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257" r:id="rId3"/>
    <p:sldId id="261" r:id="rId4"/>
    <p:sldId id="259" r:id="rId5"/>
    <p:sldId id="260" r:id="rId6"/>
    <p:sldId id="258" r:id="rId7"/>
    <p:sldId id="272" r:id="rId8"/>
    <p:sldId id="273" r:id="rId9"/>
    <p:sldId id="264" r:id="rId10"/>
    <p:sldId id="300" r:id="rId11"/>
    <p:sldId id="263" r:id="rId12"/>
    <p:sldId id="268" r:id="rId13"/>
    <p:sldId id="266" r:id="rId14"/>
    <p:sldId id="301" r:id="rId15"/>
    <p:sldId id="262" r:id="rId16"/>
    <p:sldId id="303" r:id="rId17"/>
    <p:sldId id="304" r:id="rId18"/>
    <p:sldId id="265" r:id="rId19"/>
    <p:sldId id="305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277" r:id="rId28"/>
    <p:sldId id="281" r:id="rId29"/>
    <p:sldId id="278" r:id="rId30"/>
  </p:sldIdLst>
  <p:sldSz cx="9144000" cy="5143500" type="screen16x9"/>
  <p:notesSz cx="6858000" cy="9144000"/>
  <p:embeddedFontLst>
    <p:embeddedFont>
      <p:font typeface="Comic Sans MS" pitchFamily="66" charset="0"/>
      <p:regular r:id="rId32"/>
      <p:bold r:id="rId33"/>
      <p:italic r:id="rId34"/>
      <p:boldItalic r:id="rId35"/>
    </p:embeddedFont>
    <p:embeddedFont>
      <p:font typeface="Mali" charset="-34"/>
      <p:regular r:id="rId36"/>
      <p:bold r:id="rId37"/>
      <p:italic r:id="rId38"/>
      <p:boldItalic r:id="rId39"/>
    </p:embeddedFont>
    <p:embeddedFont>
      <p:font typeface="Open Sans" charset="0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B144649-D22C-42F0-87EA-BA15B3F9963F}">
  <a:tblStyle styleId="{6B144649-D22C-42F0-87EA-BA15B3F996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ec5872124e_5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ec5872124e_5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ec5872124e_5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ec5872124e_5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c5872124e_5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c5872124e_5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ec5872124e_5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ec5872124e_5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ec5872124e_5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ec5872124e_5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ec5872124e_5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ec5872124e_5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ec5872124e_5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ec5872124e_5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ec5872124e_5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ec5872124e_5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c5872124e_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c5872124e_5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c587212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c587212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c5872124e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c5872124e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c587212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c587212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c587212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c587212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c587212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c587212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c587212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c587212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ec5872124e_5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ec5872124e_5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ec8e5335c2_0_43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2" name="Google Shape;2742;gec8e5335c2_0_43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eb776f5ed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eb776f5ed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c587212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c587212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c5872124e_5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ec5872124e_5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ec5872124e_5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ec5872124e_5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c5872124e_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c5872124e_5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ec5872124e_5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ec5872124e_5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ec587212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ec5872124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c5872124e_5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c5872124e_5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2188387" y="-2425650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5888313" y="-3875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8751716" y="1521193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236269" y="30662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6100790" y="3564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2"/>
          <p:cNvSpPr/>
          <p:nvPr/>
        </p:nvSpPr>
        <p:spPr>
          <a:xfrm>
            <a:off x="2443190" y="48522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38300" y="763868"/>
            <a:ext cx="4067400" cy="27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043200" y="3664775"/>
            <a:ext cx="30576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 rot="5400000">
            <a:off x="-2697637" y="-1646125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3"/>
          <p:cNvSpPr/>
          <p:nvPr/>
        </p:nvSpPr>
        <p:spPr>
          <a:xfrm>
            <a:off x="5242132" y="46967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" name="Google Shape;100;p13"/>
          <p:cNvGrpSpPr/>
          <p:nvPr/>
        </p:nvGrpSpPr>
        <p:grpSpPr>
          <a:xfrm rot="10800000">
            <a:off x="245810" y="-299817"/>
            <a:ext cx="1191548" cy="1433654"/>
            <a:chOff x="-1142093" y="3874529"/>
            <a:chExt cx="825514" cy="993248"/>
          </a:xfrm>
        </p:grpSpPr>
        <p:sp>
          <p:nvSpPr>
            <p:cNvPr id="101" name="Google Shape;101;p13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4" name="Google Shape;104;p13"/>
          <p:cNvSpPr/>
          <p:nvPr/>
        </p:nvSpPr>
        <p:spPr>
          <a:xfrm>
            <a:off x="3563065" y="4928925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800175" y="1545075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" hasCustomPrompt="1"/>
          </p:nvPr>
        </p:nvSpPr>
        <p:spPr>
          <a:xfrm>
            <a:off x="3545677" y="16509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801464" y="2273533"/>
            <a:ext cx="25521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3"/>
          </p:nvPr>
        </p:nvSpPr>
        <p:spPr>
          <a:xfrm>
            <a:off x="5790528" y="1545075"/>
            <a:ext cx="25521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4" hasCustomPrompt="1"/>
          </p:nvPr>
        </p:nvSpPr>
        <p:spPr>
          <a:xfrm>
            <a:off x="4668023" y="16509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5"/>
          </p:nvPr>
        </p:nvSpPr>
        <p:spPr>
          <a:xfrm>
            <a:off x="5790526" y="2273533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6"/>
          </p:nvPr>
        </p:nvSpPr>
        <p:spPr>
          <a:xfrm>
            <a:off x="800175" y="3240419"/>
            <a:ext cx="25533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7" hasCustomPrompt="1"/>
          </p:nvPr>
        </p:nvSpPr>
        <p:spPr>
          <a:xfrm>
            <a:off x="3545677" y="33654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800176" y="3967108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9"/>
          </p:nvPr>
        </p:nvSpPr>
        <p:spPr>
          <a:xfrm>
            <a:off x="5790525" y="3240419"/>
            <a:ext cx="25533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3" hasCustomPrompt="1"/>
          </p:nvPr>
        </p:nvSpPr>
        <p:spPr>
          <a:xfrm>
            <a:off x="4668023" y="33654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5790526" y="3967858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5"/>
          </p:nvPr>
        </p:nvSpPr>
        <p:spPr>
          <a:xfrm>
            <a:off x="713225" y="368825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856719" y="1008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856719" y="16142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 flipH="1">
            <a:off x="6309081" y="2913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3"/>
          </p:nvPr>
        </p:nvSpPr>
        <p:spPr>
          <a:xfrm flipH="1">
            <a:off x="6309081" y="35192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4" hasCustomPrompt="1"/>
          </p:nvPr>
        </p:nvSpPr>
        <p:spPr>
          <a:xfrm>
            <a:off x="3404781" y="1450454"/>
            <a:ext cx="1344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395227" y="3338650"/>
            <a:ext cx="1344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/>
          <p:nvPr/>
        </p:nvSpPr>
        <p:spPr>
          <a:xfrm>
            <a:off x="1223654" y="143104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4"/>
          <p:cNvSpPr/>
          <p:nvPr/>
        </p:nvSpPr>
        <p:spPr>
          <a:xfrm>
            <a:off x="176405" y="4745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14"/>
          <p:cNvSpPr/>
          <p:nvPr/>
        </p:nvSpPr>
        <p:spPr>
          <a:xfrm>
            <a:off x="254031" y="1599937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4"/>
          <p:cNvSpPr/>
          <p:nvPr/>
        </p:nvSpPr>
        <p:spPr>
          <a:xfrm>
            <a:off x="8117926" y="4862000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4"/>
          <p:cNvSpPr/>
          <p:nvPr/>
        </p:nvSpPr>
        <p:spPr>
          <a:xfrm>
            <a:off x="8765745" y="3435150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4"/>
          <p:cNvSpPr/>
          <p:nvPr/>
        </p:nvSpPr>
        <p:spPr>
          <a:xfrm>
            <a:off x="8649573" y="4481000"/>
            <a:ext cx="259071" cy="259071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 rot="5400000">
            <a:off x="-4152412" y="401925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5"/>
          <p:cNvSpPr/>
          <p:nvPr/>
        </p:nvSpPr>
        <p:spPr>
          <a:xfrm>
            <a:off x="2045368" y="38266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5"/>
          <p:cNvSpPr/>
          <p:nvPr/>
        </p:nvSpPr>
        <p:spPr>
          <a:xfrm>
            <a:off x="445669" y="72215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4055525" y="357485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2932100" y="1036747"/>
            <a:ext cx="5483700" cy="2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 rot="-5400000">
            <a:off x="2198216" y="-1000468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" name="Google Shape;139;p16"/>
          <p:cNvGrpSpPr/>
          <p:nvPr/>
        </p:nvGrpSpPr>
        <p:grpSpPr>
          <a:xfrm rot="10800000">
            <a:off x="7754175" y="-38593"/>
            <a:ext cx="989763" cy="1187738"/>
            <a:chOff x="-7928312" y="3005325"/>
            <a:chExt cx="1381385" cy="1657926"/>
          </a:xfrm>
        </p:grpSpPr>
        <p:sp>
          <p:nvSpPr>
            <p:cNvPr id="140" name="Google Shape;140;p16"/>
            <p:cNvSpPr/>
            <p:nvPr/>
          </p:nvSpPr>
          <p:spPr>
            <a:xfrm>
              <a:off x="-7928312" y="3277118"/>
              <a:ext cx="221335" cy="173732"/>
            </a:xfrm>
            <a:custGeom>
              <a:avLst/>
              <a:gdLst/>
              <a:ahLst/>
              <a:cxnLst/>
              <a:rect l="l" t="t" r="r" b="b"/>
              <a:pathLst>
                <a:path w="6900" h="5416" extrusionOk="0">
                  <a:moveTo>
                    <a:pt x="2136" y="1"/>
                  </a:moveTo>
                  <a:cubicBezTo>
                    <a:pt x="2055" y="1"/>
                    <a:pt x="1976" y="6"/>
                    <a:pt x="1897" y="17"/>
                  </a:cubicBezTo>
                  <a:cubicBezTo>
                    <a:pt x="720" y="213"/>
                    <a:pt x="0" y="1358"/>
                    <a:pt x="295" y="2502"/>
                  </a:cubicBezTo>
                  <a:cubicBezTo>
                    <a:pt x="589" y="3647"/>
                    <a:pt x="1766" y="4497"/>
                    <a:pt x="2780" y="4955"/>
                  </a:cubicBezTo>
                  <a:cubicBezTo>
                    <a:pt x="3721" y="5373"/>
                    <a:pt x="5793" y="5415"/>
                    <a:pt x="6584" y="5415"/>
                  </a:cubicBezTo>
                  <a:cubicBezTo>
                    <a:pt x="6782" y="5415"/>
                    <a:pt x="6900" y="5412"/>
                    <a:pt x="6900" y="5412"/>
                  </a:cubicBezTo>
                  <a:cubicBezTo>
                    <a:pt x="6900" y="5412"/>
                    <a:pt x="6278" y="3483"/>
                    <a:pt x="6213" y="3352"/>
                  </a:cubicBezTo>
                  <a:cubicBezTo>
                    <a:pt x="5591" y="2076"/>
                    <a:pt x="3724" y="1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-7922025" y="3005325"/>
              <a:ext cx="1375098" cy="1657926"/>
            </a:xfrm>
            <a:custGeom>
              <a:avLst/>
              <a:gdLst/>
              <a:ahLst/>
              <a:cxnLst/>
              <a:rect l="l" t="t" r="r" b="b"/>
              <a:pathLst>
                <a:path w="42868" h="51685" extrusionOk="0">
                  <a:moveTo>
                    <a:pt x="9036" y="0"/>
                  </a:moveTo>
                  <a:cubicBezTo>
                    <a:pt x="8758" y="0"/>
                    <a:pt x="8475" y="60"/>
                    <a:pt x="8208" y="185"/>
                  </a:cubicBezTo>
                  <a:cubicBezTo>
                    <a:pt x="6736" y="970"/>
                    <a:pt x="6344" y="3945"/>
                    <a:pt x="6573" y="5417"/>
                  </a:cubicBezTo>
                  <a:cubicBezTo>
                    <a:pt x="6605" y="5546"/>
                    <a:pt x="7152" y="7444"/>
                    <a:pt x="7193" y="7444"/>
                  </a:cubicBezTo>
                  <a:cubicBezTo>
                    <a:pt x="7193" y="7444"/>
                    <a:pt x="7194" y="7444"/>
                    <a:pt x="7194" y="7444"/>
                  </a:cubicBezTo>
                  <a:lnTo>
                    <a:pt x="7227" y="7444"/>
                  </a:lnTo>
                  <a:cubicBezTo>
                    <a:pt x="7161" y="7934"/>
                    <a:pt x="7096" y="8425"/>
                    <a:pt x="7031" y="8981"/>
                  </a:cubicBezTo>
                  <a:cubicBezTo>
                    <a:pt x="6932" y="9994"/>
                    <a:pt x="6802" y="11171"/>
                    <a:pt x="6802" y="12447"/>
                  </a:cubicBezTo>
                  <a:cubicBezTo>
                    <a:pt x="6736" y="13787"/>
                    <a:pt x="6769" y="15161"/>
                    <a:pt x="6900" y="16534"/>
                  </a:cubicBezTo>
                  <a:cubicBezTo>
                    <a:pt x="6998" y="18038"/>
                    <a:pt x="7259" y="19542"/>
                    <a:pt x="7652" y="21014"/>
                  </a:cubicBezTo>
                  <a:lnTo>
                    <a:pt x="7652" y="21079"/>
                  </a:lnTo>
                  <a:cubicBezTo>
                    <a:pt x="7390" y="20654"/>
                    <a:pt x="6605" y="19542"/>
                    <a:pt x="6540" y="19444"/>
                  </a:cubicBezTo>
                  <a:cubicBezTo>
                    <a:pt x="5716" y="18483"/>
                    <a:pt x="3786" y="17200"/>
                    <a:pt x="2279" y="17200"/>
                  </a:cubicBezTo>
                  <a:cubicBezTo>
                    <a:pt x="1991" y="17200"/>
                    <a:pt x="1718" y="17247"/>
                    <a:pt x="1472" y="17351"/>
                  </a:cubicBezTo>
                  <a:cubicBezTo>
                    <a:pt x="426" y="17842"/>
                    <a:pt x="0" y="19150"/>
                    <a:pt x="622" y="20163"/>
                  </a:cubicBezTo>
                  <a:cubicBezTo>
                    <a:pt x="1112" y="21210"/>
                    <a:pt x="2486" y="21733"/>
                    <a:pt x="3597" y="21896"/>
                  </a:cubicBezTo>
                  <a:cubicBezTo>
                    <a:pt x="3715" y="21912"/>
                    <a:pt x="3847" y="21920"/>
                    <a:pt x="3989" y="21920"/>
                  </a:cubicBezTo>
                  <a:cubicBezTo>
                    <a:pt x="5301" y="21920"/>
                    <a:pt x="7475" y="21302"/>
                    <a:pt x="7652" y="21243"/>
                  </a:cubicBezTo>
                  <a:cubicBezTo>
                    <a:pt x="8077" y="22747"/>
                    <a:pt x="8600" y="24218"/>
                    <a:pt x="9254" y="25624"/>
                  </a:cubicBezTo>
                  <a:cubicBezTo>
                    <a:pt x="9614" y="26442"/>
                    <a:pt x="10006" y="27292"/>
                    <a:pt x="10398" y="28109"/>
                  </a:cubicBezTo>
                  <a:cubicBezTo>
                    <a:pt x="10137" y="27782"/>
                    <a:pt x="9941" y="27455"/>
                    <a:pt x="9908" y="27422"/>
                  </a:cubicBezTo>
                  <a:cubicBezTo>
                    <a:pt x="9084" y="26462"/>
                    <a:pt x="7154" y="25178"/>
                    <a:pt x="5647" y="25178"/>
                  </a:cubicBezTo>
                  <a:cubicBezTo>
                    <a:pt x="5359" y="25178"/>
                    <a:pt x="5086" y="25225"/>
                    <a:pt x="4840" y="25330"/>
                  </a:cubicBezTo>
                  <a:cubicBezTo>
                    <a:pt x="3761" y="25820"/>
                    <a:pt x="3368" y="27128"/>
                    <a:pt x="3957" y="28142"/>
                  </a:cubicBezTo>
                  <a:cubicBezTo>
                    <a:pt x="4545" y="29188"/>
                    <a:pt x="5886" y="29679"/>
                    <a:pt x="6998" y="29842"/>
                  </a:cubicBezTo>
                  <a:cubicBezTo>
                    <a:pt x="7127" y="29862"/>
                    <a:pt x="7274" y="29871"/>
                    <a:pt x="7432" y="29871"/>
                  </a:cubicBezTo>
                  <a:cubicBezTo>
                    <a:pt x="8595" y="29871"/>
                    <a:pt x="10408" y="29397"/>
                    <a:pt x="10954" y="29254"/>
                  </a:cubicBezTo>
                  <a:lnTo>
                    <a:pt x="11412" y="30202"/>
                  </a:lnTo>
                  <a:cubicBezTo>
                    <a:pt x="12164" y="31706"/>
                    <a:pt x="12916" y="33177"/>
                    <a:pt x="13636" y="34681"/>
                  </a:cubicBezTo>
                  <a:cubicBezTo>
                    <a:pt x="13864" y="35205"/>
                    <a:pt x="14093" y="35728"/>
                    <a:pt x="14322" y="36251"/>
                  </a:cubicBezTo>
                  <a:cubicBezTo>
                    <a:pt x="14126" y="35957"/>
                    <a:pt x="13930" y="35695"/>
                    <a:pt x="13930" y="35662"/>
                  </a:cubicBezTo>
                  <a:cubicBezTo>
                    <a:pt x="13104" y="34727"/>
                    <a:pt x="11166" y="33420"/>
                    <a:pt x="9657" y="33420"/>
                  </a:cubicBezTo>
                  <a:cubicBezTo>
                    <a:pt x="9373" y="33420"/>
                    <a:pt x="9105" y="33466"/>
                    <a:pt x="8862" y="33570"/>
                  </a:cubicBezTo>
                  <a:cubicBezTo>
                    <a:pt x="7783" y="34060"/>
                    <a:pt x="7390" y="35368"/>
                    <a:pt x="7979" y="36382"/>
                  </a:cubicBezTo>
                  <a:cubicBezTo>
                    <a:pt x="8567" y="37428"/>
                    <a:pt x="9908" y="37919"/>
                    <a:pt x="11020" y="38082"/>
                  </a:cubicBezTo>
                  <a:cubicBezTo>
                    <a:pt x="11162" y="38104"/>
                    <a:pt x="11321" y="38113"/>
                    <a:pt x="11492" y="38113"/>
                  </a:cubicBezTo>
                  <a:cubicBezTo>
                    <a:pt x="12618" y="38113"/>
                    <a:pt x="14249" y="37697"/>
                    <a:pt x="14845" y="37526"/>
                  </a:cubicBezTo>
                  <a:cubicBezTo>
                    <a:pt x="15074" y="38049"/>
                    <a:pt x="15271" y="38605"/>
                    <a:pt x="15467" y="39161"/>
                  </a:cubicBezTo>
                  <a:cubicBezTo>
                    <a:pt x="15598" y="39521"/>
                    <a:pt x="15728" y="39880"/>
                    <a:pt x="15826" y="40240"/>
                  </a:cubicBezTo>
                  <a:lnTo>
                    <a:pt x="16121" y="41352"/>
                  </a:lnTo>
                  <a:cubicBezTo>
                    <a:pt x="16317" y="42071"/>
                    <a:pt x="16480" y="42791"/>
                    <a:pt x="16644" y="43510"/>
                  </a:cubicBezTo>
                  <a:cubicBezTo>
                    <a:pt x="16742" y="44000"/>
                    <a:pt x="16840" y="44458"/>
                    <a:pt x="16938" y="44916"/>
                  </a:cubicBezTo>
                  <a:cubicBezTo>
                    <a:pt x="16709" y="44393"/>
                    <a:pt x="16219" y="43379"/>
                    <a:pt x="16153" y="43281"/>
                  </a:cubicBezTo>
                  <a:cubicBezTo>
                    <a:pt x="15442" y="42155"/>
                    <a:pt x="13495" y="40411"/>
                    <a:pt x="11944" y="40411"/>
                  </a:cubicBezTo>
                  <a:cubicBezTo>
                    <a:pt x="11783" y="40411"/>
                    <a:pt x="11627" y="40429"/>
                    <a:pt x="11478" y="40469"/>
                  </a:cubicBezTo>
                  <a:cubicBezTo>
                    <a:pt x="10333" y="40796"/>
                    <a:pt x="9745" y="42006"/>
                    <a:pt x="10170" y="43118"/>
                  </a:cubicBezTo>
                  <a:cubicBezTo>
                    <a:pt x="10595" y="44197"/>
                    <a:pt x="11837" y="44916"/>
                    <a:pt x="12916" y="45243"/>
                  </a:cubicBezTo>
                  <a:cubicBezTo>
                    <a:pt x="13327" y="45368"/>
                    <a:pt x="13909" y="45410"/>
                    <a:pt x="14506" y="45410"/>
                  </a:cubicBezTo>
                  <a:cubicBezTo>
                    <a:pt x="15621" y="45410"/>
                    <a:pt x="16791" y="45264"/>
                    <a:pt x="17004" y="45243"/>
                  </a:cubicBezTo>
                  <a:cubicBezTo>
                    <a:pt x="17167" y="46028"/>
                    <a:pt x="17298" y="46780"/>
                    <a:pt x="17396" y="47499"/>
                  </a:cubicBezTo>
                  <a:cubicBezTo>
                    <a:pt x="17690" y="49069"/>
                    <a:pt x="17886" y="50475"/>
                    <a:pt x="18050" y="51684"/>
                  </a:cubicBezTo>
                  <a:lnTo>
                    <a:pt x="19162" y="51684"/>
                  </a:lnTo>
                  <a:cubicBezTo>
                    <a:pt x="18965" y="50442"/>
                    <a:pt x="18704" y="48971"/>
                    <a:pt x="18377" y="47303"/>
                  </a:cubicBezTo>
                  <a:cubicBezTo>
                    <a:pt x="18213" y="46518"/>
                    <a:pt x="18050" y="45668"/>
                    <a:pt x="17854" y="44818"/>
                  </a:cubicBezTo>
                  <a:cubicBezTo>
                    <a:pt x="18638" y="44524"/>
                    <a:pt x="19391" y="44164"/>
                    <a:pt x="20143" y="43739"/>
                  </a:cubicBezTo>
                  <a:cubicBezTo>
                    <a:pt x="20993" y="44687"/>
                    <a:pt x="23183" y="45766"/>
                    <a:pt x="23445" y="45897"/>
                  </a:cubicBezTo>
                  <a:cubicBezTo>
                    <a:pt x="23151" y="46616"/>
                    <a:pt x="22857" y="47336"/>
                    <a:pt x="22562" y="47990"/>
                  </a:cubicBezTo>
                  <a:cubicBezTo>
                    <a:pt x="21974" y="49396"/>
                    <a:pt x="21385" y="50638"/>
                    <a:pt x="20895" y="51684"/>
                  </a:cubicBezTo>
                  <a:lnTo>
                    <a:pt x="22072" y="51684"/>
                  </a:lnTo>
                  <a:cubicBezTo>
                    <a:pt x="22497" y="50704"/>
                    <a:pt x="22987" y="49625"/>
                    <a:pt x="23478" y="48382"/>
                  </a:cubicBezTo>
                  <a:cubicBezTo>
                    <a:pt x="23772" y="47630"/>
                    <a:pt x="24099" y="46845"/>
                    <a:pt x="24393" y="46028"/>
                  </a:cubicBezTo>
                  <a:cubicBezTo>
                    <a:pt x="24656" y="46080"/>
                    <a:pt x="26350" y="46427"/>
                    <a:pt x="27634" y="46427"/>
                  </a:cubicBezTo>
                  <a:cubicBezTo>
                    <a:pt x="27950" y="46427"/>
                    <a:pt x="28242" y="46406"/>
                    <a:pt x="28481" y="46355"/>
                  </a:cubicBezTo>
                  <a:cubicBezTo>
                    <a:pt x="29560" y="46093"/>
                    <a:pt x="30900" y="45472"/>
                    <a:pt x="31391" y="44425"/>
                  </a:cubicBezTo>
                  <a:cubicBezTo>
                    <a:pt x="31881" y="43346"/>
                    <a:pt x="31391" y="42071"/>
                    <a:pt x="30279" y="41679"/>
                  </a:cubicBezTo>
                  <a:cubicBezTo>
                    <a:pt x="30087" y="41615"/>
                    <a:pt x="29883" y="41586"/>
                    <a:pt x="29670" y="41586"/>
                  </a:cubicBezTo>
                  <a:cubicBezTo>
                    <a:pt x="28141" y="41586"/>
                    <a:pt x="26182" y="43098"/>
                    <a:pt x="25407" y="44131"/>
                  </a:cubicBezTo>
                  <a:cubicBezTo>
                    <a:pt x="25342" y="44197"/>
                    <a:pt x="24884" y="45047"/>
                    <a:pt x="24590" y="45570"/>
                  </a:cubicBezTo>
                  <a:cubicBezTo>
                    <a:pt x="24720" y="45243"/>
                    <a:pt x="24851" y="44916"/>
                    <a:pt x="24982" y="44556"/>
                  </a:cubicBezTo>
                  <a:cubicBezTo>
                    <a:pt x="25211" y="43870"/>
                    <a:pt x="25440" y="43183"/>
                    <a:pt x="25701" y="42431"/>
                  </a:cubicBezTo>
                  <a:lnTo>
                    <a:pt x="26028" y="41319"/>
                  </a:lnTo>
                  <a:cubicBezTo>
                    <a:pt x="26159" y="40959"/>
                    <a:pt x="26224" y="40567"/>
                    <a:pt x="26323" y="40175"/>
                  </a:cubicBezTo>
                  <a:cubicBezTo>
                    <a:pt x="26551" y="39259"/>
                    <a:pt x="26748" y="38344"/>
                    <a:pt x="26878" y="37395"/>
                  </a:cubicBezTo>
                  <a:cubicBezTo>
                    <a:pt x="27443" y="37615"/>
                    <a:pt x="29449" y="38315"/>
                    <a:pt x="30594" y="38315"/>
                  </a:cubicBezTo>
                  <a:cubicBezTo>
                    <a:pt x="30643" y="38315"/>
                    <a:pt x="30691" y="38314"/>
                    <a:pt x="30737" y="38311"/>
                  </a:cubicBezTo>
                  <a:cubicBezTo>
                    <a:pt x="31849" y="38213"/>
                    <a:pt x="33255" y="37820"/>
                    <a:pt x="33876" y="36840"/>
                  </a:cubicBezTo>
                  <a:cubicBezTo>
                    <a:pt x="34562" y="35859"/>
                    <a:pt x="34268" y="34518"/>
                    <a:pt x="33222" y="33962"/>
                  </a:cubicBezTo>
                  <a:cubicBezTo>
                    <a:pt x="32932" y="33814"/>
                    <a:pt x="32597" y="33750"/>
                    <a:pt x="32237" y="33750"/>
                  </a:cubicBezTo>
                  <a:cubicBezTo>
                    <a:pt x="30769" y="33750"/>
                    <a:pt x="28889" y="34822"/>
                    <a:pt x="28023" y="35662"/>
                  </a:cubicBezTo>
                  <a:cubicBezTo>
                    <a:pt x="27957" y="35728"/>
                    <a:pt x="27303" y="36578"/>
                    <a:pt x="26944" y="37036"/>
                  </a:cubicBezTo>
                  <a:cubicBezTo>
                    <a:pt x="27009" y="36480"/>
                    <a:pt x="27107" y="35924"/>
                    <a:pt x="27173" y="35335"/>
                  </a:cubicBezTo>
                  <a:cubicBezTo>
                    <a:pt x="27402" y="33701"/>
                    <a:pt x="27532" y="32000"/>
                    <a:pt x="27696" y="30333"/>
                  </a:cubicBezTo>
                  <a:cubicBezTo>
                    <a:pt x="27761" y="29809"/>
                    <a:pt x="27827" y="29319"/>
                    <a:pt x="27859" y="28796"/>
                  </a:cubicBezTo>
                  <a:cubicBezTo>
                    <a:pt x="28081" y="28859"/>
                    <a:pt x="30441" y="29747"/>
                    <a:pt x="31750" y="29747"/>
                  </a:cubicBezTo>
                  <a:cubicBezTo>
                    <a:pt x="31795" y="29747"/>
                    <a:pt x="31839" y="29746"/>
                    <a:pt x="31881" y="29744"/>
                  </a:cubicBezTo>
                  <a:cubicBezTo>
                    <a:pt x="32960" y="29646"/>
                    <a:pt x="34366" y="29254"/>
                    <a:pt x="35020" y="28273"/>
                  </a:cubicBezTo>
                  <a:cubicBezTo>
                    <a:pt x="35674" y="27292"/>
                    <a:pt x="35380" y="25951"/>
                    <a:pt x="34334" y="25395"/>
                  </a:cubicBezTo>
                  <a:cubicBezTo>
                    <a:pt x="34044" y="25247"/>
                    <a:pt x="33709" y="25183"/>
                    <a:pt x="33349" y="25183"/>
                  </a:cubicBezTo>
                  <a:cubicBezTo>
                    <a:pt x="31882" y="25183"/>
                    <a:pt x="30008" y="26255"/>
                    <a:pt x="29167" y="27095"/>
                  </a:cubicBezTo>
                  <a:cubicBezTo>
                    <a:pt x="29069" y="27161"/>
                    <a:pt x="28121" y="28371"/>
                    <a:pt x="27892" y="28698"/>
                  </a:cubicBezTo>
                  <a:cubicBezTo>
                    <a:pt x="27990" y="27586"/>
                    <a:pt x="28121" y="26442"/>
                    <a:pt x="28284" y="25362"/>
                  </a:cubicBezTo>
                  <a:cubicBezTo>
                    <a:pt x="28513" y="23858"/>
                    <a:pt x="28840" y="22387"/>
                    <a:pt x="29233" y="20948"/>
                  </a:cubicBezTo>
                  <a:cubicBezTo>
                    <a:pt x="29326" y="20979"/>
                    <a:pt x="31740" y="21903"/>
                    <a:pt x="33070" y="21903"/>
                  </a:cubicBezTo>
                  <a:cubicBezTo>
                    <a:pt x="33134" y="21903"/>
                    <a:pt x="33196" y="21901"/>
                    <a:pt x="33255" y="21896"/>
                  </a:cubicBezTo>
                  <a:cubicBezTo>
                    <a:pt x="34366" y="21831"/>
                    <a:pt x="35772" y="21406"/>
                    <a:pt x="36426" y="20425"/>
                  </a:cubicBezTo>
                  <a:cubicBezTo>
                    <a:pt x="37080" y="19444"/>
                    <a:pt x="36786" y="18136"/>
                    <a:pt x="35740" y="17548"/>
                  </a:cubicBezTo>
                  <a:cubicBezTo>
                    <a:pt x="35450" y="17400"/>
                    <a:pt x="35115" y="17335"/>
                    <a:pt x="34755" y="17335"/>
                  </a:cubicBezTo>
                  <a:cubicBezTo>
                    <a:pt x="33286" y="17335"/>
                    <a:pt x="31407" y="18408"/>
                    <a:pt x="30541" y="19248"/>
                  </a:cubicBezTo>
                  <a:cubicBezTo>
                    <a:pt x="30475" y="19346"/>
                    <a:pt x="29429" y="20654"/>
                    <a:pt x="29265" y="20883"/>
                  </a:cubicBezTo>
                  <a:cubicBezTo>
                    <a:pt x="29298" y="20817"/>
                    <a:pt x="29298" y="20719"/>
                    <a:pt x="29331" y="20621"/>
                  </a:cubicBezTo>
                  <a:cubicBezTo>
                    <a:pt x="29789" y="19183"/>
                    <a:pt x="30377" y="17809"/>
                    <a:pt x="31064" y="16469"/>
                  </a:cubicBezTo>
                  <a:cubicBezTo>
                    <a:pt x="31456" y="15717"/>
                    <a:pt x="31849" y="15030"/>
                    <a:pt x="32274" y="14376"/>
                  </a:cubicBezTo>
                  <a:cubicBezTo>
                    <a:pt x="32731" y="14605"/>
                    <a:pt x="34922" y="15651"/>
                    <a:pt x="36067" y="15717"/>
                  </a:cubicBezTo>
                  <a:cubicBezTo>
                    <a:pt x="36137" y="15718"/>
                    <a:pt x="36208" y="15719"/>
                    <a:pt x="36279" y="15719"/>
                  </a:cubicBezTo>
                  <a:cubicBezTo>
                    <a:pt x="37405" y="15719"/>
                    <a:pt x="38660" y="15466"/>
                    <a:pt x="39336" y="14605"/>
                  </a:cubicBezTo>
                  <a:cubicBezTo>
                    <a:pt x="40121" y="13722"/>
                    <a:pt x="39958" y="12349"/>
                    <a:pt x="39009" y="11662"/>
                  </a:cubicBezTo>
                  <a:cubicBezTo>
                    <a:pt x="38639" y="11421"/>
                    <a:pt x="38174" y="11320"/>
                    <a:pt x="37668" y="11320"/>
                  </a:cubicBezTo>
                  <a:cubicBezTo>
                    <a:pt x="36251" y="11320"/>
                    <a:pt x="34514" y="12108"/>
                    <a:pt x="33647" y="12806"/>
                  </a:cubicBezTo>
                  <a:cubicBezTo>
                    <a:pt x="33582" y="12839"/>
                    <a:pt x="32993" y="13428"/>
                    <a:pt x="32568" y="13853"/>
                  </a:cubicBezTo>
                  <a:cubicBezTo>
                    <a:pt x="32764" y="13558"/>
                    <a:pt x="32960" y="13264"/>
                    <a:pt x="33156" y="12970"/>
                  </a:cubicBezTo>
                  <a:cubicBezTo>
                    <a:pt x="33843" y="11924"/>
                    <a:pt x="34530" y="11008"/>
                    <a:pt x="35184" y="10191"/>
                  </a:cubicBezTo>
                  <a:cubicBezTo>
                    <a:pt x="35543" y="9733"/>
                    <a:pt x="35870" y="9340"/>
                    <a:pt x="36197" y="8981"/>
                  </a:cubicBezTo>
                  <a:cubicBezTo>
                    <a:pt x="36786" y="8981"/>
                    <a:pt x="39140" y="8883"/>
                    <a:pt x="40187" y="8392"/>
                  </a:cubicBezTo>
                  <a:cubicBezTo>
                    <a:pt x="41200" y="7902"/>
                    <a:pt x="42345" y="7052"/>
                    <a:pt x="42574" y="5907"/>
                  </a:cubicBezTo>
                  <a:cubicBezTo>
                    <a:pt x="42868" y="4763"/>
                    <a:pt x="42116" y="3618"/>
                    <a:pt x="40939" y="3455"/>
                  </a:cubicBezTo>
                  <a:cubicBezTo>
                    <a:pt x="40882" y="3449"/>
                    <a:pt x="40825" y="3446"/>
                    <a:pt x="40768" y="3446"/>
                  </a:cubicBezTo>
                  <a:cubicBezTo>
                    <a:pt x="39167" y="3446"/>
                    <a:pt x="37289" y="5595"/>
                    <a:pt x="36721" y="6921"/>
                  </a:cubicBezTo>
                  <a:cubicBezTo>
                    <a:pt x="36655" y="7052"/>
                    <a:pt x="36067" y="8981"/>
                    <a:pt x="36067" y="8981"/>
                  </a:cubicBezTo>
                  <a:lnTo>
                    <a:pt x="36132" y="8981"/>
                  </a:lnTo>
                  <a:cubicBezTo>
                    <a:pt x="35805" y="9308"/>
                    <a:pt x="35478" y="9700"/>
                    <a:pt x="35118" y="10125"/>
                  </a:cubicBezTo>
                  <a:cubicBezTo>
                    <a:pt x="34464" y="10943"/>
                    <a:pt x="33745" y="11825"/>
                    <a:pt x="33026" y="12872"/>
                  </a:cubicBezTo>
                  <a:cubicBezTo>
                    <a:pt x="32241" y="13984"/>
                    <a:pt x="31489" y="15161"/>
                    <a:pt x="30835" y="16338"/>
                  </a:cubicBezTo>
                  <a:cubicBezTo>
                    <a:pt x="30116" y="17678"/>
                    <a:pt x="29494" y="19084"/>
                    <a:pt x="29004" y="20523"/>
                  </a:cubicBezTo>
                  <a:lnTo>
                    <a:pt x="29004" y="20589"/>
                  </a:lnTo>
                  <a:cubicBezTo>
                    <a:pt x="29004" y="20098"/>
                    <a:pt x="29004" y="18725"/>
                    <a:pt x="28971" y="18627"/>
                  </a:cubicBezTo>
                  <a:cubicBezTo>
                    <a:pt x="28775" y="17155"/>
                    <a:pt x="27532" y="14409"/>
                    <a:pt x="25897" y="14114"/>
                  </a:cubicBezTo>
                  <a:cubicBezTo>
                    <a:pt x="25786" y="14095"/>
                    <a:pt x="25676" y="14086"/>
                    <a:pt x="25567" y="14086"/>
                  </a:cubicBezTo>
                  <a:cubicBezTo>
                    <a:pt x="24553" y="14086"/>
                    <a:pt x="23668" y="14882"/>
                    <a:pt x="23609" y="15945"/>
                  </a:cubicBezTo>
                  <a:cubicBezTo>
                    <a:pt x="23543" y="17123"/>
                    <a:pt x="24393" y="18300"/>
                    <a:pt x="25211" y="19052"/>
                  </a:cubicBezTo>
                  <a:cubicBezTo>
                    <a:pt x="26159" y="19869"/>
                    <a:pt x="28742" y="20687"/>
                    <a:pt x="28938" y="20752"/>
                  </a:cubicBezTo>
                  <a:cubicBezTo>
                    <a:pt x="28481" y="22223"/>
                    <a:pt x="28121" y="23760"/>
                    <a:pt x="27859" y="25297"/>
                  </a:cubicBezTo>
                  <a:cubicBezTo>
                    <a:pt x="27696" y="26180"/>
                    <a:pt x="27565" y="27063"/>
                    <a:pt x="27434" y="27978"/>
                  </a:cubicBezTo>
                  <a:cubicBezTo>
                    <a:pt x="27434" y="27586"/>
                    <a:pt x="27434" y="27161"/>
                    <a:pt x="27434" y="27128"/>
                  </a:cubicBezTo>
                  <a:cubicBezTo>
                    <a:pt x="27238" y="25657"/>
                    <a:pt x="25996" y="22910"/>
                    <a:pt x="24361" y="22616"/>
                  </a:cubicBezTo>
                  <a:cubicBezTo>
                    <a:pt x="24250" y="22597"/>
                    <a:pt x="24140" y="22588"/>
                    <a:pt x="24032" y="22588"/>
                  </a:cubicBezTo>
                  <a:cubicBezTo>
                    <a:pt x="22995" y="22588"/>
                    <a:pt x="22131" y="23413"/>
                    <a:pt x="22072" y="24480"/>
                  </a:cubicBezTo>
                  <a:cubicBezTo>
                    <a:pt x="21974" y="25624"/>
                    <a:pt x="22824" y="26801"/>
                    <a:pt x="23674" y="27553"/>
                  </a:cubicBezTo>
                  <a:cubicBezTo>
                    <a:pt x="24491" y="28305"/>
                    <a:pt x="26715" y="29057"/>
                    <a:pt x="27303" y="29221"/>
                  </a:cubicBezTo>
                  <a:cubicBezTo>
                    <a:pt x="27238" y="29581"/>
                    <a:pt x="27205" y="29908"/>
                    <a:pt x="27173" y="30267"/>
                  </a:cubicBezTo>
                  <a:cubicBezTo>
                    <a:pt x="26944" y="31935"/>
                    <a:pt x="26748" y="33602"/>
                    <a:pt x="26519" y="35237"/>
                  </a:cubicBezTo>
                  <a:cubicBezTo>
                    <a:pt x="26453" y="35826"/>
                    <a:pt x="26355" y="36382"/>
                    <a:pt x="26224" y="36970"/>
                  </a:cubicBezTo>
                  <a:lnTo>
                    <a:pt x="26224" y="36218"/>
                  </a:lnTo>
                  <a:cubicBezTo>
                    <a:pt x="26061" y="34747"/>
                    <a:pt x="24818" y="32000"/>
                    <a:pt x="23183" y="31706"/>
                  </a:cubicBezTo>
                  <a:cubicBezTo>
                    <a:pt x="23073" y="31687"/>
                    <a:pt x="22963" y="31679"/>
                    <a:pt x="22855" y="31679"/>
                  </a:cubicBezTo>
                  <a:cubicBezTo>
                    <a:pt x="21818" y="31679"/>
                    <a:pt x="20954" y="32500"/>
                    <a:pt x="20895" y="33537"/>
                  </a:cubicBezTo>
                  <a:cubicBezTo>
                    <a:pt x="20797" y="34714"/>
                    <a:pt x="21647" y="35891"/>
                    <a:pt x="22464" y="36643"/>
                  </a:cubicBezTo>
                  <a:cubicBezTo>
                    <a:pt x="23314" y="37395"/>
                    <a:pt x="25309" y="38049"/>
                    <a:pt x="25996" y="38278"/>
                  </a:cubicBezTo>
                  <a:cubicBezTo>
                    <a:pt x="25865" y="38867"/>
                    <a:pt x="25767" y="39423"/>
                    <a:pt x="25603" y="39979"/>
                  </a:cubicBezTo>
                  <a:cubicBezTo>
                    <a:pt x="25505" y="40371"/>
                    <a:pt x="25440" y="40731"/>
                    <a:pt x="25309" y="41090"/>
                  </a:cubicBezTo>
                  <a:lnTo>
                    <a:pt x="24949" y="42202"/>
                  </a:lnTo>
                  <a:cubicBezTo>
                    <a:pt x="24688" y="42889"/>
                    <a:pt x="24426" y="43575"/>
                    <a:pt x="24197" y="44262"/>
                  </a:cubicBezTo>
                  <a:cubicBezTo>
                    <a:pt x="24001" y="44720"/>
                    <a:pt x="23837" y="45145"/>
                    <a:pt x="23641" y="45603"/>
                  </a:cubicBezTo>
                  <a:cubicBezTo>
                    <a:pt x="23739" y="45014"/>
                    <a:pt x="23903" y="43902"/>
                    <a:pt x="23903" y="43804"/>
                  </a:cubicBezTo>
                  <a:cubicBezTo>
                    <a:pt x="23870" y="42496"/>
                    <a:pt x="23510" y="41221"/>
                    <a:pt x="22857" y="40077"/>
                  </a:cubicBezTo>
                  <a:cubicBezTo>
                    <a:pt x="22857" y="39946"/>
                    <a:pt x="22857" y="39782"/>
                    <a:pt x="22824" y="39652"/>
                  </a:cubicBezTo>
                  <a:cubicBezTo>
                    <a:pt x="22712" y="38643"/>
                    <a:pt x="21879" y="37922"/>
                    <a:pt x="20923" y="37922"/>
                  </a:cubicBezTo>
                  <a:cubicBezTo>
                    <a:pt x="20763" y="37922"/>
                    <a:pt x="20600" y="37942"/>
                    <a:pt x="20437" y="37984"/>
                  </a:cubicBezTo>
                  <a:cubicBezTo>
                    <a:pt x="18802" y="38376"/>
                    <a:pt x="17788" y="41254"/>
                    <a:pt x="17723" y="42725"/>
                  </a:cubicBezTo>
                  <a:cubicBezTo>
                    <a:pt x="17723" y="42791"/>
                    <a:pt x="17756" y="43772"/>
                    <a:pt x="17821" y="44360"/>
                  </a:cubicBezTo>
                  <a:cubicBezTo>
                    <a:pt x="17723" y="44000"/>
                    <a:pt x="17657" y="43673"/>
                    <a:pt x="17559" y="43314"/>
                  </a:cubicBezTo>
                  <a:cubicBezTo>
                    <a:pt x="17396" y="42594"/>
                    <a:pt x="17200" y="41875"/>
                    <a:pt x="17004" y="41123"/>
                  </a:cubicBezTo>
                  <a:lnTo>
                    <a:pt x="16677" y="40011"/>
                  </a:lnTo>
                  <a:cubicBezTo>
                    <a:pt x="16578" y="39652"/>
                    <a:pt x="16415" y="39259"/>
                    <a:pt x="16251" y="38900"/>
                  </a:cubicBezTo>
                  <a:cubicBezTo>
                    <a:pt x="15957" y="38017"/>
                    <a:pt x="15598" y="37134"/>
                    <a:pt x="15205" y="36284"/>
                  </a:cubicBezTo>
                  <a:cubicBezTo>
                    <a:pt x="15826" y="36120"/>
                    <a:pt x="18017" y="35564"/>
                    <a:pt x="18900" y="34878"/>
                  </a:cubicBezTo>
                  <a:cubicBezTo>
                    <a:pt x="19816" y="34224"/>
                    <a:pt x="20731" y="33112"/>
                    <a:pt x="20731" y="31935"/>
                  </a:cubicBezTo>
                  <a:cubicBezTo>
                    <a:pt x="20762" y="30814"/>
                    <a:pt x="19845" y="29901"/>
                    <a:pt x="18769" y="29901"/>
                  </a:cubicBezTo>
                  <a:cubicBezTo>
                    <a:pt x="18715" y="29901"/>
                    <a:pt x="18660" y="29903"/>
                    <a:pt x="18606" y="29908"/>
                  </a:cubicBezTo>
                  <a:cubicBezTo>
                    <a:pt x="16938" y="30104"/>
                    <a:pt x="15499" y="32720"/>
                    <a:pt x="15205" y="34191"/>
                  </a:cubicBezTo>
                  <a:cubicBezTo>
                    <a:pt x="15205" y="34289"/>
                    <a:pt x="15074" y="35335"/>
                    <a:pt x="15042" y="35924"/>
                  </a:cubicBezTo>
                  <a:cubicBezTo>
                    <a:pt x="14813" y="35434"/>
                    <a:pt x="14584" y="34910"/>
                    <a:pt x="14322" y="34387"/>
                  </a:cubicBezTo>
                  <a:cubicBezTo>
                    <a:pt x="13570" y="32883"/>
                    <a:pt x="12785" y="31412"/>
                    <a:pt x="12001" y="29908"/>
                  </a:cubicBezTo>
                  <a:cubicBezTo>
                    <a:pt x="11739" y="29450"/>
                    <a:pt x="11510" y="28992"/>
                    <a:pt x="11281" y="28534"/>
                  </a:cubicBezTo>
                  <a:cubicBezTo>
                    <a:pt x="11478" y="28501"/>
                    <a:pt x="14126" y="27880"/>
                    <a:pt x="15140" y="27128"/>
                  </a:cubicBezTo>
                  <a:cubicBezTo>
                    <a:pt x="16023" y="26442"/>
                    <a:pt x="16938" y="25330"/>
                    <a:pt x="16938" y="24153"/>
                  </a:cubicBezTo>
                  <a:cubicBezTo>
                    <a:pt x="16970" y="23015"/>
                    <a:pt x="16024" y="22122"/>
                    <a:pt x="14928" y="22122"/>
                  </a:cubicBezTo>
                  <a:cubicBezTo>
                    <a:pt x="14890" y="22122"/>
                    <a:pt x="14851" y="22123"/>
                    <a:pt x="14813" y="22125"/>
                  </a:cubicBezTo>
                  <a:cubicBezTo>
                    <a:pt x="13145" y="22322"/>
                    <a:pt x="11706" y="24970"/>
                    <a:pt x="11412" y="26409"/>
                  </a:cubicBezTo>
                  <a:cubicBezTo>
                    <a:pt x="11379" y="26540"/>
                    <a:pt x="11249" y="28044"/>
                    <a:pt x="11216" y="28469"/>
                  </a:cubicBezTo>
                  <a:cubicBezTo>
                    <a:pt x="10693" y="27455"/>
                    <a:pt x="10202" y="26442"/>
                    <a:pt x="9745" y="25428"/>
                  </a:cubicBezTo>
                  <a:cubicBezTo>
                    <a:pt x="9091" y="24087"/>
                    <a:pt x="8535" y="22681"/>
                    <a:pt x="8110" y="21243"/>
                  </a:cubicBezTo>
                  <a:cubicBezTo>
                    <a:pt x="8208" y="21210"/>
                    <a:pt x="10954" y="20589"/>
                    <a:pt x="11968" y="19804"/>
                  </a:cubicBezTo>
                  <a:cubicBezTo>
                    <a:pt x="12851" y="19117"/>
                    <a:pt x="13799" y="18005"/>
                    <a:pt x="13799" y="16828"/>
                  </a:cubicBezTo>
                  <a:cubicBezTo>
                    <a:pt x="13830" y="15709"/>
                    <a:pt x="12916" y="14826"/>
                    <a:pt x="11814" y="14826"/>
                  </a:cubicBezTo>
                  <a:cubicBezTo>
                    <a:pt x="11757" y="14826"/>
                    <a:pt x="11699" y="14829"/>
                    <a:pt x="11641" y="14834"/>
                  </a:cubicBezTo>
                  <a:cubicBezTo>
                    <a:pt x="10006" y="14997"/>
                    <a:pt x="8567" y="17646"/>
                    <a:pt x="8273" y="19117"/>
                  </a:cubicBezTo>
                  <a:cubicBezTo>
                    <a:pt x="8240" y="19215"/>
                    <a:pt x="8077" y="20883"/>
                    <a:pt x="8077" y="21177"/>
                  </a:cubicBezTo>
                  <a:cubicBezTo>
                    <a:pt x="8044" y="21112"/>
                    <a:pt x="8012" y="21014"/>
                    <a:pt x="7979" y="20916"/>
                  </a:cubicBezTo>
                  <a:cubicBezTo>
                    <a:pt x="7586" y="19477"/>
                    <a:pt x="7292" y="18005"/>
                    <a:pt x="7161" y="16501"/>
                  </a:cubicBezTo>
                  <a:cubicBezTo>
                    <a:pt x="7063" y="15684"/>
                    <a:pt x="7031" y="14866"/>
                    <a:pt x="6998" y="14082"/>
                  </a:cubicBezTo>
                  <a:cubicBezTo>
                    <a:pt x="7521" y="14016"/>
                    <a:pt x="9908" y="13722"/>
                    <a:pt x="10922" y="13101"/>
                  </a:cubicBezTo>
                  <a:cubicBezTo>
                    <a:pt x="11903" y="12512"/>
                    <a:pt x="12916" y="11531"/>
                    <a:pt x="13047" y="10354"/>
                  </a:cubicBezTo>
                  <a:cubicBezTo>
                    <a:pt x="13178" y="9210"/>
                    <a:pt x="12295" y="8163"/>
                    <a:pt x="11151" y="8131"/>
                  </a:cubicBezTo>
                  <a:cubicBezTo>
                    <a:pt x="9483" y="8131"/>
                    <a:pt x="7750" y="10583"/>
                    <a:pt x="7292" y="11989"/>
                  </a:cubicBezTo>
                  <a:cubicBezTo>
                    <a:pt x="7259" y="12087"/>
                    <a:pt x="7096" y="12872"/>
                    <a:pt x="6998" y="13460"/>
                  </a:cubicBezTo>
                  <a:lnTo>
                    <a:pt x="6998" y="12414"/>
                  </a:lnTo>
                  <a:cubicBezTo>
                    <a:pt x="6998" y="11171"/>
                    <a:pt x="7063" y="10027"/>
                    <a:pt x="7129" y="8981"/>
                  </a:cubicBezTo>
                  <a:cubicBezTo>
                    <a:pt x="7194" y="8425"/>
                    <a:pt x="7259" y="7902"/>
                    <a:pt x="7292" y="7411"/>
                  </a:cubicBezTo>
                  <a:cubicBezTo>
                    <a:pt x="7783" y="7052"/>
                    <a:pt x="9712" y="5711"/>
                    <a:pt x="10300" y="4730"/>
                  </a:cubicBezTo>
                  <a:cubicBezTo>
                    <a:pt x="10889" y="3749"/>
                    <a:pt x="11347" y="2408"/>
                    <a:pt x="10922" y="1329"/>
                  </a:cubicBezTo>
                  <a:cubicBezTo>
                    <a:pt x="10630" y="502"/>
                    <a:pt x="9848" y="0"/>
                    <a:pt x="9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-7028378" y="3218416"/>
              <a:ext cx="162601" cy="237566"/>
            </a:xfrm>
            <a:custGeom>
              <a:avLst/>
              <a:gdLst/>
              <a:ahLst/>
              <a:cxnLst/>
              <a:rect l="l" t="t" r="r" b="b"/>
              <a:pathLst>
                <a:path w="5069" h="7406" extrusionOk="0">
                  <a:moveTo>
                    <a:pt x="2287" y="0"/>
                  </a:moveTo>
                  <a:cubicBezTo>
                    <a:pt x="1464" y="0"/>
                    <a:pt x="696" y="522"/>
                    <a:pt x="425" y="1357"/>
                  </a:cubicBezTo>
                  <a:cubicBezTo>
                    <a:pt x="0" y="2468"/>
                    <a:pt x="524" y="3809"/>
                    <a:pt x="1145" y="4757"/>
                  </a:cubicBezTo>
                  <a:cubicBezTo>
                    <a:pt x="1831" y="5869"/>
                    <a:pt x="4317" y="7406"/>
                    <a:pt x="4317" y="7406"/>
                  </a:cubicBezTo>
                  <a:cubicBezTo>
                    <a:pt x="4349" y="7406"/>
                    <a:pt x="4840" y="5477"/>
                    <a:pt x="4872" y="5346"/>
                  </a:cubicBezTo>
                  <a:cubicBezTo>
                    <a:pt x="5069" y="3875"/>
                    <a:pt x="4611" y="899"/>
                    <a:pt x="3107" y="180"/>
                  </a:cubicBezTo>
                  <a:cubicBezTo>
                    <a:pt x="2838" y="58"/>
                    <a:pt x="2559" y="0"/>
                    <a:pt x="2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3" name="Google Shape;143;p16"/>
          <p:cNvSpPr/>
          <p:nvPr/>
        </p:nvSpPr>
        <p:spPr>
          <a:xfrm>
            <a:off x="7663943" y="108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16"/>
          <p:cNvSpPr/>
          <p:nvPr/>
        </p:nvSpPr>
        <p:spPr>
          <a:xfrm>
            <a:off x="8327884" y="2954200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13225" y="417641"/>
            <a:ext cx="4392300" cy="12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3915754">
            <a:off x="-1970309" y="4533821"/>
            <a:ext cx="9128767" cy="482493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8"/>
          <p:cNvSpPr/>
          <p:nvPr/>
        </p:nvSpPr>
        <p:spPr>
          <a:xfrm>
            <a:off x="236269" y="30662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8"/>
          <p:cNvSpPr/>
          <p:nvPr/>
        </p:nvSpPr>
        <p:spPr>
          <a:xfrm>
            <a:off x="719995" y="48523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3225" y="844500"/>
            <a:ext cx="3761700" cy="22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>
            <a:off x="720000" y="3223050"/>
            <a:ext cx="3164400" cy="11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3181341" y="1180868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9"/>
          <p:cNvSpPr/>
          <p:nvPr/>
        </p:nvSpPr>
        <p:spPr>
          <a:xfrm rot="7199944">
            <a:off x="-5410418" y="964786"/>
            <a:ext cx="9129306" cy="4825219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713225" y="417750"/>
            <a:ext cx="77028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"/>
          </p:nvPr>
        </p:nvSpPr>
        <p:spPr>
          <a:xfrm>
            <a:off x="720000" y="3053250"/>
            <a:ext cx="31188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 rot="9448617">
            <a:off x="-6229259" y="-119138"/>
            <a:ext cx="9128955" cy="482503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20"/>
          <p:cNvSpPr/>
          <p:nvPr/>
        </p:nvSpPr>
        <p:spPr>
          <a:xfrm rot="-5400000">
            <a:off x="4400659" y="-995450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1" name="Google Shape;171;p20"/>
          <p:cNvGrpSpPr/>
          <p:nvPr/>
        </p:nvGrpSpPr>
        <p:grpSpPr>
          <a:xfrm rot="10800000">
            <a:off x="7826652" y="-170738"/>
            <a:ext cx="1165379" cy="1402168"/>
            <a:chOff x="-1142093" y="3874529"/>
            <a:chExt cx="825514" cy="993248"/>
          </a:xfrm>
        </p:grpSpPr>
        <p:sp>
          <p:nvSpPr>
            <p:cNvPr id="172" name="Google Shape;172;p20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236269" y="30662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20"/>
          <p:cNvSpPr/>
          <p:nvPr/>
        </p:nvSpPr>
        <p:spPr>
          <a:xfrm>
            <a:off x="719995" y="48523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20"/>
          <p:cNvSpPr/>
          <p:nvPr/>
        </p:nvSpPr>
        <p:spPr>
          <a:xfrm>
            <a:off x="8310548" y="4747422"/>
            <a:ext cx="105342" cy="10490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0"/>
          <p:cNvSpPr/>
          <p:nvPr/>
        </p:nvSpPr>
        <p:spPr>
          <a:xfrm>
            <a:off x="8694484" y="4194301"/>
            <a:ext cx="260175" cy="260112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4566600" y="1609813"/>
            <a:ext cx="3858900" cy="28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2"/>
          </p:nvPr>
        </p:nvSpPr>
        <p:spPr>
          <a:xfrm>
            <a:off x="718500" y="1609724"/>
            <a:ext cx="3840000" cy="28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 rot="5400000">
            <a:off x="-4759184" y="2001982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21"/>
          <p:cNvSpPr/>
          <p:nvPr/>
        </p:nvSpPr>
        <p:spPr>
          <a:xfrm rot="-5400000">
            <a:off x="4548191" y="-2224318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21"/>
          <p:cNvSpPr/>
          <p:nvPr/>
        </p:nvSpPr>
        <p:spPr>
          <a:xfrm>
            <a:off x="1207168" y="143104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1"/>
          <p:cNvSpPr/>
          <p:nvPr/>
        </p:nvSpPr>
        <p:spPr>
          <a:xfrm>
            <a:off x="159919" y="4745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21"/>
          <p:cNvSpPr/>
          <p:nvPr/>
        </p:nvSpPr>
        <p:spPr>
          <a:xfrm>
            <a:off x="237545" y="1599937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1"/>
          <p:cNvSpPr/>
          <p:nvPr/>
        </p:nvSpPr>
        <p:spPr>
          <a:xfrm>
            <a:off x="8101440" y="4862000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21"/>
          <p:cNvSpPr/>
          <p:nvPr/>
        </p:nvSpPr>
        <p:spPr>
          <a:xfrm>
            <a:off x="8749259" y="3435150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0" name="Google Shape;190;p21"/>
          <p:cNvGrpSpPr/>
          <p:nvPr/>
        </p:nvGrpSpPr>
        <p:grpSpPr>
          <a:xfrm>
            <a:off x="8206376" y="3904964"/>
            <a:ext cx="1031150" cy="1240666"/>
            <a:chOff x="-1142093" y="3874529"/>
            <a:chExt cx="825514" cy="993248"/>
          </a:xfrm>
        </p:grpSpPr>
        <p:sp>
          <p:nvSpPr>
            <p:cNvPr id="191" name="Google Shape;191;p21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937626" y="28248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937626" y="37131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 idx="2"/>
          </p:nvPr>
        </p:nvSpPr>
        <p:spPr>
          <a:xfrm>
            <a:off x="3484347" y="28248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3"/>
          </p:nvPr>
        </p:nvSpPr>
        <p:spPr>
          <a:xfrm>
            <a:off x="3484347" y="37131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 idx="4"/>
          </p:nvPr>
        </p:nvSpPr>
        <p:spPr>
          <a:xfrm>
            <a:off x="6031074" y="28248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5"/>
          </p:nvPr>
        </p:nvSpPr>
        <p:spPr>
          <a:xfrm>
            <a:off x="6031074" y="37131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/>
          <p:nvPr/>
        </p:nvSpPr>
        <p:spPr>
          <a:xfrm rot="-5400000" flipH="1">
            <a:off x="2282925" y="50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8" name="Google Shape;248;p24"/>
          <p:cNvGrpSpPr/>
          <p:nvPr/>
        </p:nvGrpSpPr>
        <p:grpSpPr>
          <a:xfrm rot="10800000">
            <a:off x="7826652" y="-170738"/>
            <a:ext cx="1165379" cy="1402168"/>
            <a:chOff x="-1142093" y="3874529"/>
            <a:chExt cx="825514" cy="993248"/>
          </a:xfrm>
        </p:grpSpPr>
        <p:sp>
          <p:nvSpPr>
            <p:cNvPr id="249" name="Google Shape;249;p24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" name="Google Shape;252;p24"/>
          <p:cNvSpPr/>
          <p:nvPr/>
        </p:nvSpPr>
        <p:spPr>
          <a:xfrm>
            <a:off x="8563871" y="1995850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24"/>
          <p:cNvSpPr/>
          <p:nvPr/>
        </p:nvSpPr>
        <p:spPr>
          <a:xfrm>
            <a:off x="7759425" y="489903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24"/>
          <p:cNvSpPr txBox="1">
            <a:spLocks noGrp="1"/>
          </p:cNvSpPr>
          <p:nvPr>
            <p:ph type="ctrTitle"/>
          </p:nvPr>
        </p:nvSpPr>
        <p:spPr>
          <a:xfrm>
            <a:off x="766650" y="552450"/>
            <a:ext cx="40674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1"/>
          </p:nvPr>
        </p:nvSpPr>
        <p:spPr>
          <a:xfrm>
            <a:off x="766650" y="1576500"/>
            <a:ext cx="4067400" cy="14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766650" y="3296049"/>
            <a:ext cx="37728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/>
          <p:nvPr/>
        </p:nvSpPr>
        <p:spPr>
          <a:xfrm rot="10800000">
            <a:off x="-5446027" y="-641808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25"/>
          <p:cNvSpPr/>
          <p:nvPr/>
        </p:nvSpPr>
        <p:spPr>
          <a:xfrm>
            <a:off x="4536122" y="1574386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0" name="Google Shape;260;p25"/>
          <p:cNvGrpSpPr/>
          <p:nvPr/>
        </p:nvGrpSpPr>
        <p:grpSpPr>
          <a:xfrm flipH="1">
            <a:off x="61527" y="3904964"/>
            <a:ext cx="1031150" cy="1240666"/>
            <a:chOff x="-1142093" y="3874529"/>
            <a:chExt cx="825514" cy="993248"/>
          </a:xfrm>
        </p:grpSpPr>
        <p:sp>
          <p:nvSpPr>
            <p:cNvPr id="261" name="Google Shape;261;p25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4" name="Google Shape;264;p25"/>
          <p:cNvSpPr/>
          <p:nvPr/>
        </p:nvSpPr>
        <p:spPr>
          <a:xfrm rot="10800000" flipH="1">
            <a:off x="8060776" y="133350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25"/>
          <p:cNvSpPr/>
          <p:nvPr/>
        </p:nvSpPr>
        <p:spPr>
          <a:xfrm rot="10800000" flipH="1">
            <a:off x="8708595" y="1406036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25"/>
          <p:cNvSpPr/>
          <p:nvPr/>
        </p:nvSpPr>
        <p:spPr>
          <a:xfrm rot="10800000" flipH="1">
            <a:off x="8592423" y="360205"/>
            <a:ext cx="259071" cy="259071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9182038">
            <a:off x="-5983564" y="-2732190"/>
            <a:ext cx="11515030" cy="608617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67650" y="2298375"/>
            <a:ext cx="3202500" cy="14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11875" y="933550"/>
            <a:ext cx="170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967650" y="3875125"/>
            <a:ext cx="320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/>
          <p:nvPr/>
        </p:nvSpPr>
        <p:spPr>
          <a:xfrm rot="1351383" flipH="1">
            <a:off x="-6153059" y="474401"/>
            <a:ext cx="9128955" cy="482503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26"/>
          <p:cNvSpPr/>
          <p:nvPr/>
        </p:nvSpPr>
        <p:spPr>
          <a:xfrm rot="-5400000" flipH="1">
            <a:off x="4476859" y="1350665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0" name="Google Shape;270;p26"/>
          <p:cNvGrpSpPr/>
          <p:nvPr/>
        </p:nvGrpSpPr>
        <p:grpSpPr>
          <a:xfrm flipH="1">
            <a:off x="7883802" y="3834567"/>
            <a:ext cx="1165379" cy="1402168"/>
            <a:chOff x="-1142093" y="3874529"/>
            <a:chExt cx="825514" cy="993248"/>
          </a:xfrm>
        </p:grpSpPr>
        <p:sp>
          <p:nvSpPr>
            <p:cNvPr id="271" name="Google Shape;271;p26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4" name="Google Shape;274;p26"/>
          <p:cNvSpPr/>
          <p:nvPr/>
        </p:nvSpPr>
        <p:spPr>
          <a:xfrm rot="10800000" flipH="1">
            <a:off x="312469" y="1855006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26"/>
          <p:cNvSpPr/>
          <p:nvPr/>
        </p:nvSpPr>
        <p:spPr>
          <a:xfrm rot="10800000" flipH="1">
            <a:off x="796195" y="223079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26"/>
          <p:cNvSpPr/>
          <p:nvPr/>
        </p:nvSpPr>
        <p:spPr>
          <a:xfrm rot="10800000" flipH="1">
            <a:off x="8386748" y="327975"/>
            <a:ext cx="105342" cy="10490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26"/>
          <p:cNvSpPr/>
          <p:nvPr/>
        </p:nvSpPr>
        <p:spPr>
          <a:xfrm rot="10800000" flipH="1">
            <a:off x="8770684" y="725883"/>
            <a:ext cx="260175" cy="260112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/>
          <p:nvPr/>
        </p:nvSpPr>
        <p:spPr>
          <a:xfrm rot="-5400000">
            <a:off x="3543959" y="-2737163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27"/>
          <p:cNvSpPr/>
          <p:nvPr/>
        </p:nvSpPr>
        <p:spPr>
          <a:xfrm>
            <a:off x="5391927" y="1313057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27"/>
          <p:cNvSpPr/>
          <p:nvPr/>
        </p:nvSpPr>
        <p:spPr>
          <a:xfrm rot="5400000">
            <a:off x="-3999841" y="1225975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2" name="Google Shape;282;p27"/>
          <p:cNvGrpSpPr/>
          <p:nvPr/>
        </p:nvGrpSpPr>
        <p:grpSpPr>
          <a:xfrm rot="10800000" flipH="1">
            <a:off x="7882315" y="-119469"/>
            <a:ext cx="1276080" cy="1535362"/>
            <a:chOff x="-1142093" y="3874529"/>
            <a:chExt cx="825514" cy="993248"/>
          </a:xfrm>
        </p:grpSpPr>
        <p:sp>
          <p:nvSpPr>
            <p:cNvPr id="283" name="Google Shape;283;p2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 flipH="1">
            <a:off x="119440" y="3728631"/>
            <a:ext cx="1276080" cy="1535362"/>
            <a:chOff x="-1142093" y="3874529"/>
            <a:chExt cx="825514" cy="993248"/>
          </a:xfrm>
        </p:grpSpPr>
        <p:sp>
          <p:nvSpPr>
            <p:cNvPr id="287" name="Google Shape;287;p2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lt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>
            <a:off x="5886441" y="749057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28"/>
          <p:cNvSpPr/>
          <p:nvPr/>
        </p:nvSpPr>
        <p:spPr>
          <a:xfrm flipH="1">
            <a:off x="-6153159" y="623207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28"/>
          <p:cNvSpPr/>
          <p:nvPr/>
        </p:nvSpPr>
        <p:spPr>
          <a:xfrm>
            <a:off x="7545763" y="166018"/>
            <a:ext cx="260175" cy="260175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28"/>
          <p:cNvSpPr/>
          <p:nvPr/>
        </p:nvSpPr>
        <p:spPr>
          <a:xfrm>
            <a:off x="4824440" y="48903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28"/>
          <p:cNvSpPr/>
          <p:nvPr/>
        </p:nvSpPr>
        <p:spPr>
          <a:xfrm>
            <a:off x="236269" y="303205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6" name="Google Shape;296;p28"/>
          <p:cNvGrpSpPr/>
          <p:nvPr/>
        </p:nvGrpSpPr>
        <p:grpSpPr>
          <a:xfrm rot="10800000" flipH="1">
            <a:off x="75178" y="-81369"/>
            <a:ext cx="1276080" cy="1535362"/>
            <a:chOff x="-1142093" y="3874529"/>
            <a:chExt cx="825514" cy="993248"/>
          </a:xfrm>
        </p:grpSpPr>
        <p:sp>
          <p:nvSpPr>
            <p:cNvPr id="297" name="Google Shape;297;p28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 flipH="1">
            <a:off x="6383613" y="-1316675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4"/>
          <p:cNvSpPr/>
          <p:nvPr/>
        </p:nvSpPr>
        <p:spPr>
          <a:xfrm flipH="1">
            <a:off x="-7027087" y="1234375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" name="Google Shape;26;p4"/>
          <p:cNvGrpSpPr/>
          <p:nvPr/>
        </p:nvGrpSpPr>
        <p:grpSpPr>
          <a:xfrm>
            <a:off x="8286747" y="3945795"/>
            <a:ext cx="999120" cy="1202128"/>
            <a:chOff x="-1142093" y="3874529"/>
            <a:chExt cx="825514" cy="993248"/>
          </a:xfrm>
        </p:grpSpPr>
        <p:sp>
          <p:nvSpPr>
            <p:cNvPr id="27" name="Google Shape;27;p4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" name="Google Shape;30;p4"/>
          <p:cNvSpPr/>
          <p:nvPr/>
        </p:nvSpPr>
        <p:spPr>
          <a:xfrm>
            <a:off x="979316" y="263893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4"/>
          <p:cNvSpPr/>
          <p:nvPr/>
        </p:nvSpPr>
        <p:spPr>
          <a:xfrm>
            <a:off x="308384" y="368813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8007763" y="476956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4"/>
          <p:cNvSpPr/>
          <p:nvPr/>
        </p:nvSpPr>
        <p:spPr>
          <a:xfrm>
            <a:off x="308365" y="1202550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232842"/>
            <a:ext cx="77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5400000" flipH="1">
            <a:off x="2189766" y="-467068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38;p5"/>
          <p:cNvGrpSpPr/>
          <p:nvPr/>
        </p:nvGrpSpPr>
        <p:grpSpPr>
          <a:xfrm rot="10800000">
            <a:off x="448177" y="-5"/>
            <a:ext cx="999120" cy="1202128"/>
            <a:chOff x="-1142093" y="3874529"/>
            <a:chExt cx="825514" cy="993248"/>
          </a:xfrm>
        </p:grpSpPr>
        <p:sp>
          <p:nvSpPr>
            <p:cNvPr id="39" name="Google Shape;39;p5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10800000" flipH="1">
            <a:off x="7696702" y="-61568"/>
            <a:ext cx="999120" cy="1202128"/>
            <a:chOff x="-1142093" y="3874529"/>
            <a:chExt cx="825514" cy="993248"/>
          </a:xfrm>
        </p:grpSpPr>
        <p:sp>
          <p:nvSpPr>
            <p:cNvPr id="43" name="Google Shape;43;p5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089903" y="2845625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2"/>
          </p:nvPr>
        </p:nvSpPr>
        <p:spPr>
          <a:xfrm>
            <a:off x="5096697" y="2845625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5096700" y="3552325"/>
            <a:ext cx="2957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089900" y="3552325"/>
            <a:ext cx="2957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 rot="-5400000">
            <a:off x="2478444" y="-4865582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7"/>
          <p:cNvSpPr/>
          <p:nvPr/>
        </p:nvSpPr>
        <p:spPr>
          <a:xfrm>
            <a:off x="4370765" y="244213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4606200" y="1786175"/>
            <a:ext cx="3672900" cy="2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606200" y="434725"/>
            <a:ext cx="36729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5124441" y="901457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8"/>
          <p:cNvSpPr/>
          <p:nvPr/>
        </p:nvSpPr>
        <p:spPr>
          <a:xfrm flipH="1">
            <a:off x="-6915159" y="623207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8"/>
          <p:cNvSpPr/>
          <p:nvPr/>
        </p:nvSpPr>
        <p:spPr>
          <a:xfrm rot="-5400000">
            <a:off x="3276473" y="-3148763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8"/>
          <p:cNvSpPr/>
          <p:nvPr/>
        </p:nvSpPr>
        <p:spPr>
          <a:xfrm>
            <a:off x="6100790" y="3564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8"/>
          <p:cNvSpPr/>
          <p:nvPr/>
        </p:nvSpPr>
        <p:spPr>
          <a:xfrm>
            <a:off x="4062440" y="48903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8"/>
          <p:cNvSpPr/>
          <p:nvPr/>
        </p:nvSpPr>
        <p:spPr>
          <a:xfrm>
            <a:off x="350569" y="4935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144900" cy="3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713225" y="549025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5071925" y="1914850"/>
            <a:ext cx="3352200" cy="2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/>
          <p:nvPr/>
        </p:nvSpPr>
        <p:spPr>
          <a:xfrm rot="9535911" flipH="1">
            <a:off x="5671150" y="-2260838"/>
            <a:ext cx="9731463" cy="514348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322825" y="1082425"/>
            <a:ext cx="3723600" cy="29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8693216" y="2140618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0"/>
          <p:cNvSpPr/>
          <p:nvPr/>
        </p:nvSpPr>
        <p:spPr>
          <a:xfrm>
            <a:off x="8345088" y="4680190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rot="5400000">
            <a:off x="-3505091" y="3054775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1"/>
          <p:cNvSpPr/>
          <p:nvPr/>
        </p:nvSpPr>
        <p:spPr>
          <a:xfrm rot="10800000">
            <a:off x="-5353059" y="-995445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1"/>
          <p:cNvSpPr/>
          <p:nvPr/>
        </p:nvSpPr>
        <p:spPr>
          <a:xfrm rot="-5400000">
            <a:off x="4038709" y="-908363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" name="Google Shape;86;p11"/>
          <p:cNvGrpSpPr/>
          <p:nvPr/>
        </p:nvGrpSpPr>
        <p:grpSpPr>
          <a:xfrm flipH="1">
            <a:off x="9519" y="3726801"/>
            <a:ext cx="1276080" cy="1535362"/>
            <a:chOff x="-1142093" y="3874529"/>
            <a:chExt cx="825514" cy="993248"/>
          </a:xfrm>
        </p:grpSpPr>
        <p:sp>
          <p:nvSpPr>
            <p:cNvPr id="87" name="Google Shape;87;p11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" name="Google Shape;90;p11"/>
          <p:cNvGrpSpPr/>
          <p:nvPr/>
        </p:nvGrpSpPr>
        <p:grpSpPr>
          <a:xfrm rot="10800000" flipH="1">
            <a:off x="7772394" y="-121299"/>
            <a:ext cx="1276080" cy="1535362"/>
            <a:chOff x="-1142093" y="3874529"/>
            <a:chExt cx="825514" cy="993248"/>
          </a:xfrm>
        </p:grpSpPr>
        <p:sp>
          <p:nvSpPr>
            <p:cNvPr id="91" name="Google Shape;91;p11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3000"/>
            <a:ext cx="6576000" cy="17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143200" y="3144775"/>
            <a:ext cx="48576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ali"/>
              <a:buNone/>
              <a:defRPr sz="4000" b="1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70HdOIiWfe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pdfdirect/10.1111/j.1475-6811.1995.tb00077.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life.pravda.com.ua/society/2021/02/12/243927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1"/>
          <p:cNvGrpSpPr/>
          <p:nvPr/>
        </p:nvGrpSpPr>
        <p:grpSpPr>
          <a:xfrm rot="10800000">
            <a:off x="7752954" y="-20883"/>
            <a:ext cx="933817" cy="1120758"/>
            <a:chOff x="-7928312" y="3005325"/>
            <a:chExt cx="1381385" cy="1657926"/>
          </a:xfrm>
        </p:grpSpPr>
        <p:sp>
          <p:nvSpPr>
            <p:cNvPr id="309" name="Google Shape;309;p31"/>
            <p:cNvSpPr/>
            <p:nvPr/>
          </p:nvSpPr>
          <p:spPr>
            <a:xfrm>
              <a:off x="-7928312" y="3277118"/>
              <a:ext cx="221335" cy="173732"/>
            </a:xfrm>
            <a:custGeom>
              <a:avLst/>
              <a:gdLst/>
              <a:ahLst/>
              <a:cxnLst/>
              <a:rect l="l" t="t" r="r" b="b"/>
              <a:pathLst>
                <a:path w="6900" h="5416" extrusionOk="0">
                  <a:moveTo>
                    <a:pt x="2136" y="1"/>
                  </a:moveTo>
                  <a:cubicBezTo>
                    <a:pt x="2055" y="1"/>
                    <a:pt x="1976" y="6"/>
                    <a:pt x="1897" y="17"/>
                  </a:cubicBezTo>
                  <a:cubicBezTo>
                    <a:pt x="720" y="213"/>
                    <a:pt x="0" y="1358"/>
                    <a:pt x="295" y="2502"/>
                  </a:cubicBezTo>
                  <a:cubicBezTo>
                    <a:pt x="589" y="3647"/>
                    <a:pt x="1766" y="4497"/>
                    <a:pt x="2780" y="4955"/>
                  </a:cubicBezTo>
                  <a:cubicBezTo>
                    <a:pt x="3721" y="5373"/>
                    <a:pt x="5793" y="5415"/>
                    <a:pt x="6584" y="5415"/>
                  </a:cubicBezTo>
                  <a:cubicBezTo>
                    <a:pt x="6782" y="5415"/>
                    <a:pt x="6900" y="5412"/>
                    <a:pt x="6900" y="5412"/>
                  </a:cubicBezTo>
                  <a:cubicBezTo>
                    <a:pt x="6900" y="5412"/>
                    <a:pt x="6278" y="3483"/>
                    <a:pt x="6213" y="3352"/>
                  </a:cubicBezTo>
                  <a:cubicBezTo>
                    <a:pt x="5591" y="2076"/>
                    <a:pt x="3724" y="1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-7922025" y="3005325"/>
              <a:ext cx="1375098" cy="1657926"/>
            </a:xfrm>
            <a:custGeom>
              <a:avLst/>
              <a:gdLst/>
              <a:ahLst/>
              <a:cxnLst/>
              <a:rect l="l" t="t" r="r" b="b"/>
              <a:pathLst>
                <a:path w="42868" h="51685" extrusionOk="0">
                  <a:moveTo>
                    <a:pt x="9036" y="0"/>
                  </a:moveTo>
                  <a:cubicBezTo>
                    <a:pt x="8758" y="0"/>
                    <a:pt x="8475" y="60"/>
                    <a:pt x="8208" y="185"/>
                  </a:cubicBezTo>
                  <a:cubicBezTo>
                    <a:pt x="6736" y="970"/>
                    <a:pt x="6344" y="3945"/>
                    <a:pt x="6573" y="5417"/>
                  </a:cubicBezTo>
                  <a:cubicBezTo>
                    <a:pt x="6605" y="5546"/>
                    <a:pt x="7152" y="7444"/>
                    <a:pt x="7193" y="7444"/>
                  </a:cubicBezTo>
                  <a:cubicBezTo>
                    <a:pt x="7193" y="7444"/>
                    <a:pt x="7194" y="7444"/>
                    <a:pt x="7194" y="7444"/>
                  </a:cubicBezTo>
                  <a:lnTo>
                    <a:pt x="7227" y="7444"/>
                  </a:lnTo>
                  <a:cubicBezTo>
                    <a:pt x="7161" y="7934"/>
                    <a:pt x="7096" y="8425"/>
                    <a:pt x="7031" y="8981"/>
                  </a:cubicBezTo>
                  <a:cubicBezTo>
                    <a:pt x="6932" y="9994"/>
                    <a:pt x="6802" y="11171"/>
                    <a:pt x="6802" y="12447"/>
                  </a:cubicBezTo>
                  <a:cubicBezTo>
                    <a:pt x="6736" y="13787"/>
                    <a:pt x="6769" y="15161"/>
                    <a:pt x="6900" y="16534"/>
                  </a:cubicBezTo>
                  <a:cubicBezTo>
                    <a:pt x="6998" y="18038"/>
                    <a:pt x="7259" y="19542"/>
                    <a:pt x="7652" y="21014"/>
                  </a:cubicBezTo>
                  <a:lnTo>
                    <a:pt x="7652" y="21079"/>
                  </a:lnTo>
                  <a:cubicBezTo>
                    <a:pt x="7390" y="20654"/>
                    <a:pt x="6605" y="19542"/>
                    <a:pt x="6540" y="19444"/>
                  </a:cubicBezTo>
                  <a:cubicBezTo>
                    <a:pt x="5716" y="18483"/>
                    <a:pt x="3786" y="17200"/>
                    <a:pt x="2279" y="17200"/>
                  </a:cubicBezTo>
                  <a:cubicBezTo>
                    <a:pt x="1991" y="17200"/>
                    <a:pt x="1718" y="17247"/>
                    <a:pt x="1472" y="17351"/>
                  </a:cubicBezTo>
                  <a:cubicBezTo>
                    <a:pt x="426" y="17842"/>
                    <a:pt x="0" y="19150"/>
                    <a:pt x="622" y="20163"/>
                  </a:cubicBezTo>
                  <a:cubicBezTo>
                    <a:pt x="1112" y="21210"/>
                    <a:pt x="2486" y="21733"/>
                    <a:pt x="3597" y="21896"/>
                  </a:cubicBezTo>
                  <a:cubicBezTo>
                    <a:pt x="3715" y="21912"/>
                    <a:pt x="3847" y="21920"/>
                    <a:pt x="3989" y="21920"/>
                  </a:cubicBezTo>
                  <a:cubicBezTo>
                    <a:pt x="5301" y="21920"/>
                    <a:pt x="7475" y="21302"/>
                    <a:pt x="7652" y="21243"/>
                  </a:cubicBezTo>
                  <a:cubicBezTo>
                    <a:pt x="8077" y="22747"/>
                    <a:pt x="8600" y="24218"/>
                    <a:pt x="9254" y="25624"/>
                  </a:cubicBezTo>
                  <a:cubicBezTo>
                    <a:pt x="9614" y="26442"/>
                    <a:pt x="10006" y="27292"/>
                    <a:pt x="10398" y="28109"/>
                  </a:cubicBezTo>
                  <a:cubicBezTo>
                    <a:pt x="10137" y="27782"/>
                    <a:pt x="9941" y="27455"/>
                    <a:pt x="9908" y="27422"/>
                  </a:cubicBezTo>
                  <a:cubicBezTo>
                    <a:pt x="9084" y="26462"/>
                    <a:pt x="7154" y="25178"/>
                    <a:pt x="5647" y="25178"/>
                  </a:cubicBezTo>
                  <a:cubicBezTo>
                    <a:pt x="5359" y="25178"/>
                    <a:pt x="5086" y="25225"/>
                    <a:pt x="4840" y="25330"/>
                  </a:cubicBezTo>
                  <a:cubicBezTo>
                    <a:pt x="3761" y="25820"/>
                    <a:pt x="3368" y="27128"/>
                    <a:pt x="3957" y="28142"/>
                  </a:cubicBezTo>
                  <a:cubicBezTo>
                    <a:pt x="4545" y="29188"/>
                    <a:pt x="5886" y="29679"/>
                    <a:pt x="6998" y="29842"/>
                  </a:cubicBezTo>
                  <a:cubicBezTo>
                    <a:pt x="7127" y="29862"/>
                    <a:pt x="7274" y="29871"/>
                    <a:pt x="7432" y="29871"/>
                  </a:cubicBezTo>
                  <a:cubicBezTo>
                    <a:pt x="8595" y="29871"/>
                    <a:pt x="10408" y="29397"/>
                    <a:pt x="10954" y="29254"/>
                  </a:cubicBezTo>
                  <a:lnTo>
                    <a:pt x="11412" y="30202"/>
                  </a:lnTo>
                  <a:cubicBezTo>
                    <a:pt x="12164" y="31706"/>
                    <a:pt x="12916" y="33177"/>
                    <a:pt x="13636" y="34681"/>
                  </a:cubicBezTo>
                  <a:cubicBezTo>
                    <a:pt x="13864" y="35205"/>
                    <a:pt x="14093" y="35728"/>
                    <a:pt x="14322" y="36251"/>
                  </a:cubicBezTo>
                  <a:cubicBezTo>
                    <a:pt x="14126" y="35957"/>
                    <a:pt x="13930" y="35695"/>
                    <a:pt x="13930" y="35662"/>
                  </a:cubicBezTo>
                  <a:cubicBezTo>
                    <a:pt x="13104" y="34727"/>
                    <a:pt x="11166" y="33420"/>
                    <a:pt x="9657" y="33420"/>
                  </a:cubicBezTo>
                  <a:cubicBezTo>
                    <a:pt x="9373" y="33420"/>
                    <a:pt x="9105" y="33466"/>
                    <a:pt x="8862" y="33570"/>
                  </a:cubicBezTo>
                  <a:cubicBezTo>
                    <a:pt x="7783" y="34060"/>
                    <a:pt x="7390" y="35368"/>
                    <a:pt x="7979" y="36382"/>
                  </a:cubicBezTo>
                  <a:cubicBezTo>
                    <a:pt x="8567" y="37428"/>
                    <a:pt x="9908" y="37919"/>
                    <a:pt x="11020" y="38082"/>
                  </a:cubicBezTo>
                  <a:cubicBezTo>
                    <a:pt x="11162" y="38104"/>
                    <a:pt x="11321" y="38113"/>
                    <a:pt x="11492" y="38113"/>
                  </a:cubicBezTo>
                  <a:cubicBezTo>
                    <a:pt x="12618" y="38113"/>
                    <a:pt x="14249" y="37697"/>
                    <a:pt x="14845" y="37526"/>
                  </a:cubicBezTo>
                  <a:cubicBezTo>
                    <a:pt x="15074" y="38049"/>
                    <a:pt x="15271" y="38605"/>
                    <a:pt x="15467" y="39161"/>
                  </a:cubicBezTo>
                  <a:cubicBezTo>
                    <a:pt x="15598" y="39521"/>
                    <a:pt x="15728" y="39880"/>
                    <a:pt x="15826" y="40240"/>
                  </a:cubicBezTo>
                  <a:lnTo>
                    <a:pt x="16121" y="41352"/>
                  </a:lnTo>
                  <a:cubicBezTo>
                    <a:pt x="16317" y="42071"/>
                    <a:pt x="16480" y="42791"/>
                    <a:pt x="16644" y="43510"/>
                  </a:cubicBezTo>
                  <a:cubicBezTo>
                    <a:pt x="16742" y="44000"/>
                    <a:pt x="16840" y="44458"/>
                    <a:pt x="16938" y="44916"/>
                  </a:cubicBezTo>
                  <a:cubicBezTo>
                    <a:pt x="16709" y="44393"/>
                    <a:pt x="16219" y="43379"/>
                    <a:pt x="16153" y="43281"/>
                  </a:cubicBezTo>
                  <a:cubicBezTo>
                    <a:pt x="15442" y="42155"/>
                    <a:pt x="13495" y="40411"/>
                    <a:pt x="11944" y="40411"/>
                  </a:cubicBezTo>
                  <a:cubicBezTo>
                    <a:pt x="11783" y="40411"/>
                    <a:pt x="11627" y="40429"/>
                    <a:pt x="11478" y="40469"/>
                  </a:cubicBezTo>
                  <a:cubicBezTo>
                    <a:pt x="10333" y="40796"/>
                    <a:pt x="9745" y="42006"/>
                    <a:pt x="10170" y="43118"/>
                  </a:cubicBezTo>
                  <a:cubicBezTo>
                    <a:pt x="10595" y="44197"/>
                    <a:pt x="11837" y="44916"/>
                    <a:pt x="12916" y="45243"/>
                  </a:cubicBezTo>
                  <a:cubicBezTo>
                    <a:pt x="13327" y="45368"/>
                    <a:pt x="13909" y="45410"/>
                    <a:pt x="14506" y="45410"/>
                  </a:cubicBezTo>
                  <a:cubicBezTo>
                    <a:pt x="15621" y="45410"/>
                    <a:pt x="16791" y="45264"/>
                    <a:pt x="17004" y="45243"/>
                  </a:cubicBezTo>
                  <a:cubicBezTo>
                    <a:pt x="17167" y="46028"/>
                    <a:pt x="17298" y="46780"/>
                    <a:pt x="17396" y="47499"/>
                  </a:cubicBezTo>
                  <a:cubicBezTo>
                    <a:pt x="17690" y="49069"/>
                    <a:pt x="17886" y="50475"/>
                    <a:pt x="18050" y="51684"/>
                  </a:cubicBezTo>
                  <a:lnTo>
                    <a:pt x="19162" y="51684"/>
                  </a:lnTo>
                  <a:cubicBezTo>
                    <a:pt x="18965" y="50442"/>
                    <a:pt x="18704" y="48971"/>
                    <a:pt x="18377" y="47303"/>
                  </a:cubicBezTo>
                  <a:cubicBezTo>
                    <a:pt x="18213" y="46518"/>
                    <a:pt x="18050" y="45668"/>
                    <a:pt x="17854" y="44818"/>
                  </a:cubicBezTo>
                  <a:cubicBezTo>
                    <a:pt x="18638" y="44524"/>
                    <a:pt x="19391" y="44164"/>
                    <a:pt x="20143" y="43739"/>
                  </a:cubicBezTo>
                  <a:cubicBezTo>
                    <a:pt x="20993" y="44687"/>
                    <a:pt x="23183" y="45766"/>
                    <a:pt x="23445" y="45897"/>
                  </a:cubicBezTo>
                  <a:cubicBezTo>
                    <a:pt x="23151" y="46616"/>
                    <a:pt x="22857" y="47336"/>
                    <a:pt x="22562" y="47990"/>
                  </a:cubicBezTo>
                  <a:cubicBezTo>
                    <a:pt x="21974" y="49396"/>
                    <a:pt x="21385" y="50638"/>
                    <a:pt x="20895" y="51684"/>
                  </a:cubicBezTo>
                  <a:lnTo>
                    <a:pt x="22072" y="51684"/>
                  </a:lnTo>
                  <a:cubicBezTo>
                    <a:pt x="22497" y="50704"/>
                    <a:pt x="22987" y="49625"/>
                    <a:pt x="23478" y="48382"/>
                  </a:cubicBezTo>
                  <a:cubicBezTo>
                    <a:pt x="23772" y="47630"/>
                    <a:pt x="24099" y="46845"/>
                    <a:pt x="24393" y="46028"/>
                  </a:cubicBezTo>
                  <a:cubicBezTo>
                    <a:pt x="24656" y="46080"/>
                    <a:pt x="26350" y="46427"/>
                    <a:pt x="27634" y="46427"/>
                  </a:cubicBezTo>
                  <a:cubicBezTo>
                    <a:pt x="27950" y="46427"/>
                    <a:pt x="28242" y="46406"/>
                    <a:pt x="28481" y="46355"/>
                  </a:cubicBezTo>
                  <a:cubicBezTo>
                    <a:pt x="29560" y="46093"/>
                    <a:pt x="30900" y="45472"/>
                    <a:pt x="31391" y="44425"/>
                  </a:cubicBezTo>
                  <a:cubicBezTo>
                    <a:pt x="31881" y="43346"/>
                    <a:pt x="31391" y="42071"/>
                    <a:pt x="30279" y="41679"/>
                  </a:cubicBezTo>
                  <a:cubicBezTo>
                    <a:pt x="30087" y="41615"/>
                    <a:pt x="29883" y="41586"/>
                    <a:pt x="29670" y="41586"/>
                  </a:cubicBezTo>
                  <a:cubicBezTo>
                    <a:pt x="28141" y="41586"/>
                    <a:pt x="26182" y="43098"/>
                    <a:pt x="25407" y="44131"/>
                  </a:cubicBezTo>
                  <a:cubicBezTo>
                    <a:pt x="25342" y="44197"/>
                    <a:pt x="24884" y="45047"/>
                    <a:pt x="24590" y="45570"/>
                  </a:cubicBezTo>
                  <a:cubicBezTo>
                    <a:pt x="24720" y="45243"/>
                    <a:pt x="24851" y="44916"/>
                    <a:pt x="24982" y="44556"/>
                  </a:cubicBezTo>
                  <a:cubicBezTo>
                    <a:pt x="25211" y="43870"/>
                    <a:pt x="25440" y="43183"/>
                    <a:pt x="25701" y="42431"/>
                  </a:cubicBezTo>
                  <a:lnTo>
                    <a:pt x="26028" y="41319"/>
                  </a:lnTo>
                  <a:cubicBezTo>
                    <a:pt x="26159" y="40959"/>
                    <a:pt x="26224" y="40567"/>
                    <a:pt x="26323" y="40175"/>
                  </a:cubicBezTo>
                  <a:cubicBezTo>
                    <a:pt x="26551" y="39259"/>
                    <a:pt x="26748" y="38344"/>
                    <a:pt x="26878" y="37395"/>
                  </a:cubicBezTo>
                  <a:cubicBezTo>
                    <a:pt x="27443" y="37615"/>
                    <a:pt x="29449" y="38315"/>
                    <a:pt x="30594" y="38315"/>
                  </a:cubicBezTo>
                  <a:cubicBezTo>
                    <a:pt x="30643" y="38315"/>
                    <a:pt x="30691" y="38314"/>
                    <a:pt x="30737" y="38311"/>
                  </a:cubicBezTo>
                  <a:cubicBezTo>
                    <a:pt x="31849" y="38213"/>
                    <a:pt x="33255" y="37820"/>
                    <a:pt x="33876" y="36840"/>
                  </a:cubicBezTo>
                  <a:cubicBezTo>
                    <a:pt x="34562" y="35859"/>
                    <a:pt x="34268" y="34518"/>
                    <a:pt x="33222" y="33962"/>
                  </a:cubicBezTo>
                  <a:cubicBezTo>
                    <a:pt x="32932" y="33814"/>
                    <a:pt x="32597" y="33750"/>
                    <a:pt x="32237" y="33750"/>
                  </a:cubicBezTo>
                  <a:cubicBezTo>
                    <a:pt x="30769" y="33750"/>
                    <a:pt x="28889" y="34822"/>
                    <a:pt x="28023" y="35662"/>
                  </a:cubicBezTo>
                  <a:cubicBezTo>
                    <a:pt x="27957" y="35728"/>
                    <a:pt x="27303" y="36578"/>
                    <a:pt x="26944" y="37036"/>
                  </a:cubicBezTo>
                  <a:cubicBezTo>
                    <a:pt x="27009" y="36480"/>
                    <a:pt x="27107" y="35924"/>
                    <a:pt x="27173" y="35335"/>
                  </a:cubicBezTo>
                  <a:cubicBezTo>
                    <a:pt x="27402" y="33701"/>
                    <a:pt x="27532" y="32000"/>
                    <a:pt x="27696" y="30333"/>
                  </a:cubicBezTo>
                  <a:cubicBezTo>
                    <a:pt x="27761" y="29809"/>
                    <a:pt x="27827" y="29319"/>
                    <a:pt x="27859" y="28796"/>
                  </a:cubicBezTo>
                  <a:cubicBezTo>
                    <a:pt x="28081" y="28859"/>
                    <a:pt x="30441" y="29747"/>
                    <a:pt x="31750" y="29747"/>
                  </a:cubicBezTo>
                  <a:cubicBezTo>
                    <a:pt x="31795" y="29747"/>
                    <a:pt x="31839" y="29746"/>
                    <a:pt x="31881" y="29744"/>
                  </a:cubicBezTo>
                  <a:cubicBezTo>
                    <a:pt x="32960" y="29646"/>
                    <a:pt x="34366" y="29254"/>
                    <a:pt x="35020" y="28273"/>
                  </a:cubicBezTo>
                  <a:cubicBezTo>
                    <a:pt x="35674" y="27292"/>
                    <a:pt x="35380" y="25951"/>
                    <a:pt x="34334" y="25395"/>
                  </a:cubicBezTo>
                  <a:cubicBezTo>
                    <a:pt x="34044" y="25247"/>
                    <a:pt x="33709" y="25183"/>
                    <a:pt x="33349" y="25183"/>
                  </a:cubicBezTo>
                  <a:cubicBezTo>
                    <a:pt x="31882" y="25183"/>
                    <a:pt x="30008" y="26255"/>
                    <a:pt x="29167" y="27095"/>
                  </a:cubicBezTo>
                  <a:cubicBezTo>
                    <a:pt x="29069" y="27161"/>
                    <a:pt x="28121" y="28371"/>
                    <a:pt x="27892" y="28698"/>
                  </a:cubicBezTo>
                  <a:cubicBezTo>
                    <a:pt x="27990" y="27586"/>
                    <a:pt x="28121" y="26442"/>
                    <a:pt x="28284" y="25362"/>
                  </a:cubicBezTo>
                  <a:cubicBezTo>
                    <a:pt x="28513" y="23858"/>
                    <a:pt x="28840" y="22387"/>
                    <a:pt x="29233" y="20948"/>
                  </a:cubicBezTo>
                  <a:cubicBezTo>
                    <a:pt x="29326" y="20979"/>
                    <a:pt x="31740" y="21903"/>
                    <a:pt x="33070" y="21903"/>
                  </a:cubicBezTo>
                  <a:cubicBezTo>
                    <a:pt x="33134" y="21903"/>
                    <a:pt x="33196" y="21901"/>
                    <a:pt x="33255" y="21896"/>
                  </a:cubicBezTo>
                  <a:cubicBezTo>
                    <a:pt x="34366" y="21831"/>
                    <a:pt x="35772" y="21406"/>
                    <a:pt x="36426" y="20425"/>
                  </a:cubicBezTo>
                  <a:cubicBezTo>
                    <a:pt x="37080" y="19444"/>
                    <a:pt x="36786" y="18136"/>
                    <a:pt x="35740" y="17548"/>
                  </a:cubicBezTo>
                  <a:cubicBezTo>
                    <a:pt x="35450" y="17400"/>
                    <a:pt x="35115" y="17335"/>
                    <a:pt x="34755" y="17335"/>
                  </a:cubicBezTo>
                  <a:cubicBezTo>
                    <a:pt x="33286" y="17335"/>
                    <a:pt x="31407" y="18408"/>
                    <a:pt x="30541" y="19248"/>
                  </a:cubicBezTo>
                  <a:cubicBezTo>
                    <a:pt x="30475" y="19346"/>
                    <a:pt x="29429" y="20654"/>
                    <a:pt x="29265" y="20883"/>
                  </a:cubicBezTo>
                  <a:cubicBezTo>
                    <a:pt x="29298" y="20817"/>
                    <a:pt x="29298" y="20719"/>
                    <a:pt x="29331" y="20621"/>
                  </a:cubicBezTo>
                  <a:cubicBezTo>
                    <a:pt x="29789" y="19183"/>
                    <a:pt x="30377" y="17809"/>
                    <a:pt x="31064" y="16469"/>
                  </a:cubicBezTo>
                  <a:cubicBezTo>
                    <a:pt x="31456" y="15717"/>
                    <a:pt x="31849" y="15030"/>
                    <a:pt x="32274" y="14376"/>
                  </a:cubicBezTo>
                  <a:cubicBezTo>
                    <a:pt x="32731" y="14605"/>
                    <a:pt x="34922" y="15651"/>
                    <a:pt x="36067" y="15717"/>
                  </a:cubicBezTo>
                  <a:cubicBezTo>
                    <a:pt x="36137" y="15718"/>
                    <a:pt x="36208" y="15719"/>
                    <a:pt x="36279" y="15719"/>
                  </a:cubicBezTo>
                  <a:cubicBezTo>
                    <a:pt x="37405" y="15719"/>
                    <a:pt x="38660" y="15466"/>
                    <a:pt x="39336" y="14605"/>
                  </a:cubicBezTo>
                  <a:cubicBezTo>
                    <a:pt x="40121" y="13722"/>
                    <a:pt x="39958" y="12349"/>
                    <a:pt x="39009" y="11662"/>
                  </a:cubicBezTo>
                  <a:cubicBezTo>
                    <a:pt x="38639" y="11421"/>
                    <a:pt x="38174" y="11320"/>
                    <a:pt x="37668" y="11320"/>
                  </a:cubicBezTo>
                  <a:cubicBezTo>
                    <a:pt x="36251" y="11320"/>
                    <a:pt x="34514" y="12108"/>
                    <a:pt x="33647" y="12806"/>
                  </a:cubicBezTo>
                  <a:cubicBezTo>
                    <a:pt x="33582" y="12839"/>
                    <a:pt x="32993" y="13428"/>
                    <a:pt x="32568" y="13853"/>
                  </a:cubicBezTo>
                  <a:cubicBezTo>
                    <a:pt x="32764" y="13558"/>
                    <a:pt x="32960" y="13264"/>
                    <a:pt x="33156" y="12970"/>
                  </a:cubicBezTo>
                  <a:cubicBezTo>
                    <a:pt x="33843" y="11924"/>
                    <a:pt x="34530" y="11008"/>
                    <a:pt x="35184" y="10191"/>
                  </a:cubicBezTo>
                  <a:cubicBezTo>
                    <a:pt x="35543" y="9733"/>
                    <a:pt x="35870" y="9340"/>
                    <a:pt x="36197" y="8981"/>
                  </a:cubicBezTo>
                  <a:cubicBezTo>
                    <a:pt x="36786" y="8981"/>
                    <a:pt x="39140" y="8883"/>
                    <a:pt x="40187" y="8392"/>
                  </a:cubicBezTo>
                  <a:cubicBezTo>
                    <a:pt x="41200" y="7902"/>
                    <a:pt x="42345" y="7052"/>
                    <a:pt x="42574" y="5907"/>
                  </a:cubicBezTo>
                  <a:cubicBezTo>
                    <a:pt x="42868" y="4763"/>
                    <a:pt x="42116" y="3618"/>
                    <a:pt x="40939" y="3455"/>
                  </a:cubicBezTo>
                  <a:cubicBezTo>
                    <a:pt x="40882" y="3449"/>
                    <a:pt x="40825" y="3446"/>
                    <a:pt x="40768" y="3446"/>
                  </a:cubicBezTo>
                  <a:cubicBezTo>
                    <a:pt x="39167" y="3446"/>
                    <a:pt x="37289" y="5595"/>
                    <a:pt x="36721" y="6921"/>
                  </a:cubicBezTo>
                  <a:cubicBezTo>
                    <a:pt x="36655" y="7052"/>
                    <a:pt x="36067" y="8981"/>
                    <a:pt x="36067" y="8981"/>
                  </a:cubicBezTo>
                  <a:lnTo>
                    <a:pt x="36132" y="8981"/>
                  </a:lnTo>
                  <a:cubicBezTo>
                    <a:pt x="35805" y="9308"/>
                    <a:pt x="35478" y="9700"/>
                    <a:pt x="35118" y="10125"/>
                  </a:cubicBezTo>
                  <a:cubicBezTo>
                    <a:pt x="34464" y="10943"/>
                    <a:pt x="33745" y="11825"/>
                    <a:pt x="33026" y="12872"/>
                  </a:cubicBezTo>
                  <a:cubicBezTo>
                    <a:pt x="32241" y="13984"/>
                    <a:pt x="31489" y="15161"/>
                    <a:pt x="30835" y="16338"/>
                  </a:cubicBezTo>
                  <a:cubicBezTo>
                    <a:pt x="30116" y="17678"/>
                    <a:pt x="29494" y="19084"/>
                    <a:pt x="29004" y="20523"/>
                  </a:cubicBezTo>
                  <a:lnTo>
                    <a:pt x="29004" y="20589"/>
                  </a:lnTo>
                  <a:cubicBezTo>
                    <a:pt x="29004" y="20098"/>
                    <a:pt x="29004" y="18725"/>
                    <a:pt x="28971" y="18627"/>
                  </a:cubicBezTo>
                  <a:cubicBezTo>
                    <a:pt x="28775" y="17155"/>
                    <a:pt x="27532" y="14409"/>
                    <a:pt x="25897" y="14114"/>
                  </a:cubicBezTo>
                  <a:cubicBezTo>
                    <a:pt x="25786" y="14095"/>
                    <a:pt x="25676" y="14086"/>
                    <a:pt x="25567" y="14086"/>
                  </a:cubicBezTo>
                  <a:cubicBezTo>
                    <a:pt x="24553" y="14086"/>
                    <a:pt x="23668" y="14882"/>
                    <a:pt x="23609" y="15945"/>
                  </a:cubicBezTo>
                  <a:cubicBezTo>
                    <a:pt x="23543" y="17123"/>
                    <a:pt x="24393" y="18300"/>
                    <a:pt x="25211" y="19052"/>
                  </a:cubicBezTo>
                  <a:cubicBezTo>
                    <a:pt x="26159" y="19869"/>
                    <a:pt x="28742" y="20687"/>
                    <a:pt x="28938" y="20752"/>
                  </a:cubicBezTo>
                  <a:cubicBezTo>
                    <a:pt x="28481" y="22223"/>
                    <a:pt x="28121" y="23760"/>
                    <a:pt x="27859" y="25297"/>
                  </a:cubicBezTo>
                  <a:cubicBezTo>
                    <a:pt x="27696" y="26180"/>
                    <a:pt x="27565" y="27063"/>
                    <a:pt x="27434" y="27978"/>
                  </a:cubicBezTo>
                  <a:cubicBezTo>
                    <a:pt x="27434" y="27586"/>
                    <a:pt x="27434" y="27161"/>
                    <a:pt x="27434" y="27128"/>
                  </a:cubicBezTo>
                  <a:cubicBezTo>
                    <a:pt x="27238" y="25657"/>
                    <a:pt x="25996" y="22910"/>
                    <a:pt x="24361" y="22616"/>
                  </a:cubicBezTo>
                  <a:cubicBezTo>
                    <a:pt x="24250" y="22597"/>
                    <a:pt x="24140" y="22588"/>
                    <a:pt x="24032" y="22588"/>
                  </a:cubicBezTo>
                  <a:cubicBezTo>
                    <a:pt x="22995" y="22588"/>
                    <a:pt x="22131" y="23413"/>
                    <a:pt x="22072" y="24480"/>
                  </a:cubicBezTo>
                  <a:cubicBezTo>
                    <a:pt x="21974" y="25624"/>
                    <a:pt x="22824" y="26801"/>
                    <a:pt x="23674" y="27553"/>
                  </a:cubicBezTo>
                  <a:cubicBezTo>
                    <a:pt x="24491" y="28305"/>
                    <a:pt x="26715" y="29057"/>
                    <a:pt x="27303" y="29221"/>
                  </a:cubicBezTo>
                  <a:cubicBezTo>
                    <a:pt x="27238" y="29581"/>
                    <a:pt x="27205" y="29908"/>
                    <a:pt x="27173" y="30267"/>
                  </a:cubicBezTo>
                  <a:cubicBezTo>
                    <a:pt x="26944" y="31935"/>
                    <a:pt x="26748" y="33602"/>
                    <a:pt x="26519" y="35237"/>
                  </a:cubicBezTo>
                  <a:cubicBezTo>
                    <a:pt x="26453" y="35826"/>
                    <a:pt x="26355" y="36382"/>
                    <a:pt x="26224" y="36970"/>
                  </a:cubicBezTo>
                  <a:lnTo>
                    <a:pt x="26224" y="36218"/>
                  </a:lnTo>
                  <a:cubicBezTo>
                    <a:pt x="26061" y="34747"/>
                    <a:pt x="24818" y="32000"/>
                    <a:pt x="23183" y="31706"/>
                  </a:cubicBezTo>
                  <a:cubicBezTo>
                    <a:pt x="23073" y="31687"/>
                    <a:pt x="22963" y="31679"/>
                    <a:pt x="22855" y="31679"/>
                  </a:cubicBezTo>
                  <a:cubicBezTo>
                    <a:pt x="21818" y="31679"/>
                    <a:pt x="20954" y="32500"/>
                    <a:pt x="20895" y="33537"/>
                  </a:cubicBezTo>
                  <a:cubicBezTo>
                    <a:pt x="20797" y="34714"/>
                    <a:pt x="21647" y="35891"/>
                    <a:pt x="22464" y="36643"/>
                  </a:cubicBezTo>
                  <a:cubicBezTo>
                    <a:pt x="23314" y="37395"/>
                    <a:pt x="25309" y="38049"/>
                    <a:pt x="25996" y="38278"/>
                  </a:cubicBezTo>
                  <a:cubicBezTo>
                    <a:pt x="25865" y="38867"/>
                    <a:pt x="25767" y="39423"/>
                    <a:pt x="25603" y="39979"/>
                  </a:cubicBezTo>
                  <a:cubicBezTo>
                    <a:pt x="25505" y="40371"/>
                    <a:pt x="25440" y="40731"/>
                    <a:pt x="25309" y="41090"/>
                  </a:cubicBezTo>
                  <a:lnTo>
                    <a:pt x="24949" y="42202"/>
                  </a:lnTo>
                  <a:cubicBezTo>
                    <a:pt x="24688" y="42889"/>
                    <a:pt x="24426" y="43575"/>
                    <a:pt x="24197" y="44262"/>
                  </a:cubicBezTo>
                  <a:cubicBezTo>
                    <a:pt x="24001" y="44720"/>
                    <a:pt x="23837" y="45145"/>
                    <a:pt x="23641" y="45603"/>
                  </a:cubicBezTo>
                  <a:cubicBezTo>
                    <a:pt x="23739" y="45014"/>
                    <a:pt x="23903" y="43902"/>
                    <a:pt x="23903" y="43804"/>
                  </a:cubicBezTo>
                  <a:cubicBezTo>
                    <a:pt x="23870" y="42496"/>
                    <a:pt x="23510" y="41221"/>
                    <a:pt x="22857" y="40077"/>
                  </a:cubicBezTo>
                  <a:cubicBezTo>
                    <a:pt x="22857" y="39946"/>
                    <a:pt x="22857" y="39782"/>
                    <a:pt x="22824" y="39652"/>
                  </a:cubicBezTo>
                  <a:cubicBezTo>
                    <a:pt x="22712" y="38643"/>
                    <a:pt x="21879" y="37922"/>
                    <a:pt x="20923" y="37922"/>
                  </a:cubicBezTo>
                  <a:cubicBezTo>
                    <a:pt x="20763" y="37922"/>
                    <a:pt x="20600" y="37942"/>
                    <a:pt x="20437" y="37984"/>
                  </a:cubicBezTo>
                  <a:cubicBezTo>
                    <a:pt x="18802" y="38376"/>
                    <a:pt x="17788" y="41254"/>
                    <a:pt x="17723" y="42725"/>
                  </a:cubicBezTo>
                  <a:cubicBezTo>
                    <a:pt x="17723" y="42791"/>
                    <a:pt x="17756" y="43772"/>
                    <a:pt x="17821" y="44360"/>
                  </a:cubicBezTo>
                  <a:cubicBezTo>
                    <a:pt x="17723" y="44000"/>
                    <a:pt x="17657" y="43673"/>
                    <a:pt x="17559" y="43314"/>
                  </a:cubicBezTo>
                  <a:cubicBezTo>
                    <a:pt x="17396" y="42594"/>
                    <a:pt x="17200" y="41875"/>
                    <a:pt x="17004" y="41123"/>
                  </a:cubicBezTo>
                  <a:lnTo>
                    <a:pt x="16677" y="40011"/>
                  </a:lnTo>
                  <a:cubicBezTo>
                    <a:pt x="16578" y="39652"/>
                    <a:pt x="16415" y="39259"/>
                    <a:pt x="16251" y="38900"/>
                  </a:cubicBezTo>
                  <a:cubicBezTo>
                    <a:pt x="15957" y="38017"/>
                    <a:pt x="15598" y="37134"/>
                    <a:pt x="15205" y="36284"/>
                  </a:cubicBezTo>
                  <a:cubicBezTo>
                    <a:pt x="15826" y="36120"/>
                    <a:pt x="18017" y="35564"/>
                    <a:pt x="18900" y="34878"/>
                  </a:cubicBezTo>
                  <a:cubicBezTo>
                    <a:pt x="19816" y="34224"/>
                    <a:pt x="20731" y="33112"/>
                    <a:pt x="20731" y="31935"/>
                  </a:cubicBezTo>
                  <a:cubicBezTo>
                    <a:pt x="20762" y="30814"/>
                    <a:pt x="19845" y="29901"/>
                    <a:pt x="18769" y="29901"/>
                  </a:cubicBezTo>
                  <a:cubicBezTo>
                    <a:pt x="18715" y="29901"/>
                    <a:pt x="18660" y="29903"/>
                    <a:pt x="18606" y="29908"/>
                  </a:cubicBezTo>
                  <a:cubicBezTo>
                    <a:pt x="16938" y="30104"/>
                    <a:pt x="15499" y="32720"/>
                    <a:pt x="15205" y="34191"/>
                  </a:cubicBezTo>
                  <a:cubicBezTo>
                    <a:pt x="15205" y="34289"/>
                    <a:pt x="15074" y="35335"/>
                    <a:pt x="15042" y="35924"/>
                  </a:cubicBezTo>
                  <a:cubicBezTo>
                    <a:pt x="14813" y="35434"/>
                    <a:pt x="14584" y="34910"/>
                    <a:pt x="14322" y="34387"/>
                  </a:cubicBezTo>
                  <a:cubicBezTo>
                    <a:pt x="13570" y="32883"/>
                    <a:pt x="12785" y="31412"/>
                    <a:pt x="12001" y="29908"/>
                  </a:cubicBezTo>
                  <a:cubicBezTo>
                    <a:pt x="11739" y="29450"/>
                    <a:pt x="11510" y="28992"/>
                    <a:pt x="11281" y="28534"/>
                  </a:cubicBezTo>
                  <a:cubicBezTo>
                    <a:pt x="11478" y="28501"/>
                    <a:pt x="14126" y="27880"/>
                    <a:pt x="15140" y="27128"/>
                  </a:cubicBezTo>
                  <a:cubicBezTo>
                    <a:pt x="16023" y="26442"/>
                    <a:pt x="16938" y="25330"/>
                    <a:pt x="16938" y="24153"/>
                  </a:cubicBezTo>
                  <a:cubicBezTo>
                    <a:pt x="16970" y="23015"/>
                    <a:pt x="16024" y="22122"/>
                    <a:pt x="14928" y="22122"/>
                  </a:cubicBezTo>
                  <a:cubicBezTo>
                    <a:pt x="14890" y="22122"/>
                    <a:pt x="14851" y="22123"/>
                    <a:pt x="14813" y="22125"/>
                  </a:cubicBezTo>
                  <a:cubicBezTo>
                    <a:pt x="13145" y="22322"/>
                    <a:pt x="11706" y="24970"/>
                    <a:pt x="11412" y="26409"/>
                  </a:cubicBezTo>
                  <a:cubicBezTo>
                    <a:pt x="11379" y="26540"/>
                    <a:pt x="11249" y="28044"/>
                    <a:pt x="11216" y="28469"/>
                  </a:cubicBezTo>
                  <a:cubicBezTo>
                    <a:pt x="10693" y="27455"/>
                    <a:pt x="10202" y="26442"/>
                    <a:pt x="9745" y="25428"/>
                  </a:cubicBezTo>
                  <a:cubicBezTo>
                    <a:pt x="9091" y="24087"/>
                    <a:pt x="8535" y="22681"/>
                    <a:pt x="8110" y="21243"/>
                  </a:cubicBezTo>
                  <a:cubicBezTo>
                    <a:pt x="8208" y="21210"/>
                    <a:pt x="10954" y="20589"/>
                    <a:pt x="11968" y="19804"/>
                  </a:cubicBezTo>
                  <a:cubicBezTo>
                    <a:pt x="12851" y="19117"/>
                    <a:pt x="13799" y="18005"/>
                    <a:pt x="13799" y="16828"/>
                  </a:cubicBezTo>
                  <a:cubicBezTo>
                    <a:pt x="13830" y="15709"/>
                    <a:pt x="12916" y="14826"/>
                    <a:pt x="11814" y="14826"/>
                  </a:cubicBezTo>
                  <a:cubicBezTo>
                    <a:pt x="11757" y="14826"/>
                    <a:pt x="11699" y="14829"/>
                    <a:pt x="11641" y="14834"/>
                  </a:cubicBezTo>
                  <a:cubicBezTo>
                    <a:pt x="10006" y="14997"/>
                    <a:pt x="8567" y="17646"/>
                    <a:pt x="8273" y="19117"/>
                  </a:cubicBezTo>
                  <a:cubicBezTo>
                    <a:pt x="8240" y="19215"/>
                    <a:pt x="8077" y="20883"/>
                    <a:pt x="8077" y="21177"/>
                  </a:cubicBezTo>
                  <a:cubicBezTo>
                    <a:pt x="8044" y="21112"/>
                    <a:pt x="8012" y="21014"/>
                    <a:pt x="7979" y="20916"/>
                  </a:cubicBezTo>
                  <a:cubicBezTo>
                    <a:pt x="7586" y="19477"/>
                    <a:pt x="7292" y="18005"/>
                    <a:pt x="7161" y="16501"/>
                  </a:cubicBezTo>
                  <a:cubicBezTo>
                    <a:pt x="7063" y="15684"/>
                    <a:pt x="7031" y="14866"/>
                    <a:pt x="6998" y="14082"/>
                  </a:cubicBezTo>
                  <a:cubicBezTo>
                    <a:pt x="7521" y="14016"/>
                    <a:pt x="9908" y="13722"/>
                    <a:pt x="10922" y="13101"/>
                  </a:cubicBezTo>
                  <a:cubicBezTo>
                    <a:pt x="11903" y="12512"/>
                    <a:pt x="12916" y="11531"/>
                    <a:pt x="13047" y="10354"/>
                  </a:cubicBezTo>
                  <a:cubicBezTo>
                    <a:pt x="13178" y="9210"/>
                    <a:pt x="12295" y="8163"/>
                    <a:pt x="11151" y="8131"/>
                  </a:cubicBezTo>
                  <a:cubicBezTo>
                    <a:pt x="9483" y="8131"/>
                    <a:pt x="7750" y="10583"/>
                    <a:pt x="7292" y="11989"/>
                  </a:cubicBezTo>
                  <a:cubicBezTo>
                    <a:pt x="7259" y="12087"/>
                    <a:pt x="7096" y="12872"/>
                    <a:pt x="6998" y="13460"/>
                  </a:cubicBezTo>
                  <a:lnTo>
                    <a:pt x="6998" y="12414"/>
                  </a:lnTo>
                  <a:cubicBezTo>
                    <a:pt x="6998" y="11171"/>
                    <a:pt x="7063" y="10027"/>
                    <a:pt x="7129" y="8981"/>
                  </a:cubicBezTo>
                  <a:cubicBezTo>
                    <a:pt x="7194" y="8425"/>
                    <a:pt x="7259" y="7902"/>
                    <a:pt x="7292" y="7411"/>
                  </a:cubicBezTo>
                  <a:cubicBezTo>
                    <a:pt x="7783" y="7052"/>
                    <a:pt x="9712" y="5711"/>
                    <a:pt x="10300" y="4730"/>
                  </a:cubicBezTo>
                  <a:cubicBezTo>
                    <a:pt x="10889" y="3749"/>
                    <a:pt x="11347" y="2408"/>
                    <a:pt x="10922" y="1329"/>
                  </a:cubicBezTo>
                  <a:cubicBezTo>
                    <a:pt x="10630" y="502"/>
                    <a:pt x="9848" y="0"/>
                    <a:pt x="9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-7028378" y="3218416"/>
              <a:ext cx="162601" cy="237566"/>
            </a:xfrm>
            <a:custGeom>
              <a:avLst/>
              <a:gdLst/>
              <a:ahLst/>
              <a:cxnLst/>
              <a:rect l="l" t="t" r="r" b="b"/>
              <a:pathLst>
                <a:path w="5069" h="7406" extrusionOk="0">
                  <a:moveTo>
                    <a:pt x="2287" y="0"/>
                  </a:moveTo>
                  <a:cubicBezTo>
                    <a:pt x="1464" y="0"/>
                    <a:pt x="696" y="522"/>
                    <a:pt x="425" y="1357"/>
                  </a:cubicBezTo>
                  <a:cubicBezTo>
                    <a:pt x="0" y="2468"/>
                    <a:pt x="524" y="3809"/>
                    <a:pt x="1145" y="4757"/>
                  </a:cubicBezTo>
                  <a:cubicBezTo>
                    <a:pt x="1831" y="5869"/>
                    <a:pt x="4317" y="7406"/>
                    <a:pt x="4317" y="7406"/>
                  </a:cubicBezTo>
                  <a:cubicBezTo>
                    <a:pt x="4349" y="7406"/>
                    <a:pt x="4840" y="5477"/>
                    <a:pt x="4872" y="5346"/>
                  </a:cubicBezTo>
                  <a:cubicBezTo>
                    <a:pt x="5069" y="3875"/>
                    <a:pt x="4611" y="899"/>
                    <a:pt x="3107" y="180"/>
                  </a:cubicBezTo>
                  <a:cubicBezTo>
                    <a:pt x="2838" y="58"/>
                    <a:pt x="2559" y="0"/>
                    <a:pt x="2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2" name="Google Shape;312;p31"/>
          <p:cNvGrpSpPr/>
          <p:nvPr/>
        </p:nvGrpSpPr>
        <p:grpSpPr>
          <a:xfrm>
            <a:off x="76197" y="4002945"/>
            <a:ext cx="999120" cy="1202128"/>
            <a:chOff x="-1142093" y="3874529"/>
            <a:chExt cx="825514" cy="993248"/>
          </a:xfrm>
        </p:grpSpPr>
        <p:sp>
          <p:nvSpPr>
            <p:cNvPr id="313" name="Google Shape;313;p31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6" name="Google Shape;316;p31"/>
          <p:cNvSpPr/>
          <p:nvPr/>
        </p:nvSpPr>
        <p:spPr>
          <a:xfrm>
            <a:off x="2121568" y="297346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31"/>
          <p:cNvSpPr/>
          <p:nvPr/>
        </p:nvSpPr>
        <p:spPr>
          <a:xfrm>
            <a:off x="6937784" y="81488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" name="Google Shape;318;p31"/>
          <p:cNvSpPr/>
          <p:nvPr/>
        </p:nvSpPr>
        <p:spPr>
          <a:xfrm>
            <a:off x="7112413" y="312441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31"/>
          <p:cNvSpPr/>
          <p:nvPr/>
        </p:nvSpPr>
        <p:spPr>
          <a:xfrm>
            <a:off x="1868895" y="4175087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31"/>
          <p:cNvSpPr/>
          <p:nvPr/>
        </p:nvSpPr>
        <p:spPr>
          <a:xfrm>
            <a:off x="-2220314" y="4804809"/>
            <a:ext cx="13665" cy="4234"/>
          </a:xfrm>
          <a:custGeom>
            <a:avLst/>
            <a:gdLst/>
            <a:ahLst/>
            <a:cxnLst/>
            <a:rect l="l" t="t" r="r" b="b"/>
            <a:pathLst>
              <a:path w="426" h="132" extrusionOk="0">
                <a:moveTo>
                  <a:pt x="0" y="1"/>
                </a:moveTo>
                <a:lnTo>
                  <a:pt x="131" y="132"/>
                </a:lnTo>
                <a:lnTo>
                  <a:pt x="425" y="132"/>
                </a:lnTo>
                <a:cubicBezTo>
                  <a:pt x="294" y="99"/>
                  <a:pt x="131" y="33"/>
                  <a:pt x="0" y="1"/>
                </a:cubicBezTo>
                <a:close/>
              </a:path>
            </a:pathLst>
          </a:custGeom>
          <a:solidFill>
            <a:srgbClr val="263238"/>
          </a:solidFill>
          <a:ln w="106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2571736" y="1500180"/>
            <a:ext cx="4067400" cy="27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  <a:latin typeface="Comic Sans MS" pitchFamily="66" charset="0"/>
              </a:rPr>
              <a:t>Кохання, секс та знайомства: </a:t>
            </a:r>
            <a:r>
              <a:rPr lang="uk-UA" sz="4000" dirty="0" smtClean="0">
                <a:latin typeface="Comic Sans MS" pitchFamily="66" charset="0"/>
              </a:rPr>
              <a:t>гендерні відмінності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dirty="0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2143108" y="3286130"/>
            <a:ext cx="4529196" cy="11929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1600" dirty="0" smtClean="0"/>
              <a:t>        Підготувала:</a:t>
            </a:r>
          </a:p>
          <a:p>
            <a:r>
              <a:rPr lang="uk-UA" sz="1600" dirty="0" smtClean="0"/>
              <a:t>    студентка 2 року</a:t>
            </a:r>
            <a:r>
              <a:rPr lang="en-US" sz="1600" dirty="0" smtClean="0"/>
              <a:t> </a:t>
            </a:r>
            <a:r>
              <a:rPr lang="uk-UA" sz="1600" dirty="0" smtClean="0"/>
              <a:t>магістратури </a:t>
            </a:r>
            <a:endParaRPr lang="ru-RU" sz="1600" dirty="0" smtClean="0"/>
          </a:p>
          <a:p>
            <a:r>
              <a:rPr lang="uk-UA" sz="1600" dirty="0" smtClean="0"/>
              <a:t>       групи 8.0530                                                                                   </a:t>
            </a:r>
            <a:r>
              <a:rPr lang="uk-UA" sz="1600" dirty="0" err="1" smtClean="0"/>
              <a:t>Сулейманова</a:t>
            </a:r>
            <a:r>
              <a:rPr lang="uk-UA" sz="1600" dirty="0" smtClean="0"/>
              <a:t> </a:t>
            </a:r>
            <a:r>
              <a:rPr lang="uk-UA" sz="1600" dirty="0" err="1" smtClean="0"/>
              <a:t>Айнура</a:t>
            </a:r>
            <a:r>
              <a:rPr lang="uk-UA" sz="1600" dirty="0" smtClean="0"/>
              <a:t> </a:t>
            </a:r>
            <a:endParaRPr sz="1600" dirty="0"/>
          </a:p>
        </p:txBody>
      </p:sp>
      <p:grpSp>
        <p:nvGrpSpPr>
          <p:cNvPr id="323" name="Google Shape;323;p31"/>
          <p:cNvGrpSpPr/>
          <p:nvPr/>
        </p:nvGrpSpPr>
        <p:grpSpPr>
          <a:xfrm>
            <a:off x="6634571" y="1151618"/>
            <a:ext cx="2199057" cy="3503205"/>
            <a:chOff x="-2160075" y="1221100"/>
            <a:chExt cx="2054425" cy="3272800"/>
          </a:xfrm>
        </p:grpSpPr>
        <p:sp>
          <p:nvSpPr>
            <p:cNvPr id="324" name="Google Shape;324;p31"/>
            <p:cNvSpPr/>
            <p:nvPr/>
          </p:nvSpPr>
          <p:spPr>
            <a:xfrm>
              <a:off x="-960800" y="4026500"/>
              <a:ext cx="333200" cy="467400"/>
            </a:xfrm>
            <a:custGeom>
              <a:avLst/>
              <a:gdLst/>
              <a:ahLst/>
              <a:cxnLst/>
              <a:rect l="l" t="t" r="r" b="b"/>
              <a:pathLst>
                <a:path w="13328" h="18696" extrusionOk="0">
                  <a:moveTo>
                    <a:pt x="6937" y="1"/>
                  </a:moveTo>
                  <a:cubicBezTo>
                    <a:pt x="6697" y="1"/>
                    <a:pt x="6450" y="13"/>
                    <a:pt x="6195" y="39"/>
                  </a:cubicBezTo>
                  <a:cubicBezTo>
                    <a:pt x="3699" y="345"/>
                    <a:pt x="2211" y="1867"/>
                    <a:pt x="1481" y="3918"/>
                  </a:cubicBezTo>
                  <a:cubicBezTo>
                    <a:pt x="1419" y="3988"/>
                    <a:pt x="1384" y="4078"/>
                    <a:pt x="1384" y="4175"/>
                  </a:cubicBezTo>
                  <a:lnTo>
                    <a:pt x="1384" y="4210"/>
                  </a:lnTo>
                  <a:cubicBezTo>
                    <a:pt x="0" y="8611"/>
                    <a:pt x="1933" y="15188"/>
                    <a:pt x="4999" y="17558"/>
                  </a:cubicBezTo>
                  <a:cubicBezTo>
                    <a:pt x="5886" y="18241"/>
                    <a:pt x="6941" y="18695"/>
                    <a:pt x="7985" y="18695"/>
                  </a:cubicBezTo>
                  <a:cubicBezTo>
                    <a:pt x="8717" y="18695"/>
                    <a:pt x="9443" y="18472"/>
                    <a:pt x="10102" y="17948"/>
                  </a:cubicBezTo>
                  <a:cubicBezTo>
                    <a:pt x="12014" y="16411"/>
                    <a:pt x="12577" y="13151"/>
                    <a:pt x="13001" y="10933"/>
                  </a:cubicBezTo>
                  <a:cubicBezTo>
                    <a:pt x="13196" y="9904"/>
                    <a:pt x="13265" y="8854"/>
                    <a:pt x="13216" y="7804"/>
                  </a:cubicBezTo>
                  <a:cubicBezTo>
                    <a:pt x="13244" y="7610"/>
                    <a:pt x="13279" y="7429"/>
                    <a:pt x="13300" y="7269"/>
                  </a:cubicBezTo>
                  <a:cubicBezTo>
                    <a:pt x="13328" y="7109"/>
                    <a:pt x="13265" y="6956"/>
                    <a:pt x="13140" y="6866"/>
                  </a:cubicBezTo>
                  <a:cubicBezTo>
                    <a:pt x="12714" y="3328"/>
                    <a:pt x="10850" y="1"/>
                    <a:pt x="6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-905700" y="4046875"/>
              <a:ext cx="254125" cy="377100"/>
            </a:xfrm>
            <a:custGeom>
              <a:avLst/>
              <a:gdLst/>
              <a:ahLst/>
              <a:cxnLst/>
              <a:rect l="l" t="t" r="r" b="b"/>
              <a:pathLst>
                <a:path w="10165" h="15084" extrusionOk="0">
                  <a:moveTo>
                    <a:pt x="4708" y="0"/>
                  </a:moveTo>
                  <a:cubicBezTo>
                    <a:pt x="4477" y="0"/>
                    <a:pt x="4238" y="12"/>
                    <a:pt x="3991" y="37"/>
                  </a:cubicBezTo>
                  <a:cubicBezTo>
                    <a:pt x="1787" y="301"/>
                    <a:pt x="570" y="1713"/>
                    <a:pt x="0" y="3569"/>
                  </a:cubicBezTo>
                  <a:cubicBezTo>
                    <a:pt x="28" y="6955"/>
                    <a:pt x="807" y="11397"/>
                    <a:pt x="3302" y="13886"/>
                  </a:cubicBezTo>
                  <a:cubicBezTo>
                    <a:pt x="4148" y="14730"/>
                    <a:pt x="4908" y="15084"/>
                    <a:pt x="5588" y="15084"/>
                  </a:cubicBezTo>
                  <a:cubicBezTo>
                    <a:pt x="8214" y="15084"/>
                    <a:pt x="9645" y="9808"/>
                    <a:pt x="10164" y="7080"/>
                  </a:cubicBezTo>
                  <a:cubicBezTo>
                    <a:pt x="10053" y="3546"/>
                    <a:pt x="8644" y="0"/>
                    <a:pt x="4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-912650" y="4257400"/>
              <a:ext cx="240375" cy="216700"/>
            </a:xfrm>
            <a:custGeom>
              <a:avLst/>
              <a:gdLst/>
              <a:ahLst/>
              <a:cxnLst/>
              <a:rect l="l" t="t" r="r" b="b"/>
              <a:pathLst>
                <a:path w="9615" h="8668" extrusionOk="0">
                  <a:moveTo>
                    <a:pt x="0" y="1"/>
                  </a:moveTo>
                  <a:lnTo>
                    <a:pt x="0" y="1"/>
                  </a:lnTo>
                  <a:cubicBezTo>
                    <a:pt x="264" y="2114"/>
                    <a:pt x="925" y="4151"/>
                    <a:pt x="1682" y="5451"/>
                  </a:cubicBezTo>
                  <a:cubicBezTo>
                    <a:pt x="2513" y="6884"/>
                    <a:pt x="4228" y="8668"/>
                    <a:pt x="5984" y="8668"/>
                  </a:cubicBezTo>
                  <a:cubicBezTo>
                    <a:pt x="6536" y="8668"/>
                    <a:pt x="7093" y="8491"/>
                    <a:pt x="7627" y="8072"/>
                  </a:cubicBezTo>
                  <a:cubicBezTo>
                    <a:pt x="8669" y="7245"/>
                    <a:pt x="9226" y="5820"/>
                    <a:pt x="9615" y="4429"/>
                  </a:cubicBezTo>
                  <a:lnTo>
                    <a:pt x="9615" y="4429"/>
                  </a:lnTo>
                  <a:cubicBezTo>
                    <a:pt x="8795" y="6107"/>
                    <a:pt x="7631" y="7406"/>
                    <a:pt x="5994" y="7406"/>
                  </a:cubicBezTo>
                  <a:cubicBezTo>
                    <a:pt x="5590" y="7406"/>
                    <a:pt x="5157" y="7326"/>
                    <a:pt x="4693" y="7154"/>
                  </a:cubicBezTo>
                  <a:cubicBezTo>
                    <a:pt x="2051" y="6188"/>
                    <a:pt x="667" y="3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-920775" y="3074650"/>
              <a:ext cx="321500" cy="336675"/>
            </a:xfrm>
            <a:custGeom>
              <a:avLst/>
              <a:gdLst/>
              <a:ahLst/>
              <a:cxnLst/>
              <a:rect l="l" t="t" r="r" b="b"/>
              <a:pathLst>
                <a:path w="12860" h="13467" extrusionOk="0">
                  <a:moveTo>
                    <a:pt x="3544" y="0"/>
                  </a:moveTo>
                  <a:cubicBezTo>
                    <a:pt x="492" y="0"/>
                    <a:pt x="1" y="4139"/>
                    <a:pt x="276" y="6661"/>
                  </a:cubicBezTo>
                  <a:cubicBezTo>
                    <a:pt x="249" y="6765"/>
                    <a:pt x="269" y="6876"/>
                    <a:pt x="339" y="6960"/>
                  </a:cubicBezTo>
                  <a:cubicBezTo>
                    <a:pt x="2348" y="9657"/>
                    <a:pt x="5511" y="12459"/>
                    <a:pt x="8848" y="13321"/>
                  </a:cubicBezTo>
                  <a:cubicBezTo>
                    <a:pt x="9233" y="13420"/>
                    <a:pt x="9600" y="13467"/>
                    <a:pt x="9943" y="13467"/>
                  </a:cubicBezTo>
                  <a:cubicBezTo>
                    <a:pt x="10736" y="13467"/>
                    <a:pt x="11404" y="13218"/>
                    <a:pt x="11880" y="12786"/>
                  </a:cubicBezTo>
                  <a:cubicBezTo>
                    <a:pt x="12102" y="12779"/>
                    <a:pt x="12297" y="12612"/>
                    <a:pt x="12248" y="12376"/>
                  </a:cubicBezTo>
                  <a:cubicBezTo>
                    <a:pt x="12763" y="11639"/>
                    <a:pt x="12860" y="10575"/>
                    <a:pt x="12352" y="9372"/>
                  </a:cubicBezTo>
                  <a:cubicBezTo>
                    <a:pt x="11476" y="7266"/>
                    <a:pt x="9676" y="5291"/>
                    <a:pt x="8355" y="3435"/>
                  </a:cubicBezTo>
                  <a:cubicBezTo>
                    <a:pt x="7395" y="2073"/>
                    <a:pt x="6346" y="619"/>
                    <a:pt x="4656" y="161"/>
                  </a:cubicBezTo>
                  <a:cubicBezTo>
                    <a:pt x="4252" y="51"/>
                    <a:pt x="3882" y="0"/>
                    <a:pt x="35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-853575" y="3098775"/>
              <a:ext cx="229800" cy="257825"/>
            </a:xfrm>
            <a:custGeom>
              <a:avLst/>
              <a:gdLst/>
              <a:ahLst/>
              <a:cxnLst/>
              <a:rect l="l" t="t" r="r" b="b"/>
              <a:pathLst>
                <a:path w="9192" h="10313" extrusionOk="0">
                  <a:moveTo>
                    <a:pt x="943" y="1"/>
                  </a:moveTo>
                  <a:cubicBezTo>
                    <a:pt x="618" y="1"/>
                    <a:pt x="300" y="58"/>
                    <a:pt x="1" y="183"/>
                  </a:cubicBezTo>
                  <a:cubicBezTo>
                    <a:pt x="4123" y="2415"/>
                    <a:pt x="7349" y="5988"/>
                    <a:pt x="9150" y="10312"/>
                  </a:cubicBezTo>
                  <a:cubicBezTo>
                    <a:pt x="9192" y="9979"/>
                    <a:pt x="9185" y="9638"/>
                    <a:pt x="9136" y="9311"/>
                  </a:cubicBezTo>
                  <a:cubicBezTo>
                    <a:pt x="9060" y="8769"/>
                    <a:pt x="8628" y="8178"/>
                    <a:pt x="8343" y="7712"/>
                  </a:cubicBezTo>
                  <a:cubicBezTo>
                    <a:pt x="7057" y="5626"/>
                    <a:pt x="5556" y="3256"/>
                    <a:pt x="3894" y="1448"/>
                  </a:cubicBezTo>
                  <a:cubicBezTo>
                    <a:pt x="3114" y="599"/>
                    <a:pt x="1993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-902225" y="3116200"/>
              <a:ext cx="265775" cy="275625"/>
            </a:xfrm>
            <a:custGeom>
              <a:avLst/>
              <a:gdLst/>
              <a:ahLst/>
              <a:cxnLst/>
              <a:rect l="l" t="t" r="r" b="b"/>
              <a:pathLst>
                <a:path w="10631" h="11025" extrusionOk="0">
                  <a:moveTo>
                    <a:pt x="1189" y="0"/>
                  </a:moveTo>
                  <a:cubicBezTo>
                    <a:pt x="994" y="202"/>
                    <a:pt x="827" y="431"/>
                    <a:pt x="695" y="675"/>
                  </a:cubicBezTo>
                  <a:cubicBezTo>
                    <a:pt x="0" y="1975"/>
                    <a:pt x="174" y="3532"/>
                    <a:pt x="341" y="4936"/>
                  </a:cubicBezTo>
                  <a:cubicBezTo>
                    <a:pt x="1773" y="6848"/>
                    <a:pt x="3657" y="8468"/>
                    <a:pt x="5708" y="9685"/>
                  </a:cubicBezTo>
                  <a:cubicBezTo>
                    <a:pt x="6528" y="10178"/>
                    <a:pt x="7397" y="10630"/>
                    <a:pt x="8329" y="10874"/>
                  </a:cubicBezTo>
                  <a:cubicBezTo>
                    <a:pt x="8673" y="10965"/>
                    <a:pt x="9038" y="11025"/>
                    <a:pt x="9387" y="11025"/>
                  </a:cubicBezTo>
                  <a:cubicBezTo>
                    <a:pt x="9863" y="11025"/>
                    <a:pt x="10309" y="10913"/>
                    <a:pt x="10630" y="10616"/>
                  </a:cubicBezTo>
                  <a:cubicBezTo>
                    <a:pt x="8892" y="5993"/>
                    <a:pt x="5569" y="2274"/>
                    <a:pt x="118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-1384200" y="2712175"/>
              <a:ext cx="987075" cy="1522025"/>
            </a:xfrm>
            <a:custGeom>
              <a:avLst/>
              <a:gdLst/>
              <a:ahLst/>
              <a:cxnLst/>
              <a:rect l="l" t="t" r="r" b="b"/>
              <a:pathLst>
                <a:path w="39483" h="60881" extrusionOk="0">
                  <a:moveTo>
                    <a:pt x="23888" y="15237"/>
                  </a:moveTo>
                  <a:cubicBezTo>
                    <a:pt x="23916" y="17948"/>
                    <a:pt x="23916" y="20694"/>
                    <a:pt x="23854" y="23433"/>
                  </a:cubicBezTo>
                  <a:cubicBezTo>
                    <a:pt x="23214" y="21598"/>
                    <a:pt x="21900" y="19895"/>
                    <a:pt x="20503" y="18588"/>
                  </a:cubicBezTo>
                  <a:cubicBezTo>
                    <a:pt x="21546" y="17385"/>
                    <a:pt x="22679" y="16266"/>
                    <a:pt x="23888" y="15237"/>
                  </a:cubicBezTo>
                  <a:close/>
                  <a:moveTo>
                    <a:pt x="26133" y="0"/>
                  </a:moveTo>
                  <a:cubicBezTo>
                    <a:pt x="23008" y="0"/>
                    <a:pt x="19879" y="264"/>
                    <a:pt x="16762" y="804"/>
                  </a:cubicBezTo>
                  <a:cubicBezTo>
                    <a:pt x="16700" y="811"/>
                    <a:pt x="16637" y="839"/>
                    <a:pt x="16582" y="880"/>
                  </a:cubicBezTo>
                  <a:cubicBezTo>
                    <a:pt x="16477" y="880"/>
                    <a:pt x="16373" y="929"/>
                    <a:pt x="16297" y="1005"/>
                  </a:cubicBezTo>
                  <a:cubicBezTo>
                    <a:pt x="11395" y="5740"/>
                    <a:pt x="7474" y="11406"/>
                    <a:pt x="4867" y="17712"/>
                  </a:cubicBezTo>
                  <a:cubicBezTo>
                    <a:pt x="3032" y="22133"/>
                    <a:pt x="1" y="29454"/>
                    <a:pt x="2948" y="34022"/>
                  </a:cubicBezTo>
                  <a:cubicBezTo>
                    <a:pt x="4220" y="35995"/>
                    <a:pt x="6199" y="36792"/>
                    <a:pt x="8274" y="36792"/>
                  </a:cubicBezTo>
                  <a:cubicBezTo>
                    <a:pt x="10474" y="36792"/>
                    <a:pt x="12783" y="35895"/>
                    <a:pt x="14468" y="34557"/>
                  </a:cubicBezTo>
                  <a:cubicBezTo>
                    <a:pt x="17889" y="31839"/>
                    <a:pt x="21066" y="28515"/>
                    <a:pt x="23812" y="25109"/>
                  </a:cubicBezTo>
                  <a:lnTo>
                    <a:pt x="23812" y="25109"/>
                  </a:lnTo>
                  <a:cubicBezTo>
                    <a:pt x="23485" y="35280"/>
                    <a:pt x="22213" y="45493"/>
                    <a:pt x="18306" y="54857"/>
                  </a:cubicBezTo>
                  <a:cubicBezTo>
                    <a:pt x="18090" y="54906"/>
                    <a:pt x="17903" y="55108"/>
                    <a:pt x="17993" y="55379"/>
                  </a:cubicBezTo>
                  <a:cubicBezTo>
                    <a:pt x="19201" y="58865"/>
                    <a:pt x="22284" y="60881"/>
                    <a:pt x="25538" y="60881"/>
                  </a:cubicBezTo>
                  <a:cubicBezTo>
                    <a:pt x="27152" y="60881"/>
                    <a:pt x="28808" y="60385"/>
                    <a:pt x="30298" y="59328"/>
                  </a:cubicBezTo>
                  <a:cubicBezTo>
                    <a:pt x="30493" y="59196"/>
                    <a:pt x="30528" y="58931"/>
                    <a:pt x="30375" y="58758"/>
                  </a:cubicBezTo>
                  <a:cubicBezTo>
                    <a:pt x="36256" y="40362"/>
                    <a:pt x="39322" y="21181"/>
                    <a:pt x="39475" y="1875"/>
                  </a:cubicBezTo>
                  <a:cubicBezTo>
                    <a:pt x="39482" y="1694"/>
                    <a:pt x="39357" y="1541"/>
                    <a:pt x="39176" y="1527"/>
                  </a:cubicBezTo>
                  <a:cubicBezTo>
                    <a:pt x="39169" y="1520"/>
                    <a:pt x="39156" y="1513"/>
                    <a:pt x="39142" y="1506"/>
                  </a:cubicBezTo>
                  <a:cubicBezTo>
                    <a:pt x="34845" y="514"/>
                    <a:pt x="30493" y="0"/>
                    <a:pt x="26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-1329625" y="2732550"/>
              <a:ext cx="911800" cy="1481100"/>
            </a:xfrm>
            <a:custGeom>
              <a:avLst/>
              <a:gdLst/>
              <a:ahLst/>
              <a:cxnLst/>
              <a:rect l="l" t="t" r="r" b="b"/>
              <a:pathLst>
                <a:path w="36472" h="59244" extrusionOk="0">
                  <a:moveTo>
                    <a:pt x="23933" y="0"/>
                  </a:moveTo>
                  <a:cubicBezTo>
                    <a:pt x="20837" y="0"/>
                    <a:pt x="17737" y="262"/>
                    <a:pt x="14649" y="795"/>
                  </a:cubicBezTo>
                  <a:cubicBezTo>
                    <a:pt x="10422" y="4897"/>
                    <a:pt x="6932" y="9680"/>
                    <a:pt x="4408" y="15013"/>
                  </a:cubicBezTo>
                  <a:cubicBezTo>
                    <a:pt x="3122" y="17717"/>
                    <a:pt x="2093" y="20540"/>
                    <a:pt x="1335" y="23439"/>
                  </a:cubicBezTo>
                  <a:cubicBezTo>
                    <a:pt x="682" y="25962"/>
                    <a:pt x="1" y="28799"/>
                    <a:pt x="800" y="31364"/>
                  </a:cubicBezTo>
                  <a:cubicBezTo>
                    <a:pt x="1613" y="33983"/>
                    <a:pt x="3952" y="35174"/>
                    <a:pt x="6413" y="35174"/>
                  </a:cubicBezTo>
                  <a:cubicBezTo>
                    <a:pt x="7277" y="35174"/>
                    <a:pt x="8157" y="35027"/>
                    <a:pt x="8990" y="34743"/>
                  </a:cubicBezTo>
                  <a:cubicBezTo>
                    <a:pt x="10804" y="34124"/>
                    <a:pt x="12271" y="32762"/>
                    <a:pt x="13662" y="31489"/>
                  </a:cubicBezTo>
                  <a:cubicBezTo>
                    <a:pt x="16311" y="29063"/>
                    <a:pt x="18869" y="26428"/>
                    <a:pt x="21128" y="23626"/>
                  </a:cubicBezTo>
                  <a:cubicBezTo>
                    <a:pt x="20697" y="21659"/>
                    <a:pt x="19258" y="19761"/>
                    <a:pt x="17784" y="18384"/>
                  </a:cubicBezTo>
                  <a:cubicBezTo>
                    <a:pt x="15678" y="20880"/>
                    <a:pt x="13884" y="23626"/>
                    <a:pt x="12104" y="26435"/>
                  </a:cubicBezTo>
                  <a:cubicBezTo>
                    <a:pt x="12015" y="26577"/>
                    <a:pt x="11877" y="26635"/>
                    <a:pt x="11741" y="26635"/>
                  </a:cubicBezTo>
                  <a:cubicBezTo>
                    <a:pt x="11457" y="26635"/>
                    <a:pt x="11181" y="26377"/>
                    <a:pt x="11374" y="26081"/>
                  </a:cubicBezTo>
                  <a:cubicBezTo>
                    <a:pt x="13231" y="23154"/>
                    <a:pt x="15115" y="20289"/>
                    <a:pt x="17326" y="17689"/>
                  </a:cubicBezTo>
                  <a:cubicBezTo>
                    <a:pt x="17360" y="17557"/>
                    <a:pt x="17458" y="17446"/>
                    <a:pt x="17583" y="17390"/>
                  </a:cubicBezTo>
                  <a:cubicBezTo>
                    <a:pt x="18834" y="15937"/>
                    <a:pt x="20211" y="14595"/>
                    <a:pt x="21692" y="13379"/>
                  </a:cubicBezTo>
                  <a:cubicBezTo>
                    <a:pt x="21692" y="13073"/>
                    <a:pt x="21685" y="12767"/>
                    <a:pt x="21685" y="12454"/>
                  </a:cubicBezTo>
                  <a:cubicBezTo>
                    <a:pt x="21149" y="12037"/>
                    <a:pt x="20628" y="11571"/>
                    <a:pt x="20044" y="11231"/>
                  </a:cubicBezTo>
                  <a:cubicBezTo>
                    <a:pt x="19342" y="10820"/>
                    <a:pt x="18521" y="10549"/>
                    <a:pt x="17764" y="10250"/>
                  </a:cubicBezTo>
                  <a:cubicBezTo>
                    <a:pt x="17339" y="10072"/>
                    <a:pt x="17567" y="9481"/>
                    <a:pt x="17958" y="9481"/>
                  </a:cubicBezTo>
                  <a:cubicBezTo>
                    <a:pt x="18009" y="9481"/>
                    <a:pt x="18063" y="9491"/>
                    <a:pt x="18118" y="9513"/>
                  </a:cubicBezTo>
                  <a:cubicBezTo>
                    <a:pt x="18911" y="9833"/>
                    <a:pt x="19759" y="10111"/>
                    <a:pt x="20496" y="10556"/>
                  </a:cubicBezTo>
                  <a:cubicBezTo>
                    <a:pt x="21135" y="10946"/>
                    <a:pt x="21712" y="11460"/>
                    <a:pt x="22303" y="11912"/>
                  </a:cubicBezTo>
                  <a:cubicBezTo>
                    <a:pt x="22373" y="11947"/>
                    <a:pt x="22428" y="12002"/>
                    <a:pt x="22456" y="12072"/>
                  </a:cubicBezTo>
                  <a:cubicBezTo>
                    <a:pt x="22491" y="12134"/>
                    <a:pt x="22505" y="12211"/>
                    <a:pt x="22491" y="12280"/>
                  </a:cubicBezTo>
                  <a:cubicBezTo>
                    <a:pt x="22700" y="26470"/>
                    <a:pt x="22359" y="41431"/>
                    <a:pt x="16728" y="54696"/>
                  </a:cubicBezTo>
                  <a:cubicBezTo>
                    <a:pt x="17909" y="57586"/>
                    <a:pt x="20561" y="59243"/>
                    <a:pt x="23360" y="59243"/>
                  </a:cubicBezTo>
                  <a:cubicBezTo>
                    <a:pt x="24695" y="59243"/>
                    <a:pt x="26064" y="58867"/>
                    <a:pt x="27323" y="58068"/>
                  </a:cubicBezTo>
                  <a:cubicBezTo>
                    <a:pt x="27323" y="58047"/>
                    <a:pt x="27323" y="58019"/>
                    <a:pt x="27330" y="57998"/>
                  </a:cubicBezTo>
                  <a:cubicBezTo>
                    <a:pt x="33204" y="39707"/>
                    <a:pt x="36284" y="20630"/>
                    <a:pt x="36472" y="1414"/>
                  </a:cubicBezTo>
                  <a:cubicBezTo>
                    <a:pt x="32329" y="481"/>
                    <a:pt x="28135" y="0"/>
                    <a:pt x="23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-723550" y="2808350"/>
              <a:ext cx="235775" cy="1403875"/>
            </a:xfrm>
            <a:custGeom>
              <a:avLst/>
              <a:gdLst/>
              <a:ahLst/>
              <a:cxnLst/>
              <a:rect l="l" t="t" r="r" b="b"/>
              <a:pathLst>
                <a:path w="9431" h="56155" extrusionOk="0">
                  <a:moveTo>
                    <a:pt x="9030" y="0"/>
                  </a:moveTo>
                  <a:cubicBezTo>
                    <a:pt x="8828" y="0"/>
                    <a:pt x="8621" y="131"/>
                    <a:pt x="8614" y="391"/>
                  </a:cubicBezTo>
                  <a:cubicBezTo>
                    <a:pt x="7939" y="19253"/>
                    <a:pt x="5054" y="37968"/>
                    <a:pt x="0" y="56155"/>
                  </a:cubicBezTo>
                  <a:cubicBezTo>
                    <a:pt x="299" y="56120"/>
                    <a:pt x="598" y="56065"/>
                    <a:pt x="890" y="55988"/>
                  </a:cubicBezTo>
                  <a:cubicBezTo>
                    <a:pt x="5889" y="37850"/>
                    <a:pt x="8753" y="19190"/>
                    <a:pt x="9420" y="391"/>
                  </a:cubicBezTo>
                  <a:cubicBezTo>
                    <a:pt x="9431" y="131"/>
                    <a:pt x="9233" y="0"/>
                    <a:pt x="9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-675250" y="2808350"/>
              <a:ext cx="232150" cy="1390850"/>
            </a:xfrm>
            <a:custGeom>
              <a:avLst/>
              <a:gdLst/>
              <a:ahLst/>
              <a:cxnLst/>
              <a:rect l="l" t="t" r="r" b="b"/>
              <a:pathLst>
                <a:path w="9286" h="55634" extrusionOk="0">
                  <a:moveTo>
                    <a:pt x="8884" y="0"/>
                  </a:moveTo>
                  <a:cubicBezTo>
                    <a:pt x="8681" y="0"/>
                    <a:pt x="8472" y="131"/>
                    <a:pt x="8462" y="391"/>
                  </a:cubicBezTo>
                  <a:cubicBezTo>
                    <a:pt x="7801" y="19072"/>
                    <a:pt x="4958" y="37613"/>
                    <a:pt x="1" y="55634"/>
                  </a:cubicBezTo>
                  <a:cubicBezTo>
                    <a:pt x="334" y="55495"/>
                    <a:pt x="661" y="55328"/>
                    <a:pt x="974" y="55140"/>
                  </a:cubicBezTo>
                  <a:cubicBezTo>
                    <a:pt x="5834" y="37266"/>
                    <a:pt x="8621" y="18898"/>
                    <a:pt x="9275" y="391"/>
                  </a:cubicBezTo>
                  <a:cubicBezTo>
                    <a:pt x="9285" y="131"/>
                    <a:pt x="9087" y="0"/>
                    <a:pt x="8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-1104375" y="2590950"/>
              <a:ext cx="761300" cy="337150"/>
            </a:xfrm>
            <a:custGeom>
              <a:avLst/>
              <a:gdLst/>
              <a:ahLst/>
              <a:cxnLst/>
              <a:rect l="l" t="t" r="r" b="b"/>
              <a:pathLst>
                <a:path w="30452" h="13486" extrusionOk="0">
                  <a:moveTo>
                    <a:pt x="27757" y="1"/>
                  </a:moveTo>
                  <a:cubicBezTo>
                    <a:pt x="27680" y="1"/>
                    <a:pt x="27602" y="21"/>
                    <a:pt x="27531" y="63"/>
                  </a:cubicBezTo>
                  <a:cubicBezTo>
                    <a:pt x="22361" y="3292"/>
                    <a:pt x="16433" y="4961"/>
                    <a:pt x="10445" y="4961"/>
                  </a:cubicBezTo>
                  <a:cubicBezTo>
                    <a:pt x="7731" y="4961"/>
                    <a:pt x="5004" y="4618"/>
                    <a:pt x="2330" y="3922"/>
                  </a:cubicBezTo>
                  <a:cubicBezTo>
                    <a:pt x="2285" y="3910"/>
                    <a:pt x="2243" y="3905"/>
                    <a:pt x="2203" y="3905"/>
                  </a:cubicBezTo>
                  <a:cubicBezTo>
                    <a:pt x="1785" y="3905"/>
                    <a:pt x="1616" y="4486"/>
                    <a:pt x="1933" y="4714"/>
                  </a:cubicBezTo>
                  <a:cubicBezTo>
                    <a:pt x="1" y="7009"/>
                    <a:pt x="432" y="10339"/>
                    <a:pt x="3101" y="11924"/>
                  </a:cubicBezTo>
                  <a:cubicBezTo>
                    <a:pt x="5110" y="13115"/>
                    <a:pt x="7757" y="13485"/>
                    <a:pt x="10392" y="13485"/>
                  </a:cubicBezTo>
                  <a:cubicBezTo>
                    <a:pt x="12509" y="13485"/>
                    <a:pt x="14618" y="13246"/>
                    <a:pt x="16380" y="13001"/>
                  </a:cubicBezTo>
                  <a:cubicBezTo>
                    <a:pt x="20364" y="12445"/>
                    <a:pt x="25460" y="11402"/>
                    <a:pt x="28220" y="8163"/>
                  </a:cubicBezTo>
                  <a:cubicBezTo>
                    <a:pt x="30187" y="5848"/>
                    <a:pt x="30451" y="2239"/>
                    <a:pt x="28074" y="133"/>
                  </a:cubicBezTo>
                  <a:cubicBezTo>
                    <a:pt x="27987" y="46"/>
                    <a:pt x="27872" y="1"/>
                    <a:pt x="27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-1075700" y="2622750"/>
              <a:ext cx="744975" cy="279400"/>
            </a:xfrm>
            <a:custGeom>
              <a:avLst/>
              <a:gdLst/>
              <a:ahLst/>
              <a:cxnLst/>
              <a:rect l="l" t="t" r="r" b="b"/>
              <a:pathLst>
                <a:path w="29799" h="11176" extrusionOk="0">
                  <a:moveTo>
                    <a:pt x="26395" y="0"/>
                  </a:moveTo>
                  <a:cubicBezTo>
                    <a:pt x="25809" y="0"/>
                    <a:pt x="25108" y="612"/>
                    <a:pt x="24271" y="1037"/>
                  </a:cubicBezTo>
                  <a:cubicBezTo>
                    <a:pt x="23367" y="1510"/>
                    <a:pt x="22429" y="1927"/>
                    <a:pt x="21476" y="2309"/>
                  </a:cubicBezTo>
                  <a:cubicBezTo>
                    <a:pt x="19189" y="3213"/>
                    <a:pt x="16797" y="3859"/>
                    <a:pt x="14364" y="4235"/>
                  </a:cubicBezTo>
                  <a:cubicBezTo>
                    <a:pt x="12729" y="4488"/>
                    <a:pt x="11086" y="4612"/>
                    <a:pt x="9446" y="4612"/>
                  </a:cubicBezTo>
                  <a:cubicBezTo>
                    <a:pt x="6848" y="4612"/>
                    <a:pt x="4256" y="4301"/>
                    <a:pt x="1711" y="3700"/>
                  </a:cubicBezTo>
                  <a:cubicBezTo>
                    <a:pt x="1690" y="3762"/>
                    <a:pt x="1655" y="3818"/>
                    <a:pt x="1607" y="3866"/>
                  </a:cubicBezTo>
                  <a:cubicBezTo>
                    <a:pt x="1" y="5584"/>
                    <a:pt x="98" y="8010"/>
                    <a:pt x="1941" y="9512"/>
                  </a:cubicBezTo>
                  <a:cubicBezTo>
                    <a:pt x="3122" y="10471"/>
                    <a:pt x="4701" y="10728"/>
                    <a:pt x="6167" y="10916"/>
                  </a:cubicBezTo>
                  <a:cubicBezTo>
                    <a:pt x="7542" y="11090"/>
                    <a:pt x="8926" y="11176"/>
                    <a:pt x="10309" y="11176"/>
                  </a:cubicBezTo>
                  <a:cubicBezTo>
                    <a:pt x="11914" y="11176"/>
                    <a:pt x="13518" y="11060"/>
                    <a:pt x="15108" y="10833"/>
                  </a:cubicBezTo>
                  <a:cubicBezTo>
                    <a:pt x="19634" y="10200"/>
                    <a:pt x="29798" y="7864"/>
                    <a:pt x="27469" y="1183"/>
                  </a:cubicBezTo>
                  <a:cubicBezTo>
                    <a:pt x="27162" y="302"/>
                    <a:pt x="26807" y="0"/>
                    <a:pt x="26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-706875" y="1843600"/>
              <a:ext cx="576475" cy="647975"/>
            </a:xfrm>
            <a:custGeom>
              <a:avLst/>
              <a:gdLst/>
              <a:ahLst/>
              <a:cxnLst/>
              <a:rect l="l" t="t" r="r" b="b"/>
              <a:pathLst>
                <a:path w="23059" h="25919" extrusionOk="0">
                  <a:moveTo>
                    <a:pt x="1842" y="0"/>
                  </a:moveTo>
                  <a:cubicBezTo>
                    <a:pt x="1398" y="0"/>
                    <a:pt x="991" y="92"/>
                    <a:pt x="661" y="327"/>
                  </a:cubicBezTo>
                  <a:cubicBezTo>
                    <a:pt x="0" y="807"/>
                    <a:pt x="49" y="1516"/>
                    <a:pt x="98" y="2232"/>
                  </a:cubicBezTo>
                  <a:cubicBezTo>
                    <a:pt x="237" y="4234"/>
                    <a:pt x="953" y="6229"/>
                    <a:pt x="1606" y="8113"/>
                  </a:cubicBezTo>
                  <a:cubicBezTo>
                    <a:pt x="2573" y="10846"/>
                    <a:pt x="3935" y="13411"/>
                    <a:pt x="5666" y="15740"/>
                  </a:cubicBezTo>
                  <a:cubicBezTo>
                    <a:pt x="7544" y="18257"/>
                    <a:pt x="9831" y="20454"/>
                    <a:pt x="12431" y="22233"/>
                  </a:cubicBezTo>
                  <a:cubicBezTo>
                    <a:pt x="14447" y="23624"/>
                    <a:pt x="16999" y="25883"/>
                    <a:pt x="19585" y="25918"/>
                  </a:cubicBezTo>
                  <a:cubicBezTo>
                    <a:pt x="19598" y="25918"/>
                    <a:pt x="19611" y="25918"/>
                    <a:pt x="19623" y="25918"/>
                  </a:cubicBezTo>
                  <a:cubicBezTo>
                    <a:pt x="23059" y="25918"/>
                    <a:pt x="22782" y="19409"/>
                    <a:pt x="22449" y="17165"/>
                  </a:cubicBezTo>
                  <a:cubicBezTo>
                    <a:pt x="21990" y="14071"/>
                    <a:pt x="20509" y="11165"/>
                    <a:pt x="18486" y="8802"/>
                  </a:cubicBezTo>
                  <a:cubicBezTo>
                    <a:pt x="16269" y="6215"/>
                    <a:pt x="13474" y="4165"/>
                    <a:pt x="10394" y="2719"/>
                  </a:cubicBezTo>
                  <a:cubicBezTo>
                    <a:pt x="8885" y="2009"/>
                    <a:pt x="7314" y="1446"/>
                    <a:pt x="5701" y="1022"/>
                  </a:cubicBezTo>
                  <a:cubicBezTo>
                    <a:pt x="4740" y="769"/>
                    <a:pt x="3132" y="0"/>
                    <a:pt x="1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-682025" y="1871575"/>
              <a:ext cx="560375" cy="597925"/>
            </a:xfrm>
            <a:custGeom>
              <a:avLst/>
              <a:gdLst/>
              <a:ahLst/>
              <a:cxnLst/>
              <a:rect l="l" t="t" r="r" b="b"/>
              <a:pathLst>
                <a:path w="22415" h="23917" extrusionOk="0">
                  <a:moveTo>
                    <a:pt x="1" y="1"/>
                  </a:moveTo>
                  <a:cubicBezTo>
                    <a:pt x="1016" y="11082"/>
                    <a:pt x="8538" y="20489"/>
                    <a:pt x="19126" y="23916"/>
                  </a:cubicBezTo>
                  <a:cubicBezTo>
                    <a:pt x="22415" y="18278"/>
                    <a:pt x="20211" y="11666"/>
                    <a:pt x="15873" y="7259"/>
                  </a:cubicBezTo>
                  <a:cubicBezTo>
                    <a:pt x="11666" y="2983"/>
                    <a:pt x="5931" y="52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-1987125" y="1665200"/>
              <a:ext cx="991925" cy="751750"/>
            </a:xfrm>
            <a:custGeom>
              <a:avLst/>
              <a:gdLst/>
              <a:ahLst/>
              <a:cxnLst/>
              <a:rect l="l" t="t" r="r" b="b"/>
              <a:pathLst>
                <a:path w="39677" h="30070" extrusionOk="0">
                  <a:moveTo>
                    <a:pt x="5644" y="0"/>
                  </a:moveTo>
                  <a:cubicBezTo>
                    <a:pt x="4777" y="0"/>
                    <a:pt x="3915" y="193"/>
                    <a:pt x="3094" y="650"/>
                  </a:cubicBezTo>
                  <a:cubicBezTo>
                    <a:pt x="668" y="1999"/>
                    <a:pt x="0" y="5078"/>
                    <a:pt x="647" y="7616"/>
                  </a:cubicBezTo>
                  <a:cubicBezTo>
                    <a:pt x="1467" y="10828"/>
                    <a:pt x="3928" y="13630"/>
                    <a:pt x="6111" y="16035"/>
                  </a:cubicBezTo>
                  <a:cubicBezTo>
                    <a:pt x="8538" y="18691"/>
                    <a:pt x="11263" y="21055"/>
                    <a:pt x="14239" y="23071"/>
                  </a:cubicBezTo>
                  <a:cubicBezTo>
                    <a:pt x="17207" y="25094"/>
                    <a:pt x="20405" y="26769"/>
                    <a:pt x="23770" y="28048"/>
                  </a:cubicBezTo>
                  <a:cubicBezTo>
                    <a:pt x="26179" y="28968"/>
                    <a:pt x="29080" y="30069"/>
                    <a:pt x="31834" y="30069"/>
                  </a:cubicBezTo>
                  <a:cubicBezTo>
                    <a:pt x="32807" y="30069"/>
                    <a:pt x="33763" y="29931"/>
                    <a:pt x="34671" y="29599"/>
                  </a:cubicBezTo>
                  <a:cubicBezTo>
                    <a:pt x="37473" y="28570"/>
                    <a:pt x="39016" y="25768"/>
                    <a:pt x="39336" y="22918"/>
                  </a:cubicBezTo>
                  <a:cubicBezTo>
                    <a:pt x="39677" y="19859"/>
                    <a:pt x="38363" y="16974"/>
                    <a:pt x="37424" y="14137"/>
                  </a:cubicBezTo>
                  <a:cubicBezTo>
                    <a:pt x="37132" y="13247"/>
                    <a:pt x="36652" y="12177"/>
                    <a:pt x="35777" y="11718"/>
                  </a:cubicBezTo>
                  <a:cubicBezTo>
                    <a:pt x="35693" y="11676"/>
                    <a:pt x="35617" y="11641"/>
                    <a:pt x="35526" y="11606"/>
                  </a:cubicBezTo>
                  <a:cubicBezTo>
                    <a:pt x="35304" y="11528"/>
                    <a:pt x="35083" y="11498"/>
                    <a:pt x="34862" y="11498"/>
                  </a:cubicBezTo>
                  <a:cubicBezTo>
                    <a:pt x="34206" y="11498"/>
                    <a:pt x="33550" y="11761"/>
                    <a:pt x="32864" y="11787"/>
                  </a:cubicBezTo>
                  <a:cubicBezTo>
                    <a:pt x="32806" y="11790"/>
                    <a:pt x="32749" y="11791"/>
                    <a:pt x="32691" y="11791"/>
                  </a:cubicBezTo>
                  <a:cubicBezTo>
                    <a:pt x="31575" y="11791"/>
                    <a:pt x="30409" y="11360"/>
                    <a:pt x="29332" y="11168"/>
                  </a:cubicBezTo>
                  <a:cubicBezTo>
                    <a:pt x="26905" y="10731"/>
                    <a:pt x="24528" y="10049"/>
                    <a:pt x="22248" y="9125"/>
                  </a:cubicBezTo>
                  <a:cubicBezTo>
                    <a:pt x="18055" y="7421"/>
                    <a:pt x="14809" y="4779"/>
                    <a:pt x="11200" y="2151"/>
                  </a:cubicBezTo>
                  <a:cubicBezTo>
                    <a:pt x="9624" y="1005"/>
                    <a:pt x="7623" y="0"/>
                    <a:pt x="5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-1985225" y="1686175"/>
              <a:ext cx="967250" cy="703400"/>
            </a:xfrm>
            <a:custGeom>
              <a:avLst/>
              <a:gdLst/>
              <a:ahLst/>
              <a:cxnLst/>
              <a:rect l="l" t="t" r="r" b="b"/>
              <a:pathLst>
                <a:path w="38690" h="28136" extrusionOk="0">
                  <a:moveTo>
                    <a:pt x="5139" y="1"/>
                  </a:moveTo>
                  <a:cubicBezTo>
                    <a:pt x="3640" y="1"/>
                    <a:pt x="2330" y="776"/>
                    <a:pt x="1551" y="2932"/>
                  </a:cubicBezTo>
                  <a:cubicBezTo>
                    <a:pt x="1" y="7229"/>
                    <a:pt x="4033" y="11650"/>
                    <a:pt x="6675" y="14556"/>
                  </a:cubicBezTo>
                  <a:cubicBezTo>
                    <a:pt x="11917" y="20306"/>
                    <a:pt x="18549" y="24609"/>
                    <a:pt x="25940" y="27050"/>
                  </a:cubicBezTo>
                  <a:cubicBezTo>
                    <a:pt x="27780" y="27651"/>
                    <a:pt x="29802" y="28135"/>
                    <a:pt x="31678" y="28135"/>
                  </a:cubicBezTo>
                  <a:cubicBezTo>
                    <a:pt x="34529" y="28135"/>
                    <a:pt x="37044" y="27017"/>
                    <a:pt x="38071" y="23490"/>
                  </a:cubicBezTo>
                  <a:cubicBezTo>
                    <a:pt x="38690" y="21363"/>
                    <a:pt x="38412" y="19138"/>
                    <a:pt x="37696" y="17073"/>
                  </a:cubicBezTo>
                  <a:cubicBezTo>
                    <a:pt x="37258" y="15808"/>
                    <a:pt x="36437" y="12304"/>
                    <a:pt x="34971" y="11908"/>
                  </a:cubicBezTo>
                  <a:cubicBezTo>
                    <a:pt x="34667" y="11824"/>
                    <a:pt x="34348" y="11802"/>
                    <a:pt x="34023" y="11802"/>
                  </a:cubicBezTo>
                  <a:cubicBezTo>
                    <a:pt x="33667" y="11802"/>
                    <a:pt x="33305" y="11829"/>
                    <a:pt x="32949" y="11829"/>
                  </a:cubicBezTo>
                  <a:cubicBezTo>
                    <a:pt x="32737" y="11829"/>
                    <a:pt x="32527" y="11819"/>
                    <a:pt x="32322" y="11789"/>
                  </a:cubicBezTo>
                  <a:cubicBezTo>
                    <a:pt x="31397" y="11664"/>
                    <a:pt x="30493" y="11386"/>
                    <a:pt x="29569" y="11226"/>
                  </a:cubicBezTo>
                  <a:cubicBezTo>
                    <a:pt x="27601" y="10886"/>
                    <a:pt x="25655" y="10392"/>
                    <a:pt x="23764" y="9759"/>
                  </a:cubicBezTo>
                  <a:cubicBezTo>
                    <a:pt x="19989" y="8494"/>
                    <a:pt x="16457" y="6610"/>
                    <a:pt x="13307" y="4191"/>
                  </a:cubicBezTo>
                  <a:cubicBezTo>
                    <a:pt x="11417" y="2722"/>
                    <a:pt x="7946" y="1"/>
                    <a:pt x="5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-1577825" y="2145250"/>
              <a:ext cx="550650" cy="244300"/>
            </a:xfrm>
            <a:custGeom>
              <a:avLst/>
              <a:gdLst/>
              <a:ahLst/>
              <a:cxnLst/>
              <a:rect l="l" t="t" r="r" b="b"/>
              <a:pathLst>
                <a:path w="22026" h="9772" extrusionOk="0">
                  <a:moveTo>
                    <a:pt x="20331" y="1"/>
                  </a:moveTo>
                  <a:cubicBezTo>
                    <a:pt x="20048" y="1"/>
                    <a:pt x="19745" y="311"/>
                    <a:pt x="19877" y="657"/>
                  </a:cubicBezTo>
                  <a:cubicBezTo>
                    <a:pt x="16066" y="3774"/>
                    <a:pt x="11565" y="4808"/>
                    <a:pt x="6913" y="4808"/>
                  </a:cubicBezTo>
                  <a:cubicBezTo>
                    <a:pt x="4624" y="4808"/>
                    <a:pt x="2298" y="4558"/>
                    <a:pt x="1" y="4182"/>
                  </a:cubicBezTo>
                  <a:lnTo>
                    <a:pt x="1" y="4182"/>
                  </a:lnTo>
                  <a:cubicBezTo>
                    <a:pt x="3025" y="6059"/>
                    <a:pt x="6258" y="7574"/>
                    <a:pt x="9644" y="8687"/>
                  </a:cubicBezTo>
                  <a:cubicBezTo>
                    <a:pt x="11483" y="9288"/>
                    <a:pt x="13504" y="9772"/>
                    <a:pt x="15379" y="9772"/>
                  </a:cubicBezTo>
                  <a:cubicBezTo>
                    <a:pt x="18232" y="9772"/>
                    <a:pt x="20748" y="8652"/>
                    <a:pt x="21775" y="5120"/>
                  </a:cubicBezTo>
                  <a:cubicBezTo>
                    <a:pt x="21886" y="4724"/>
                    <a:pt x="21970" y="4321"/>
                    <a:pt x="22026" y="3910"/>
                  </a:cubicBezTo>
                  <a:cubicBezTo>
                    <a:pt x="21754" y="2875"/>
                    <a:pt x="21407" y="1866"/>
                    <a:pt x="20969" y="886"/>
                  </a:cubicBezTo>
                  <a:cubicBezTo>
                    <a:pt x="21136" y="636"/>
                    <a:pt x="20948" y="337"/>
                    <a:pt x="20677" y="260"/>
                  </a:cubicBezTo>
                  <a:lnTo>
                    <a:pt x="20670" y="233"/>
                  </a:lnTo>
                  <a:cubicBezTo>
                    <a:pt x="20592" y="69"/>
                    <a:pt x="20464" y="1"/>
                    <a:pt x="20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-1169900" y="1850025"/>
              <a:ext cx="869925" cy="975400"/>
            </a:xfrm>
            <a:custGeom>
              <a:avLst/>
              <a:gdLst/>
              <a:ahLst/>
              <a:cxnLst/>
              <a:rect l="l" t="t" r="r" b="b"/>
              <a:pathLst>
                <a:path w="34797" h="39016" extrusionOk="0">
                  <a:moveTo>
                    <a:pt x="17306" y="0"/>
                  </a:moveTo>
                  <a:cubicBezTo>
                    <a:pt x="16839" y="0"/>
                    <a:pt x="16352" y="45"/>
                    <a:pt x="15845" y="139"/>
                  </a:cubicBezTo>
                  <a:cubicBezTo>
                    <a:pt x="13704" y="543"/>
                    <a:pt x="11701" y="1613"/>
                    <a:pt x="9748" y="2517"/>
                  </a:cubicBezTo>
                  <a:lnTo>
                    <a:pt x="1794" y="6209"/>
                  </a:lnTo>
                  <a:cubicBezTo>
                    <a:pt x="1495" y="6348"/>
                    <a:pt x="1523" y="6654"/>
                    <a:pt x="1690" y="6855"/>
                  </a:cubicBezTo>
                  <a:lnTo>
                    <a:pt x="863" y="21914"/>
                  </a:lnTo>
                  <a:lnTo>
                    <a:pt x="501" y="28581"/>
                  </a:lnTo>
                  <a:cubicBezTo>
                    <a:pt x="397" y="30472"/>
                    <a:pt x="1" y="32669"/>
                    <a:pt x="717" y="34490"/>
                  </a:cubicBezTo>
                  <a:cubicBezTo>
                    <a:pt x="1815" y="37264"/>
                    <a:pt x="5055" y="38196"/>
                    <a:pt x="7718" y="38627"/>
                  </a:cubicBezTo>
                  <a:cubicBezTo>
                    <a:pt x="9358" y="38885"/>
                    <a:pt x="11013" y="39015"/>
                    <a:pt x="12667" y="39015"/>
                  </a:cubicBezTo>
                  <a:cubicBezTo>
                    <a:pt x="14617" y="39015"/>
                    <a:pt x="16565" y="38835"/>
                    <a:pt x="18487" y="38474"/>
                  </a:cubicBezTo>
                  <a:cubicBezTo>
                    <a:pt x="22477" y="37730"/>
                    <a:pt x="26370" y="36228"/>
                    <a:pt x="29770" y="34011"/>
                  </a:cubicBezTo>
                  <a:cubicBezTo>
                    <a:pt x="32189" y="32433"/>
                    <a:pt x="34644" y="30187"/>
                    <a:pt x="34713" y="27093"/>
                  </a:cubicBezTo>
                  <a:cubicBezTo>
                    <a:pt x="34797" y="23318"/>
                    <a:pt x="31946" y="19230"/>
                    <a:pt x="30305" y="15997"/>
                  </a:cubicBezTo>
                  <a:cubicBezTo>
                    <a:pt x="28296" y="12021"/>
                    <a:pt x="26273" y="7954"/>
                    <a:pt x="23875" y="4200"/>
                  </a:cubicBezTo>
                  <a:cubicBezTo>
                    <a:pt x="22268" y="1679"/>
                    <a:pt x="20153" y="0"/>
                    <a:pt x="1730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-1142775" y="1872400"/>
              <a:ext cx="830300" cy="932800"/>
            </a:xfrm>
            <a:custGeom>
              <a:avLst/>
              <a:gdLst/>
              <a:ahLst/>
              <a:cxnLst/>
              <a:rect l="l" t="t" r="r" b="b"/>
              <a:pathLst>
                <a:path w="33212" h="37312" extrusionOk="0">
                  <a:moveTo>
                    <a:pt x="16308" y="0"/>
                  </a:moveTo>
                  <a:cubicBezTo>
                    <a:pt x="14476" y="0"/>
                    <a:pt x="12715" y="763"/>
                    <a:pt x="11061" y="1504"/>
                  </a:cubicBezTo>
                  <a:cubicBezTo>
                    <a:pt x="7856" y="2929"/>
                    <a:pt x="4693" y="4459"/>
                    <a:pt x="1509" y="5933"/>
                  </a:cubicBezTo>
                  <a:lnTo>
                    <a:pt x="807" y="18794"/>
                  </a:lnTo>
                  <a:cubicBezTo>
                    <a:pt x="584" y="22938"/>
                    <a:pt x="0" y="27213"/>
                    <a:pt x="153" y="31364"/>
                  </a:cubicBezTo>
                  <a:cubicBezTo>
                    <a:pt x="329" y="36062"/>
                    <a:pt x="5487" y="37311"/>
                    <a:pt x="10553" y="37311"/>
                  </a:cubicBezTo>
                  <a:cubicBezTo>
                    <a:pt x="13687" y="37311"/>
                    <a:pt x="16786" y="36833"/>
                    <a:pt x="18646" y="36397"/>
                  </a:cubicBezTo>
                  <a:cubicBezTo>
                    <a:pt x="22025" y="35605"/>
                    <a:pt x="25334" y="34256"/>
                    <a:pt x="28233" y="32337"/>
                  </a:cubicBezTo>
                  <a:cubicBezTo>
                    <a:pt x="29832" y="31280"/>
                    <a:pt x="31362" y="30036"/>
                    <a:pt x="32203" y="28270"/>
                  </a:cubicBezTo>
                  <a:cubicBezTo>
                    <a:pt x="33211" y="26150"/>
                    <a:pt x="32474" y="24015"/>
                    <a:pt x="31577" y="21999"/>
                  </a:cubicBezTo>
                  <a:cubicBezTo>
                    <a:pt x="28817" y="15805"/>
                    <a:pt x="25661" y="9471"/>
                    <a:pt x="22011" y="3756"/>
                  </a:cubicBezTo>
                  <a:cubicBezTo>
                    <a:pt x="20822" y="1900"/>
                    <a:pt x="19341" y="315"/>
                    <a:pt x="17054" y="44"/>
                  </a:cubicBezTo>
                  <a:cubicBezTo>
                    <a:pt x="16804" y="14"/>
                    <a:pt x="16555" y="0"/>
                    <a:pt x="16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-1288600" y="1740275"/>
              <a:ext cx="727400" cy="373275"/>
            </a:xfrm>
            <a:custGeom>
              <a:avLst/>
              <a:gdLst/>
              <a:ahLst/>
              <a:cxnLst/>
              <a:rect l="l" t="t" r="r" b="b"/>
              <a:pathLst>
                <a:path w="29096" h="14931" extrusionOk="0">
                  <a:moveTo>
                    <a:pt x="24588" y="1"/>
                  </a:moveTo>
                  <a:cubicBezTo>
                    <a:pt x="23050" y="1"/>
                    <a:pt x="21535" y="799"/>
                    <a:pt x="20301" y="1756"/>
                  </a:cubicBezTo>
                  <a:lnTo>
                    <a:pt x="20294" y="1763"/>
                  </a:lnTo>
                  <a:cubicBezTo>
                    <a:pt x="19807" y="1680"/>
                    <a:pt x="19290" y="1648"/>
                    <a:pt x="18769" y="1648"/>
                  </a:cubicBezTo>
                  <a:cubicBezTo>
                    <a:pt x="17260" y="1648"/>
                    <a:pt x="15714" y="1922"/>
                    <a:pt x="14753" y="2061"/>
                  </a:cubicBezTo>
                  <a:cubicBezTo>
                    <a:pt x="12167" y="2437"/>
                    <a:pt x="8239" y="3125"/>
                    <a:pt x="7133" y="5850"/>
                  </a:cubicBezTo>
                  <a:cubicBezTo>
                    <a:pt x="7085" y="5857"/>
                    <a:pt x="7029" y="5864"/>
                    <a:pt x="6980" y="5885"/>
                  </a:cubicBezTo>
                  <a:cubicBezTo>
                    <a:pt x="4227" y="7025"/>
                    <a:pt x="0" y="10793"/>
                    <a:pt x="3330" y="13832"/>
                  </a:cubicBezTo>
                  <a:cubicBezTo>
                    <a:pt x="4352" y="14763"/>
                    <a:pt x="5863" y="14914"/>
                    <a:pt x="7325" y="14914"/>
                  </a:cubicBezTo>
                  <a:cubicBezTo>
                    <a:pt x="8027" y="14914"/>
                    <a:pt x="8717" y="14879"/>
                    <a:pt x="9337" y="14879"/>
                  </a:cubicBezTo>
                  <a:cubicBezTo>
                    <a:pt x="9422" y="14879"/>
                    <a:pt x="9505" y="14880"/>
                    <a:pt x="9587" y="14881"/>
                  </a:cubicBezTo>
                  <a:cubicBezTo>
                    <a:pt x="10244" y="14892"/>
                    <a:pt x="10928" y="14931"/>
                    <a:pt x="11604" y="14931"/>
                  </a:cubicBezTo>
                  <a:cubicBezTo>
                    <a:pt x="13204" y="14931"/>
                    <a:pt x="14767" y="14712"/>
                    <a:pt x="15851" y="13373"/>
                  </a:cubicBezTo>
                  <a:cubicBezTo>
                    <a:pt x="15851" y="13373"/>
                    <a:pt x="15858" y="13366"/>
                    <a:pt x="15865" y="13359"/>
                  </a:cubicBezTo>
                  <a:cubicBezTo>
                    <a:pt x="16103" y="13398"/>
                    <a:pt x="16342" y="13416"/>
                    <a:pt x="16579" y="13416"/>
                  </a:cubicBezTo>
                  <a:cubicBezTo>
                    <a:pt x="18814" y="13416"/>
                    <a:pt x="21014" y="11808"/>
                    <a:pt x="22755" y="10564"/>
                  </a:cubicBezTo>
                  <a:cubicBezTo>
                    <a:pt x="24688" y="9187"/>
                    <a:pt x="27170" y="7436"/>
                    <a:pt x="28212" y="5253"/>
                  </a:cubicBezTo>
                  <a:cubicBezTo>
                    <a:pt x="29095" y="3410"/>
                    <a:pt x="28345" y="1429"/>
                    <a:pt x="26544" y="483"/>
                  </a:cubicBezTo>
                  <a:cubicBezTo>
                    <a:pt x="25901" y="145"/>
                    <a:pt x="25242" y="1"/>
                    <a:pt x="2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-1221525" y="1912950"/>
              <a:ext cx="317050" cy="181150"/>
            </a:xfrm>
            <a:custGeom>
              <a:avLst/>
              <a:gdLst/>
              <a:ahLst/>
              <a:cxnLst/>
              <a:rect l="l" t="t" r="r" b="b"/>
              <a:pathLst>
                <a:path w="12682" h="7246" extrusionOk="0">
                  <a:moveTo>
                    <a:pt x="4193" y="0"/>
                  </a:moveTo>
                  <a:lnTo>
                    <a:pt x="4193" y="0"/>
                  </a:lnTo>
                  <a:cubicBezTo>
                    <a:pt x="2643" y="681"/>
                    <a:pt x="967" y="1717"/>
                    <a:pt x="557" y="3462"/>
                  </a:cubicBezTo>
                  <a:cubicBezTo>
                    <a:pt x="1" y="5805"/>
                    <a:pt x="1948" y="6897"/>
                    <a:pt x="3943" y="7015"/>
                  </a:cubicBezTo>
                  <a:cubicBezTo>
                    <a:pt x="5262" y="7099"/>
                    <a:pt x="6573" y="7246"/>
                    <a:pt x="7889" y="7246"/>
                  </a:cubicBezTo>
                  <a:cubicBezTo>
                    <a:pt x="8209" y="7246"/>
                    <a:pt x="8530" y="7237"/>
                    <a:pt x="8851" y="7217"/>
                  </a:cubicBezTo>
                  <a:cubicBezTo>
                    <a:pt x="9678" y="7168"/>
                    <a:pt x="10527" y="7043"/>
                    <a:pt x="11291" y="6716"/>
                  </a:cubicBezTo>
                  <a:cubicBezTo>
                    <a:pt x="11514" y="6619"/>
                    <a:pt x="12682" y="6146"/>
                    <a:pt x="11861" y="6007"/>
                  </a:cubicBezTo>
                  <a:cubicBezTo>
                    <a:pt x="11632" y="5965"/>
                    <a:pt x="11396" y="5930"/>
                    <a:pt x="11159" y="5896"/>
                  </a:cubicBezTo>
                  <a:cubicBezTo>
                    <a:pt x="8114" y="5458"/>
                    <a:pt x="3839" y="3900"/>
                    <a:pt x="4172" y="111"/>
                  </a:cubicBezTo>
                  <a:cubicBezTo>
                    <a:pt x="4172" y="77"/>
                    <a:pt x="4186" y="42"/>
                    <a:pt x="4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-1096900" y="1805700"/>
              <a:ext cx="352675" cy="243625"/>
            </a:xfrm>
            <a:custGeom>
              <a:avLst/>
              <a:gdLst/>
              <a:ahLst/>
              <a:cxnLst/>
              <a:rect l="l" t="t" r="r" b="b"/>
              <a:pathLst>
                <a:path w="14107" h="9745" extrusionOk="0">
                  <a:moveTo>
                    <a:pt x="10960" y="12"/>
                  </a:moveTo>
                  <a:cubicBezTo>
                    <a:pt x="9979" y="12"/>
                    <a:pt x="8980" y="115"/>
                    <a:pt x="8010" y="230"/>
                  </a:cubicBezTo>
                  <a:cubicBezTo>
                    <a:pt x="5173" y="564"/>
                    <a:pt x="446" y="1085"/>
                    <a:pt x="56" y="4728"/>
                  </a:cubicBezTo>
                  <a:cubicBezTo>
                    <a:pt x="1" y="5236"/>
                    <a:pt x="63" y="5750"/>
                    <a:pt x="244" y="6230"/>
                  </a:cubicBezTo>
                  <a:cubicBezTo>
                    <a:pt x="779" y="7572"/>
                    <a:pt x="2225" y="8260"/>
                    <a:pt x="3512" y="8684"/>
                  </a:cubicBezTo>
                  <a:cubicBezTo>
                    <a:pt x="4228" y="8906"/>
                    <a:pt x="4958" y="9087"/>
                    <a:pt x="5695" y="9219"/>
                  </a:cubicBezTo>
                  <a:cubicBezTo>
                    <a:pt x="6195" y="9317"/>
                    <a:pt x="6689" y="9442"/>
                    <a:pt x="7182" y="9574"/>
                  </a:cubicBezTo>
                  <a:cubicBezTo>
                    <a:pt x="7455" y="9645"/>
                    <a:pt x="7662" y="9745"/>
                    <a:pt x="7877" y="9745"/>
                  </a:cubicBezTo>
                  <a:cubicBezTo>
                    <a:pt x="8018" y="9745"/>
                    <a:pt x="8162" y="9702"/>
                    <a:pt x="8329" y="9581"/>
                  </a:cubicBezTo>
                  <a:lnTo>
                    <a:pt x="8336" y="9574"/>
                  </a:lnTo>
                  <a:cubicBezTo>
                    <a:pt x="9358" y="8816"/>
                    <a:pt x="10276" y="7905"/>
                    <a:pt x="11159" y="6988"/>
                  </a:cubicBezTo>
                  <a:cubicBezTo>
                    <a:pt x="11965" y="6146"/>
                    <a:pt x="13384" y="4902"/>
                    <a:pt x="13780" y="3859"/>
                  </a:cubicBezTo>
                  <a:cubicBezTo>
                    <a:pt x="14107" y="3011"/>
                    <a:pt x="14100" y="745"/>
                    <a:pt x="13238" y="300"/>
                  </a:cubicBezTo>
                  <a:cubicBezTo>
                    <a:pt x="12654" y="1"/>
                    <a:pt x="11861" y="21"/>
                    <a:pt x="11222" y="15"/>
                  </a:cubicBezTo>
                  <a:cubicBezTo>
                    <a:pt x="11134" y="13"/>
                    <a:pt x="11047" y="12"/>
                    <a:pt x="1096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-861725" y="1762775"/>
              <a:ext cx="265750" cy="289225"/>
            </a:xfrm>
            <a:custGeom>
              <a:avLst/>
              <a:gdLst/>
              <a:ahLst/>
              <a:cxnLst/>
              <a:rect l="l" t="t" r="r" b="b"/>
              <a:pathLst>
                <a:path w="10630" h="11569" extrusionOk="0">
                  <a:moveTo>
                    <a:pt x="7369" y="0"/>
                  </a:moveTo>
                  <a:cubicBezTo>
                    <a:pt x="6278" y="0"/>
                    <a:pt x="5214" y="536"/>
                    <a:pt x="4324" y="1154"/>
                  </a:cubicBezTo>
                  <a:cubicBezTo>
                    <a:pt x="5082" y="1467"/>
                    <a:pt x="5680" y="1968"/>
                    <a:pt x="5965" y="2774"/>
                  </a:cubicBezTo>
                  <a:cubicBezTo>
                    <a:pt x="6514" y="4332"/>
                    <a:pt x="5332" y="5847"/>
                    <a:pt x="4449" y="6987"/>
                  </a:cubicBezTo>
                  <a:cubicBezTo>
                    <a:pt x="3129" y="8677"/>
                    <a:pt x="1620" y="10178"/>
                    <a:pt x="0" y="11569"/>
                  </a:cubicBezTo>
                  <a:cubicBezTo>
                    <a:pt x="2684" y="11256"/>
                    <a:pt x="5715" y="8649"/>
                    <a:pt x="7453" y="7126"/>
                  </a:cubicBezTo>
                  <a:cubicBezTo>
                    <a:pt x="8016" y="6647"/>
                    <a:pt x="8551" y="6132"/>
                    <a:pt x="9066" y="5604"/>
                  </a:cubicBezTo>
                  <a:cubicBezTo>
                    <a:pt x="10109" y="4471"/>
                    <a:pt x="10630" y="3803"/>
                    <a:pt x="10227" y="2253"/>
                  </a:cubicBezTo>
                  <a:cubicBezTo>
                    <a:pt x="9837" y="751"/>
                    <a:pt x="9003" y="7"/>
                    <a:pt x="7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-632325" y="2213175"/>
              <a:ext cx="506800" cy="516550"/>
            </a:xfrm>
            <a:custGeom>
              <a:avLst/>
              <a:gdLst/>
              <a:ahLst/>
              <a:cxnLst/>
              <a:rect l="l" t="t" r="r" b="b"/>
              <a:pathLst>
                <a:path w="20272" h="20662" extrusionOk="0">
                  <a:moveTo>
                    <a:pt x="14194" y="0"/>
                  </a:moveTo>
                  <a:cubicBezTo>
                    <a:pt x="13786" y="0"/>
                    <a:pt x="13353" y="48"/>
                    <a:pt x="12897" y="151"/>
                  </a:cubicBezTo>
                  <a:cubicBezTo>
                    <a:pt x="10179" y="762"/>
                    <a:pt x="8003" y="4913"/>
                    <a:pt x="6453" y="7033"/>
                  </a:cubicBezTo>
                  <a:cubicBezTo>
                    <a:pt x="4388" y="9870"/>
                    <a:pt x="2010" y="11038"/>
                    <a:pt x="738" y="14326"/>
                  </a:cubicBezTo>
                  <a:cubicBezTo>
                    <a:pt x="1" y="16238"/>
                    <a:pt x="265" y="18935"/>
                    <a:pt x="2149" y="20110"/>
                  </a:cubicBezTo>
                  <a:cubicBezTo>
                    <a:pt x="2778" y="20504"/>
                    <a:pt x="3457" y="20661"/>
                    <a:pt x="4156" y="20661"/>
                  </a:cubicBezTo>
                  <a:cubicBezTo>
                    <a:pt x="6112" y="20661"/>
                    <a:pt x="8223" y="19426"/>
                    <a:pt x="9831" y="18678"/>
                  </a:cubicBezTo>
                  <a:cubicBezTo>
                    <a:pt x="11208" y="18032"/>
                    <a:pt x="12515" y="17239"/>
                    <a:pt x="13711" y="16301"/>
                  </a:cubicBezTo>
                  <a:cubicBezTo>
                    <a:pt x="15998" y="14500"/>
                    <a:pt x="17882" y="12150"/>
                    <a:pt x="18890" y="9404"/>
                  </a:cubicBezTo>
                  <a:cubicBezTo>
                    <a:pt x="20271" y="5643"/>
                    <a:pt x="18617" y="0"/>
                    <a:pt x="14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-608850" y="2198675"/>
              <a:ext cx="503200" cy="506825"/>
            </a:xfrm>
            <a:custGeom>
              <a:avLst/>
              <a:gdLst/>
              <a:ahLst/>
              <a:cxnLst/>
              <a:rect l="l" t="t" r="r" b="b"/>
              <a:pathLst>
                <a:path w="20128" h="20273" extrusionOk="0">
                  <a:moveTo>
                    <a:pt x="12979" y="1"/>
                  </a:moveTo>
                  <a:cubicBezTo>
                    <a:pt x="10964" y="1"/>
                    <a:pt x="10872" y="2674"/>
                    <a:pt x="5514" y="8892"/>
                  </a:cubicBezTo>
                  <a:cubicBezTo>
                    <a:pt x="4276" y="10332"/>
                    <a:pt x="1745" y="12904"/>
                    <a:pt x="918" y="14614"/>
                  </a:cubicBezTo>
                  <a:cubicBezTo>
                    <a:pt x="376" y="15740"/>
                    <a:pt x="0" y="17054"/>
                    <a:pt x="341" y="18299"/>
                  </a:cubicBezTo>
                  <a:cubicBezTo>
                    <a:pt x="733" y="19752"/>
                    <a:pt x="1771" y="20272"/>
                    <a:pt x="3057" y="20272"/>
                  </a:cubicBezTo>
                  <a:cubicBezTo>
                    <a:pt x="5623" y="20272"/>
                    <a:pt x="9178" y="18199"/>
                    <a:pt x="10568" y="17319"/>
                  </a:cubicBezTo>
                  <a:cubicBezTo>
                    <a:pt x="12188" y="16297"/>
                    <a:pt x="13627" y="15010"/>
                    <a:pt x="14830" y="13516"/>
                  </a:cubicBezTo>
                  <a:cubicBezTo>
                    <a:pt x="17312" y="10436"/>
                    <a:pt x="20127" y="2434"/>
                    <a:pt x="14996" y="501"/>
                  </a:cubicBezTo>
                  <a:cubicBezTo>
                    <a:pt x="14123" y="172"/>
                    <a:pt x="13489" y="1"/>
                    <a:pt x="12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-606600" y="2391425"/>
              <a:ext cx="436450" cy="313900"/>
            </a:xfrm>
            <a:custGeom>
              <a:avLst/>
              <a:gdLst/>
              <a:ahLst/>
              <a:cxnLst/>
              <a:rect l="l" t="t" r="r" b="b"/>
              <a:pathLst>
                <a:path w="17458" h="12556" extrusionOk="0">
                  <a:moveTo>
                    <a:pt x="17458" y="1"/>
                  </a:moveTo>
                  <a:lnTo>
                    <a:pt x="17458" y="1"/>
                  </a:lnTo>
                  <a:cubicBezTo>
                    <a:pt x="14029" y="4320"/>
                    <a:pt x="9555" y="8579"/>
                    <a:pt x="4284" y="8579"/>
                  </a:cubicBezTo>
                  <a:cubicBezTo>
                    <a:pt x="3047" y="8579"/>
                    <a:pt x="1767" y="8345"/>
                    <a:pt x="446" y="7822"/>
                  </a:cubicBezTo>
                  <a:cubicBezTo>
                    <a:pt x="140" y="8712"/>
                    <a:pt x="1" y="9664"/>
                    <a:pt x="251" y="10582"/>
                  </a:cubicBezTo>
                  <a:cubicBezTo>
                    <a:pt x="643" y="12035"/>
                    <a:pt x="1680" y="12556"/>
                    <a:pt x="2965" y="12556"/>
                  </a:cubicBezTo>
                  <a:cubicBezTo>
                    <a:pt x="5530" y="12556"/>
                    <a:pt x="9084" y="10482"/>
                    <a:pt x="10478" y="9602"/>
                  </a:cubicBezTo>
                  <a:cubicBezTo>
                    <a:pt x="12098" y="8573"/>
                    <a:pt x="13537" y="7293"/>
                    <a:pt x="14740" y="5799"/>
                  </a:cubicBezTo>
                  <a:cubicBezTo>
                    <a:pt x="15803" y="4492"/>
                    <a:pt x="16923" y="2267"/>
                    <a:pt x="17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-999500" y="2532775"/>
              <a:ext cx="553175" cy="337125"/>
            </a:xfrm>
            <a:custGeom>
              <a:avLst/>
              <a:gdLst/>
              <a:ahLst/>
              <a:cxnLst/>
              <a:rect l="l" t="t" r="r" b="b"/>
              <a:pathLst>
                <a:path w="22127" h="13485" extrusionOk="0">
                  <a:moveTo>
                    <a:pt x="15591" y="0"/>
                  </a:moveTo>
                  <a:cubicBezTo>
                    <a:pt x="14792" y="0"/>
                    <a:pt x="13711" y="444"/>
                    <a:pt x="13040" y="576"/>
                  </a:cubicBezTo>
                  <a:lnTo>
                    <a:pt x="7958" y="1549"/>
                  </a:lnTo>
                  <a:cubicBezTo>
                    <a:pt x="6019" y="1925"/>
                    <a:pt x="3224" y="1952"/>
                    <a:pt x="1785" y="3517"/>
                  </a:cubicBezTo>
                  <a:cubicBezTo>
                    <a:pt x="603" y="4796"/>
                    <a:pt x="81" y="7271"/>
                    <a:pt x="54" y="8953"/>
                  </a:cubicBezTo>
                  <a:cubicBezTo>
                    <a:pt x="1" y="12699"/>
                    <a:pt x="3511" y="13484"/>
                    <a:pt x="6631" y="13484"/>
                  </a:cubicBezTo>
                  <a:cubicBezTo>
                    <a:pt x="7211" y="13484"/>
                    <a:pt x="7778" y="13457"/>
                    <a:pt x="8306" y="13417"/>
                  </a:cubicBezTo>
                  <a:cubicBezTo>
                    <a:pt x="13374" y="13020"/>
                    <a:pt x="18101" y="10782"/>
                    <a:pt x="21744" y="7271"/>
                  </a:cubicBezTo>
                  <a:cubicBezTo>
                    <a:pt x="21863" y="7160"/>
                    <a:pt x="21918" y="7000"/>
                    <a:pt x="21883" y="6840"/>
                  </a:cubicBezTo>
                  <a:cubicBezTo>
                    <a:pt x="22057" y="6687"/>
                    <a:pt x="22127" y="6436"/>
                    <a:pt x="21918" y="6221"/>
                  </a:cubicBezTo>
                  <a:lnTo>
                    <a:pt x="18143" y="2216"/>
                  </a:lnTo>
                  <a:cubicBezTo>
                    <a:pt x="17615" y="1653"/>
                    <a:pt x="16767" y="312"/>
                    <a:pt x="16058" y="68"/>
                  </a:cubicBezTo>
                  <a:cubicBezTo>
                    <a:pt x="15919" y="21"/>
                    <a:pt x="15762" y="0"/>
                    <a:pt x="15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-984675" y="2565550"/>
              <a:ext cx="510725" cy="281875"/>
            </a:xfrm>
            <a:custGeom>
              <a:avLst/>
              <a:gdLst/>
              <a:ahLst/>
              <a:cxnLst/>
              <a:rect l="l" t="t" r="r" b="b"/>
              <a:pathLst>
                <a:path w="20429" h="11275" extrusionOk="0">
                  <a:moveTo>
                    <a:pt x="14205" y="1"/>
                  </a:moveTo>
                  <a:cubicBezTo>
                    <a:pt x="14002" y="1"/>
                    <a:pt x="13776" y="12"/>
                    <a:pt x="13518" y="30"/>
                  </a:cubicBezTo>
                  <a:cubicBezTo>
                    <a:pt x="12600" y="92"/>
                    <a:pt x="11641" y="391"/>
                    <a:pt x="10744" y="565"/>
                  </a:cubicBezTo>
                  <a:cubicBezTo>
                    <a:pt x="8895" y="919"/>
                    <a:pt x="7038" y="1253"/>
                    <a:pt x="5189" y="1629"/>
                  </a:cubicBezTo>
                  <a:cubicBezTo>
                    <a:pt x="3541" y="1962"/>
                    <a:pt x="2304" y="2289"/>
                    <a:pt x="1317" y="3791"/>
                  </a:cubicBezTo>
                  <a:cubicBezTo>
                    <a:pt x="802" y="4562"/>
                    <a:pt x="670" y="5779"/>
                    <a:pt x="531" y="6697"/>
                  </a:cubicBezTo>
                  <a:cubicBezTo>
                    <a:pt x="0" y="10324"/>
                    <a:pt x="2869" y="11274"/>
                    <a:pt x="5927" y="11274"/>
                  </a:cubicBezTo>
                  <a:cubicBezTo>
                    <a:pt x="7634" y="11274"/>
                    <a:pt x="9400" y="10979"/>
                    <a:pt x="10667" y="10687"/>
                  </a:cubicBezTo>
                  <a:cubicBezTo>
                    <a:pt x="14373" y="9825"/>
                    <a:pt x="17682" y="7948"/>
                    <a:pt x="20428" y="5341"/>
                  </a:cubicBezTo>
                  <a:lnTo>
                    <a:pt x="16500" y="1170"/>
                  </a:lnTo>
                  <a:cubicBezTo>
                    <a:pt x="15636" y="253"/>
                    <a:pt x="15192" y="1"/>
                    <a:pt x="14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-2012500" y="1635825"/>
              <a:ext cx="236050" cy="221000"/>
            </a:xfrm>
            <a:custGeom>
              <a:avLst/>
              <a:gdLst/>
              <a:ahLst/>
              <a:cxnLst/>
              <a:rect l="l" t="t" r="r" b="b"/>
              <a:pathLst>
                <a:path w="9442" h="8840" extrusionOk="0">
                  <a:moveTo>
                    <a:pt x="6254" y="1"/>
                  </a:moveTo>
                  <a:cubicBezTo>
                    <a:pt x="5485" y="1"/>
                    <a:pt x="4829" y="420"/>
                    <a:pt x="4213" y="942"/>
                  </a:cubicBezTo>
                  <a:cubicBezTo>
                    <a:pt x="3435" y="1602"/>
                    <a:pt x="2677" y="2304"/>
                    <a:pt x="1926" y="3000"/>
                  </a:cubicBezTo>
                  <a:cubicBezTo>
                    <a:pt x="1300" y="3577"/>
                    <a:pt x="320" y="4084"/>
                    <a:pt x="160" y="5009"/>
                  </a:cubicBezTo>
                  <a:cubicBezTo>
                    <a:pt x="0" y="5913"/>
                    <a:pt x="661" y="7018"/>
                    <a:pt x="1259" y="7637"/>
                  </a:cubicBezTo>
                  <a:cubicBezTo>
                    <a:pt x="2017" y="8409"/>
                    <a:pt x="3052" y="8840"/>
                    <a:pt x="4137" y="8840"/>
                  </a:cubicBezTo>
                  <a:cubicBezTo>
                    <a:pt x="4141" y="8840"/>
                    <a:pt x="4146" y="8840"/>
                    <a:pt x="4150" y="8840"/>
                  </a:cubicBezTo>
                  <a:cubicBezTo>
                    <a:pt x="6404" y="8840"/>
                    <a:pt x="8365" y="7104"/>
                    <a:pt x="8948" y="4967"/>
                  </a:cubicBezTo>
                  <a:cubicBezTo>
                    <a:pt x="9441" y="3187"/>
                    <a:pt x="8892" y="657"/>
                    <a:pt x="6862" y="87"/>
                  </a:cubicBezTo>
                  <a:cubicBezTo>
                    <a:pt x="6651" y="28"/>
                    <a:pt x="6449" y="1"/>
                    <a:pt x="6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-1985050" y="1659725"/>
              <a:ext cx="179925" cy="174625"/>
            </a:xfrm>
            <a:custGeom>
              <a:avLst/>
              <a:gdLst/>
              <a:ahLst/>
              <a:cxnLst/>
              <a:rect l="l" t="t" r="r" b="b"/>
              <a:pathLst>
                <a:path w="7197" h="6985" extrusionOk="0">
                  <a:moveTo>
                    <a:pt x="5233" y="0"/>
                  </a:moveTo>
                  <a:cubicBezTo>
                    <a:pt x="4497" y="0"/>
                    <a:pt x="3792" y="599"/>
                    <a:pt x="3171" y="1147"/>
                  </a:cubicBezTo>
                  <a:cubicBezTo>
                    <a:pt x="2107" y="2099"/>
                    <a:pt x="1058" y="3073"/>
                    <a:pt x="1" y="4039"/>
                  </a:cubicBezTo>
                  <a:cubicBezTo>
                    <a:pt x="48" y="5800"/>
                    <a:pt x="1453" y="6985"/>
                    <a:pt x="3091" y="6985"/>
                  </a:cubicBezTo>
                  <a:cubicBezTo>
                    <a:pt x="3399" y="6985"/>
                    <a:pt x="3716" y="6943"/>
                    <a:pt x="4033" y="6855"/>
                  </a:cubicBezTo>
                  <a:cubicBezTo>
                    <a:pt x="5709" y="6389"/>
                    <a:pt x="6967" y="4748"/>
                    <a:pt x="7120" y="3038"/>
                  </a:cubicBezTo>
                  <a:cubicBezTo>
                    <a:pt x="7196" y="2183"/>
                    <a:pt x="7016" y="1230"/>
                    <a:pt x="6404" y="584"/>
                  </a:cubicBezTo>
                  <a:cubicBezTo>
                    <a:pt x="6010" y="164"/>
                    <a:pt x="5617" y="0"/>
                    <a:pt x="5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-2156575" y="1422275"/>
              <a:ext cx="351275" cy="382800"/>
            </a:xfrm>
            <a:custGeom>
              <a:avLst/>
              <a:gdLst/>
              <a:ahLst/>
              <a:cxnLst/>
              <a:rect l="l" t="t" r="r" b="b"/>
              <a:pathLst>
                <a:path w="14051" h="15312" extrusionOk="0">
                  <a:moveTo>
                    <a:pt x="6253" y="1"/>
                  </a:moveTo>
                  <a:cubicBezTo>
                    <a:pt x="4224" y="1"/>
                    <a:pt x="4966" y="2300"/>
                    <a:pt x="5749" y="3908"/>
                  </a:cubicBezTo>
                  <a:cubicBezTo>
                    <a:pt x="4900" y="3401"/>
                    <a:pt x="3889" y="2925"/>
                    <a:pt x="3036" y="2925"/>
                  </a:cubicBezTo>
                  <a:cubicBezTo>
                    <a:pt x="2589" y="2925"/>
                    <a:pt x="2185" y="3055"/>
                    <a:pt x="1870" y="3380"/>
                  </a:cubicBezTo>
                  <a:cubicBezTo>
                    <a:pt x="1272" y="3999"/>
                    <a:pt x="1377" y="4624"/>
                    <a:pt x="1794" y="5201"/>
                  </a:cubicBezTo>
                  <a:cubicBezTo>
                    <a:pt x="1064" y="5396"/>
                    <a:pt x="640" y="5987"/>
                    <a:pt x="786" y="6814"/>
                  </a:cubicBezTo>
                  <a:cubicBezTo>
                    <a:pt x="925" y="7572"/>
                    <a:pt x="1453" y="8253"/>
                    <a:pt x="2072" y="8830"/>
                  </a:cubicBezTo>
                  <a:cubicBezTo>
                    <a:pt x="1008" y="8844"/>
                    <a:pt x="0" y="9234"/>
                    <a:pt x="0" y="10513"/>
                  </a:cubicBezTo>
                  <a:cubicBezTo>
                    <a:pt x="7" y="12098"/>
                    <a:pt x="2419" y="12522"/>
                    <a:pt x="3900" y="12835"/>
                  </a:cubicBezTo>
                  <a:cubicBezTo>
                    <a:pt x="3907" y="12883"/>
                    <a:pt x="3921" y="12925"/>
                    <a:pt x="3949" y="12967"/>
                  </a:cubicBezTo>
                  <a:cubicBezTo>
                    <a:pt x="4781" y="14410"/>
                    <a:pt x="6279" y="15312"/>
                    <a:pt x="7905" y="15312"/>
                  </a:cubicBezTo>
                  <a:cubicBezTo>
                    <a:pt x="8166" y="15312"/>
                    <a:pt x="8431" y="15288"/>
                    <a:pt x="8697" y="15240"/>
                  </a:cubicBezTo>
                  <a:cubicBezTo>
                    <a:pt x="9594" y="15073"/>
                    <a:pt x="10421" y="14649"/>
                    <a:pt x="11075" y="14017"/>
                  </a:cubicBezTo>
                  <a:cubicBezTo>
                    <a:pt x="12778" y="12355"/>
                    <a:pt x="13647" y="9706"/>
                    <a:pt x="13877" y="7391"/>
                  </a:cubicBezTo>
                  <a:cubicBezTo>
                    <a:pt x="13995" y="6182"/>
                    <a:pt x="14050" y="4117"/>
                    <a:pt x="13161" y="3136"/>
                  </a:cubicBezTo>
                  <a:cubicBezTo>
                    <a:pt x="12784" y="2725"/>
                    <a:pt x="12452" y="2553"/>
                    <a:pt x="12160" y="2553"/>
                  </a:cubicBezTo>
                  <a:cubicBezTo>
                    <a:pt x="11167" y="2553"/>
                    <a:pt x="10635" y="4535"/>
                    <a:pt x="10394" y="5862"/>
                  </a:cubicBezTo>
                  <a:cubicBezTo>
                    <a:pt x="9768" y="4541"/>
                    <a:pt x="9121" y="3234"/>
                    <a:pt x="8419" y="1955"/>
                  </a:cubicBezTo>
                  <a:cubicBezTo>
                    <a:pt x="7953" y="1106"/>
                    <a:pt x="7390" y="8"/>
                    <a:pt x="6271" y="1"/>
                  </a:cubicBezTo>
                  <a:cubicBezTo>
                    <a:pt x="6265" y="1"/>
                    <a:pt x="6259" y="1"/>
                    <a:pt x="6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-2160075" y="1442025"/>
              <a:ext cx="330125" cy="340475"/>
            </a:xfrm>
            <a:custGeom>
              <a:avLst/>
              <a:gdLst/>
              <a:ahLst/>
              <a:cxnLst/>
              <a:rect l="l" t="t" r="r" b="b"/>
              <a:pathLst>
                <a:path w="13205" h="13619" extrusionOk="0">
                  <a:moveTo>
                    <a:pt x="6303" y="0"/>
                  </a:moveTo>
                  <a:cubicBezTo>
                    <a:pt x="6051" y="0"/>
                    <a:pt x="5902" y="276"/>
                    <a:pt x="6008" y="991"/>
                  </a:cubicBezTo>
                  <a:cubicBezTo>
                    <a:pt x="6056" y="1172"/>
                    <a:pt x="6112" y="1352"/>
                    <a:pt x="6175" y="1526"/>
                  </a:cubicBezTo>
                  <a:cubicBezTo>
                    <a:pt x="6487" y="2402"/>
                    <a:pt x="6898" y="3236"/>
                    <a:pt x="7391" y="4022"/>
                  </a:cubicBezTo>
                  <a:cubicBezTo>
                    <a:pt x="7468" y="4133"/>
                    <a:pt x="7482" y="4279"/>
                    <a:pt x="7419" y="4404"/>
                  </a:cubicBezTo>
                  <a:cubicBezTo>
                    <a:pt x="7424" y="4652"/>
                    <a:pt x="7241" y="4896"/>
                    <a:pt x="7007" y="4896"/>
                  </a:cubicBezTo>
                  <a:cubicBezTo>
                    <a:pt x="6933" y="4896"/>
                    <a:pt x="6853" y="4872"/>
                    <a:pt x="6772" y="4815"/>
                  </a:cubicBezTo>
                  <a:cubicBezTo>
                    <a:pt x="5827" y="4119"/>
                    <a:pt x="4687" y="3382"/>
                    <a:pt x="3519" y="3139"/>
                  </a:cubicBezTo>
                  <a:cubicBezTo>
                    <a:pt x="3450" y="3125"/>
                    <a:pt x="3381" y="3118"/>
                    <a:pt x="3315" y="3118"/>
                  </a:cubicBezTo>
                  <a:cubicBezTo>
                    <a:pt x="2809" y="3118"/>
                    <a:pt x="2435" y="3528"/>
                    <a:pt x="2865" y="4161"/>
                  </a:cubicBezTo>
                  <a:cubicBezTo>
                    <a:pt x="3081" y="4474"/>
                    <a:pt x="4381" y="5739"/>
                    <a:pt x="4923" y="5760"/>
                  </a:cubicBezTo>
                  <a:cubicBezTo>
                    <a:pt x="5915" y="5802"/>
                    <a:pt x="5644" y="6739"/>
                    <a:pt x="5165" y="6739"/>
                  </a:cubicBezTo>
                  <a:cubicBezTo>
                    <a:pt x="5090" y="6739"/>
                    <a:pt x="5011" y="6716"/>
                    <a:pt x="4930" y="6664"/>
                  </a:cubicBezTo>
                  <a:cubicBezTo>
                    <a:pt x="4443" y="6344"/>
                    <a:pt x="3331" y="5760"/>
                    <a:pt x="2518" y="5044"/>
                  </a:cubicBezTo>
                  <a:lnTo>
                    <a:pt x="2518" y="5044"/>
                  </a:lnTo>
                  <a:cubicBezTo>
                    <a:pt x="1" y="5614"/>
                    <a:pt x="3713" y="8145"/>
                    <a:pt x="3957" y="8325"/>
                  </a:cubicBezTo>
                  <a:cubicBezTo>
                    <a:pt x="4308" y="8583"/>
                    <a:pt x="4167" y="9174"/>
                    <a:pt x="3752" y="9174"/>
                  </a:cubicBezTo>
                  <a:cubicBezTo>
                    <a:pt x="3708" y="9174"/>
                    <a:pt x="3660" y="9168"/>
                    <a:pt x="3609" y="9153"/>
                  </a:cubicBezTo>
                  <a:cubicBezTo>
                    <a:pt x="3321" y="9064"/>
                    <a:pt x="2636" y="8825"/>
                    <a:pt x="2157" y="8825"/>
                  </a:cubicBezTo>
                  <a:cubicBezTo>
                    <a:pt x="2000" y="8825"/>
                    <a:pt x="1865" y="8851"/>
                    <a:pt x="1774" y="8916"/>
                  </a:cubicBezTo>
                  <a:cubicBezTo>
                    <a:pt x="1329" y="9841"/>
                    <a:pt x="1398" y="10369"/>
                    <a:pt x="1996" y="10494"/>
                  </a:cubicBezTo>
                  <a:cubicBezTo>
                    <a:pt x="2128" y="10536"/>
                    <a:pt x="2267" y="10571"/>
                    <a:pt x="2399" y="10613"/>
                  </a:cubicBezTo>
                  <a:cubicBezTo>
                    <a:pt x="3248" y="10856"/>
                    <a:pt x="4103" y="11092"/>
                    <a:pt x="4951" y="11336"/>
                  </a:cubicBezTo>
                  <a:cubicBezTo>
                    <a:pt x="5340" y="11447"/>
                    <a:pt x="5340" y="11892"/>
                    <a:pt x="5118" y="12107"/>
                  </a:cubicBezTo>
                  <a:cubicBezTo>
                    <a:pt x="5834" y="13072"/>
                    <a:pt x="6956" y="13619"/>
                    <a:pt x="8117" y="13619"/>
                  </a:cubicBezTo>
                  <a:cubicBezTo>
                    <a:pt x="8454" y="13619"/>
                    <a:pt x="8794" y="13572"/>
                    <a:pt x="9129" y="13477"/>
                  </a:cubicBezTo>
                  <a:cubicBezTo>
                    <a:pt x="10541" y="13067"/>
                    <a:pt x="11257" y="11753"/>
                    <a:pt x="11868" y="10522"/>
                  </a:cubicBezTo>
                  <a:cubicBezTo>
                    <a:pt x="11938" y="10376"/>
                    <a:pt x="12000" y="10230"/>
                    <a:pt x="12070" y="10084"/>
                  </a:cubicBezTo>
                  <a:cubicBezTo>
                    <a:pt x="12717" y="8673"/>
                    <a:pt x="13168" y="7150"/>
                    <a:pt x="13162" y="5600"/>
                  </a:cubicBezTo>
                  <a:cubicBezTo>
                    <a:pt x="13162" y="5166"/>
                    <a:pt x="13205" y="3193"/>
                    <a:pt x="12287" y="3193"/>
                  </a:cubicBezTo>
                  <a:cubicBezTo>
                    <a:pt x="12162" y="3193"/>
                    <a:pt x="12018" y="3230"/>
                    <a:pt x="11854" y="3313"/>
                  </a:cubicBezTo>
                  <a:cubicBezTo>
                    <a:pt x="11493" y="3501"/>
                    <a:pt x="11319" y="5802"/>
                    <a:pt x="11284" y="6066"/>
                  </a:cubicBezTo>
                  <a:cubicBezTo>
                    <a:pt x="11264" y="6261"/>
                    <a:pt x="11166" y="6455"/>
                    <a:pt x="10958" y="6504"/>
                  </a:cubicBezTo>
                  <a:cubicBezTo>
                    <a:pt x="10895" y="6511"/>
                    <a:pt x="10839" y="6525"/>
                    <a:pt x="10784" y="6532"/>
                  </a:cubicBezTo>
                  <a:cubicBezTo>
                    <a:pt x="10707" y="6597"/>
                    <a:pt x="10609" y="6632"/>
                    <a:pt x="10513" y="6632"/>
                  </a:cubicBezTo>
                  <a:cubicBezTo>
                    <a:pt x="10496" y="6632"/>
                    <a:pt x="10480" y="6631"/>
                    <a:pt x="10464" y="6629"/>
                  </a:cubicBezTo>
                  <a:cubicBezTo>
                    <a:pt x="10026" y="6824"/>
                    <a:pt x="9741" y="7206"/>
                    <a:pt x="9574" y="7762"/>
                  </a:cubicBezTo>
                  <a:cubicBezTo>
                    <a:pt x="9508" y="7984"/>
                    <a:pt x="9330" y="8080"/>
                    <a:pt x="9151" y="8080"/>
                  </a:cubicBezTo>
                  <a:cubicBezTo>
                    <a:pt x="8880" y="8080"/>
                    <a:pt x="8605" y="7861"/>
                    <a:pt x="8705" y="7526"/>
                  </a:cubicBezTo>
                  <a:cubicBezTo>
                    <a:pt x="8928" y="6789"/>
                    <a:pt x="9338" y="6254"/>
                    <a:pt x="9943" y="5927"/>
                  </a:cubicBezTo>
                  <a:cubicBezTo>
                    <a:pt x="9261" y="4474"/>
                    <a:pt x="8545" y="3035"/>
                    <a:pt x="7774" y="1630"/>
                  </a:cubicBezTo>
                  <a:cubicBezTo>
                    <a:pt x="7683" y="1464"/>
                    <a:pt x="7217" y="497"/>
                    <a:pt x="7030" y="428"/>
                  </a:cubicBezTo>
                  <a:cubicBezTo>
                    <a:pt x="7028" y="426"/>
                    <a:pt x="7026" y="426"/>
                    <a:pt x="7025" y="426"/>
                  </a:cubicBezTo>
                  <a:cubicBezTo>
                    <a:pt x="7019" y="426"/>
                    <a:pt x="7013" y="430"/>
                    <a:pt x="7010" y="430"/>
                  </a:cubicBezTo>
                  <a:cubicBezTo>
                    <a:pt x="7009" y="430"/>
                    <a:pt x="7009" y="429"/>
                    <a:pt x="7009" y="428"/>
                  </a:cubicBezTo>
                  <a:cubicBezTo>
                    <a:pt x="6759" y="169"/>
                    <a:pt x="6500" y="0"/>
                    <a:pt x="6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-1011025" y="2092175"/>
              <a:ext cx="128450" cy="281350"/>
            </a:xfrm>
            <a:custGeom>
              <a:avLst/>
              <a:gdLst/>
              <a:ahLst/>
              <a:cxnLst/>
              <a:rect l="l" t="t" r="r" b="b"/>
              <a:pathLst>
                <a:path w="5138" h="11254" extrusionOk="0">
                  <a:moveTo>
                    <a:pt x="4458" y="1"/>
                  </a:moveTo>
                  <a:cubicBezTo>
                    <a:pt x="4192" y="1"/>
                    <a:pt x="3906" y="226"/>
                    <a:pt x="3977" y="569"/>
                  </a:cubicBezTo>
                  <a:cubicBezTo>
                    <a:pt x="4595" y="3565"/>
                    <a:pt x="2899" y="5039"/>
                    <a:pt x="1279" y="7243"/>
                  </a:cubicBezTo>
                  <a:cubicBezTo>
                    <a:pt x="459" y="8362"/>
                    <a:pt x="0" y="9426"/>
                    <a:pt x="125" y="10823"/>
                  </a:cubicBezTo>
                  <a:cubicBezTo>
                    <a:pt x="150" y="11109"/>
                    <a:pt x="391" y="11254"/>
                    <a:pt x="618" y="11254"/>
                  </a:cubicBezTo>
                  <a:cubicBezTo>
                    <a:pt x="844" y="11254"/>
                    <a:pt x="1057" y="11111"/>
                    <a:pt x="1029" y="10823"/>
                  </a:cubicBezTo>
                  <a:cubicBezTo>
                    <a:pt x="793" y="8084"/>
                    <a:pt x="3476" y="6722"/>
                    <a:pt x="4505" y="4469"/>
                  </a:cubicBezTo>
                  <a:cubicBezTo>
                    <a:pt x="5110" y="3134"/>
                    <a:pt x="5138" y="1730"/>
                    <a:pt x="4846" y="326"/>
                  </a:cubicBezTo>
                  <a:cubicBezTo>
                    <a:pt x="4799" y="99"/>
                    <a:pt x="4633" y="1"/>
                    <a:pt x="4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-1029800" y="2361575"/>
              <a:ext cx="68325" cy="61075"/>
            </a:xfrm>
            <a:custGeom>
              <a:avLst/>
              <a:gdLst/>
              <a:ahLst/>
              <a:cxnLst/>
              <a:rect l="l" t="t" r="r" b="b"/>
              <a:pathLst>
                <a:path w="2733" h="2443" extrusionOk="0">
                  <a:moveTo>
                    <a:pt x="1386" y="1"/>
                  </a:moveTo>
                  <a:cubicBezTo>
                    <a:pt x="857" y="1"/>
                    <a:pt x="342" y="321"/>
                    <a:pt x="174" y="854"/>
                  </a:cubicBezTo>
                  <a:cubicBezTo>
                    <a:pt x="0" y="1473"/>
                    <a:pt x="313" y="2126"/>
                    <a:pt x="911" y="2370"/>
                  </a:cubicBezTo>
                  <a:cubicBezTo>
                    <a:pt x="1049" y="2419"/>
                    <a:pt x="1191" y="2442"/>
                    <a:pt x="1331" y="2442"/>
                  </a:cubicBezTo>
                  <a:cubicBezTo>
                    <a:pt x="1803" y="2442"/>
                    <a:pt x="2254" y="2175"/>
                    <a:pt x="2468" y="1730"/>
                  </a:cubicBezTo>
                  <a:cubicBezTo>
                    <a:pt x="2732" y="1118"/>
                    <a:pt x="2468" y="409"/>
                    <a:pt x="1870" y="110"/>
                  </a:cubicBezTo>
                  <a:cubicBezTo>
                    <a:pt x="1850" y="103"/>
                    <a:pt x="1829" y="96"/>
                    <a:pt x="1808" y="96"/>
                  </a:cubicBezTo>
                  <a:cubicBezTo>
                    <a:pt x="1780" y="75"/>
                    <a:pt x="1745" y="54"/>
                    <a:pt x="1704" y="41"/>
                  </a:cubicBezTo>
                  <a:cubicBezTo>
                    <a:pt x="1599" y="14"/>
                    <a:pt x="1492" y="1"/>
                    <a:pt x="1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-1008000" y="2384200"/>
              <a:ext cx="20975" cy="16125"/>
            </a:xfrm>
            <a:custGeom>
              <a:avLst/>
              <a:gdLst/>
              <a:ahLst/>
              <a:cxnLst/>
              <a:rect l="l" t="t" r="r" b="b"/>
              <a:pathLst>
                <a:path w="839" h="645" extrusionOk="0">
                  <a:moveTo>
                    <a:pt x="495" y="1"/>
                  </a:moveTo>
                  <a:cubicBezTo>
                    <a:pt x="151" y="1"/>
                    <a:pt x="0" y="528"/>
                    <a:pt x="387" y="637"/>
                  </a:cubicBezTo>
                  <a:cubicBezTo>
                    <a:pt x="410" y="642"/>
                    <a:pt x="434" y="644"/>
                    <a:pt x="458" y="644"/>
                  </a:cubicBezTo>
                  <a:cubicBezTo>
                    <a:pt x="607" y="644"/>
                    <a:pt x="749" y="552"/>
                    <a:pt x="797" y="408"/>
                  </a:cubicBezTo>
                  <a:cubicBezTo>
                    <a:pt x="838" y="227"/>
                    <a:pt x="727" y="88"/>
                    <a:pt x="581" y="11"/>
                  </a:cubicBezTo>
                  <a:cubicBezTo>
                    <a:pt x="551" y="4"/>
                    <a:pt x="523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-873400" y="2088975"/>
              <a:ext cx="99100" cy="366125"/>
            </a:xfrm>
            <a:custGeom>
              <a:avLst/>
              <a:gdLst/>
              <a:ahLst/>
              <a:cxnLst/>
              <a:rect l="l" t="t" r="r" b="b"/>
              <a:pathLst>
                <a:path w="3964" h="14645" extrusionOk="0">
                  <a:moveTo>
                    <a:pt x="645" y="1"/>
                  </a:moveTo>
                  <a:cubicBezTo>
                    <a:pt x="316" y="1"/>
                    <a:pt x="0" y="321"/>
                    <a:pt x="245" y="648"/>
                  </a:cubicBezTo>
                  <a:cubicBezTo>
                    <a:pt x="3018" y="4340"/>
                    <a:pt x="1795" y="9916"/>
                    <a:pt x="1545" y="14212"/>
                  </a:cubicBezTo>
                  <a:cubicBezTo>
                    <a:pt x="1527" y="14501"/>
                    <a:pt x="1744" y="14645"/>
                    <a:pt x="1970" y="14645"/>
                  </a:cubicBezTo>
                  <a:cubicBezTo>
                    <a:pt x="2196" y="14645"/>
                    <a:pt x="2431" y="14501"/>
                    <a:pt x="2448" y="14212"/>
                  </a:cubicBezTo>
                  <a:cubicBezTo>
                    <a:pt x="2713" y="9693"/>
                    <a:pt x="3964" y="4104"/>
                    <a:pt x="1030" y="196"/>
                  </a:cubicBezTo>
                  <a:cubicBezTo>
                    <a:pt x="927" y="58"/>
                    <a:pt x="78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-857225" y="2439050"/>
              <a:ext cx="68325" cy="60950"/>
            </a:xfrm>
            <a:custGeom>
              <a:avLst/>
              <a:gdLst/>
              <a:ahLst/>
              <a:cxnLst/>
              <a:rect l="l" t="t" r="r" b="b"/>
              <a:pathLst>
                <a:path w="2733" h="2438" extrusionOk="0">
                  <a:moveTo>
                    <a:pt x="1385" y="0"/>
                  </a:moveTo>
                  <a:cubicBezTo>
                    <a:pt x="856" y="0"/>
                    <a:pt x="349" y="324"/>
                    <a:pt x="182" y="849"/>
                  </a:cubicBezTo>
                  <a:cubicBezTo>
                    <a:pt x="1" y="1467"/>
                    <a:pt x="321" y="2121"/>
                    <a:pt x="912" y="2364"/>
                  </a:cubicBezTo>
                  <a:cubicBezTo>
                    <a:pt x="1053" y="2414"/>
                    <a:pt x="1197" y="2438"/>
                    <a:pt x="1339" y="2438"/>
                  </a:cubicBezTo>
                  <a:cubicBezTo>
                    <a:pt x="1811" y="2438"/>
                    <a:pt x="2255" y="2174"/>
                    <a:pt x="2469" y="1725"/>
                  </a:cubicBezTo>
                  <a:cubicBezTo>
                    <a:pt x="2733" y="1113"/>
                    <a:pt x="2469" y="404"/>
                    <a:pt x="1878" y="105"/>
                  </a:cubicBezTo>
                  <a:cubicBezTo>
                    <a:pt x="1857" y="98"/>
                    <a:pt x="1836" y="91"/>
                    <a:pt x="1815" y="91"/>
                  </a:cubicBezTo>
                  <a:cubicBezTo>
                    <a:pt x="1781" y="70"/>
                    <a:pt x="1746" y="49"/>
                    <a:pt x="1711" y="42"/>
                  </a:cubicBezTo>
                  <a:cubicBezTo>
                    <a:pt x="1603" y="14"/>
                    <a:pt x="1493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-835400" y="2461550"/>
              <a:ext cx="21125" cy="16100"/>
            </a:xfrm>
            <a:custGeom>
              <a:avLst/>
              <a:gdLst/>
              <a:ahLst/>
              <a:cxnLst/>
              <a:rect l="l" t="t" r="r" b="b"/>
              <a:pathLst>
                <a:path w="845" h="644" extrusionOk="0">
                  <a:moveTo>
                    <a:pt x="500" y="1"/>
                  </a:moveTo>
                  <a:cubicBezTo>
                    <a:pt x="150" y="1"/>
                    <a:pt x="0" y="527"/>
                    <a:pt x="393" y="637"/>
                  </a:cubicBezTo>
                  <a:cubicBezTo>
                    <a:pt x="417" y="642"/>
                    <a:pt x="440" y="644"/>
                    <a:pt x="464" y="644"/>
                  </a:cubicBezTo>
                  <a:cubicBezTo>
                    <a:pt x="612" y="644"/>
                    <a:pt x="748" y="552"/>
                    <a:pt x="796" y="408"/>
                  </a:cubicBezTo>
                  <a:cubicBezTo>
                    <a:pt x="845" y="227"/>
                    <a:pt x="727" y="88"/>
                    <a:pt x="588" y="11"/>
                  </a:cubicBezTo>
                  <a:cubicBezTo>
                    <a:pt x="557" y="4"/>
                    <a:pt x="528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-855100" y="1626175"/>
              <a:ext cx="151025" cy="128175"/>
            </a:xfrm>
            <a:custGeom>
              <a:avLst/>
              <a:gdLst/>
              <a:ahLst/>
              <a:cxnLst/>
              <a:rect l="l" t="t" r="r" b="b"/>
              <a:pathLst>
                <a:path w="6041" h="5127" extrusionOk="0">
                  <a:moveTo>
                    <a:pt x="3340" y="0"/>
                  </a:moveTo>
                  <a:cubicBezTo>
                    <a:pt x="3281" y="0"/>
                    <a:pt x="3222" y="2"/>
                    <a:pt x="3162" y="7"/>
                  </a:cubicBezTo>
                  <a:cubicBezTo>
                    <a:pt x="1" y="263"/>
                    <a:pt x="302" y="5127"/>
                    <a:pt x="3329" y="5127"/>
                  </a:cubicBezTo>
                  <a:cubicBezTo>
                    <a:pt x="3430" y="5127"/>
                    <a:pt x="3535" y="5121"/>
                    <a:pt x="3642" y="5110"/>
                  </a:cubicBezTo>
                  <a:cubicBezTo>
                    <a:pt x="4977" y="4971"/>
                    <a:pt x="6041" y="3650"/>
                    <a:pt x="5922" y="2322"/>
                  </a:cubicBezTo>
                  <a:cubicBezTo>
                    <a:pt x="5803" y="1053"/>
                    <a:pt x="4610" y="0"/>
                    <a:pt x="334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-827050" y="1648825"/>
              <a:ext cx="99700" cy="83025"/>
            </a:xfrm>
            <a:custGeom>
              <a:avLst/>
              <a:gdLst/>
              <a:ahLst/>
              <a:cxnLst/>
              <a:rect l="l" t="t" r="r" b="b"/>
              <a:pathLst>
                <a:path w="3988" h="3321" extrusionOk="0">
                  <a:moveTo>
                    <a:pt x="2232" y="0"/>
                  </a:moveTo>
                  <a:cubicBezTo>
                    <a:pt x="2194" y="0"/>
                    <a:pt x="2155" y="2"/>
                    <a:pt x="2117" y="5"/>
                  </a:cubicBezTo>
                  <a:cubicBezTo>
                    <a:pt x="1" y="179"/>
                    <a:pt x="329" y="3321"/>
                    <a:pt x="2227" y="3321"/>
                  </a:cubicBezTo>
                  <a:cubicBezTo>
                    <a:pt x="2300" y="3321"/>
                    <a:pt x="2374" y="3316"/>
                    <a:pt x="2451" y="3307"/>
                  </a:cubicBezTo>
                  <a:cubicBezTo>
                    <a:pt x="3285" y="3203"/>
                    <a:pt x="3987" y="2327"/>
                    <a:pt x="3897" y="1486"/>
                  </a:cubicBezTo>
                  <a:cubicBezTo>
                    <a:pt x="3810" y="683"/>
                    <a:pt x="3034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-1269100" y="1749400"/>
              <a:ext cx="151025" cy="128175"/>
            </a:xfrm>
            <a:custGeom>
              <a:avLst/>
              <a:gdLst/>
              <a:ahLst/>
              <a:cxnLst/>
              <a:rect l="l" t="t" r="r" b="b"/>
              <a:pathLst>
                <a:path w="6041" h="5127" extrusionOk="0">
                  <a:moveTo>
                    <a:pt x="3347" y="0"/>
                  </a:moveTo>
                  <a:cubicBezTo>
                    <a:pt x="3288" y="0"/>
                    <a:pt x="3228" y="2"/>
                    <a:pt x="3169" y="7"/>
                  </a:cubicBezTo>
                  <a:cubicBezTo>
                    <a:pt x="1" y="263"/>
                    <a:pt x="308" y="5127"/>
                    <a:pt x="3336" y="5127"/>
                  </a:cubicBezTo>
                  <a:cubicBezTo>
                    <a:pt x="3437" y="5127"/>
                    <a:pt x="3541" y="5121"/>
                    <a:pt x="3649" y="5110"/>
                  </a:cubicBezTo>
                  <a:cubicBezTo>
                    <a:pt x="4977" y="4971"/>
                    <a:pt x="6040" y="3650"/>
                    <a:pt x="5922" y="2322"/>
                  </a:cubicBezTo>
                  <a:cubicBezTo>
                    <a:pt x="5809" y="1053"/>
                    <a:pt x="4617" y="0"/>
                    <a:pt x="334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-1241000" y="1771900"/>
              <a:ext cx="99625" cy="83025"/>
            </a:xfrm>
            <a:custGeom>
              <a:avLst/>
              <a:gdLst/>
              <a:ahLst/>
              <a:cxnLst/>
              <a:rect l="l" t="t" r="r" b="b"/>
              <a:pathLst>
                <a:path w="3985" h="3321" extrusionOk="0">
                  <a:moveTo>
                    <a:pt x="2220" y="0"/>
                  </a:moveTo>
                  <a:cubicBezTo>
                    <a:pt x="2185" y="0"/>
                    <a:pt x="2150" y="1"/>
                    <a:pt x="2115" y="4"/>
                  </a:cubicBezTo>
                  <a:cubicBezTo>
                    <a:pt x="0" y="178"/>
                    <a:pt x="327" y="3321"/>
                    <a:pt x="2226" y="3321"/>
                  </a:cubicBezTo>
                  <a:cubicBezTo>
                    <a:pt x="2300" y="3321"/>
                    <a:pt x="2377" y="3316"/>
                    <a:pt x="2455" y="3306"/>
                  </a:cubicBezTo>
                  <a:cubicBezTo>
                    <a:pt x="3290" y="3202"/>
                    <a:pt x="3985" y="2333"/>
                    <a:pt x="3901" y="1492"/>
                  </a:cubicBezTo>
                  <a:cubicBezTo>
                    <a:pt x="3815" y="685"/>
                    <a:pt x="3032" y="0"/>
                    <a:pt x="2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-1280075" y="1250700"/>
              <a:ext cx="585900" cy="818250"/>
            </a:xfrm>
            <a:custGeom>
              <a:avLst/>
              <a:gdLst/>
              <a:ahLst/>
              <a:cxnLst/>
              <a:rect l="l" t="t" r="r" b="b"/>
              <a:pathLst>
                <a:path w="23436" h="32730" extrusionOk="0">
                  <a:moveTo>
                    <a:pt x="7992" y="0"/>
                  </a:moveTo>
                  <a:cubicBezTo>
                    <a:pt x="7060" y="0"/>
                    <a:pt x="6139" y="130"/>
                    <a:pt x="5270" y="412"/>
                  </a:cubicBezTo>
                  <a:cubicBezTo>
                    <a:pt x="1696" y="1566"/>
                    <a:pt x="876" y="5383"/>
                    <a:pt x="466" y="8665"/>
                  </a:cubicBezTo>
                  <a:cubicBezTo>
                    <a:pt x="0" y="12349"/>
                    <a:pt x="90" y="16159"/>
                    <a:pt x="1669" y="19594"/>
                  </a:cubicBezTo>
                  <a:cubicBezTo>
                    <a:pt x="3358" y="23243"/>
                    <a:pt x="6535" y="26080"/>
                    <a:pt x="10533" y="26782"/>
                  </a:cubicBezTo>
                  <a:cubicBezTo>
                    <a:pt x="11103" y="28367"/>
                    <a:pt x="10797" y="30307"/>
                    <a:pt x="11923" y="31656"/>
                  </a:cubicBezTo>
                  <a:cubicBezTo>
                    <a:pt x="12536" y="32386"/>
                    <a:pt x="13449" y="32729"/>
                    <a:pt x="14371" y="32729"/>
                  </a:cubicBezTo>
                  <a:cubicBezTo>
                    <a:pt x="14757" y="32729"/>
                    <a:pt x="15143" y="32669"/>
                    <a:pt x="15510" y="32552"/>
                  </a:cubicBezTo>
                  <a:cubicBezTo>
                    <a:pt x="19522" y="31280"/>
                    <a:pt x="18549" y="26289"/>
                    <a:pt x="17311" y="23362"/>
                  </a:cubicBezTo>
                  <a:cubicBezTo>
                    <a:pt x="23436" y="17306"/>
                    <a:pt x="21086" y="6440"/>
                    <a:pt x="14329" y="1942"/>
                  </a:cubicBezTo>
                  <a:cubicBezTo>
                    <a:pt x="12532" y="749"/>
                    <a:pt x="10230" y="0"/>
                    <a:pt x="799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-1251050" y="1270825"/>
              <a:ext cx="492225" cy="775850"/>
            </a:xfrm>
            <a:custGeom>
              <a:avLst/>
              <a:gdLst/>
              <a:ahLst/>
              <a:cxnLst/>
              <a:rect l="l" t="t" r="r" b="b"/>
              <a:pathLst>
                <a:path w="19689" h="31034" extrusionOk="0">
                  <a:moveTo>
                    <a:pt x="6501" y="0"/>
                  </a:moveTo>
                  <a:cubicBezTo>
                    <a:pt x="5103" y="0"/>
                    <a:pt x="3772" y="358"/>
                    <a:pt x="2698" y="1227"/>
                  </a:cubicBezTo>
                  <a:cubicBezTo>
                    <a:pt x="855" y="2722"/>
                    <a:pt x="619" y="5503"/>
                    <a:pt x="334" y="7693"/>
                  </a:cubicBezTo>
                  <a:cubicBezTo>
                    <a:pt x="0" y="10272"/>
                    <a:pt x="21" y="12956"/>
                    <a:pt x="535" y="15472"/>
                  </a:cubicBezTo>
                  <a:cubicBezTo>
                    <a:pt x="1015" y="17836"/>
                    <a:pt x="1961" y="20172"/>
                    <a:pt x="3615" y="21973"/>
                  </a:cubicBezTo>
                  <a:cubicBezTo>
                    <a:pt x="4436" y="22863"/>
                    <a:pt x="5416" y="23599"/>
                    <a:pt x="6507" y="24135"/>
                  </a:cubicBezTo>
                  <a:cubicBezTo>
                    <a:pt x="7488" y="24615"/>
                    <a:pt x="8718" y="24608"/>
                    <a:pt x="9622" y="25052"/>
                  </a:cubicBezTo>
                  <a:cubicBezTo>
                    <a:pt x="11729" y="26084"/>
                    <a:pt x="10083" y="31034"/>
                    <a:pt x="13014" y="31034"/>
                  </a:cubicBezTo>
                  <a:cubicBezTo>
                    <a:pt x="13264" y="31034"/>
                    <a:pt x="13548" y="30998"/>
                    <a:pt x="13870" y="30920"/>
                  </a:cubicBezTo>
                  <a:cubicBezTo>
                    <a:pt x="15698" y="30489"/>
                    <a:pt x="16414" y="28925"/>
                    <a:pt x="16366" y="27166"/>
                  </a:cubicBezTo>
                  <a:cubicBezTo>
                    <a:pt x="16338" y="26304"/>
                    <a:pt x="16157" y="25442"/>
                    <a:pt x="15921" y="24621"/>
                  </a:cubicBezTo>
                  <a:cubicBezTo>
                    <a:pt x="15775" y="24114"/>
                    <a:pt x="15024" y="22828"/>
                    <a:pt x="15177" y="22355"/>
                  </a:cubicBezTo>
                  <a:cubicBezTo>
                    <a:pt x="15225" y="22244"/>
                    <a:pt x="15295" y="22146"/>
                    <a:pt x="15378" y="22063"/>
                  </a:cubicBezTo>
                  <a:cubicBezTo>
                    <a:pt x="16588" y="20742"/>
                    <a:pt x="17506" y="19178"/>
                    <a:pt x="18069" y="17475"/>
                  </a:cubicBezTo>
                  <a:cubicBezTo>
                    <a:pt x="19689" y="12587"/>
                    <a:pt x="18319" y="6900"/>
                    <a:pt x="14315" y="3181"/>
                  </a:cubicBezTo>
                  <a:cubicBezTo>
                    <a:pt x="12490" y="1492"/>
                    <a:pt x="9354" y="0"/>
                    <a:pt x="6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-1251050" y="1270950"/>
              <a:ext cx="467725" cy="468550"/>
            </a:xfrm>
            <a:custGeom>
              <a:avLst/>
              <a:gdLst/>
              <a:ahLst/>
              <a:cxnLst/>
              <a:rect l="l" t="t" r="r" b="b"/>
              <a:pathLst>
                <a:path w="18709" h="18742" extrusionOk="0">
                  <a:moveTo>
                    <a:pt x="6508" y="0"/>
                  </a:moveTo>
                  <a:cubicBezTo>
                    <a:pt x="5107" y="0"/>
                    <a:pt x="3774" y="359"/>
                    <a:pt x="2698" y="1229"/>
                  </a:cubicBezTo>
                  <a:cubicBezTo>
                    <a:pt x="855" y="2724"/>
                    <a:pt x="619" y="5505"/>
                    <a:pt x="334" y="7695"/>
                  </a:cubicBezTo>
                  <a:cubicBezTo>
                    <a:pt x="0" y="10274"/>
                    <a:pt x="21" y="12958"/>
                    <a:pt x="535" y="15467"/>
                  </a:cubicBezTo>
                  <a:cubicBezTo>
                    <a:pt x="758" y="16594"/>
                    <a:pt x="1098" y="17692"/>
                    <a:pt x="1557" y="18742"/>
                  </a:cubicBezTo>
                  <a:cubicBezTo>
                    <a:pt x="4658" y="14077"/>
                    <a:pt x="12570" y="15335"/>
                    <a:pt x="17262" y="13298"/>
                  </a:cubicBezTo>
                  <a:cubicBezTo>
                    <a:pt x="17763" y="13083"/>
                    <a:pt x="18250" y="12825"/>
                    <a:pt x="18708" y="12527"/>
                  </a:cubicBezTo>
                  <a:cubicBezTo>
                    <a:pt x="18507" y="8960"/>
                    <a:pt x="16929" y="5609"/>
                    <a:pt x="14315" y="3176"/>
                  </a:cubicBezTo>
                  <a:cubicBezTo>
                    <a:pt x="12496" y="1488"/>
                    <a:pt x="9362" y="0"/>
                    <a:pt x="6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-1001475" y="1875725"/>
              <a:ext cx="99100" cy="123800"/>
            </a:xfrm>
            <a:custGeom>
              <a:avLst/>
              <a:gdLst/>
              <a:ahLst/>
              <a:cxnLst/>
              <a:rect l="l" t="t" r="r" b="b"/>
              <a:pathLst>
                <a:path w="3964" h="4952" extrusionOk="0">
                  <a:moveTo>
                    <a:pt x="2437" y="1"/>
                  </a:moveTo>
                  <a:cubicBezTo>
                    <a:pt x="1914" y="1"/>
                    <a:pt x="1453" y="376"/>
                    <a:pt x="1022" y="620"/>
                  </a:cubicBezTo>
                  <a:cubicBezTo>
                    <a:pt x="696" y="808"/>
                    <a:pt x="355" y="968"/>
                    <a:pt x="0" y="1100"/>
                  </a:cubicBezTo>
                  <a:cubicBezTo>
                    <a:pt x="876" y="1885"/>
                    <a:pt x="856" y="3603"/>
                    <a:pt x="1161" y="4951"/>
                  </a:cubicBezTo>
                  <a:cubicBezTo>
                    <a:pt x="2218" y="4764"/>
                    <a:pt x="2893" y="3742"/>
                    <a:pt x="3219" y="2747"/>
                  </a:cubicBezTo>
                  <a:cubicBezTo>
                    <a:pt x="3504" y="1892"/>
                    <a:pt x="3963" y="189"/>
                    <a:pt x="2566" y="8"/>
                  </a:cubicBezTo>
                  <a:cubicBezTo>
                    <a:pt x="2522" y="3"/>
                    <a:pt x="2480" y="1"/>
                    <a:pt x="2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-968350" y="1603100"/>
              <a:ext cx="48750" cy="62925"/>
            </a:xfrm>
            <a:custGeom>
              <a:avLst/>
              <a:gdLst/>
              <a:ahLst/>
              <a:cxnLst/>
              <a:rect l="l" t="t" r="r" b="b"/>
              <a:pathLst>
                <a:path w="1950" h="2517" extrusionOk="0">
                  <a:moveTo>
                    <a:pt x="1020" y="1"/>
                  </a:moveTo>
                  <a:cubicBezTo>
                    <a:pt x="0" y="1"/>
                    <a:pt x="563" y="1895"/>
                    <a:pt x="921" y="2334"/>
                  </a:cubicBezTo>
                  <a:cubicBezTo>
                    <a:pt x="1021" y="2457"/>
                    <a:pt x="1162" y="2517"/>
                    <a:pt x="1299" y="2517"/>
                  </a:cubicBezTo>
                  <a:cubicBezTo>
                    <a:pt x="1496" y="2517"/>
                    <a:pt x="1685" y="2394"/>
                    <a:pt x="1734" y="2160"/>
                  </a:cubicBezTo>
                  <a:cubicBezTo>
                    <a:pt x="1853" y="1618"/>
                    <a:pt x="1950" y="130"/>
                    <a:pt x="1157" y="12"/>
                  </a:cubicBezTo>
                  <a:lnTo>
                    <a:pt x="1109" y="5"/>
                  </a:lnTo>
                  <a:cubicBezTo>
                    <a:pt x="1078" y="2"/>
                    <a:pt x="1048" y="1"/>
                    <a:pt x="102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-1133400" y="1645625"/>
              <a:ext cx="53550" cy="61400"/>
            </a:xfrm>
            <a:custGeom>
              <a:avLst/>
              <a:gdLst/>
              <a:ahLst/>
              <a:cxnLst/>
              <a:rect l="l" t="t" r="r" b="b"/>
              <a:pathLst>
                <a:path w="2142" h="2456" extrusionOk="0">
                  <a:moveTo>
                    <a:pt x="1208" y="1"/>
                  </a:moveTo>
                  <a:cubicBezTo>
                    <a:pt x="1204" y="1"/>
                    <a:pt x="1200" y="1"/>
                    <a:pt x="1196" y="1"/>
                  </a:cubicBezTo>
                  <a:lnTo>
                    <a:pt x="1141" y="8"/>
                  </a:lnTo>
                  <a:cubicBezTo>
                    <a:pt x="1" y="84"/>
                    <a:pt x="911" y="1947"/>
                    <a:pt x="1342" y="2330"/>
                  </a:cubicBezTo>
                  <a:cubicBezTo>
                    <a:pt x="1440" y="2416"/>
                    <a:pt x="1557" y="2456"/>
                    <a:pt x="1671" y="2456"/>
                  </a:cubicBezTo>
                  <a:cubicBezTo>
                    <a:pt x="1896" y="2456"/>
                    <a:pt x="2107" y="2297"/>
                    <a:pt x="2121" y="2024"/>
                  </a:cubicBezTo>
                  <a:cubicBezTo>
                    <a:pt x="2142" y="1477"/>
                    <a:pt x="1997" y="1"/>
                    <a:pt x="120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-1001425" y="1703250"/>
              <a:ext cx="90975" cy="72600"/>
            </a:xfrm>
            <a:custGeom>
              <a:avLst/>
              <a:gdLst/>
              <a:ahLst/>
              <a:cxnLst/>
              <a:rect l="l" t="t" r="r" b="b"/>
              <a:pathLst>
                <a:path w="3639" h="2904" extrusionOk="0">
                  <a:moveTo>
                    <a:pt x="3126" y="1"/>
                  </a:moveTo>
                  <a:cubicBezTo>
                    <a:pt x="2929" y="1"/>
                    <a:pt x="2727" y="109"/>
                    <a:pt x="2661" y="351"/>
                  </a:cubicBezTo>
                  <a:cubicBezTo>
                    <a:pt x="2397" y="1297"/>
                    <a:pt x="1549" y="1957"/>
                    <a:pt x="575" y="1999"/>
                  </a:cubicBezTo>
                  <a:cubicBezTo>
                    <a:pt x="0" y="2033"/>
                    <a:pt x="59" y="2903"/>
                    <a:pt x="619" y="2903"/>
                  </a:cubicBezTo>
                  <a:cubicBezTo>
                    <a:pt x="627" y="2903"/>
                    <a:pt x="636" y="2903"/>
                    <a:pt x="645" y="2903"/>
                  </a:cubicBezTo>
                  <a:cubicBezTo>
                    <a:pt x="2049" y="2826"/>
                    <a:pt x="3183" y="1860"/>
                    <a:pt x="3551" y="511"/>
                  </a:cubicBezTo>
                  <a:cubicBezTo>
                    <a:pt x="3638" y="191"/>
                    <a:pt x="3387" y="1"/>
                    <a:pt x="31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-1058825" y="1627250"/>
              <a:ext cx="64200" cy="98275"/>
            </a:xfrm>
            <a:custGeom>
              <a:avLst/>
              <a:gdLst/>
              <a:ahLst/>
              <a:cxnLst/>
              <a:rect l="l" t="t" r="r" b="b"/>
              <a:pathLst>
                <a:path w="2568" h="3931" extrusionOk="0">
                  <a:moveTo>
                    <a:pt x="426" y="1"/>
                  </a:moveTo>
                  <a:cubicBezTo>
                    <a:pt x="209" y="1"/>
                    <a:pt x="0" y="135"/>
                    <a:pt x="0" y="416"/>
                  </a:cubicBezTo>
                  <a:cubicBezTo>
                    <a:pt x="0" y="1355"/>
                    <a:pt x="269" y="3931"/>
                    <a:pt x="1569" y="3931"/>
                  </a:cubicBezTo>
                  <a:cubicBezTo>
                    <a:pt x="1732" y="3931"/>
                    <a:pt x="1910" y="3890"/>
                    <a:pt x="2107" y="3802"/>
                  </a:cubicBezTo>
                  <a:cubicBezTo>
                    <a:pt x="2567" y="3590"/>
                    <a:pt x="2320" y="2950"/>
                    <a:pt x="1899" y="2950"/>
                  </a:cubicBezTo>
                  <a:cubicBezTo>
                    <a:pt x="1837" y="2950"/>
                    <a:pt x="1771" y="2964"/>
                    <a:pt x="1703" y="2995"/>
                  </a:cubicBezTo>
                  <a:cubicBezTo>
                    <a:pt x="1674" y="3008"/>
                    <a:pt x="1646" y="3014"/>
                    <a:pt x="1619" y="3014"/>
                  </a:cubicBezTo>
                  <a:cubicBezTo>
                    <a:pt x="1092" y="3014"/>
                    <a:pt x="904" y="715"/>
                    <a:pt x="904" y="458"/>
                  </a:cubicBezTo>
                  <a:cubicBezTo>
                    <a:pt x="904" y="158"/>
                    <a:pt x="660" y="1"/>
                    <a:pt x="4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-824375" y="1471825"/>
              <a:ext cx="112300" cy="181425"/>
            </a:xfrm>
            <a:custGeom>
              <a:avLst/>
              <a:gdLst/>
              <a:ahLst/>
              <a:cxnLst/>
              <a:rect l="l" t="t" r="r" b="b"/>
              <a:pathLst>
                <a:path w="4492" h="7257" extrusionOk="0">
                  <a:moveTo>
                    <a:pt x="836" y="1"/>
                  </a:moveTo>
                  <a:cubicBezTo>
                    <a:pt x="762" y="1"/>
                    <a:pt x="680" y="74"/>
                    <a:pt x="564" y="265"/>
                  </a:cubicBezTo>
                  <a:cubicBezTo>
                    <a:pt x="1" y="1196"/>
                    <a:pt x="404" y="2489"/>
                    <a:pt x="585" y="3477"/>
                  </a:cubicBezTo>
                  <a:cubicBezTo>
                    <a:pt x="807" y="4651"/>
                    <a:pt x="1155" y="5806"/>
                    <a:pt x="1621" y="6911"/>
                  </a:cubicBezTo>
                  <a:cubicBezTo>
                    <a:pt x="1697" y="7089"/>
                    <a:pt x="1878" y="7256"/>
                    <a:pt x="2073" y="7256"/>
                  </a:cubicBezTo>
                  <a:cubicBezTo>
                    <a:pt x="2144" y="7256"/>
                    <a:pt x="2217" y="7234"/>
                    <a:pt x="2288" y="7182"/>
                  </a:cubicBezTo>
                  <a:cubicBezTo>
                    <a:pt x="3359" y="6417"/>
                    <a:pt x="3887" y="5340"/>
                    <a:pt x="3824" y="4095"/>
                  </a:cubicBezTo>
                  <a:cubicBezTo>
                    <a:pt x="4269" y="3935"/>
                    <a:pt x="4492" y="3393"/>
                    <a:pt x="4235" y="2844"/>
                  </a:cubicBezTo>
                  <a:cubicBezTo>
                    <a:pt x="4012" y="2385"/>
                    <a:pt x="3414" y="2051"/>
                    <a:pt x="3032" y="1759"/>
                  </a:cubicBezTo>
                  <a:lnTo>
                    <a:pt x="1732" y="765"/>
                  </a:lnTo>
                  <a:cubicBezTo>
                    <a:pt x="1530" y="633"/>
                    <a:pt x="1343" y="473"/>
                    <a:pt x="1169" y="306"/>
                  </a:cubicBezTo>
                  <a:cubicBezTo>
                    <a:pt x="1027" y="144"/>
                    <a:pt x="93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-793425" y="1509725"/>
              <a:ext cx="55125" cy="112975"/>
            </a:xfrm>
            <a:custGeom>
              <a:avLst/>
              <a:gdLst/>
              <a:ahLst/>
              <a:cxnLst/>
              <a:rect l="l" t="t" r="r" b="b"/>
              <a:pathLst>
                <a:path w="2205" h="451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1543"/>
                    <a:pt x="459" y="3066"/>
                    <a:pt x="1001" y="4519"/>
                  </a:cubicBezTo>
                  <a:cubicBezTo>
                    <a:pt x="1578" y="3907"/>
                    <a:pt x="1815" y="3059"/>
                    <a:pt x="1648" y="2239"/>
                  </a:cubicBezTo>
                  <a:cubicBezTo>
                    <a:pt x="1600" y="1981"/>
                    <a:pt x="1790" y="1656"/>
                    <a:pt x="2066" y="1656"/>
                  </a:cubicBezTo>
                  <a:cubicBezTo>
                    <a:pt x="2110" y="1656"/>
                    <a:pt x="2156" y="1664"/>
                    <a:pt x="2204" y="1682"/>
                  </a:cubicBezTo>
                  <a:cubicBezTo>
                    <a:pt x="1641" y="1460"/>
                    <a:pt x="1050" y="800"/>
                    <a:pt x="563" y="4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-1309800" y="1221100"/>
              <a:ext cx="543300" cy="378450"/>
            </a:xfrm>
            <a:custGeom>
              <a:avLst/>
              <a:gdLst/>
              <a:ahLst/>
              <a:cxnLst/>
              <a:rect l="l" t="t" r="r" b="b"/>
              <a:pathLst>
                <a:path w="21732" h="15138" extrusionOk="0">
                  <a:moveTo>
                    <a:pt x="10531" y="1"/>
                  </a:moveTo>
                  <a:cubicBezTo>
                    <a:pt x="10106" y="1"/>
                    <a:pt x="9678" y="25"/>
                    <a:pt x="9247" y="74"/>
                  </a:cubicBezTo>
                  <a:cubicBezTo>
                    <a:pt x="6487" y="380"/>
                    <a:pt x="3588" y="1673"/>
                    <a:pt x="2051" y="4085"/>
                  </a:cubicBezTo>
                  <a:cubicBezTo>
                    <a:pt x="0" y="7297"/>
                    <a:pt x="668" y="11281"/>
                    <a:pt x="1321" y="14806"/>
                  </a:cubicBezTo>
                  <a:cubicBezTo>
                    <a:pt x="1341" y="14991"/>
                    <a:pt x="1506" y="15126"/>
                    <a:pt x="1691" y="15126"/>
                  </a:cubicBezTo>
                  <a:cubicBezTo>
                    <a:pt x="1699" y="15126"/>
                    <a:pt x="1708" y="15126"/>
                    <a:pt x="1717" y="15125"/>
                  </a:cubicBezTo>
                  <a:cubicBezTo>
                    <a:pt x="1749" y="15134"/>
                    <a:pt x="1782" y="15138"/>
                    <a:pt x="1816" y="15138"/>
                  </a:cubicBezTo>
                  <a:cubicBezTo>
                    <a:pt x="1891" y="15138"/>
                    <a:pt x="1968" y="15117"/>
                    <a:pt x="2030" y="15084"/>
                  </a:cubicBezTo>
                  <a:cubicBezTo>
                    <a:pt x="6728" y="12543"/>
                    <a:pt x="11860" y="11255"/>
                    <a:pt x="17122" y="11255"/>
                  </a:cubicBezTo>
                  <a:cubicBezTo>
                    <a:pt x="18253" y="11255"/>
                    <a:pt x="19390" y="11314"/>
                    <a:pt x="20530" y="11434"/>
                  </a:cubicBezTo>
                  <a:cubicBezTo>
                    <a:pt x="20611" y="11505"/>
                    <a:pt x="20720" y="11541"/>
                    <a:pt x="20832" y="11541"/>
                  </a:cubicBezTo>
                  <a:cubicBezTo>
                    <a:pt x="21058" y="11541"/>
                    <a:pt x="21292" y="11395"/>
                    <a:pt x="21316" y="11107"/>
                  </a:cubicBezTo>
                  <a:cubicBezTo>
                    <a:pt x="21731" y="4814"/>
                    <a:pt x="16553" y="1"/>
                    <a:pt x="10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-868700" y="1315750"/>
              <a:ext cx="70425" cy="168450"/>
            </a:xfrm>
            <a:custGeom>
              <a:avLst/>
              <a:gdLst/>
              <a:ahLst/>
              <a:cxnLst/>
              <a:rect l="l" t="t" r="r" b="b"/>
              <a:pathLst>
                <a:path w="2817" h="6738" extrusionOk="0">
                  <a:moveTo>
                    <a:pt x="1" y="0"/>
                  </a:moveTo>
                  <a:lnTo>
                    <a:pt x="1" y="0"/>
                  </a:lnTo>
                  <a:cubicBezTo>
                    <a:pt x="1336" y="1961"/>
                    <a:pt x="2128" y="4443"/>
                    <a:pt x="2740" y="6737"/>
                  </a:cubicBezTo>
                  <a:lnTo>
                    <a:pt x="2782" y="6737"/>
                  </a:lnTo>
                  <a:cubicBezTo>
                    <a:pt x="2817" y="4206"/>
                    <a:pt x="1809" y="177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-1283050" y="1243500"/>
              <a:ext cx="458875" cy="328450"/>
            </a:xfrm>
            <a:custGeom>
              <a:avLst/>
              <a:gdLst/>
              <a:ahLst/>
              <a:cxnLst/>
              <a:rect l="l" t="t" r="r" b="b"/>
              <a:pathLst>
                <a:path w="18355" h="13138" extrusionOk="0">
                  <a:moveTo>
                    <a:pt x="9461" y="0"/>
                  </a:moveTo>
                  <a:cubicBezTo>
                    <a:pt x="9262" y="0"/>
                    <a:pt x="9064" y="7"/>
                    <a:pt x="8865" y="19"/>
                  </a:cubicBezTo>
                  <a:cubicBezTo>
                    <a:pt x="5938" y="179"/>
                    <a:pt x="2810" y="1549"/>
                    <a:pt x="1412" y="4253"/>
                  </a:cubicBezTo>
                  <a:cubicBezTo>
                    <a:pt x="1" y="6992"/>
                    <a:pt x="487" y="10218"/>
                    <a:pt x="1023" y="13138"/>
                  </a:cubicBezTo>
                  <a:cubicBezTo>
                    <a:pt x="5666" y="10717"/>
                    <a:pt x="10814" y="9460"/>
                    <a:pt x="16028" y="9460"/>
                  </a:cubicBezTo>
                  <a:cubicBezTo>
                    <a:pt x="16803" y="9460"/>
                    <a:pt x="17579" y="9488"/>
                    <a:pt x="18355" y="9544"/>
                  </a:cubicBezTo>
                  <a:cubicBezTo>
                    <a:pt x="17277" y="5504"/>
                    <a:pt x="15560" y="638"/>
                    <a:pt x="10777" y="165"/>
                  </a:cubicBezTo>
                  <a:cubicBezTo>
                    <a:pt x="10686" y="151"/>
                    <a:pt x="10596" y="116"/>
                    <a:pt x="10526" y="61"/>
                  </a:cubicBezTo>
                  <a:cubicBezTo>
                    <a:pt x="10173" y="21"/>
                    <a:pt x="9817" y="0"/>
                    <a:pt x="9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-1346650" y="1452100"/>
              <a:ext cx="554450" cy="267475"/>
            </a:xfrm>
            <a:custGeom>
              <a:avLst/>
              <a:gdLst/>
              <a:ahLst/>
              <a:cxnLst/>
              <a:rect l="l" t="t" r="r" b="b"/>
              <a:pathLst>
                <a:path w="22178" h="10699" extrusionOk="0">
                  <a:moveTo>
                    <a:pt x="17229" y="0"/>
                  </a:moveTo>
                  <a:cubicBezTo>
                    <a:pt x="16371" y="0"/>
                    <a:pt x="15556" y="52"/>
                    <a:pt x="14948" y="80"/>
                  </a:cubicBezTo>
                  <a:cubicBezTo>
                    <a:pt x="12181" y="198"/>
                    <a:pt x="9448" y="803"/>
                    <a:pt x="6890" y="1860"/>
                  </a:cubicBezTo>
                  <a:cubicBezTo>
                    <a:pt x="3365" y="3320"/>
                    <a:pt x="0" y="6205"/>
                    <a:pt x="1001" y="10390"/>
                  </a:cubicBezTo>
                  <a:cubicBezTo>
                    <a:pt x="1047" y="10582"/>
                    <a:pt x="1435" y="10699"/>
                    <a:pt x="1767" y="10699"/>
                  </a:cubicBezTo>
                  <a:cubicBezTo>
                    <a:pt x="1989" y="10699"/>
                    <a:pt x="2186" y="10647"/>
                    <a:pt x="2239" y="10529"/>
                  </a:cubicBezTo>
                  <a:cubicBezTo>
                    <a:pt x="3435" y="7902"/>
                    <a:pt x="5520" y="5837"/>
                    <a:pt x="8232" y="4766"/>
                  </a:cubicBezTo>
                  <a:cubicBezTo>
                    <a:pt x="9411" y="4304"/>
                    <a:pt x="10532" y="4144"/>
                    <a:pt x="11644" y="4144"/>
                  </a:cubicBezTo>
                  <a:cubicBezTo>
                    <a:pt x="13357" y="4144"/>
                    <a:pt x="15048" y="4523"/>
                    <a:pt x="16894" y="4759"/>
                  </a:cubicBezTo>
                  <a:cubicBezTo>
                    <a:pt x="17314" y="4815"/>
                    <a:pt x="17792" y="4858"/>
                    <a:pt x="18285" y="4858"/>
                  </a:cubicBezTo>
                  <a:cubicBezTo>
                    <a:pt x="19507" y="4858"/>
                    <a:pt x="20816" y="4595"/>
                    <a:pt x="21524" y="3619"/>
                  </a:cubicBezTo>
                  <a:cubicBezTo>
                    <a:pt x="22178" y="2715"/>
                    <a:pt x="22115" y="1561"/>
                    <a:pt x="21239" y="866"/>
                  </a:cubicBezTo>
                  <a:cubicBezTo>
                    <a:pt x="20332" y="157"/>
                    <a:pt x="18715" y="0"/>
                    <a:pt x="17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-1317800" y="1475950"/>
              <a:ext cx="531350" cy="213500"/>
            </a:xfrm>
            <a:custGeom>
              <a:avLst/>
              <a:gdLst/>
              <a:ahLst/>
              <a:cxnLst/>
              <a:rect l="l" t="t" r="r" b="b"/>
              <a:pathLst>
                <a:path w="21254" h="8540" extrusionOk="0">
                  <a:moveTo>
                    <a:pt x="14828" y="0"/>
                  </a:moveTo>
                  <a:cubicBezTo>
                    <a:pt x="13160" y="0"/>
                    <a:pt x="11496" y="182"/>
                    <a:pt x="9866" y="545"/>
                  </a:cubicBezTo>
                  <a:cubicBezTo>
                    <a:pt x="6014" y="1400"/>
                    <a:pt x="0" y="3715"/>
                    <a:pt x="598" y="8540"/>
                  </a:cubicBezTo>
                  <a:cubicBezTo>
                    <a:pt x="2753" y="4385"/>
                    <a:pt x="6788" y="2306"/>
                    <a:pt x="11200" y="2306"/>
                  </a:cubicBezTo>
                  <a:cubicBezTo>
                    <a:pt x="12127" y="2306"/>
                    <a:pt x="13070" y="2398"/>
                    <a:pt x="14016" y="2582"/>
                  </a:cubicBezTo>
                  <a:cubicBezTo>
                    <a:pt x="14788" y="2731"/>
                    <a:pt x="15706" y="3063"/>
                    <a:pt x="16678" y="3063"/>
                  </a:cubicBezTo>
                  <a:cubicBezTo>
                    <a:pt x="16924" y="3063"/>
                    <a:pt x="17172" y="3042"/>
                    <a:pt x="17423" y="2992"/>
                  </a:cubicBezTo>
                  <a:cubicBezTo>
                    <a:pt x="21253" y="1977"/>
                    <a:pt x="19988" y="447"/>
                    <a:pt x="18563" y="308"/>
                  </a:cubicBezTo>
                  <a:cubicBezTo>
                    <a:pt x="17791" y="176"/>
                    <a:pt x="17019" y="93"/>
                    <a:pt x="16248" y="44"/>
                  </a:cubicBezTo>
                  <a:cubicBezTo>
                    <a:pt x="15775" y="15"/>
                    <a:pt x="15301" y="0"/>
                    <a:pt x="14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1" name="Google Shape;381;p31"/>
          <p:cNvGrpSpPr/>
          <p:nvPr/>
        </p:nvGrpSpPr>
        <p:grpSpPr>
          <a:xfrm>
            <a:off x="502032" y="651116"/>
            <a:ext cx="1814687" cy="3971930"/>
            <a:chOff x="2248875" y="1071600"/>
            <a:chExt cx="1630300" cy="3568350"/>
          </a:xfrm>
        </p:grpSpPr>
        <p:sp>
          <p:nvSpPr>
            <p:cNvPr id="382" name="Google Shape;382;p31"/>
            <p:cNvSpPr/>
            <p:nvPr/>
          </p:nvSpPr>
          <p:spPr>
            <a:xfrm>
              <a:off x="2248875" y="1913550"/>
              <a:ext cx="1555400" cy="1189700"/>
            </a:xfrm>
            <a:custGeom>
              <a:avLst/>
              <a:gdLst/>
              <a:ahLst/>
              <a:cxnLst/>
              <a:rect l="l" t="t" r="r" b="b"/>
              <a:pathLst>
                <a:path w="62216" h="47588" extrusionOk="0">
                  <a:moveTo>
                    <a:pt x="36673" y="0"/>
                  </a:moveTo>
                  <a:cubicBezTo>
                    <a:pt x="35850" y="0"/>
                    <a:pt x="35026" y="67"/>
                    <a:pt x="34212" y="188"/>
                  </a:cubicBezTo>
                  <a:cubicBezTo>
                    <a:pt x="33009" y="369"/>
                    <a:pt x="31827" y="647"/>
                    <a:pt x="30666" y="1002"/>
                  </a:cubicBezTo>
                  <a:cubicBezTo>
                    <a:pt x="30006" y="1203"/>
                    <a:pt x="29186" y="1155"/>
                    <a:pt x="28553" y="1481"/>
                  </a:cubicBezTo>
                  <a:cubicBezTo>
                    <a:pt x="27468" y="2051"/>
                    <a:pt x="28004" y="2976"/>
                    <a:pt x="27642" y="3915"/>
                  </a:cubicBezTo>
                  <a:cubicBezTo>
                    <a:pt x="27406" y="4540"/>
                    <a:pt x="26891" y="4999"/>
                    <a:pt x="26356" y="5368"/>
                  </a:cubicBezTo>
                  <a:cubicBezTo>
                    <a:pt x="25522" y="5945"/>
                    <a:pt x="24507" y="6195"/>
                    <a:pt x="23520" y="6327"/>
                  </a:cubicBezTo>
                  <a:cubicBezTo>
                    <a:pt x="22892" y="6410"/>
                    <a:pt x="22263" y="6440"/>
                    <a:pt x="21633" y="6440"/>
                  </a:cubicBezTo>
                  <a:cubicBezTo>
                    <a:pt x="20213" y="6440"/>
                    <a:pt x="18790" y="6287"/>
                    <a:pt x="17374" y="6244"/>
                  </a:cubicBezTo>
                  <a:cubicBezTo>
                    <a:pt x="17215" y="6239"/>
                    <a:pt x="17056" y="6236"/>
                    <a:pt x="16896" y="6236"/>
                  </a:cubicBezTo>
                  <a:cubicBezTo>
                    <a:pt x="14571" y="6236"/>
                    <a:pt x="12117" y="6784"/>
                    <a:pt x="10581" y="8677"/>
                  </a:cubicBezTo>
                  <a:cubicBezTo>
                    <a:pt x="8920" y="10728"/>
                    <a:pt x="9810" y="12918"/>
                    <a:pt x="10804" y="15052"/>
                  </a:cubicBezTo>
                  <a:cubicBezTo>
                    <a:pt x="11930" y="17471"/>
                    <a:pt x="12069" y="19891"/>
                    <a:pt x="8941" y="20669"/>
                  </a:cubicBezTo>
                  <a:cubicBezTo>
                    <a:pt x="7571" y="21010"/>
                    <a:pt x="6285" y="21219"/>
                    <a:pt x="5075" y="21983"/>
                  </a:cubicBezTo>
                  <a:cubicBezTo>
                    <a:pt x="800" y="24688"/>
                    <a:pt x="0" y="30611"/>
                    <a:pt x="3442" y="34324"/>
                  </a:cubicBezTo>
                  <a:cubicBezTo>
                    <a:pt x="5235" y="36256"/>
                    <a:pt x="7529" y="36639"/>
                    <a:pt x="9949" y="37341"/>
                  </a:cubicBezTo>
                  <a:cubicBezTo>
                    <a:pt x="12153" y="37987"/>
                    <a:pt x="13348" y="39023"/>
                    <a:pt x="13585" y="41415"/>
                  </a:cubicBezTo>
                  <a:cubicBezTo>
                    <a:pt x="13696" y="42576"/>
                    <a:pt x="13717" y="43730"/>
                    <a:pt x="14454" y="44703"/>
                  </a:cubicBezTo>
                  <a:cubicBezTo>
                    <a:pt x="16241" y="47046"/>
                    <a:pt x="20447" y="47234"/>
                    <a:pt x="23109" y="47463"/>
                  </a:cubicBezTo>
                  <a:cubicBezTo>
                    <a:pt x="24066" y="47547"/>
                    <a:pt x="25022" y="47588"/>
                    <a:pt x="25976" y="47588"/>
                  </a:cubicBezTo>
                  <a:cubicBezTo>
                    <a:pt x="28762" y="47588"/>
                    <a:pt x="31534" y="47240"/>
                    <a:pt x="34247" y="46587"/>
                  </a:cubicBezTo>
                  <a:cubicBezTo>
                    <a:pt x="35582" y="46816"/>
                    <a:pt x="36882" y="46923"/>
                    <a:pt x="38154" y="46923"/>
                  </a:cubicBezTo>
                  <a:cubicBezTo>
                    <a:pt x="43328" y="46923"/>
                    <a:pt x="48048" y="45158"/>
                    <a:pt x="52830" y="42680"/>
                  </a:cubicBezTo>
                  <a:cubicBezTo>
                    <a:pt x="57022" y="40504"/>
                    <a:pt x="62216" y="37682"/>
                    <a:pt x="62097" y="32252"/>
                  </a:cubicBezTo>
                  <a:cubicBezTo>
                    <a:pt x="62049" y="30180"/>
                    <a:pt x="61284" y="28192"/>
                    <a:pt x="59928" y="26621"/>
                  </a:cubicBezTo>
                  <a:cubicBezTo>
                    <a:pt x="58413" y="24876"/>
                    <a:pt x="56508" y="24424"/>
                    <a:pt x="54443" y="23638"/>
                  </a:cubicBezTo>
                  <a:cubicBezTo>
                    <a:pt x="53254" y="23186"/>
                    <a:pt x="52545" y="22693"/>
                    <a:pt x="52135" y="21455"/>
                  </a:cubicBezTo>
                  <a:cubicBezTo>
                    <a:pt x="51892" y="20718"/>
                    <a:pt x="52010" y="20044"/>
                    <a:pt x="51871" y="19300"/>
                  </a:cubicBezTo>
                  <a:cubicBezTo>
                    <a:pt x="51711" y="18410"/>
                    <a:pt x="51405" y="17736"/>
                    <a:pt x="50668" y="17179"/>
                  </a:cubicBezTo>
                  <a:cubicBezTo>
                    <a:pt x="49451" y="16269"/>
                    <a:pt x="47894" y="16178"/>
                    <a:pt x="47032" y="14760"/>
                  </a:cubicBezTo>
                  <a:cubicBezTo>
                    <a:pt x="46392" y="13703"/>
                    <a:pt x="46253" y="12410"/>
                    <a:pt x="46441" y="11201"/>
                  </a:cubicBezTo>
                  <a:cubicBezTo>
                    <a:pt x="46608" y="10130"/>
                    <a:pt x="47108" y="9108"/>
                    <a:pt x="47122" y="8009"/>
                  </a:cubicBezTo>
                  <a:cubicBezTo>
                    <a:pt x="47143" y="6904"/>
                    <a:pt x="46663" y="5882"/>
                    <a:pt x="46142" y="4944"/>
                  </a:cubicBezTo>
                  <a:cubicBezTo>
                    <a:pt x="45099" y="3053"/>
                    <a:pt x="43333" y="1620"/>
                    <a:pt x="41338" y="835"/>
                  </a:cubicBezTo>
                  <a:cubicBezTo>
                    <a:pt x="39841" y="249"/>
                    <a:pt x="38259" y="0"/>
                    <a:pt x="36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2278750" y="1933550"/>
              <a:ext cx="1514575" cy="1149350"/>
            </a:xfrm>
            <a:custGeom>
              <a:avLst/>
              <a:gdLst/>
              <a:ahLst/>
              <a:cxnLst/>
              <a:rect l="l" t="t" r="r" b="b"/>
              <a:pathLst>
                <a:path w="60583" h="45974" extrusionOk="0">
                  <a:moveTo>
                    <a:pt x="35431" y="0"/>
                  </a:moveTo>
                  <a:cubicBezTo>
                    <a:pt x="32786" y="0"/>
                    <a:pt x="30174" y="741"/>
                    <a:pt x="27685" y="1648"/>
                  </a:cubicBezTo>
                  <a:cubicBezTo>
                    <a:pt x="27179" y="5748"/>
                    <a:pt x="23810" y="6334"/>
                    <a:pt x="20220" y="6334"/>
                  </a:cubicBezTo>
                  <a:cubicBezTo>
                    <a:pt x="18783" y="6334"/>
                    <a:pt x="17310" y="6240"/>
                    <a:pt x="15971" y="6240"/>
                  </a:cubicBezTo>
                  <a:cubicBezTo>
                    <a:pt x="14859" y="6240"/>
                    <a:pt x="13839" y="6304"/>
                    <a:pt x="13009" y="6542"/>
                  </a:cubicBezTo>
                  <a:cubicBezTo>
                    <a:pt x="10791" y="7189"/>
                    <a:pt x="8754" y="8941"/>
                    <a:pt x="9331" y="11499"/>
                  </a:cubicBezTo>
                  <a:cubicBezTo>
                    <a:pt x="9644" y="12862"/>
                    <a:pt x="10520" y="14030"/>
                    <a:pt x="10951" y="15357"/>
                  </a:cubicBezTo>
                  <a:cubicBezTo>
                    <a:pt x="11569" y="17221"/>
                    <a:pt x="11326" y="19244"/>
                    <a:pt x="9414" y="20175"/>
                  </a:cubicBezTo>
                  <a:cubicBezTo>
                    <a:pt x="8337" y="20704"/>
                    <a:pt x="7099" y="20745"/>
                    <a:pt x="5973" y="21100"/>
                  </a:cubicBezTo>
                  <a:cubicBezTo>
                    <a:pt x="4270" y="21656"/>
                    <a:pt x="2824" y="22803"/>
                    <a:pt x="1899" y="24333"/>
                  </a:cubicBezTo>
                  <a:cubicBezTo>
                    <a:pt x="1" y="27427"/>
                    <a:pt x="835" y="31410"/>
                    <a:pt x="3609" y="33670"/>
                  </a:cubicBezTo>
                  <a:cubicBezTo>
                    <a:pt x="5618" y="35310"/>
                    <a:pt x="8239" y="35241"/>
                    <a:pt x="10513" y="36304"/>
                  </a:cubicBezTo>
                  <a:cubicBezTo>
                    <a:pt x="12536" y="37250"/>
                    <a:pt x="13002" y="38821"/>
                    <a:pt x="13217" y="40907"/>
                  </a:cubicBezTo>
                  <a:cubicBezTo>
                    <a:pt x="13502" y="43667"/>
                    <a:pt x="15066" y="44598"/>
                    <a:pt x="17562" y="45169"/>
                  </a:cubicBezTo>
                  <a:cubicBezTo>
                    <a:pt x="19363" y="45579"/>
                    <a:pt x="21198" y="45829"/>
                    <a:pt x="23048" y="45926"/>
                  </a:cubicBezTo>
                  <a:cubicBezTo>
                    <a:pt x="23632" y="45958"/>
                    <a:pt x="24216" y="45973"/>
                    <a:pt x="24798" y="45973"/>
                  </a:cubicBezTo>
                  <a:cubicBezTo>
                    <a:pt x="27947" y="45973"/>
                    <a:pt x="31071" y="45520"/>
                    <a:pt x="34116" y="44675"/>
                  </a:cubicBezTo>
                  <a:cubicBezTo>
                    <a:pt x="34157" y="44663"/>
                    <a:pt x="34196" y="44658"/>
                    <a:pt x="34234" y="44658"/>
                  </a:cubicBezTo>
                  <a:cubicBezTo>
                    <a:pt x="34507" y="44658"/>
                    <a:pt x="34656" y="44951"/>
                    <a:pt x="34595" y="45189"/>
                  </a:cubicBezTo>
                  <a:cubicBezTo>
                    <a:pt x="35386" y="45275"/>
                    <a:pt x="36165" y="45316"/>
                    <a:pt x="36934" y="45316"/>
                  </a:cubicBezTo>
                  <a:cubicBezTo>
                    <a:pt x="42651" y="45316"/>
                    <a:pt x="47792" y="43061"/>
                    <a:pt x="52970" y="40260"/>
                  </a:cubicBezTo>
                  <a:cubicBezTo>
                    <a:pt x="55626" y="38821"/>
                    <a:pt x="58560" y="37028"/>
                    <a:pt x="59672" y="34059"/>
                  </a:cubicBezTo>
                  <a:cubicBezTo>
                    <a:pt x="60583" y="31619"/>
                    <a:pt x="59985" y="28796"/>
                    <a:pt x="58434" y="26759"/>
                  </a:cubicBezTo>
                  <a:cubicBezTo>
                    <a:pt x="56842" y="24660"/>
                    <a:pt x="54701" y="24395"/>
                    <a:pt x="52455" y="23394"/>
                  </a:cubicBezTo>
                  <a:cubicBezTo>
                    <a:pt x="50425" y="22483"/>
                    <a:pt x="50196" y="21281"/>
                    <a:pt x="49918" y="19258"/>
                  </a:cubicBezTo>
                  <a:cubicBezTo>
                    <a:pt x="49556" y="16623"/>
                    <a:pt x="48361" y="16950"/>
                    <a:pt x="46609" y="15851"/>
                  </a:cubicBezTo>
                  <a:cubicBezTo>
                    <a:pt x="45851" y="15378"/>
                    <a:pt x="45246" y="14690"/>
                    <a:pt x="44884" y="13877"/>
                  </a:cubicBezTo>
                  <a:cubicBezTo>
                    <a:pt x="43925" y="11798"/>
                    <a:pt x="44488" y="9497"/>
                    <a:pt x="45121" y="7411"/>
                  </a:cubicBezTo>
                  <a:cubicBezTo>
                    <a:pt x="44780" y="3650"/>
                    <a:pt x="41680" y="1008"/>
                    <a:pt x="38030" y="257"/>
                  </a:cubicBezTo>
                  <a:cubicBezTo>
                    <a:pt x="37162" y="79"/>
                    <a:pt x="36295" y="0"/>
                    <a:pt x="3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2570575" y="1071600"/>
              <a:ext cx="474875" cy="1502450"/>
            </a:xfrm>
            <a:custGeom>
              <a:avLst/>
              <a:gdLst/>
              <a:ahLst/>
              <a:cxnLst/>
              <a:rect l="l" t="t" r="r" b="b"/>
              <a:pathLst>
                <a:path w="18995" h="60098" extrusionOk="0">
                  <a:moveTo>
                    <a:pt x="8909" y="1"/>
                  </a:moveTo>
                  <a:cubicBezTo>
                    <a:pt x="7943" y="1"/>
                    <a:pt x="7809" y="1984"/>
                    <a:pt x="7857" y="3575"/>
                  </a:cubicBezTo>
                  <a:cubicBezTo>
                    <a:pt x="7586" y="3151"/>
                    <a:pt x="7294" y="2741"/>
                    <a:pt x="6988" y="2345"/>
                  </a:cubicBezTo>
                  <a:cubicBezTo>
                    <a:pt x="6573" y="1823"/>
                    <a:pt x="5959" y="915"/>
                    <a:pt x="5188" y="915"/>
                  </a:cubicBezTo>
                  <a:cubicBezTo>
                    <a:pt x="5106" y="915"/>
                    <a:pt x="5022" y="925"/>
                    <a:pt x="4937" y="948"/>
                  </a:cubicBezTo>
                  <a:cubicBezTo>
                    <a:pt x="4374" y="1093"/>
                    <a:pt x="4130" y="1657"/>
                    <a:pt x="4144" y="2192"/>
                  </a:cubicBezTo>
                  <a:cubicBezTo>
                    <a:pt x="4094" y="2186"/>
                    <a:pt x="4045" y="2184"/>
                    <a:pt x="3996" y="2184"/>
                  </a:cubicBezTo>
                  <a:cubicBezTo>
                    <a:pt x="3238" y="2184"/>
                    <a:pt x="2643" y="2828"/>
                    <a:pt x="2643" y="3631"/>
                  </a:cubicBezTo>
                  <a:cubicBezTo>
                    <a:pt x="2643" y="4347"/>
                    <a:pt x="2997" y="5063"/>
                    <a:pt x="3428" y="5724"/>
                  </a:cubicBezTo>
                  <a:cubicBezTo>
                    <a:pt x="2810" y="5427"/>
                    <a:pt x="2123" y="5185"/>
                    <a:pt x="1538" y="5185"/>
                  </a:cubicBezTo>
                  <a:cubicBezTo>
                    <a:pt x="1110" y="5185"/>
                    <a:pt x="737" y="5315"/>
                    <a:pt x="487" y="5647"/>
                  </a:cubicBezTo>
                  <a:cubicBezTo>
                    <a:pt x="1" y="6294"/>
                    <a:pt x="494" y="6968"/>
                    <a:pt x="1009" y="7385"/>
                  </a:cubicBezTo>
                  <a:cubicBezTo>
                    <a:pt x="1906" y="8122"/>
                    <a:pt x="2837" y="8810"/>
                    <a:pt x="3748" y="9513"/>
                  </a:cubicBezTo>
                  <a:cubicBezTo>
                    <a:pt x="3748" y="9527"/>
                    <a:pt x="3755" y="9547"/>
                    <a:pt x="3755" y="9561"/>
                  </a:cubicBezTo>
                  <a:lnTo>
                    <a:pt x="4707" y="12565"/>
                  </a:lnTo>
                  <a:cubicBezTo>
                    <a:pt x="4687" y="12592"/>
                    <a:pt x="4673" y="12627"/>
                    <a:pt x="4666" y="12662"/>
                  </a:cubicBezTo>
                  <a:cubicBezTo>
                    <a:pt x="2775" y="24905"/>
                    <a:pt x="3553" y="37461"/>
                    <a:pt x="7099" y="49342"/>
                  </a:cubicBezTo>
                  <a:cubicBezTo>
                    <a:pt x="7919" y="52095"/>
                    <a:pt x="8802" y="54924"/>
                    <a:pt x="10026" y="57532"/>
                  </a:cubicBezTo>
                  <a:cubicBezTo>
                    <a:pt x="10598" y="58746"/>
                    <a:pt x="11473" y="60097"/>
                    <a:pt x="12925" y="60097"/>
                  </a:cubicBezTo>
                  <a:cubicBezTo>
                    <a:pt x="13044" y="60097"/>
                    <a:pt x="13167" y="60088"/>
                    <a:pt x="13293" y="60069"/>
                  </a:cubicBezTo>
                  <a:cubicBezTo>
                    <a:pt x="15177" y="59784"/>
                    <a:pt x="16206" y="57483"/>
                    <a:pt x="16895" y="55988"/>
                  </a:cubicBezTo>
                  <a:cubicBezTo>
                    <a:pt x="17493" y="54653"/>
                    <a:pt x="17972" y="53270"/>
                    <a:pt x="18313" y="51852"/>
                  </a:cubicBezTo>
                  <a:cubicBezTo>
                    <a:pt x="18494" y="51122"/>
                    <a:pt x="18647" y="50385"/>
                    <a:pt x="18786" y="49641"/>
                  </a:cubicBezTo>
                  <a:cubicBezTo>
                    <a:pt x="18841" y="49363"/>
                    <a:pt x="18904" y="49078"/>
                    <a:pt x="18946" y="48786"/>
                  </a:cubicBezTo>
                  <a:cubicBezTo>
                    <a:pt x="18987" y="48515"/>
                    <a:pt x="18994" y="48230"/>
                    <a:pt x="18952" y="47951"/>
                  </a:cubicBezTo>
                  <a:cubicBezTo>
                    <a:pt x="18855" y="47347"/>
                    <a:pt x="18431" y="46922"/>
                    <a:pt x="18125" y="46408"/>
                  </a:cubicBezTo>
                  <a:cubicBezTo>
                    <a:pt x="17805" y="45873"/>
                    <a:pt x="17499" y="45330"/>
                    <a:pt x="17194" y="44781"/>
                  </a:cubicBezTo>
                  <a:cubicBezTo>
                    <a:pt x="16589" y="43683"/>
                    <a:pt x="16019" y="42577"/>
                    <a:pt x="15483" y="41444"/>
                  </a:cubicBezTo>
                  <a:cubicBezTo>
                    <a:pt x="14420" y="39199"/>
                    <a:pt x="13495" y="36883"/>
                    <a:pt x="12716" y="34520"/>
                  </a:cubicBezTo>
                  <a:cubicBezTo>
                    <a:pt x="11152" y="29785"/>
                    <a:pt x="10193" y="24877"/>
                    <a:pt x="9845" y="19906"/>
                  </a:cubicBezTo>
                  <a:cubicBezTo>
                    <a:pt x="9727" y="18182"/>
                    <a:pt x="9685" y="16451"/>
                    <a:pt x="9713" y="14720"/>
                  </a:cubicBezTo>
                  <a:cubicBezTo>
                    <a:pt x="9713" y="14699"/>
                    <a:pt x="9706" y="14685"/>
                    <a:pt x="9699" y="14664"/>
                  </a:cubicBezTo>
                  <a:cubicBezTo>
                    <a:pt x="10645" y="13420"/>
                    <a:pt x="11722" y="12294"/>
                    <a:pt x="12918" y="11299"/>
                  </a:cubicBezTo>
                  <a:cubicBezTo>
                    <a:pt x="13585" y="10743"/>
                    <a:pt x="14774" y="10083"/>
                    <a:pt x="14420" y="9019"/>
                  </a:cubicBezTo>
                  <a:cubicBezTo>
                    <a:pt x="14223" y="8432"/>
                    <a:pt x="13812" y="8210"/>
                    <a:pt x="13311" y="8210"/>
                  </a:cubicBezTo>
                  <a:cubicBezTo>
                    <a:pt x="12610" y="8210"/>
                    <a:pt x="11733" y="8646"/>
                    <a:pt x="11027" y="9116"/>
                  </a:cubicBezTo>
                  <a:cubicBezTo>
                    <a:pt x="11076" y="7406"/>
                    <a:pt x="10964" y="5689"/>
                    <a:pt x="10707" y="3993"/>
                  </a:cubicBezTo>
                  <a:cubicBezTo>
                    <a:pt x="10540" y="2978"/>
                    <a:pt x="10519" y="808"/>
                    <a:pt x="9497" y="197"/>
                  </a:cubicBezTo>
                  <a:cubicBezTo>
                    <a:pt x="9273" y="62"/>
                    <a:pt x="9078" y="1"/>
                    <a:pt x="8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2600025" y="1107100"/>
              <a:ext cx="423175" cy="1442525"/>
            </a:xfrm>
            <a:custGeom>
              <a:avLst/>
              <a:gdLst/>
              <a:ahLst/>
              <a:cxnLst/>
              <a:rect l="l" t="t" r="r" b="b"/>
              <a:pathLst>
                <a:path w="16927" h="57701" extrusionOk="0">
                  <a:moveTo>
                    <a:pt x="8098" y="0"/>
                  </a:moveTo>
                  <a:cubicBezTo>
                    <a:pt x="8097" y="0"/>
                    <a:pt x="8097" y="0"/>
                    <a:pt x="8097" y="0"/>
                  </a:cubicBezTo>
                  <a:cubicBezTo>
                    <a:pt x="7610" y="28"/>
                    <a:pt x="7603" y="1022"/>
                    <a:pt x="7569" y="1314"/>
                  </a:cubicBezTo>
                  <a:cubicBezTo>
                    <a:pt x="7450" y="2211"/>
                    <a:pt x="7610" y="3198"/>
                    <a:pt x="7708" y="4088"/>
                  </a:cubicBezTo>
                  <a:cubicBezTo>
                    <a:pt x="7738" y="4366"/>
                    <a:pt x="7538" y="4504"/>
                    <a:pt x="7321" y="4504"/>
                  </a:cubicBezTo>
                  <a:cubicBezTo>
                    <a:pt x="7142" y="4504"/>
                    <a:pt x="6952" y="4409"/>
                    <a:pt x="6873" y="4220"/>
                  </a:cubicBezTo>
                  <a:cubicBezTo>
                    <a:pt x="6846" y="4199"/>
                    <a:pt x="6832" y="4172"/>
                    <a:pt x="6811" y="4151"/>
                  </a:cubicBezTo>
                  <a:cubicBezTo>
                    <a:pt x="6547" y="3602"/>
                    <a:pt x="6248" y="3073"/>
                    <a:pt x="5921" y="2566"/>
                  </a:cubicBezTo>
                  <a:cubicBezTo>
                    <a:pt x="5601" y="2065"/>
                    <a:pt x="5205" y="1300"/>
                    <a:pt x="4718" y="960"/>
                  </a:cubicBezTo>
                  <a:cubicBezTo>
                    <a:pt x="4650" y="801"/>
                    <a:pt x="4557" y="722"/>
                    <a:pt x="4439" y="722"/>
                  </a:cubicBezTo>
                  <a:cubicBezTo>
                    <a:pt x="4366" y="722"/>
                    <a:pt x="4283" y="752"/>
                    <a:pt x="4190" y="814"/>
                  </a:cubicBezTo>
                  <a:cubicBezTo>
                    <a:pt x="4175" y="813"/>
                    <a:pt x="4161" y="813"/>
                    <a:pt x="4147" y="813"/>
                  </a:cubicBezTo>
                  <a:cubicBezTo>
                    <a:pt x="3756" y="813"/>
                    <a:pt x="3729" y="1001"/>
                    <a:pt x="4065" y="1377"/>
                  </a:cubicBezTo>
                  <a:cubicBezTo>
                    <a:pt x="4211" y="1690"/>
                    <a:pt x="4378" y="1996"/>
                    <a:pt x="4531" y="2301"/>
                  </a:cubicBezTo>
                  <a:lnTo>
                    <a:pt x="5448" y="4158"/>
                  </a:lnTo>
                  <a:cubicBezTo>
                    <a:pt x="5625" y="4507"/>
                    <a:pt x="5322" y="4827"/>
                    <a:pt x="5033" y="4827"/>
                  </a:cubicBezTo>
                  <a:cubicBezTo>
                    <a:pt x="4903" y="4827"/>
                    <a:pt x="4775" y="4761"/>
                    <a:pt x="4697" y="4603"/>
                  </a:cubicBezTo>
                  <a:cubicBezTo>
                    <a:pt x="4225" y="3657"/>
                    <a:pt x="3557" y="2649"/>
                    <a:pt x="3182" y="1627"/>
                  </a:cubicBezTo>
                  <a:cubicBezTo>
                    <a:pt x="3135" y="1644"/>
                    <a:pt x="3087" y="1653"/>
                    <a:pt x="3037" y="1653"/>
                  </a:cubicBezTo>
                  <a:cubicBezTo>
                    <a:pt x="3004" y="1653"/>
                    <a:pt x="2971" y="1649"/>
                    <a:pt x="2938" y="1641"/>
                  </a:cubicBezTo>
                  <a:cubicBezTo>
                    <a:pt x="2853" y="1620"/>
                    <a:pt x="2779" y="1610"/>
                    <a:pt x="2715" y="1610"/>
                  </a:cubicBezTo>
                  <a:cubicBezTo>
                    <a:pt x="1832" y="1610"/>
                    <a:pt x="2843" y="3491"/>
                    <a:pt x="2966" y="3692"/>
                  </a:cubicBezTo>
                  <a:cubicBezTo>
                    <a:pt x="3258" y="4185"/>
                    <a:pt x="3578" y="4658"/>
                    <a:pt x="3905" y="5131"/>
                  </a:cubicBezTo>
                  <a:cubicBezTo>
                    <a:pt x="4009" y="5270"/>
                    <a:pt x="4002" y="5458"/>
                    <a:pt x="3898" y="5590"/>
                  </a:cubicBezTo>
                  <a:cubicBezTo>
                    <a:pt x="3857" y="5789"/>
                    <a:pt x="3693" y="5965"/>
                    <a:pt x="3492" y="5965"/>
                  </a:cubicBezTo>
                  <a:cubicBezTo>
                    <a:pt x="3420" y="5965"/>
                    <a:pt x="3343" y="5942"/>
                    <a:pt x="3265" y="5889"/>
                  </a:cubicBezTo>
                  <a:cubicBezTo>
                    <a:pt x="2737" y="5520"/>
                    <a:pt x="2167" y="5221"/>
                    <a:pt x="1562" y="4999"/>
                  </a:cubicBezTo>
                  <a:cubicBezTo>
                    <a:pt x="1407" y="4943"/>
                    <a:pt x="762" y="4705"/>
                    <a:pt x="376" y="4705"/>
                  </a:cubicBezTo>
                  <a:cubicBezTo>
                    <a:pt x="140" y="4705"/>
                    <a:pt x="0" y="4794"/>
                    <a:pt x="130" y="5068"/>
                  </a:cubicBezTo>
                  <a:cubicBezTo>
                    <a:pt x="234" y="5284"/>
                    <a:pt x="644" y="5493"/>
                    <a:pt x="825" y="5632"/>
                  </a:cubicBezTo>
                  <a:lnTo>
                    <a:pt x="1687" y="6299"/>
                  </a:lnTo>
                  <a:lnTo>
                    <a:pt x="3397" y="7620"/>
                  </a:lnTo>
                  <a:cubicBezTo>
                    <a:pt x="3557" y="7731"/>
                    <a:pt x="3599" y="7940"/>
                    <a:pt x="3488" y="8100"/>
                  </a:cubicBezTo>
                  <a:cubicBezTo>
                    <a:pt x="3814" y="9129"/>
                    <a:pt x="4343" y="10109"/>
                    <a:pt x="4385" y="11207"/>
                  </a:cubicBezTo>
                  <a:cubicBezTo>
                    <a:pt x="4426" y="12347"/>
                    <a:pt x="4058" y="13453"/>
                    <a:pt x="3926" y="14586"/>
                  </a:cubicBezTo>
                  <a:cubicBezTo>
                    <a:pt x="3668" y="16776"/>
                    <a:pt x="3488" y="18980"/>
                    <a:pt x="3404" y="21191"/>
                  </a:cubicBezTo>
                  <a:cubicBezTo>
                    <a:pt x="3161" y="27760"/>
                    <a:pt x="3703" y="34337"/>
                    <a:pt x="5024" y="40775"/>
                  </a:cubicBezTo>
                  <a:cubicBezTo>
                    <a:pt x="5977" y="45440"/>
                    <a:pt x="7339" y="50001"/>
                    <a:pt x="9098" y="54422"/>
                  </a:cubicBezTo>
                  <a:cubicBezTo>
                    <a:pt x="9558" y="55574"/>
                    <a:pt x="10215" y="57700"/>
                    <a:pt x="11681" y="57700"/>
                  </a:cubicBezTo>
                  <a:cubicBezTo>
                    <a:pt x="12100" y="57700"/>
                    <a:pt x="12585" y="57526"/>
                    <a:pt x="13151" y="57106"/>
                  </a:cubicBezTo>
                  <a:cubicBezTo>
                    <a:pt x="13902" y="56550"/>
                    <a:pt x="14403" y="55284"/>
                    <a:pt x="14799" y="54464"/>
                  </a:cubicBezTo>
                  <a:cubicBezTo>
                    <a:pt x="14799" y="54234"/>
                    <a:pt x="15098" y="53824"/>
                    <a:pt x="15188" y="53609"/>
                  </a:cubicBezTo>
                  <a:cubicBezTo>
                    <a:pt x="15327" y="53296"/>
                    <a:pt x="15452" y="52983"/>
                    <a:pt x="15571" y="52663"/>
                  </a:cubicBezTo>
                  <a:cubicBezTo>
                    <a:pt x="15793" y="52051"/>
                    <a:pt x="15995" y="51433"/>
                    <a:pt x="16169" y="50807"/>
                  </a:cubicBezTo>
                  <a:cubicBezTo>
                    <a:pt x="16488" y="49681"/>
                    <a:pt x="16829" y="48422"/>
                    <a:pt x="16919" y="47254"/>
                  </a:cubicBezTo>
                  <a:cubicBezTo>
                    <a:pt x="16926" y="47115"/>
                    <a:pt x="16919" y="46969"/>
                    <a:pt x="16899" y="46830"/>
                  </a:cubicBezTo>
                  <a:cubicBezTo>
                    <a:pt x="16766" y="46017"/>
                    <a:pt x="16113" y="45308"/>
                    <a:pt x="15731" y="44633"/>
                  </a:cubicBezTo>
                  <a:cubicBezTo>
                    <a:pt x="15244" y="43792"/>
                    <a:pt x="14778" y="42937"/>
                    <a:pt x="14333" y="42068"/>
                  </a:cubicBezTo>
                  <a:cubicBezTo>
                    <a:pt x="12067" y="37633"/>
                    <a:pt x="10350" y="32933"/>
                    <a:pt x="9230" y="28080"/>
                  </a:cubicBezTo>
                  <a:cubicBezTo>
                    <a:pt x="8104" y="23235"/>
                    <a:pt x="7583" y="18271"/>
                    <a:pt x="7666" y="13307"/>
                  </a:cubicBezTo>
                  <a:cubicBezTo>
                    <a:pt x="7666" y="13293"/>
                    <a:pt x="7673" y="13279"/>
                    <a:pt x="7673" y="13265"/>
                  </a:cubicBezTo>
                  <a:cubicBezTo>
                    <a:pt x="7603" y="13140"/>
                    <a:pt x="7624" y="12980"/>
                    <a:pt x="7722" y="12876"/>
                  </a:cubicBezTo>
                  <a:cubicBezTo>
                    <a:pt x="8667" y="11597"/>
                    <a:pt x="9766" y="10422"/>
                    <a:pt x="10975" y="9386"/>
                  </a:cubicBezTo>
                  <a:cubicBezTo>
                    <a:pt x="11267" y="9149"/>
                    <a:pt x="11566" y="8920"/>
                    <a:pt x="11858" y="8684"/>
                  </a:cubicBezTo>
                  <a:lnTo>
                    <a:pt x="12234" y="8364"/>
                  </a:lnTo>
                  <a:cubicBezTo>
                    <a:pt x="12124" y="7964"/>
                    <a:pt x="11953" y="7765"/>
                    <a:pt x="11718" y="7765"/>
                  </a:cubicBezTo>
                  <a:cubicBezTo>
                    <a:pt x="11626" y="7765"/>
                    <a:pt x="11525" y="7796"/>
                    <a:pt x="11413" y="7856"/>
                  </a:cubicBezTo>
                  <a:cubicBezTo>
                    <a:pt x="10655" y="7967"/>
                    <a:pt x="9898" y="8663"/>
                    <a:pt x="9404" y="9191"/>
                  </a:cubicBezTo>
                  <a:cubicBezTo>
                    <a:pt x="9313" y="9288"/>
                    <a:pt x="9210" y="9329"/>
                    <a:pt x="9111" y="9329"/>
                  </a:cubicBezTo>
                  <a:cubicBezTo>
                    <a:pt x="8781" y="9329"/>
                    <a:pt x="8487" y="8887"/>
                    <a:pt x="8785" y="8572"/>
                  </a:cubicBezTo>
                  <a:cubicBezTo>
                    <a:pt x="8834" y="8517"/>
                    <a:pt x="8903" y="8454"/>
                    <a:pt x="8973" y="8385"/>
                  </a:cubicBezTo>
                  <a:cubicBezTo>
                    <a:pt x="9063" y="6153"/>
                    <a:pt x="8938" y="3942"/>
                    <a:pt x="8500" y="1745"/>
                  </a:cubicBezTo>
                  <a:cubicBezTo>
                    <a:pt x="8479" y="1634"/>
                    <a:pt x="8182" y="0"/>
                    <a:pt x="8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3199400" y="1847250"/>
              <a:ext cx="679775" cy="855125"/>
            </a:xfrm>
            <a:custGeom>
              <a:avLst/>
              <a:gdLst/>
              <a:ahLst/>
              <a:cxnLst/>
              <a:rect l="l" t="t" r="r" b="b"/>
              <a:pathLst>
                <a:path w="27191" h="34205" extrusionOk="0">
                  <a:moveTo>
                    <a:pt x="17865" y="0"/>
                  </a:moveTo>
                  <a:cubicBezTo>
                    <a:pt x="17650" y="0"/>
                    <a:pt x="17428" y="43"/>
                    <a:pt x="17208" y="136"/>
                  </a:cubicBezTo>
                  <a:cubicBezTo>
                    <a:pt x="16165" y="567"/>
                    <a:pt x="15901" y="1804"/>
                    <a:pt x="16485" y="2680"/>
                  </a:cubicBezTo>
                  <a:cubicBezTo>
                    <a:pt x="15970" y="3021"/>
                    <a:pt x="15685" y="3605"/>
                    <a:pt x="15727" y="4217"/>
                  </a:cubicBezTo>
                  <a:cubicBezTo>
                    <a:pt x="14886" y="4384"/>
                    <a:pt x="14218" y="5114"/>
                    <a:pt x="14295" y="6045"/>
                  </a:cubicBezTo>
                  <a:cubicBezTo>
                    <a:pt x="14302" y="6066"/>
                    <a:pt x="14309" y="6087"/>
                    <a:pt x="14315" y="6115"/>
                  </a:cubicBezTo>
                  <a:cubicBezTo>
                    <a:pt x="14003" y="6240"/>
                    <a:pt x="13738" y="6462"/>
                    <a:pt x="13572" y="6754"/>
                  </a:cubicBezTo>
                  <a:cubicBezTo>
                    <a:pt x="12849" y="7971"/>
                    <a:pt x="13544" y="9500"/>
                    <a:pt x="14649" y="10189"/>
                  </a:cubicBezTo>
                  <a:cubicBezTo>
                    <a:pt x="14705" y="10223"/>
                    <a:pt x="14774" y="10251"/>
                    <a:pt x="14851" y="10251"/>
                  </a:cubicBezTo>
                  <a:cubicBezTo>
                    <a:pt x="15073" y="11044"/>
                    <a:pt x="15616" y="11704"/>
                    <a:pt x="16346" y="12080"/>
                  </a:cubicBezTo>
                  <a:cubicBezTo>
                    <a:pt x="16366" y="12080"/>
                    <a:pt x="16380" y="12087"/>
                    <a:pt x="16394" y="12087"/>
                  </a:cubicBezTo>
                  <a:cubicBezTo>
                    <a:pt x="17507" y="14777"/>
                    <a:pt x="17951" y="17690"/>
                    <a:pt x="17701" y="20589"/>
                  </a:cubicBezTo>
                  <a:cubicBezTo>
                    <a:pt x="17673" y="20902"/>
                    <a:pt x="14135" y="21222"/>
                    <a:pt x="13752" y="21250"/>
                  </a:cubicBezTo>
                  <a:cubicBezTo>
                    <a:pt x="13009" y="21315"/>
                    <a:pt x="12264" y="21348"/>
                    <a:pt x="11519" y="21348"/>
                  </a:cubicBezTo>
                  <a:cubicBezTo>
                    <a:pt x="10836" y="21348"/>
                    <a:pt x="10152" y="21320"/>
                    <a:pt x="9470" y="21264"/>
                  </a:cubicBezTo>
                  <a:cubicBezTo>
                    <a:pt x="8093" y="21152"/>
                    <a:pt x="6675" y="20631"/>
                    <a:pt x="5326" y="20582"/>
                  </a:cubicBezTo>
                  <a:cubicBezTo>
                    <a:pt x="5310" y="20582"/>
                    <a:pt x="5295" y="20582"/>
                    <a:pt x="5280" y="20582"/>
                  </a:cubicBezTo>
                  <a:cubicBezTo>
                    <a:pt x="4669" y="20582"/>
                    <a:pt x="4447" y="20985"/>
                    <a:pt x="4040" y="21507"/>
                  </a:cubicBezTo>
                  <a:cubicBezTo>
                    <a:pt x="1753" y="24489"/>
                    <a:pt x="1" y="29669"/>
                    <a:pt x="3435" y="32478"/>
                  </a:cubicBezTo>
                  <a:cubicBezTo>
                    <a:pt x="4986" y="33744"/>
                    <a:pt x="7212" y="34204"/>
                    <a:pt x="9531" y="34204"/>
                  </a:cubicBezTo>
                  <a:cubicBezTo>
                    <a:pt x="12304" y="34204"/>
                    <a:pt x="15211" y="33545"/>
                    <a:pt x="17256" y="32818"/>
                  </a:cubicBezTo>
                  <a:cubicBezTo>
                    <a:pt x="21379" y="31344"/>
                    <a:pt x="25078" y="28112"/>
                    <a:pt x="26023" y="23683"/>
                  </a:cubicBezTo>
                  <a:cubicBezTo>
                    <a:pt x="27191" y="18225"/>
                    <a:pt x="23715" y="13317"/>
                    <a:pt x="20635" y="9202"/>
                  </a:cubicBezTo>
                  <a:cubicBezTo>
                    <a:pt x="22067" y="7547"/>
                    <a:pt x="23451" y="5420"/>
                    <a:pt x="22206" y="3250"/>
                  </a:cubicBezTo>
                  <a:cubicBezTo>
                    <a:pt x="21622" y="2221"/>
                    <a:pt x="20600" y="1596"/>
                    <a:pt x="19564" y="1596"/>
                  </a:cubicBezTo>
                  <a:cubicBezTo>
                    <a:pt x="19470" y="689"/>
                    <a:pt x="18725" y="0"/>
                    <a:pt x="1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3621400" y="1868875"/>
              <a:ext cx="45400" cy="37575"/>
            </a:xfrm>
            <a:custGeom>
              <a:avLst/>
              <a:gdLst/>
              <a:ahLst/>
              <a:cxnLst/>
              <a:rect l="l" t="t" r="r" b="b"/>
              <a:pathLst>
                <a:path w="1816" h="1503" extrusionOk="0">
                  <a:moveTo>
                    <a:pt x="985" y="1"/>
                  </a:moveTo>
                  <a:cubicBezTo>
                    <a:pt x="885" y="1"/>
                    <a:pt x="780" y="20"/>
                    <a:pt x="675" y="63"/>
                  </a:cubicBezTo>
                  <a:cubicBezTo>
                    <a:pt x="98" y="293"/>
                    <a:pt x="1" y="1009"/>
                    <a:pt x="411" y="1447"/>
                  </a:cubicBezTo>
                  <a:cubicBezTo>
                    <a:pt x="425" y="1468"/>
                    <a:pt x="432" y="1482"/>
                    <a:pt x="446" y="1502"/>
                  </a:cubicBezTo>
                  <a:cubicBezTo>
                    <a:pt x="512" y="1496"/>
                    <a:pt x="578" y="1492"/>
                    <a:pt x="644" y="1492"/>
                  </a:cubicBezTo>
                  <a:cubicBezTo>
                    <a:pt x="710" y="1492"/>
                    <a:pt x="776" y="1496"/>
                    <a:pt x="842" y="1502"/>
                  </a:cubicBezTo>
                  <a:cubicBezTo>
                    <a:pt x="856" y="1475"/>
                    <a:pt x="877" y="1440"/>
                    <a:pt x="905" y="1419"/>
                  </a:cubicBezTo>
                  <a:cubicBezTo>
                    <a:pt x="1176" y="1183"/>
                    <a:pt x="1482" y="1002"/>
                    <a:pt x="1815" y="877"/>
                  </a:cubicBezTo>
                  <a:lnTo>
                    <a:pt x="1815" y="870"/>
                  </a:lnTo>
                  <a:cubicBezTo>
                    <a:pt x="1804" y="398"/>
                    <a:pt x="1435" y="1"/>
                    <a:pt x="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3253300" y="1907675"/>
              <a:ext cx="580700" cy="770275"/>
            </a:xfrm>
            <a:custGeom>
              <a:avLst/>
              <a:gdLst/>
              <a:ahLst/>
              <a:cxnLst/>
              <a:rect l="l" t="t" r="r" b="b"/>
              <a:pathLst>
                <a:path w="23228" h="30811" extrusionOk="0">
                  <a:moveTo>
                    <a:pt x="17427" y="0"/>
                  </a:moveTo>
                  <a:cubicBezTo>
                    <a:pt x="17134" y="0"/>
                    <a:pt x="16827" y="89"/>
                    <a:pt x="16519" y="291"/>
                  </a:cubicBezTo>
                  <a:cubicBezTo>
                    <a:pt x="17242" y="771"/>
                    <a:pt x="17624" y="1675"/>
                    <a:pt x="17680" y="2571"/>
                  </a:cubicBezTo>
                  <a:cubicBezTo>
                    <a:pt x="17693" y="2853"/>
                    <a:pt x="17481" y="2994"/>
                    <a:pt x="17262" y="2994"/>
                  </a:cubicBezTo>
                  <a:cubicBezTo>
                    <a:pt x="17042" y="2994"/>
                    <a:pt x="16814" y="2853"/>
                    <a:pt x="16797" y="2571"/>
                  </a:cubicBezTo>
                  <a:cubicBezTo>
                    <a:pt x="16762" y="1897"/>
                    <a:pt x="16491" y="1195"/>
                    <a:pt x="15816" y="910"/>
                  </a:cubicBezTo>
                  <a:cubicBezTo>
                    <a:pt x="15669" y="848"/>
                    <a:pt x="15519" y="819"/>
                    <a:pt x="15374" y="819"/>
                  </a:cubicBezTo>
                  <a:cubicBezTo>
                    <a:pt x="14848" y="819"/>
                    <a:pt x="14396" y="1203"/>
                    <a:pt x="14440" y="1814"/>
                  </a:cubicBezTo>
                  <a:lnTo>
                    <a:pt x="14440" y="1841"/>
                  </a:lnTo>
                  <a:cubicBezTo>
                    <a:pt x="15406" y="2085"/>
                    <a:pt x="16032" y="2954"/>
                    <a:pt x="16310" y="3885"/>
                  </a:cubicBezTo>
                  <a:cubicBezTo>
                    <a:pt x="16411" y="4213"/>
                    <a:pt x="16140" y="4432"/>
                    <a:pt x="15874" y="4432"/>
                  </a:cubicBezTo>
                  <a:cubicBezTo>
                    <a:pt x="15700" y="4432"/>
                    <a:pt x="15528" y="4339"/>
                    <a:pt x="15462" y="4122"/>
                  </a:cubicBezTo>
                  <a:cubicBezTo>
                    <a:pt x="15295" y="3573"/>
                    <a:pt x="15003" y="3016"/>
                    <a:pt x="14454" y="2759"/>
                  </a:cubicBezTo>
                  <a:cubicBezTo>
                    <a:pt x="14285" y="2683"/>
                    <a:pt x="14108" y="2646"/>
                    <a:pt x="13939" y="2646"/>
                  </a:cubicBezTo>
                  <a:cubicBezTo>
                    <a:pt x="13417" y="2646"/>
                    <a:pt x="12962" y="2997"/>
                    <a:pt x="13015" y="3621"/>
                  </a:cubicBezTo>
                  <a:lnTo>
                    <a:pt x="13015" y="3642"/>
                  </a:lnTo>
                  <a:cubicBezTo>
                    <a:pt x="13738" y="3816"/>
                    <a:pt x="14190" y="4428"/>
                    <a:pt x="14579" y="5033"/>
                  </a:cubicBezTo>
                  <a:cubicBezTo>
                    <a:pt x="14792" y="5367"/>
                    <a:pt x="14489" y="5681"/>
                    <a:pt x="14182" y="5681"/>
                  </a:cubicBezTo>
                  <a:cubicBezTo>
                    <a:pt x="14048" y="5681"/>
                    <a:pt x="13914" y="5621"/>
                    <a:pt x="13821" y="5477"/>
                  </a:cubicBezTo>
                  <a:cubicBezTo>
                    <a:pt x="13571" y="5088"/>
                    <a:pt x="13230" y="4490"/>
                    <a:pt x="12702" y="4490"/>
                  </a:cubicBezTo>
                  <a:cubicBezTo>
                    <a:pt x="12312" y="4490"/>
                    <a:pt x="12111" y="4789"/>
                    <a:pt x="12034" y="5151"/>
                  </a:cubicBezTo>
                  <a:cubicBezTo>
                    <a:pt x="11902" y="5735"/>
                    <a:pt x="12166" y="6326"/>
                    <a:pt x="12591" y="6736"/>
                  </a:cubicBezTo>
                  <a:cubicBezTo>
                    <a:pt x="12611" y="6499"/>
                    <a:pt x="12660" y="6270"/>
                    <a:pt x="12737" y="6048"/>
                  </a:cubicBezTo>
                  <a:cubicBezTo>
                    <a:pt x="12811" y="5838"/>
                    <a:pt x="12989" y="5748"/>
                    <a:pt x="13165" y="5748"/>
                  </a:cubicBezTo>
                  <a:cubicBezTo>
                    <a:pt x="13434" y="5748"/>
                    <a:pt x="13698" y="5958"/>
                    <a:pt x="13585" y="6277"/>
                  </a:cubicBezTo>
                  <a:cubicBezTo>
                    <a:pt x="13209" y="7292"/>
                    <a:pt x="13668" y="8425"/>
                    <a:pt x="14641" y="8898"/>
                  </a:cubicBezTo>
                  <a:cubicBezTo>
                    <a:pt x="14711" y="8933"/>
                    <a:pt x="14767" y="8988"/>
                    <a:pt x="14801" y="9058"/>
                  </a:cubicBezTo>
                  <a:cubicBezTo>
                    <a:pt x="14906" y="9107"/>
                    <a:pt x="14989" y="9197"/>
                    <a:pt x="15038" y="9301"/>
                  </a:cubicBezTo>
                  <a:cubicBezTo>
                    <a:pt x="15420" y="10226"/>
                    <a:pt x="15726" y="11171"/>
                    <a:pt x="15969" y="12145"/>
                  </a:cubicBezTo>
                  <a:cubicBezTo>
                    <a:pt x="16831" y="15746"/>
                    <a:pt x="16623" y="19528"/>
                    <a:pt x="15358" y="23018"/>
                  </a:cubicBezTo>
                  <a:cubicBezTo>
                    <a:pt x="15283" y="23227"/>
                    <a:pt x="15106" y="23317"/>
                    <a:pt x="14930" y="23317"/>
                  </a:cubicBezTo>
                  <a:cubicBezTo>
                    <a:pt x="14661" y="23317"/>
                    <a:pt x="14396" y="23105"/>
                    <a:pt x="14509" y="22782"/>
                  </a:cubicBezTo>
                  <a:cubicBezTo>
                    <a:pt x="14947" y="21586"/>
                    <a:pt x="15253" y="20348"/>
                    <a:pt x="15434" y="19090"/>
                  </a:cubicBezTo>
                  <a:lnTo>
                    <a:pt x="15434" y="19090"/>
                  </a:lnTo>
                  <a:cubicBezTo>
                    <a:pt x="13430" y="19563"/>
                    <a:pt x="11386" y="19800"/>
                    <a:pt x="9344" y="19800"/>
                  </a:cubicBezTo>
                  <a:cubicBezTo>
                    <a:pt x="7185" y="19800"/>
                    <a:pt x="5028" y="19535"/>
                    <a:pt x="2920" y="19007"/>
                  </a:cubicBezTo>
                  <a:cubicBezTo>
                    <a:pt x="1703" y="20849"/>
                    <a:pt x="396" y="22816"/>
                    <a:pt x="223" y="25076"/>
                  </a:cubicBezTo>
                  <a:cubicBezTo>
                    <a:pt x="0" y="27933"/>
                    <a:pt x="1676" y="29894"/>
                    <a:pt x="4387" y="30464"/>
                  </a:cubicBezTo>
                  <a:cubicBezTo>
                    <a:pt x="5487" y="30699"/>
                    <a:pt x="6659" y="30811"/>
                    <a:pt x="7853" y="30811"/>
                  </a:cubicBezTo>
                  <a:cubicBezTo>
                    <a:pt x="10940" y="30811"/>
                    <a:pt x="14184" y="30061"/>
                    <a:pt x="16755" y="28733"/>
                  </a:cubicBezTo>
                  <a:cubicBezTo>
                    <a:pt x="20398" y="26849"/>
                    <a:pt x="23227" y="23268"/>
                    <a:pt x="23207" y="19034"/>
                  </a:cubicBezTo>
                  <a:cubicBezTo>
                    <a:pt x="23200" y="18193"/>
                    <a:pt x="23095" y="17359"/>
                    <a:pt x="22901" y="16545"/>
                  </a:cubicBezTo>
                  <a:cubicBezTo>
                    <a:pt x="22894" y="16462"/>
                    <a:pt x="22873" y="16379"/>
                    <a:pt x="22852" y="16295"/>
                  </a:cubicBezTo>
                  <a:cubicBezTo>
                    <a:pt x="22803" y="16107"/>
                    <a:pt x="22782" y="15920"/>
                    <a:pt x="22727" y="15732"/>
                  </a:cubicBezTo>
                  <a:cubicBezTo>
                    <a:pt x="22685" y="15572"/>
                    <a:pt x="22616" y="15419"/>
                    <a:pt x="22518" y="15280"/>
                  </a:cubicBezTo>
                  <a:lnTo>
                    <a:pt x="22539" y="15273"/>
                  </a:lnTo>
                  <a:cubicBezTo>
                    <a:pt x="21538" y="12325"/>
                    <a:pt x="19557" y="9684"/>
                    <a:pt x="17721" y="7223"/>
                  </a:cubicBezTo>
                  <a:cubicBezTo>
                    <a:pt x="17478" y="7111"/>
                    <a:pt x="17318" y="6764"/>
                    <a:pt x="17554" y="6506"/>
                  </a:cubicBezTo>
                  <a:cubicBezTo>
                    <a:pt x="18465" y="5491"/>
                    <a:pt x="19480" y="4400"/>
                    <a:pt x="19612" y="2968"/>
                  </a:cubicBezTo>
                  <a:cubicBezTo>
                    <a:pt x="19731" y="1684"/>
                    <a:pt x="18704" y="0"/>
                    <a:pt x="17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2819650" y="2188425"/>
              <a:ext cx="659100" cy="1091925"/>
            </a:xfrm>
            <a:custGeom>
              <a:avLst/>
              <a:gdLst/>
              <a:ahLst/>
              <a:cxnLst/>
              <a:rect l="l" t="t" r="r" b="b"/>
              <a:pathLst>
                <a:path w="26364" h="43677" extrusionOk="0">
                  <a:moveTo>
                    <a:pt x="6811" y="0"/>
                  </a:moveTo>
                  <a:cubicBezTo>
                    <a:pt x="6749" y="0"/>
                    <a:pt x="6692" y="12"/>
                    <a:pt x="6640" y="39"/>
                  </a:cubicBezTo>
                  <a:cubicBezTo>
                    <a:pt x="6396" y="157"/>
                    <a:pt x="6243" y="400"/>
                    <a:pt x="6104" y="630"/>
                  </a:cubicBezTo>
                  <a:cubicBezTo>
                    <a:pt x="4095" y="3981"/>
                    <a:pt x="2385" y="7158"/>
                    <a:pt x="1432" y="11002"/>
                  </a:cubicBezTo>
                  <a:cubicBezTo>
                    <a:pt x="473" y="14840"/>
                    <a:pt x="132" y="18824"/>
                    <a:pt x="125" y="22779"/>
                  </a:cubicBezTo>
                  <a:cubicBezTo>
                    <a:pt x="118" y="26819"/>
                    <a:pt x="0" y="31296"/>
                    <a:pt x="932" y="35252"/>
                  </a:cubicBezTo>
                  <a:cubicBezTo>
                    <a:pt x="1690" y="38498"/>
                    <a:pt x="4088" y="40278"/>
                    <a:pt x="7029" y="41536"/>
                  </a:cubicBezTo>
                  <a:cubicBezTo>
                    <a:pt x="9697" y="42679"/>
                    <a:pt x="13029" y="43677"/>
                    <a:pt x="16177" y="43677"/>
                  </a:cubicBezTo>
                  <a:cubicBezTo>
                    <a:pt x="19427" y="43677"/>
                    <a:pt x="22481" y="42613"/>
                    <a:pt x="24410" y="39548"/>
                  </a:cubicBezTo>
                  <a:cubicBezTo>
                    <a:pt x="26363" y="36468"/>
                    <a:pt x="25251" y="32478"/>
                    <a:pt x="24785" y="29127"/>
                  </a:cubicBezTo>
                  <a:lnTo>
                    <a:pt x="22838" y="15167"/>
                  </a:lnTo>
                  <a:cubicBezTo>
                    <a:pt x="22400" y="12066"/>
                    <a:pt x="22713" y="7533"/>
                    <a:pt x="19293" y="6094"/>
                  </a:cubicBezTo>
                  <a:cubicBezTo>
                    <a:pt x="17200" y="5204"/>
                    <a:pt x="14864" y="5197"/>
                    <a:pt x="12751" y="4245"/>
                  </a:cubicBezTo>
                  <a:cubicBezTo>
                    <a:pt x="11583" y="3716"/>
                    <a:pt x="10477" y="3042"/>
                    <a:pt x="9476" y="2236"/>
                  </a:cubicBezTo>
                  <a:cubicBezTo>
                    <a:pt x="8969" y="1824"/>
                    <a:pt x="7564" y="0"/>
                    <a:pt x="6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838925" y="2215800"/>
              <a:ext cx="611825" cy="1043750"/>
            </a:xfrm>
            <a:custGeom>
              <a:avLst/>
              <a:gdLst/>
              <a:ahLst/>
              <a:cxnLst/>
              <a:rect l="l" t="t" r="r" b="b"/>
              <a:pathLst>
                <a:path w="24473" h="41750" extrusionOk="0">
                  <a:moveTo>
                    <a:pt x="6140" y="0"/>
                  </a:moveTo>
                  <a:cubicBezTo>
                    <a:pt x="752" y="7481"/>
                    <a:pt x="1" y="16797"/>
                    <a:pt x="376" y="25758"/>
                  </a:cubicBezTo>
                  <a:cubicBezTo>
                    <a:pt x="578" y="30521"/>
                    <a:pt x="119" y="36027"/>
                    <a:pt x="4826" y="38724"/>
                  </a:cubicBezTo>
                  <a:cubicBezTo>
                    <a:pt x="7671" y="40365"/>
                    <a:pt x="11481" y="41749"/>
                    <a:pt x="15015" y="41749"/>
                  </a:cubicBezTo>
                  <a:cubicBezTo>
                    <a:pt x="16109" y="41749"/>
                    <a:pt x="17177" y="41617"/>
                    <a:pt x="18181" y="41317"/>
                  </a:cubicBezTo>
                  <a:cubicBezTo>
                    <a:pt x="20225" y="40699"/>
                    <a:pt x="22192" y="39392"/>
                    <a:pt x="23159" y="37431"/>
                  </a:cubicBezTo>
                  <a:cubicBezTo>
                    <a:pt x="24473" y="34775"/>
                    <a:pt x="23569" y="31508"/>
                    <a:pt x="23180" y="28727"/>
                  </a:cubicBezTo>
                  <a:lnTo>
                    <a:pt x="21170" y="14315"/>
                  </a:lnTo>
                  <a:cubicBezTo>
                    <a:pt x="20906" y="12396"/>
                    <a:pt x="20802" y="10359"/>
                    <a:pt x="20315" y="8489"/>
                  </a:cubicBezTo>
                  <a:cubicBezTo>
                    <a:pt x="19530" y="5486"/>
                    <a:pt x="16749" y="5562"/>
                    <a:pt x="14302" y="4937"/>
                  </a:cubicBezTo>
                  <a:cubicBezTo>
                    <a:pt x="11125" y="4130"/>
                    <a:pt x="8358" y="2378"/>
                    <a:pt x="6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3077450" y="2318700"/>
              <a:ext cx="170650" cy="869025"/>
            </a:xfrm>
            <a:custGeom>
              <a:avLst/>
              <a:gdLst/>
              <a:ahLst/>
              <a:cxnLst/>
              <a:rect l="l" t="t" r="r" b="b"/>
              <a:pathLst>
                <a:path w="6826" h="34761" extrusionOk="0">
                  <a:moveTo>
                    <a:pt x="3495" y="0"/>
                  </a:moveTo>
                  <a:lnTo>
                    <a:pt x="2348" y="91"/>
                  </a:lnTo>
                  <a:cubicBezTo>
                    <a:pt x="2281" y="29"/>
                    <a:pt x="2193" y="0"/>
                    <a:pt x="2102" y="0"/>
                  </a:cubicBezTo>
                  <a:cubicBezTo>
                    <a:pt x="1986" y="0"/>
                    <a:pt x="1865" y="47"/>
                    <a:pt x="1771" y="132"/>
                  </a:cubicBezTo>
                  <a:lnTo>
                    <a:pt x="840" y="202"/>
                  </a:lnTo>
                  <a:cubicBezTo>
                    <a:pt x="659" y="209"/>
                    <a:pt x="499" y="334"/>
                    <a:pt x="443" y="515"/>
                  </a:cubicBezTo>
                  <a:cubicBezTo>
                    <a:pt x="432" y="514"/>
                    <a:pt x="422" y="514"/>
                    <a:pt x="411" y="514"/>
                  </a:cubicBezTo>
                  <a:cubicBezTo>
                    <a:pt x="194" y="514"/>
                    <a:pt x="0" y="647"/>
                    <a:pt x="33" y="925"/>
                  </a:cubicBezTo>
                  <a:cubicBezTo>
                    <a:pt x="881" y="8120"/>
                    <a:pt x="1444" y="15344"/>
                    <a:pt x="1730" y="22595"/>
                  </a:cubicBezTo>
                  <a:cubicBezTo>
                    <a:pt x="1862" y="26071"/>
                    <a:pt x="1889" y="29547"/>
                    <a:pt x="1917" y="33030"/>
                  </a:cubicBezTo>
                  <a:cubicBezTo>
                    <a:pt x="1923" y="34157"/>
                    <a:pt x="2515" y="34761"/>
                    <a:pt x="3432" y="34761"/>
                  </a:cubicBezTo>
                  <a:cubicBezTo>
                    <a:pt x="3657" y="34761"/>
                    <a:pt x="3902" y="34724"/>
                    <a:pt x="4163" y="34650"/>
                  </a:cubicBezTo>
                  <a:cubicBezTo>
                    <a:pt x="4246" y="34643"/>
                    <a:pt x="4330" y="34622"/>
                    <a:pt x="4399" y="34574"/>
                  </a:cubicBezTo>
                  <a:cubicBezTo>
                    <a:pt x="4448" y="34553"/>
                    <a:pt x="4503" y="34539"/>
                    <a:pt x="4559" y="34518"/>
                  </a:cubicBezTo>
                  <a:cubicBezTo>
                    <a:pt x="6436" y="33746"/>
                    <a:pt x="6742" y="31695"/>
                    <a:pt x="6770" y="29909"/>
                  </a:cubicBezTo>
                  <a:cubicBezTo>
                    <a:pt x="6825" y="26655"/>
                    <a:pt x="6631" y="23367"/>
                    <a:pt x="6478" y="20120"/>
                  </a:cubicBezTo>
                  <a:cubicBezTo>
                    <a:pt x="6172" y="13453"/>
                    <a:pt x="5512" y="6813"/>
                    <a:pt x="3919" y="320"/>
                  </a:cubicBezTo>
                  <a:cubicBezTo>
                    <a:pt x="3864" y="132"/>
                    <a:pt x="3690" y="0"/>
                    <a:pt x="3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3100700" y="2343725"/>
              <a:ext cx="78050" cy="822300"/>
            </a:xfrm>
            <a:custGeom>
              <a:avLst/>
              <a:gdLst/>
              <a:ahLst/>
              <a:cxnLst/>
              <a:rect l="l" t="t" r="r" b="b"/>
              <a:pathLst>
                <a:path w="3122" h="32892" extrusionOk="0">
                  <a:moveTo>
                    <a:pt x="765" y="0"/>
                  </a:moveTo>
                  <a:cubicBezTo>
                    <a:pt x="535" y="21"/>
                    <a:pt x="285" y="49"/>
                    <a:pt x="0" y="70"/>
                  </a:cubicBezTo>
                  <a:cubicBezTo>
                    <a:pt x="667" y="5778"/>
                    <a:pt x="1175" y="11506"/>
                    <a:pt x="1481" y="17249"/>
                  </a:cubicBezTo>
                  <a:cubicBezTo>
                    <a:pt x="1634" y="20148"/>
                    <a:pt x="1745" y="23040"/>
                    <a:pt x="1808" y="25939"/>
                  </a:cubicBezTo>
                  <a:cubicBezTo>
                    <a:pt x="1835" y="27385"/>
                    <a:pt x="1856" y="28838"/>
                    <a:pt x="1863" y="30284"/>
                  </a:cubicBezTo>
                  <a:cubicBezTo>
                    <a:pt x="1863" y="30653"/>
                    <a:pt x="1675" y="31723"/>
                    <a:pt x="1863" y="32022"/>
                  </a:cubicBezTo>
                  <a:cubicBezTo>
                    <a:pt x="2190" y="32551"/>
                    <a:pt x="2496" y="32808"/>
                    <a:pt x="2788" y="32891"/>
                  </a:cubicBezTo>
                  <a:cubicBezTo>
                    <a:pt x="3122" y="21886"/>
                    <a:pt x="2440" y="10880"/>
                    <a:pt x="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3141875" y="2344600"/>
              <a:ext cx="92675" cy="814300"/>
            </a:xfrm>
            <a:custGeom>
              <a:avLst/>
              <a:gdLst/>
              <a:ahLst/>
              <a:cxnLst/>
              <a:rect l="l" t="t" r="r" b="b"/>
              <a:pathLst>
                <a:path w="3707" h="32572" extrusionOk="0">
                  <a:moveTo>
                    <a:pt x="1" y="0"/>
                  </a:moveTo>
                  <a:cubicBezTo>
                    <a:pt x="1655" y="10776"/>
                    <a:pt x="2337" y="21670"/>
                    <a:pt x="2031" y="32571"/>
                  </a:cubicBezTo>
                  <a:cubicBezTo>
                    <a:pt x="2705" y="31925"/>
                    <a:pt x="3157" y="30513"/>
                    <a:pt x="3233" y="30117"/>
                  </a:cubicBezTo>
                  <a:cubicBezTo>
                    <a:pt x="3706" y="27573"/>
                    <a:pt x="3227" y="24569"/>
                    <a:pt x="3143" y="21990"/>
                  </a:cubicBezTo>
                  <a:cubicBezTo>
                    <a:pt x="3053" y="19362"/>
                    <a:pt x="2928" y="16734"/>
                    <a:pt x="2726" y="14113"/>
                  </a:cubicBezTo>
                  <a:cubicBezTo>
                    <a:pt x="2497" y="11124"/>
                    <a:pt x="2177" y="8141"/>
                    <a:pt x="1676" y="5186"/>
                  </a:cubicBezTo>
                  <a:cubicBezTo>
                    <a:pt x="1454" y="3879"/>
                    <a:pt x="1329" y="2378"/>
                    <a:pt x="877" y="1126"/>
                  </a:cubicBezTo>
                  <a:cubicBezTo>
                    <a:pt x="626" y="424"/>
                    <a:pt x="362" y="11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2958100" y="2177850"/>
              <a:ext cx="351000" cy="309025"/>
            </a:xfrm>
            <a:custGeom>
              <a:avLst/>
              <a:gdLst/>
              <a:ahLst/>
              <a:cxnLst/>
              <a:rect l="l" t="t" r="r" b="b"/>
              <a:pathLst>
                <a:path w="14040" h="12361" extrusionOk="0">
                  <a:moveTo>
                    <a:pt x="6162" y="1"/>
                  </a:moveTo>
                  <a:cubicBezTo>
                    <a:pt x="2438" y="1"/>
                    <a:pt x="0" y="3964"/>
                    <a:pt x="309" y="7504"/>
                  </a:cubicBezTo>
                  <a:cubicBezTo>
                    <a:pt x="448" y="9131"/>
                    <a:pt x="1248" y="10737"/>
                    <a:pt x="3007" y="10987"/>
                  </a:cubicBezTo>
                  <a:cubicBezTo>
                    <a:pt x="3167" y="11010"/>
                    <a:pt x="3323" y="11020"/>
                    <a:pt x="3477" y="11020"/>
                  </a:cubicBezTo>
                  <a:cubicBezTo>
                    <a:pt x="5130" y="11020"/>
                    <a:pt x="6407" y="9778"/>
                    <a:pt x="7463" y="8582"/>
                  </a:cubicBezTo>
                  <a:cubicBezTo>
                    <a:pt x="8068" y="10160"/>
                    <a:pt x="8930" y="12058"/>
                    <a:pt x="10821" y="12329"/>
                  </a:cubicBezTo>
                  <a:cubicBezTo>
                    <a:pt x="10962" y="12350"/>
                    <a:pt x="11100" y="12360"/>
                    <a:pt x="11235" y="12360"/>
                  </a:cubicBezTo>
                  <a:cubicBezTo>
                    <a:pt x="12451" y="12360"/>
                    <a:pt x="13400" y="11537"/>
                    <a:pt x="13650" y="10285"/>
                  </a:cubicBezTo>
                  <a:cubicBezTo>
                    <a:pt x="14040" y="8318"/>
                    <a:pt x="12788" y="5655"/>
                    <a:pt x="11878" y="3986"/>
                  </a:cubicBezTo>
                  <a:cubicBezTo>
                    <a:pt x="10870" y="2130"/>
                    <a:pt x="9257" y="441"/>
                    <a:pt x="7081" y="79"/>
                  </a:cubicBezTo>
                  <a:cubicBezTo>
                    <a:pt x="6767" y="26"/>
                    <a:pt x="6460" y="1"/>
                    <a:pt x="6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986500" y="2199450"/>
              <a:ext cx="294100" cy="261025"/>
            </a:xfrm>
            <a:custGeom>
              <a:avLst/>
              <a:gdLst/>
              <a:ahLst/>
              <a:cxnLst/>
              <a:rect l="l" t="t" r="r" b="b"/>
              <a:pathLst>
                <a:path w="11764" h="10441" extrusionOk="0">
                  <a:moveTo>
                    <a:pt x="5085" y="0"/>
                  </a:moveTo>
                  <a:cubicBezTo>
                    <a:pt x="2601" y="0"/>
                    <a:pt x="563" y="2328"/>
                    <a:pt x="132" y="4763"/>
                  </a:cubicBezTo>
                  <a:cubicBezTo>
                    <a:pt x="28" y="5354"/>
                    <a:pt x="0" y="5945"/>
                    <a:pt x="42" y="6543"/>
                  </a:cubicBezTo>
                  <a:cubicBezTo>
                    <a:pt x="63" y="7016"/>
                    <a:pt x="167" y="7488"/>
                    <a:pt x="348" y="7926"/>
                  </a:cubicBezTo>
                  <a:cubicBezTo>
                    <a:pt x="738" y="8828"/>
                    <a:pt x="1381" y="9214"/>
                    <a:pt x="2303" y="9214"/>
                  </a:cubicBezTo>
                  <a:cubicBezTo>
                    <a:pt x="2596" y="9214"/>
                    <a:pt x="2917" y="9175"/>
                    <a:pt x="3268" y="9101"/>
                  </a:cubicBezTo>
                  <a:cubicBezTo>
                    <a:pt x="4283" y="8969"/>
                    <a:pt x="5249" y="7621"/>
                    <a:pt x="5875" y="6891"/>
                  </a:cubicBezTo>
                  <a:cubicBezTo>
                    <a:pt x="5969" y="6781"/>
                    <a:pt x="6084" y="6736"/>
                    <a:pt x="6196" y="6736"/>
                  </a:cubicBezTo>
                  <a:cubicBezTo>
                    <a:pt x="6399" y="6736"/>
                    <a:pt x="6596" y="6884"/>
                    <a:pt x="6654" y="7071"/>
                  </a:cubicBezTo>
                  <a:cubicBezTo>
                    <a:pt x="6685" y="7064"/>
                    <a:pt x="6715" y="7060"/>
                    <a:pt x="6746" y="7060"/>
                  </a:cubicBezTo>
                  <a:cubicBezTo>
                    <a:pt x="6907" y="7060"/>
                    <a:pt x="7053" y="7164"/>
                    <a:pt x="7106" y="7322"/>
                  </a:cubicBezTo>
                  <a:cubicBezTo>
                    <a:pt x="7592" y="8594"/>
                    <a:pt x="8079" y="10116"/>
                    <a:pt x="9615" y="10401"/>
                  </a:cubicBezTo>
                  <a:cubicBezTo>
                    <a:pt x="9743" y="10427"/>
                    <a:pt x="9872" y="10441"/>
                    <a:pt x="9999" y="10441"/>
                  </a:cubicBezTo>
                  <a:cubicBezTo>
                    <a:pt x="10247" y="10441"/>
                    <a:pt x="10491" y="10391"/>
                    <a:pt x="10721" y="10290"/>
                  </a:cubicBezTo>
                  <a:cubicBezTo>
                    <a:pt x="11346" y="10012"/>
                    <a:pt x="11764" y="9379"/>
                    <a:pt x="11743" y="8601"/>
                  </a:cubicBezTo>
                  <a:cubicBezTo>
                    <a:pt x="11729" y="7516"/>
                    <a:pt x="11207" y="6501"/>
                    <a:pt x="10832" y="5507"/>
                  </a:cubicBezTo>
                  <a:cubicBezTo>
                    <a:pt x="10046" y="3387"/>
                    <a:pt x="8837" y="1148"/>
                    <a:pt x="6591" y="286"/>
                  </a:cubicBezTo>
                  <a:cubicBezTo>
                    <a:pt x="6078" y="90"/>
                    <a:pt x="5573" y="0"/>
                    <a:pt x="5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910200" y="2000600"/>
              <a:ext cx="143150" cy="124325"/>
            </a:xfrm>
            <a:custGeom>
              <a:avLst/>
              <a:gdLst/>
              <a:ahLst/>
              <a:cxnLst/>
              <a:rect l="l" t="t" r="r" b="b"/>
              <a:pathLst>
                <a:path w="5726" h="4973" extrusionOk="0">
                  <a:moveTo>
                    <a:pt x="2531" y="0"/>
                  </a:moveTo>
                  <a:cubicBezTo>
                    <a:pt x="2501" y="0"/>
                    <a:pt x="2471" y="1"/>
                    <a:pt x="2441" y="2"/>
                  </a:cubicBezTo>
                  <a:cubicBezTo>
                    <a:pt x="1147" y="43"/>
                    <a:pt x="0" y="1232"/>
                    <a:pt x="28" y="2532"/>
                  </a:cubicBezTo>
                  <a:cubicBezTo>
                    <a:pt x="56" y="3821"/>
                    <a:pt x="1210" y="4972"/>
                    <a:pt x="2505" y="4972"/>
                  </a:cubicBezTo>
                  <a:cubicBezTo>
                    <a:pt x="2509" y="4972"/>
                    <a:pt x="2513" y="4972"/>
                    <a:pt x="2517" y="4972"/>
                  </a:cubicBezTo>
                  <a:cubicBezTo>
                    <a:pt x="5726" y="4959"/>
                    <a:pt x="5627" y="0"/>
                    <a:pt x="2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932625" y="2022500"/>
              <a:ext cx="92400" cy="80525"/>
            </a:xfrm>
            <a:custGeom>
              <a:avLst/>
              <a:gdLst/>
              <a:ahLst/>
              <a:cxnLst/>
              <a:rect l="l" t="t" r="r" b="b"/>
              <a:pathLst>
                <a:path w="3696" h="3221" extrusionOk="0">
                  <a:moveTo>
                    <a:pt x="1631" y="1"/>
                  </a:moveTo>
                  <a:cubicBezTo>
                    <a:pt x="1611" y="1"/>
                    <a:pt x="1591" y="1"/>
                    <a:pt x="1571" y="2"/>
                  </a:cubicBezTo>
                  <a:cubicBezTo>
                    <a:pt x="744" y="29"/>
                    <a:pt x="0" y="801"/>
                    <a:pt x="7" y="1621"/>
                  </a:cubicBezTo>
                  <a:cubicBezTo>
                    <a:pt x="7" y="2442"/>
                    <a:pt x="772" y="3207"/>
                    <a:pt x="1592" y="3220"/>
                  </a:cubicBezTo>
                  <a:cubicBezTo>
                    <a:pt x="1601" y="3221"/>
                    <a:pt x="1609" y="3221"/>
                    <a:pt x="1618" y="3221"/>
                  </a:cubicBezTo>
                  <a:cubicBezTo>
                    <a:pt x="3625" y="3221"/>
                    <a:pt x="3696" y="1"/>
                    <a:pt x="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3322800" y="2075325"/>
              <a:ext cx="143175" cy="124500"/>
            </a:xfrm>
            <a:custGeom>
              <a:avLst/>
              <a:gdLst/>
              <a:ahLst/>
              <a:cxnLst/>
              <a:rect l="l" t="t" r="r" b="b"/>
              <a:pathLst>
                <a:path w="5727" h="4980" extrusionOk="0">
                  <a:moveTo>
                    <a:pt x="2524" y="1"/>
                  </a:moveTo>
                  <a:cubicBezTo>
                    <a:pt x="2495" y="1"/>
                    <a:pt x="2465" y="1"/>
                    <a:pt x="2434" y="2"/>
                  </a:cubicBezTo>
                  <a:cubicBezTo>
                    <a:pt x="1141" y="44"/>
                    <a:pt x="1" y="1233"/>
                    <a:pt x="22" y="2533"/>
                  </a:cubicBezTo>
                  <a:cubicBezTo>
                    <a:pt x="50" y="3826"/>
                    <a:pt x="1218" y="4980"/>
                    <a:pt x="2518" y="4980"/>
                  </a:cubicBezTo>
                  <a:cubicBezTo>
                    <a:pt x="5726" y="4959"/>
                    <a:pt x="5621" y="1"/>
                    <a:pt x="2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3345225" y="2097250"/>
              <a:ext cx="92425" cy="80525"/>
            </a:xfrm>
            <a:custGeom>
              <a:avLst/>
              <a:gdLst/>
              <a:ahLst/>
              <a:cxnLst/>
              <a:rect l="l" t="t" r="r" b="b"/>
              <a:pathLst>
                <a:path w="3697" h="3221" extrusionOk="0">
                  <a:moveTo>
                    <a:pt x="1625" y="0"/>
                  </a:moveTo>
                  <a:cubicBezTo>
                    <a:pt x="1605" y="0"/>
                    <a:pt x="1585" y="0"/>
                    <a:pt x="1565" y="1"/>
                  </a:cubicBezTo>
                  <a:cubicBezTo>
                    <a:pt x="745" y="29"/>
                    <a:pt x="1" y="801"/>
                    <a:pt x="1" y="1621"/>
                  </a:cubicBezTo>
                  <a:cubicBezTo>
                    <a:pt x="8" y="2441"/>
                    <a:pt x="772" y="3206"/>
                    <a:pt x="1593" y="3220"/>
                  </a:cubicBezTo>
                  <a:cubicBezTo>
                    <a:pt x="1601" y="3220"/>
                    <a:pt x="1610" y="3220"/>
                    <a:pt x="1618" y="3220"/>
                  </a:cubicBezTo>
                  <a:cubicBezTo>
                    <a:pt x="3625" y="3220"/>
                    <a:pt x="3696" y="0"/>
                    <a:pt x="1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98200" y="1604225"/>
              <a:ext cx="560200" cy="808500"/>
            </a:xfrm>
            <a:custGeom>
              <a:avLst/>
              <a:gdLst/>
              <a:ahLst/>
              <a:cxnLst/>
              <a:rect l="l" t="t" r="r" b="b"/>
              <a:pathLst>
                <a:path w="22408" h="32340" extrusionOk="0">
                  <a:moveTo>
                    <a:pt x="14089" y="1"/>
                  </a:moveTo>
                  <a:cubicBezTo>
                    <a:pt x="11596" y="1"/>
                    <a:pt x="9019" y="1056"/>
                    <a:pt x="7161" y="2613"/>
                  </a:cubicBezTo>
                  <a:cubicBezTo>
                    <a:pt x="1113" y="7667"/>
                    <a:pt x="1" y="18408"/>
                    <a:pt x="6564" y="23594"/>
                  </a:cubicBezTo>
                  <a:cubicBezTo>
                    <a:pt x="5688" y="26549"/>
                    <a:pt x="5277" y="31471"/>
                    <a:pt x="9289" y="32271"/>
                  </a:cubicBezTo>
                  <a:cubicBezTo>
                    <a:pt x="9522" y="32316"/>
                    <a:pt x="9760" y="32339"/>
                    <a:pt x="9998" y="32339"/>
                  </a:cubicBezTo>
                  <a:cubicBezTo>
                    <a:pt x="11032" y="32339"/>
                    <a:pt x="12066" y="31907"/>
                    <a:pt x="12654" y="31019"/>
                  </a:cubicBezTo>
                  <a:cubicBezTo>
                    <a:pt x="13599" y="29601"/>
                    <a:pt x="13085" y="27759"/>
                    <a:pt x="13467" y="26174"/>
                  </a:cubicBezTo>
                  <a:cubicBezTo>
                    <a:pt x="17249" y="25061"/>
                    <a:pt x="20016" y="21995"/>
                    <a:pt x="21254" y="18290"/>
                  </a:cubicBezTo>
                  <a:cubicBezTo>
                    <a:pt x="22408" y="14814"/>
                    <a:pt x="22095" y="11122"/>
                    <a:pt x="21254" y="7618"/>
                  </a:cubicBezTo>
                  <a:cubicBezTo>
                    <a:pt x="20503" y="4497"/>
                    <a:pt x="19307" y="895"/>
                    <a:pt x="15740" y="165"/>
                  </a:cubicBezTo>
                  <a:cubicBezTo>
                    <a:pt x="15200" y="54"/>
                    <a:pt x="14647" y="1"/>
                    <a:pt x="1408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950175" y="1623150"/>
              <a:ext cx="475550" cy="767525"/>
            </a:xfrm>
            <a:custGeom>
              <a:avLst/>
              <a:gdLst/>
              <a:ahLst/>
              <a:cxnLst/>
              <a:rect l="l" t="t" r="r" b="b"/>
              <a:pathLst>
                <a:path w="19022" h="30701" extrusionOk="0">
                  <a:moveTo>
                    <a:pt x="12195" y="1"/>
                  </a:moveTo>
                  <a:cubicBezTo>
                    <a:pt x="9211" y="1"/>
                    <a:pt x="5918" y="1944"/>
                    <a:pt x="4186" y="3948"/>
                  </a:cubicBezTo>
                  <a:cubicBezTo>
                    <a:pt x="716" y="7960"/>
                    <a:pt x="0" y="13591"/>
                    <a:pt x="2086" y="18138"/>
                  </a:cubicBezTo>
                  <a:cubicBezTo>
                    <a:pt x="2816" y="19716"/>
                    <a:pt x="3866" y="21127"/>
                    <a:pt x="5173" y="22274"/>
                  </a:cubicBezTo>
                  <a:cubicBezTo>
                    <a:pt x="5263" y="22344"/>
                    <a:pt x="5333" y="22434"/>
                    <a:pt x="5388" y="22538"/>
                  </a:cubicBezTo>
                  <a:cubicBezTo>
                    <a:pt x="5597" y="22976"/>
                    <a:pt x="5006" y="24297"/>
                    <a:pt x="4923" y="24805"/>
                  </a:cubicBezTo>
                  <a:cubicBezTo>
                    <a:pt x="4777" y="25625"/>
                    <a:pt x="4693" y="26466"/>
                    <a:pt x="4763" y="27301"/>
                  </a:cubicBezTo>
                  <a:cubicBezTo>
                    <a:pt x="4902" y="29004"/>
                    <a:pt x="5757" y="30436"/>
                    <a:pt x="7564" y="30666"/>
                  </a:cubicBezTo>
                  <a:cubicBezTo>
                    <a:pt x="7751" y="30689"/>
                    <a:pt x="7923" y="30701"/>
                    <a:pt x="8082" y="30701"/>
                  </a:cubicBezTo>
                  <a:cubicBezTo>
                    <a:pt x="11389" y="30701"/>
                    <a:pt x="9051" y="25808"/>
                    <a:pt x="11041" y="24548"/>
                  </a:cubicBezTo>
                  <a:cubicBezTo>
                    <a:pt x="11868" y="24026"/>
                    <a:pt x="13057" y="23894"/>
                    <a:pt x="13947" y="23331"/>
                  </a:cubicBezTo>
                  <a:cubicBezTo>
                    <a:pt x="14948" y="22698"/>
                    <a:pt x="15817" y="21885"/>
                    <a:pt x="16512" y="20939"/>
                  </a:cubicBezTo>
                  <a:cubicBezTo>
                    <a:pt x="17923" y="19028"/>
                    <a:pt x="18577" y="16671"/>
                    <a:pt x="18792" y="14335"/>
                  </a:cubicBezTo>
                  <a:cubicBezTo>
                    <a:pt x="19022" y="11860"/>
                    <a:pt x="18751" y="9267"/>
                    <a:pt x="18153" y="6813"/>
                  </a:cubicBezTo>
                  <a:cubicBezTo>
                    <a:pt x="17645" y="4727"/>
                    <a:pt x="17124" y="2071"/>
                    <a:pt x="15184" y="827"/>
                  </a:cubicBezTo>
                  <a:cubicBezTo>
                    <a:pt x="14283" y="248"/>
                    <a:pt x="13259" y="1"/>
                    <a:pt x="12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959725" y="1623150"/>
              <a:ext cx="466000" cy="471700"/>
            </a:xfrm>
            <a:custGeom>
              <a:avLst/>
              <a:gdLst/>
              <a:ahLst/>
              <a:cxnLst/>
              <a:rect l="l" t="t" r="r" b="b"/>
              <a:pathLst>
                <a:path w="18640" h="18868" extrusionOk="0">
                  <a:moveTo>
                    <a:pt x="11813" y="1"/>
                  </a:moveTo>
                  <a:cubicBezTo>
                    <a:pt x="8829" y="1"/>
                    <a:pt x="5536" y="1944"/>
                    <a:pt x="3804" y="3948"/>
                  </a:cubicBezTo>
                  <a:cubicBezTo>
                    <a:pt x="1113" y="7063"/>
                    <a:pt x="1" y="11248"/>
                    <a:pt x="793" y="15287"/>
                  </a:cubicBezTo>
                  <a:cubicBezTo>
                    <a:pt x="828" y="15273"/>
                    <a:pt x="863" y="15253"/>
                    <a:pt x="898" y="15232"/>
                  </a:cubicBezTo>
                  <a:cubicBezTo>
                    <a:pt x="932" y="15204"/>
                    <a:pt x="960" y="15169"/>
                    <a:pt x="995" y="15141"/>
                  </a:cubicBezTo>
                  <a:cubicBezTo>
                    <a:pt x="1051" y="15113"/>
                    <a:pt x="1092" y="15079"/>
                    <a:pt x="1127" y="15030"/>
                  </a:cubicBezTo>
                  <a:cubicBezTo>
                    <a:pt x="2337" y="14001"/>
                    <a:pt x="3060" y="12479"/>
                    <a:pt x="4367" y="11610"/>
                  </a:cubicBezTo>
                  <a:cubicBezTo>
                    <a:pt x="5083" y="11130"/>
                    <a:pt x="5896" y="10880"/>
                    <a:pt x="6717" y="10643"/>
                  </a:cubicBezTo>
                  <a:cubicBezTo>
                    <a:pt x="6961" y="12000"/>
                    <a:pt x="8127" y="12392"/>
                    <a:pt x="9386" y="12392"/>
                  </a:cubicBezTo>
                  <a:cubicBezTo>
                    <a:pt x="9772" y="12392"/>
                    <a:pt x="10167" y="12355"/>
                    <a:pt x="10547" y="12298"/>
                  </a:cubicBezTo>
                  <a:cubicBezTo>
                    <a:pt x="12793" y="11950"/>
                    <a:pt x="14705" y="10831"/>
                    <a:pt x="16213" y="9204"/>
                  </a:cubicBezTo>
                  <a:lnTo>
                    <a:pt x="17305" y="18861"/>
                  </a:lnTo>
                  <a:lnTo>
                    <a:pt x="17305" y="18868"/>
                  </a:lnTo>
                  <a:cubicBezTo>
                    <a:pt x="17924" y="17442"/>
                    <a:pt x="18271" y="15885"/>
                    <a:pt x="18410" y="14335"/>
                  </a:cubicBezTo>
                  <a:cubicBezTo>
                    <a:pt x="18640" y="11860"/>
                    <a:pt x="18369" y="9274"/>
                    <a:pt x="17771" y="6813"/>
                  </a:cubicBezTo>
                  <a:cubicBezTo>
                    <a:pt x="17263" y="4727"/>
                    <a:pt x="16742" y="2071"/>
                    <a:pt x="14802" y="827"/>
                  </a:cubicBezTo>
                  <a:cubicBezTo>
                    <a:pt x="13901" y="248"/>
                    <a:pt x="12877" y="1"/>
                    <a:pt x="11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3120150" y="2223575"/>
              <a:ext cx="98050" cy="116350"/>
            </a:xfrm>
            <a:custGeom>
              <a:avLst/>
              <a:gdLst/>
              <a:ahLst/>
              <a:cxnLst/>
              <a:rect l="l" t="t" r="r" b="b"/>
              <a:pathLst>
                <a:path w="3922" h="4654" extrusionOk="0">
                  <a:moveTo>
                    <a:pt x="1579" y="1"/>
                  </a:moveTo>
                  <a:cubicBezTo>
                    <a:pt x="1496" y="1"/>
                    <a:pt x="1412" y="10"/>
                    <a:pt x="1329" y="30"/>
                  </a:cubicBezTo>
                  <a:cubicBezTo>
                    <a:pt x="1" y="343"/>
                    <a:pt x="626" y="1942"/>
                    <a:pt x="988" y="2741"/>
                  </a:cubicBezTo>
                  <a:cubicBezTo>
                    <a:pt x="1412" y="3666"/>
                    <a:pt x="2170" y="4577"/>
                    <a:pt x="3213" y="4653"/>
                  </a:cubicBezTo>
                  <a:cubicBezTo>
                    <a:pt x="3359" y="3312"/>
                    <a:pt x="3164" y="1664"/>
                    <a:pt x="3922" y="809"/>
                  </a:cubicBezTo>
                  <a:cubicBezTo>
                    <a:pt x="3567" y="718"/>
                    <a:pt x="3220" y="593"/>
                    <a:pt x="2886" y="454"/>
                  </a:cubicBezTo>
                  <a:cubicBezTo>
                    <a:pt x="2485" y="277"/>
                    <a:pt x="2040" y="1"/>
                    <a:pt x="1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3100525" y="1958475"/>
              <a:ext cx="46200" cy="61600"/>
            </a:xfrm>
            <a:custGeom>
              <a:avLst/>
              <a:gdLst/>
              <a:ahLst/>
              <a:cxnLst/>
              <a:rect l="l" t="t" r="r" b="b"/>
              <a:pathLst>
                <a:path w="1848" h="2464" extrusionOk="0">
                  <a:moveTo>
                    <a:pt x="960" y="1"/>
                  </a:moveTo>
                  <a:cubicBezTo>
                    <a:pt x="910" y="1"/>
                    <a:pt x="857" y="6"/>
                    <a:pt x="800" y="18"/>
                  </a:cubicBezTo>
                  <a:lnTo>
                    <a:pt x="751" y="25"/>
                  </a:lnTo>
                  <a:cubicBezTo>
                    <a:pt x="0" y="227"/>
                    <a:pt x="257" y="1652"/>
                    <a:pt x="424" y="2159"/>
                  </a:cubicBezTo>
                  <a:cubicBezTo>
                    <a:pt x="492" y="2362"/>
                    <a:pt x="661" y="2463"/>
                    <a:pt x="835" y="2463"/>
                  </a:cubicBezTo>
                  <a:cubicBezTo>
                    <a:pt x="983" y="2463"/>
                    <a:pt x="1135" y="2390"/>
                    <a:pt x="1231" y="2243"/>
                  </a:cubicBezTo>
                  <a:cubicBezTo>
                    <a:pt x="1520" y="1802"/>
                    <a:pt x="1847" y="1"/>
                    <a:pt x="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3261975" y="1991800"/>
              <a:ext cx="46700" cy="61525"/>
            </a:xfrm>
            <a:custGeom>
              <a:avLst/>
              <a:gdLst/>
              <a:ahLst/>
              <a:cxnLst/>
              <a:rect l="l" t="t" r="r" b="b"/>
              <a:pathLst>
                <a:path w="1868" h="2461" extrusionOk="0">
                  <a:moveTo>
                    <a:pt x="953" y="0"/>
                  </a:moveTo>
                  <a:cubicBezTo>
                    <a:pt x="910" y="0"/>
                    <a:pt x="864" y="4"/>
                    <a:pt x="814" y="13"/>
                  </a:cubicBezTo>
                  <a:lnTo>
                    <a:pt x="758" y="27"/>
                  </a:lnTo>
                  <a:cubicBezTo>
                    <a:pt x="1" y="194"/>
                    <a:pt x="209" y="1633"/>
                    <a:pt x="355" y="2140"/>
                  </a:cubicBezTo>
                  <a:cubicBezTo>
                    <a:pt x="421" y="2354"/>
                    <a:pt x="598" y="2461"/>
                    <a:pt x="778" y="2461"/>
                  </a:cubicBezTo>
                  <a:cubicBezTo>
                    <a:pt x="921" y="2461"/>
                    <a:pt x="1066" y="2394"/>
                    <a:pt x="1162" y="2258"/>
                  </a:cubicBezTo>
                  <a:cubicBezTo>
                    <a:pt x="1467" y="1814"/>
                    <a:pt x="1867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3183000" y="1979550"/>
              <a:ext cx="50325" cy="97875"/>
            </a:xfrm>
            <a:custGeom>
              <a:avLst/>
              <a:gdLst/>
              <a:ahLst/>
              <a:cxnLst/>
              <a:rect l="l" t="t" r="r" b="b"/>
              <a:pathLst>
                <a:path w="2013" h="3915" extrusionOk="0">
                  <a:moveTo>
                    <a:pt x="1313" y="0"/>
                  </a:moveTo>
                  <a:cubicBezTo>
                    <a:pt x="1051" y="0"/>
                    <a:pt x="774" y="222"/>
                    <a:pt x="858" y="552"/>
                  </a:cubicBezTo>
                  <a:cubicBezTo>
                    <a:pt x="1095" y="1462"/>
                    <a:pt x="879" y="2436"/>
                    <a:pt x="274" y="3159"/>
                  </a:cubicBezTo>
                  <a:cubicBezTo>
                    <a:pt x="1" y="3485"/>
                    <a:pt x="297" y="3915"/>
                    <a:pt x="613" y="3915"/>
                  </a:cubicBezTo>
                  <a:cubicBezTo>
                    <a:pt x="715" y="3915"/>
                    <a:pt x="819" y="3870"/>
                    <a:pt x="907" y="3764"/>
                  </a:cubicBezTo>
                  <a:cubicBezTo>
                    <a:pt x="1714" y="2811"/>
                    <a:pt x="2013" y="1518"/>
                    <a:pt x="1700" y="308"/>
                  </a:cubicBezTo>
                  <a:cubicBezTo>
                    <a:pt x="1645" y="93"/>
                    <a:pt x="1483" y="0"/>
                    <a:pt x="1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113900" y="2066400"/>
              <a:ext cx="82050" cy="80600"/>
            </a:xfrm>
            <a:custGeom>
              <a:avLst/>
              <a:gdLst/>
              <a:ahLst/>
              <a:cxnLst/>
              <a:rect l="l" t="t" r="r" b="b"/>
              <a:pathLst>
                <a:path w="3282" h="3224" extrusionOk="0">
                  <a:moveTo>
                    <a:pt x="1018" y="1"/>
                  </a:moveTo>
                  <a:cubicBezTo>
                    <a:pt x="593" y="1"/>
                    <a:pt x="313" y="819"/>
                    <a:pt x="216" y="1145"/>
                  </a:cubicBezTo>
                  <a:cubicBezTo>
                    <a:pt x="0" y="1889"/>
                    <a:pt x="21" y="2737"/>
                    <a:pt x="842" y="3098"/>
                  </a:cubicBezTo>
                  <a:cubicBezTo>
                    <a:pt x="1041" y="3185"/>
                    <a:pt x="1231" y="3224"/>
                    <a:pt x="1410" y="3224"/>
                  </a:cubicBezTo>
                  <a:cubicBezTo>
                    <a:pt x="2334" y="3224"/>
                    <a:pt x="2972" y="2185"/>
                    <a:pt x="3205" y="1346"/>
                  </a:cubicBezTo>
                  <a:cubicBezTo>
                    <a:pt x="3282" y="1040"/>
                    <a:pt x="3059" y="825"/>
                    <a:pt x="2781" y="790"/>
                  </a:cubicBezTo>
                  <a:cubicBezTo>
                    <a:pt x="2239" y="721"/>
                    <a:pt x="1725" y="491"/>
                    <a:pt x="1314" y="130"/>
                  </a:cubicBezTo>
                  <a:cubicBezTo>
                    <a:pt x="1209" y="39"/>
                    <a:pt x="111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2918025" y="1698650"/>
              <a:ext cx="163050" cy="314000"/>
            </a:xfrm>
            <a:custGeom>
              <a:avLst/>
              <a:gdLst/>
              <a:ahLst/>
              <a:cxnLst/>
              <a:rect l="l" t="t" r="r" b="b"/>
              <a:pathLst>
                <a:path w="6522" h="12560" extrusionOk="0">
                  <a:moveTo>
                    <a:pt x="4101" y="1"/>
                  </a:moveTo>
                  <a:cubicBezTo>
                    <a:pt x="2112" y="1"/>
                    <a:pt x="1058" y="2946"/>
                    <a:pt x="675" y="4460"/>
                  </a:cubicBezTo>
                  <a:cubicBezTo>
                    <a:pt x="0" y="7150"/>
                    <a:pt x="390" y="9869"/>
                    <a:pt x="1613" y="12344"/>
                  </a:cubicBezTo>
                  <a:cubicBezTo>
                    <a:pt x="1672" y="12481"/>
                    <a:pt x="1811" y="12560"/>
                    <a:pt x="1953" y="12560"/>
                  </a:cubicBezTo>
                  <a:cubicBezTo>
                    <a:pt x="2013" y="12560"/>
                    <a:pt x="2072" y="12546"/>
                    <a:pt x="2128" y="12518"/>
                  </a:cubicBezTo>
                  <a:cubicBezTo>
                    <a:pt x="2172" y="12536"/>
                    <a:pt x="2218" y="12544"/>
                    <a:pt x="2263" y="12544"/>
                  </a:cubicBezTo>
                  <a:cubicBezTo>
                    <a:pt x="2374" y="12544"/>
                    <a:pt x="2480" y="12491"/>
                    <a:pt x="2545" y="12392"/>
                  </a:cubicBezTo>
                  <a:cubicBezTo>
                    <a:pt x="4297" y="10161"/>
                    <a:pt x="5479" y="7644"/>
                    <a:pt x="5896" y="4821"/>
                  </a:cubicBezTo>
                  <a:cubicBezTo>
                    <a:pt x="6111" y="3368"/>
                    <a:pt x="6521" y="219"/>
                    <a:pt x="4304" y="11"/>
                  </a:cubicBezTo>
                  <a:cubicBezTo>
                    <a:pt x="4235" y="4"/>
                    <a:pt x="4168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2946525" y="1725050"/>
              <a:ext cx="101000" cy="259950"/>
            </a:xfrm>
            <a:custGeom>
              <a:avLst/>
              <a:gdLst/>
              <a:ahLst/>
              <a:cxnLst/>
              <a:rect l="l" t="t" r="r" b="b"/>
              <a:pathLst>
                <a:path w="4040" h="10398" extrusionOk="0">
                  <a:moveTo>
                    <a:pt x="2962" y="0"/>
                  </a:moveTo>
                  <a:cubicBezTo>
                    <a:pt x="2685" y="0"/>
                    <a:pt x="2362" y="125"/>
                    <a:pt x="1989" y="324"/>
                  </a:cubicBezTo>
                  <a:cubicBezTo>
                    <a:pt x="1488" y="470"/>
                    <a:pt x="668" y="2674"/>
                    <a:pt x="577" y="2959"/>
                  </a:cubicBezTo>
                  <a:cubicBezTo>
                    <a:pt x="292" y="3821"/>
                    <a:pt x="132" y="4711"/>
                    <a:pt x="84" y="5615"/>
                  </a:cubicBezTo>
                  <a:cubicBezTo>
                    <a:pt x="0" y="7290"/>
                    <a:pt x="348" y="8882"/>
                    <a:pt x="1022" y="10398"/>
                  </a:cubicBezTo>
                  <a:cubicBezTo>
                    <a:pt x="2072" y="8994"/>
                    <a:pt x="2893" y="7478"/>
                    <a:pt x="3407" y="5789"/>
                  </a:cubicBezTo>
                  <a:cubicBezTo>
                    <a:pt x="3685" y="4892"/>
                    <a:pt x="3873" y="3974"/>
                    <a:pt x="3970" y="3042"/>
                  </a:cubicBezTo>
                  <a:cubicBezTo>
                    <a:pt x="4012" y="2556"/>
                    <a:pt x="4040" y="2069"/>
                    <a:pt x="4040" y="1582"/>
                  </a:cubicBezTo>
                  <a:cubicBezTo>
                    <a:pt x="3824" y="422"/>
                    <a:pt x="3471" y="0"/>
                    <a:pt x="2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2973450" y="1550675"/>
              <a:ext cx="531700" cy="547800"/>
            </a:xfrm>
            <a:custGeom>
              <a:avLst/>
              <a:gdLst/>
              <a:ahLst/>
              <a:cxnLst/>
              <a:rect l="l" t="t" r="r" b="b"/>
              <a:pathLst>
                <a:path w="21268" h="21912" extrusionOk="0">
                  <a:moveTo>
                    <a:pt x="10865" y="1"/>
                  </a:moveTo>
                  <a:cubicBezTo>
                    <a:pt x="9823" y="1"/>
                    <a:pt x="8745" y="193"/>
                    <a:pt x="7662" y="604"/>
                  </a:cubicBezTo>
                  <a:cubicBezTo>
                    <a:pt x="3964" y="2008"/>
                    <a:pt x="1" y="7250"/>
                    <a:pt x="1315" y="11429"/>
                  </a:cubicBezTo>
                  <a:cubicBezTo>
                    <a:pt x="1719" y="12709"/>
                    <a:pt x="2552" y="13201"/>
                    <a:pt x="3592" y="13201"/>
                  </a:cubicBezTo>
                  <a:cubicBezTo>
                    <a:pt x="5720" y="13201"/>
                    <a:pt x="8714" y="11144"/>
                    <a:pt x="10666" y="9579"/>
                  </a:cubicBezTo>
                  <a:lnTo>
                    <a:pt x="10666" y="9579"/>
                  </a:lnTo>
                  <a:cubicBezTo>
                    <a:pt x="10297" y="10122"/>
                    <a:pt x="9852" y="10615"/>
                    <a:pt x="9352" y="11039"/>
                  </a:cubicBezTo>
                  <a:cubicBezTo>
                    <a:pt x="8858" y="11457"/>
                    <a:pt x="7628" y="11881"/>
                    <a:pt x="7301" y="12520"/>
                  </a:cubicBezTo>
                  <a:cubicBezTo>
                    <a:pt x="6863" y="13361"/>
                    <a:pt x="7454" y="13932"/>
                    <a:pt x="8239" y="14126"/>
                  </a:cubicBezTo>
                  <a:cubicBezTo>
                    <a:pt x="8623" y="14220"/>
                    <a:pt x="9014" y="14264"/>
                    <a:pt x="9408" y="14264"/>
                  </a:cubicBezTo>
                  <a:cubicBezTo>
                    <a:pt x="12072" y="14264"/>
                    <a:pt x="14863" y="12259"/>
                    <a:pt x="16450" y="10254"/>
                  </a:cubicBezTo>
                  <a:cubicBezTo>
                    <a:pt x="17215" y="13938"/>
                    <a:pt x="17521" y="17714"/>
                    <a:pt x="17368" y="21475"/>
                  </a:cubicBezTo>
                  <a:cubicBezTo>
                    <a:pt x="17355" y="21741"/>
                    <a:pt x="17594" y="21912"/>
                    <a:pt x="17824" y="21912"/>
                  </a:cubicBezTo>
                  <a:cubicBezTo>
                    <a:pt x="17967" y="21912"/>
                    <a:pt x="18107" y="21846"/>
                    <a:pt x="18181" y="21697"/>
                  </a:cubicBezTo>
                  <a:cubicBezTo>
                    <a:pt x="20628" y="16893"/>
                    <a:pt x="21268" y="11053"/>
                    <a:pt x="19203" y="5985"/>
                  </a:cubicBezTo>
                  <a:cubicBezTo>
                    <a:pt x="17732" y="2362"/>
                    <a:pt x="14516" y="1"/>
                    <a:pt x="1086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3017600" y="1572850"/>
              <a:ext cx="470000" cy="458050"/>
            </a:xfrm>
            <a:custGeom>
              <a:avLst/>
              <a:gdLst/>
              <a:ahLst/>
              <a:cxnLst/>
              <a:rect l="l" t="t" r="r" b="b"/>
              <a:pathLst>
                <a:path w="18800" h="18322" extrusionOk="0">
                  <a:moveTo>
                    <a:pt x="9184" y="0"/>
                  </a:moveTo>
                  <a:cubicBezTo>
                    <a:pt x="5054" y="0"/>
                    <a:pt x="1726" y="3092"/>
                    <a:pt x="647" y="6982"/>
                  </a:cubicBezTo>
                  <a:cubicBezTo>
                    <a:pt x="397" y="7893"/>
                    <a:pt x="1" y="9367"/>
                    <a:pt x="404" y="10312"/>
                  </a:cubicBezTo>
                  <a:cubicBezTo>
                    <a:pt x="738" y="11101"/>
                    <a:pt x="1295" y="11367"/>
                    <a:pt x="1913" y="11367"/>
                  </a:cubicBezTo>
                  <a:cubicBezTo>
                    <a:pt x="2851" y="11367"/>
                    <a:pt x="3930" y="10753"/>
                    <a:pt x="4575" y="10431"/>
                  </a:cubicBezTo>
                  <a:cubicBezTo>
                    <a:pt x="6522" y="9464"/>
                    <a:pt x="8274" y="8178"/>
                    <a:pt x="9880" y="6718"/>
                  </a:cubicBezTo>
                  <a:cubicBezTo>
                    <a:pt x="9901" y="6704"/>
                    <a:pt x="9922" y="6690"/>
                    <a:pt x="9943" y="6683"/>
                  </a:cubicBezTo>
                  <a:cubicBezTo>
                    <a:pt x="10034" y="6553"/>
                    <a:pt x="10178" y="6495"/>
                    <a:pt x="10319" y="6495"/>
                  </a:cubicBezTo>
                  <a:cubicBezTo>
                    <a:pt x="10584" y="6495"/>
                    <a:pt x="10842" y="6702"/>
                    <a:pt x="10728" y="7024"/>
                  </a:cubicBezTo>
                  <a:cubicBezTo>
                    <a:pt x="10353" y="8039"/>
                    <a:pt x="9866" y="8971"/>
                    <a:pt x="9164" y="9805"/>
                  </a:cubicBezTo>
                  <a:cubicBezTo>
                    <a:pt x="8754" y="10285"/>
                    <a:pt x="6731" y="11626"/>
                    <a:pt x="6835" y="12078"/>
                  </a:cubicBezTo>
                  <a:cubicBezTo>
                    <a:pt x="6897" y="12345"/>
                    <a:pt x="7168" y="12449"/>
                    <a:pt x="7547" y="12449"/>
                  </a:cubicBezTo>
                  <a:cubicBezTo>
                    <a:pt x="8646" y="12449"/>
                    <a:pt x="10656" y="11579"/>
                    <a:pt x="11131" y="11320"/>
                  </a:cubicBezTo>
                  <a:cubicBezTo>
                    <a:pt x="12452" y="10604"/>
                    <a:pt x="13509" y="9589"/>
                    <a:pt x="14350" y="8352"/>
                  </a:cubicBezTo>
                  <a:cubicBezTo>
                    <a:pt x="14439" y="8222"/>
                    <a:pt x="14580" y="8154"/>
                    <a:pt x="14724" y="8154"/>
                  </a:cubicBezTo>
                  <a:cubicBezTo>
                    <a:pt x="14827" y="8154"/>
                    <a:pt x="14931" y="8189"/>
                    <a:pt x="15018" y="8261"/>
                  </a:cubicBezTo>
                  <a:cubicBezTo>
                    <a:pt x="15027" y="8261"/>
                    <a:pt x="15036" y="8260"/>
                    <a:pt x="15046" y="8260"/>
                  </a:cubicBezTo>
                  <a:cubicBezTo>
                    <a:pt x="15229" y="8260"/>
                    <a:pt x="15387" y="8389"/>
                    <a:pt x="15414" y="8574"/>
                  </a:cubicBezTo>
                  <a:cubicBezTo>
                    <a:pt x="16123" y="11772"/>
                    <a:pt x="16485" y="15040"/>
                    <a:pt x="16505" y="18321"/>
                  </a:cubicBezTo>
                  <a:cubicBezTo>
                    <a:pt x="18800" y="11598"/>
                    <a:pt x="18341" y="412"/>
                    <a:pt x="9574" y="9"/>
                  </a:cubicBezTo>
                  <a:cubicBezTo>
                    <a:pt x="9443" y="3"/>
                    <a:pt x="9314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2754825" y="4333250"/>
              <a:ext cx="176075" cy="306700"/>
            </a:xfrm>
            <a:custGeom>
              <a:avLst/>
              <a:gdLst/>
              <a:ahLst/>
              <a:cxnLst/>
              <a:rect l="l" t="t" r="r" b="b"/>
              <a:pathLst>
                <a:path w="7043" h="12268" extrusionOk="0">
                  <a:moveTo>
                    <a:pt x="3182" y="1"/>
                  </a:moveTo>
                  <a:cubicBezTo>
                    <a:pt x="2706" y="1"/>
                    <a:pt x="2217" y="221"/>
                    <a:pt x="1745" y="766"/>
                  </a:cubicBezTo>
                  <a:cubicBezTo>
                    <a:pt x="0" y="2789"/>
                    <a:pt x="1905" y="7113"/>
                    <a:pt x="2760" y="9109"/>
                  </a:cubicBezTo>
                  <a:cubicBezTo>
                    <a:pt x="3112" y="9936"/>
                    <a:pt x="4129" y="12267"/>
                    <a:pt x="5239" y="12267"/>
                  </a:cubicBezTo>
                  <a:cubicBezTo>
                    <a:pt x="5575" y="12267"/>
                    <a:pt x="5920" y="12054"/>
                    <a:pt x="6257" y="11521"/>
                  </a:cubicBezTo>
                  <a:cubicBezTo>
                    <a:pt x="7043" y="10291"/>
                    <a:pt x="6938" y="7843"/>
                    <a:pt x="6848" y="6474"/>
                  </a:cubicBezTo>
                  <a:cubicBezTo>
                    <a:pt x="6737" y="4715"/>
                    <a:pt x="6292" y="3032"/>
                    <a:pt x="5624" y="1406"/>
                  </a:cubicBezTo>
                  <a:cubicBezTo>
                    <a:pt x="5551" y="1228"/>
                    <a:pt x="5379" y="1115"/>
                    <a:pt x="5192" y="1115"/>
                  </a:cubicBezTo>
                  <a:cubicBezTo>
                    <a:pt x="5167" y="1115"/>
                    <a:pt x="5142" y="1117"/>
                    <a:pt x="5117" y="1121"/>
                  </a:cubicBezTo>
                  <a:cubicBezTo>
                    <a:pt x="4568" y="489"/>
                    <a:pt x="3890" y="1"/>
                    <a:pt x="3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2801025" y="4366275"/>
              <a:ext cx="107875" cy="237125"/>
            </a:xfrm>
            <a:custGeom>
              <a:avLst/>
              <a:gdLst/>
              <a:ahLst/>
              <a:cxnLst/>
              <a:rect l="l" t="t" r="r" b="b"/>
              <a:pathLst>
                <a:path w="4315" h="9485" extrusionOk="0">
                  <a:moveTo>
                    <a:pt x="1527" y="0"/>
                  </a:moveTo>
                  <a:cubicBezTo>
                    <a:pt x="429" y="0"/>
                    <a:pt x="0" y="520"/>
                    <a:pt x="238" y="1552"/>
                  </a:cubicBezTo>
                  <a:cubicBezTo>
                    <a:pt x="252" y="2497"/>
                    <a:pt x="405" y="3345"/>
                    <a:pt x="641" y="4263"/>
                  </a:cubicBezTo>
                  <a:cubicBezTo>
                    <a:pt x="982" y="5605"/>
                    <a:pt x="1496" y="8066"/>
                    <a:pt x="2469" y="9039"/>
                  </a:cubicBezTo>
                  <a:cubicBezTo>
                    <a:pt x="2784" y="9351"/>
                    <a:pt x="3042" y="9485"/>
                    <a:pt x="3253" y="9485"/>
                  </a:cubicBezTo>
                  <a:cubicBezTo>
                    <a:pt x="4315" y="9485"/>
                    <a:pt x="4188" y="6103"/>
                    <a:pt x="4124" y="5146"/>
                  </a:cubicBezTo>
                  <a:cubicBezTo>
                    <a:pt x="4034" y="3964"/>
                    <a:pt x="3804" y="2789"/>
                    <a:pt x="3429" y="1663"/>
                  </a:cubicBezTo>
                  <a:lnTo>
                    <a:pt x="3422" y="1656"/>
                  </a:lnTo>
                  <a:cubicBezTo>
                    <a:pt x="3192" y="1100"/>
                    <a:pt x="2894" y="578"/>
                    <a:pt x="2518" y="105"/>
                  </a:cubicBezTo>
                  <a:cubicBezTo>
                    <a:pt x="2142" y="35"/>
                    <a:pt x="1812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2618375" y="3258275"/>
              <a:ext cx="323300" cy="159325"/>
            </a:xfrm>
            <a:custGeom>
              <a:avLst/>
              <a:gdLst/>
              <a:ahLst/>
              <a:cxnLst/>
              <a:rect l="l" t="t" r="r" b="b"/>
              <a:pathLst>
                <a:path w="12932" h="6373" extrusionOk="0">
                  <a:moveTo>
                    <a:pt x="9950" y="1"/>
                  </a:moveTo>
                  <a:cubicBezTo>
                    <a:pt x="9191" y="1"/>
                    <a:pt x="8397" y="308"/>
                    <a:pt x="7718" y="508"/>
                  </a:cubicBezTo>
                  <a:cubicBezTo>
                    <a:pt x="5854" y="1065"/>
                    <a:pt x="3762" y="1468"/>
                    <a:pt x="1982" y="2260"/>
                  </a:cubicBezTo>
                  <a:cubicBezTo>
                    <a:pt x="550" y="2907"/>
                    <a:pt x="1" y="4381"/>
                    <a:pt x="1377" y="5493"/>
                  </a:cubicBezTo>
                  <a:cubicBezTo>
                    <a:pt x="2427" y="6341"/>
                    <a:pt x="4269" y="6327"/>
                    <a:pt x="5548" y="6362"/>
                  </a:cubicBezTo>
                  <a:cubicBezTo>
                    <a:pt x="5741" y="6369"/>
                    <a:pt x="5934" y="6372"/>
                    <a:pt x="6126" y="6372"/>
                  </a:cubicBezTo>
                  <a:cubicBezTo>
                    <a:pt x="7728" y="6372"/>
                    <a:pt x="9304" y="6145"/>
                    <a:pt x="10874" y="5785"/>
                  </a:cubicBezTo>
                  <a:cubicBezTo>
                    <a:pt x="11270" y="5695"/>
                    <a:pt x="11256" y="5222"/>
                    <a:pt x="10999" y="5020"/>
                  </a:cubicBezTo>
                  <a:cubicBezTo>
                    <a:pt x="11931" y="3609"/>
                    <a:pt x="12932" y="1169"/>
                    <a:pt x="10881" y="195"/>
                  </a:cubicBezTo>
                  <a:cubicBezTo>
                    <a:pt x="10584" y="55"/>
                    <a:pt x="10270" y="1"/>
                    <a:pt x="9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2616125" y="3285325"/>
              <a:ext cx="292700" cy="111675"/>
            </a:xfrm>
            <a:custGeom>
              <a:avLst/>
              <a:gdLst/>
              <a:ahLst/>
              <a:cxnLst/>
              <a:rect l="l" t="t" r="r" b="b"/>
              <a:pathLst>
                <a:path w="11708" h="4467" extrusionOk="0">
                  <a:moveTo>
                    <a:pt x="9134" y="1"/>
                  </a:moveTo>
                  <a:cubicBezTo>
                    <a:pt x="8859" y="1"/>
                    <a:pt x="8574" y="116"/>
                    <a:pt x="8044" y="274"/>
                  </a:cubicBezTo>
                  <a:cubicBezTo>
                    <a:pt x="6528" y="726"/>
                    <a:pt x="5013" y="1171"/>
                    <a:pt x="3504" y="1651"/>
                  </a:cubicBezTo>
                  <a:cubicBezTo>
                    <a:pt x="2614" y="1936"/>
                    <a:pt x="0" y="2416"/>
                    <a:pt x="2913" y="4098"/>
                  </a:cubicBezTo>
                  <a:cubicBezTo>
                    <a:pt x="3546" y="4467"/>
                    <a:pt x="4929" y="4383"/>
                    <a:pt x="5638" y="4411"/>
                  </a:cubicBezTo>
                  <a:cubicBezTo>
                    <a:pt x="5808" y="4416"/>
                    <a:pt x="5978" y="4418"/>
                    <a:pt x="6148" y="4418"/>
                  </a:cubicBezTo>
                  <a:cubicBezTo>
                    <a:pt x="7500" y="4418"/>
                    <a:pt x="8850" y="4271"/>
                    <a:pt x="10171" y="3987"/>
                  </a:cubicBezTo>
                  <a:cubicBezTo>
                    <a:pt x="10137" y="3869"/>
                    <a:pt x="10157" y="3751"/>
                    <a:pt x="10234" y="3660"/>
                  </a:cubicBezTo>
                  <a:cubicBezTo>
                    <a:pt x="10477" y="3320"/>
                    <a:pt x="10700" y="2972"/>
                    <a:pt x="10908" y="2610"/>
                  </a:cubicBezTo>
                  <a:cubicBezTo>
                    <a:pt x="11708" y="1547"/>
                    <a:pt x="11513" y="858"/>
                    <a:pt x="10331" y="532"/>
                  </a:cubicBezTo>
                  <a:cubicBezTo>
                    <a:pt x="9731" y="144"/>
                    <a:pt x="9439" y="1"/>
                    <a:pt x="9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2782450" y="2980400"/>
              <a:ext cx="691250" cy="1466675"/>
            </a:xfrm>
            <a:custGeom>
              <a:avLst/>
              <a:gdLst/>
              <a:ahLst/>
              <a:cxnLst/>
              <a:rect l="l" t="t" r="r" b="b"/>
              <a:pathLst>
                <a:path w="27650" h="58667" extrusionOk="0">
                  <a:moveTo>
                    <a:pt x="26214" y="0"/>
                  </a:moveTo>
                  <a:cubicBezTo>
                    <a:pt x="25715" y="0"/>
                    <a:pt x="25142" y="411"/>
                    <a:pt x="24730" y="667"/>
                  </a:cubicBezTo>
                  <a:cubicBezTo>
                    <a:pt x="24159" y="1014"/>
                    <a:pt x="23575" y="1334"/>
                    <a:pt x="22985" y="1640"/>
                  </a:cubicBezTo>
                  <a:cubicBezTo>
                    <a:pt x="21803" y="2231"/>
                    <a:pt x="20579" y="2731"/>
                    <a:pt x="19328" y="3128"/>
                  </a:cubicBezTo>
                  <a:cubicBezTo>
                    <a:pt x="16929" y="3887"/>
                    <a:pt x="14429" y="4270"/>
                    <a:pt x="11918" y="4270"/>
                  </a:cubicBezTo>
                  <a:cubicBezTo>
                    <a:pt x="11808" y="4270"/>
                    <a:pt x="11699" y="4269"/>
                    <a:pt x="11590" y="4268"/>
                  </a:cubicBezTo>
                  <a:cubicBezTo>
                    <a:pt x="9998" y="4247"/>
                    <a:pt x="8413" y="4066"/>
                    <a:pt x="6862" y="3740"/>
                  </a:cubicBezTo>
                  <a:cubicBezTo>
                    <a:pt x="6084" y="3580"/>
                    <a:pt x="5312" y="3378"/>
                    <a:pt x="4554" y="3135"/>
                  </a:cubicBezTo>
                  <a:cubicBezTo>
                    <a:pt x="4212" y="3024"/>
                    <a:pt x="3691" y="2700"/>
                    <a:pt x="3273" y="2700"/>
                  </a:cubicBezTo>
                  <a:cubicBezTo>
                    <a:pt x="3036" y="2700"/>
                    <a:pt x="2832" y="2803"/>
                    <a:pt x="2712" y="3107"/>
                  </a:cubicBezTo>
                  <a:cubicBezTo>
                    <a:pt x="2399" y="3899"/>
                    <a:pt x="2886" y="5019"/>
                    <a:pt x="3046" y="5797"/>
                  </a:cubicBezTo>
                  <a:cubicBezTo>
                    <a:pt x="3268" y="6854"/>
                    <a:pt x="3518" y="7911"/>
                    <a:pt x="3796" y="8954"/>
                  </a:cubicBezTo>
                  <a:cubicBezTo>
                    <a:pt x="4068" y="9969"/>
                    <a:pt x="4366" y="10970"/>
                    <a:pt x="4686" y="11964"/>
                  </a:cubicBezTo>
                  <a:cubicBezTo>
                    <a:pt x="4846" y="12458"/>
                    <a:pt x="5013" y="12958"/>
                    <a:pt x="5187" y="13445"/>
                  </a:cubicBezTo>
                  <a:cubicBezTo>
                    <a:pt x="5298" y="13765"/>
                    <a:pt x="5465" y="14717"/>
                    <a:pt x="5729" y="14919"/>
                  </a:cubicBezTo>
                  <a:cubicBezTo>
                    <a:pt x="5075" y="14420"/>
                    <a:pt x="4530" y="13741"/>
                    <a:pt x="3704" y="13741"/>
                  </a:cubicBezTo>
                  <a:cubicBezTo>
                    <a:pt x="3529" y="13741"/>
                    <a:pt x="3340" y="13772"/>
                    <a:pt x="3136" y="13841"/>
                  </a:cubicBezTo>
                  <a:cubicBezTo>
                    <a:pt x="1" y="14905"/>
                    <a:pt x="1718" y="18854"/>
                    <a:pt x="2406" y="20856"/>
                  </a:cubicBezTo>
                  <a:cubicBezTo>
                    <a:pt x="3477" y="23964"/>
                    <a:pt x="4832" y="26988"/>
                    <a:pt x="6515" y="29810"/>
                  </a:cubicBezTo>
                  <a:cubicBezTo>
                    <a:pt x="7752" y="31882"/>
                    <a:pt x="9449" y="34739"/>
                    <a:pt x="11764" y="36046"/>
                  </a:cubicBezTo>
                  <a:cubicBezTo>
                    <a:pt x="9622" y="41977"/>
                    <a:pt x="6605" y="47351"/>
                    <a:pt x="2893" y="52426"/>
                  </a:cubicBezTo>
                  <a:cubicBezTo>
                    <a:pt x="1836" y="53872"/>
                    <a:pt x="633" y="55846"/>
                    <a:pt x="1718" y="57626"/>
                  </a:cubicBezTo>
                  <a:cubicBezTo>
                    <a:pt x="2171" y="58366"/>
                    <a:pt x="2923" y="58667"/>
                    <a:pt x="3707" y="58667"/>
                  </a:cubicBezTo>
                  <a:cubicBezTo>
                    <a:pt x="4197" y="58667"/>
                    <a:pt x="4700" y="58550"/>
                    <a:pt x="5152" y="58349"/>
                  </a:cubicBezTo>
                  <a:cubicBezTo>
                    <a:pt x="6563" y="57717"/>
                    <a:pt x="7502" y="56305"/>
                    <a:pt x="8559" y="55235"/>
                  </a:cubicBezTo>
                  <a:cubicBezTo>
                    <a:pt x="10971" y="52773"/>
                    <a:pt x="13182" y="50132"/>
                    <a:pt x="15170" y="47323"/>
                  </a:cubicBezTo>
                  <a:cubicBezTo>
                    <a:pt x="18035" y="43277"/>
                    <a:pt x="20440" y="38932"/>
                    <a:pt x="22338" y="34357"/>
                  </a:cubicBezTo>
                  <a:cubicBezTo>
                    <a:pt x="24243" y="29789"/>
                    <a:pt x="25633" y="25020"/>
                    <a:pt x="26488" y="20147"/>
                  </a:cubicBezTo>
                  <a:cubicBezTo>
                    <a:pt x="27351" y="15259"/>
                    <a:pt x="27649" y="10288"/>
                    <a:pt x="27385" y="5332"/>
                  </a:cubicBezTo>
                  <a:cubicBezTo>
                    <a:pt x="27330" y="4386"/>
                    <a:pt x="27260" y="3441"/>
                    <a:pt x="27163" y="2502"/>
                  </a:cubicBezTo>
                  <a:cubicBezTo>
                    <a:pt x="27100" y="1876"/>
                    <a:pt x="27253" y="1174"/>
                    <a:pt x="26989" y="583"/>
                  </a:cubicBezTo>
                  <a:cubicBezTo>
                    <a:pt x="26968" y="541"/>
                    <a:pt x="26947" y="507"/>
                    <a:pt x="26933" y="472"/>
                  </a:cubicBezTo>
                  <a:cubicBezTo>
                    <a:pt x="26743" y="126"/>
                    <a:pt x="26490" y="0"/>
                    <a:pt x="2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2821900" y="3000350"/>
              <a:ext cx="680125" cy="1418975"/>
            </a:xfrm>
            <a:custGeom>
              <a:avLst/>
              <a:gdLst/>
              <a:ahLst/>
              <a:cxnLst/>
              <a:rect l="l" t="t" r="r" b="b"/>
              <a:pathLst>
                <a:path w="27205" h="56759" extrusionOk="0">
                  <a:moveTo>
                    <a:pt x="24528" y="1"/>
                  </a:moveTo>
                  <a:cubicBezTo>
                    <a:pt x="20293" y="2854"/>
                    <a:pt x="15354" y="4324"/>
                    <a:pt x="10371" y="4324"/>
                  </a:cubicBezTo>
                  <a:cubicBezTo>
                    <a:pt x="7535" y="4324"/>
                    <a:pt x="4684" y="3847"/>
                    <a:pt x="1940" y="2879"/>
                  </a:cubicBezTo>
                  <a:lnTo>
                    <a:pt x="1940" y="2879"/>
                  </a:lnTo>
                  <a:cubicBezTo>
                    <a:pt x="3060" y="9261"/>
                    <a:pt x="5208" y="15407"/>
                    <a:pt x="8309" y="21094"/>
                  </a:cubicBezTo>
                  <a:cubicBezTo>
                    <a:pt x="8491" y="21429"/>
                    <a:pt x="8194" y="21738"/>
                    <a:pt x="7905" y="21738"/>
                  </a:cubicBezTo>
                  <a:cubicBezTo>
                    <a:pt x="7775" y="21738"/>
                    <a:pt x="7647" y="21676"/>
                    <a:pt x="7565" y="21525"/>
                  </a:cubicBezTo>
                  <a:cubicBezTo>
                    <a:pt x="6473" y="19529"/>
                    <a:pt x="5500" y="17465"/>
                    <a:pt x="4638" y="15358"/>
                  </a:cubicBezTo>
                  <a:cubicBezTo>
                    <a:pt x="4624" y="15358"/>
                    <a:pt x="4610" y="15351"/>
                    <a:pt x="4589" y="15351"/>
                  </a:cubicBezTo>
                  <a:cubicBezTo>
                    <a:pt x="3866" y="15059"/>
                    <a:pt x="3435" y="14489"/>
                    <a:pt x="2809" y="14065"/>
                  </a:cubicBezTo>
                  <a:cubicBezTo>
                    <a:pt x="2536" y="13880"/>
                    <a:pt x="2295" y="13800"/>
                    <a:pt x="2083" y="13800"/>
                  </a:cubicBezTo>
                  <a:cubicBezTo>
                    <a:pt x="1126" y="13800"/>
                    <a:pt x="762" y="15423"/>
                    <a:pt x="682" y="16283"/>
                  </a:cubicBezTo>
                  <a:cubicBezTo>
                    <a:pt x="675" y="16345"/>
                    <a:pt x="654" y="16401"/>
                    <a:pt x="633" y="16450"/>
                  </a:cubicBezTo>
                  <a:cubicBezTo>
                    <a:pt x="1523" y="19877"/>
                    <a:pt x="2802" y="23193"/>
                    <a:pt x="4436" y="26336"/>
                  </a:cubicBezTo>
                  <a:cubicBezTo>
                    <a:pt x="6021" y="29360"/>
                    <a:pt x="8510" y="34602"/>
                    <a:pt x="12320" y="34991"/>
                  </a:cubicBezTo>
                  <a:cubicBezTo>
                    <a:pt x="12505" y="35010"/>
                    <a:pt x="12685" y="35019"/>
                    <a:pt x="12858" y="35019"/>
                  </a:cubicBezTo>
                  <a:cubicBezTo>
                    <a:pt x="17795" y="35019"/>
                    <a:pt x="17852" y="27561"/>
                    <a:pt x="18000" y="24055"/>
                  </a:cubicBezTo>
                  <a:cubicBezTo>
                    <a:pt x="18153" y="20051"/>
                    <a:pt x="17930" y="16046"/>
                    <a:pt x="17326" y="12091"/>
                  </a:cubicBezTo>
                  <a:cubicBezTo>
                    <a:pt x="17280" y="11764"/>
                    <a:pt x="17560" y="11552"/>
                    <a:pt x="17810" y="11552"/>
                  </a:cubicBezTo>
                  <a:cubicBezTo>
                    <a:pt x="17975" y="11552"/>
                    <a:pt x="18127" y="11645"/>
                    <a:pt x="18160" y="11861"/>
                  </a:cubicBezTo>
                  <a:cubicBezTo>
                    <a:pt x="18945" y="17103"/>
                    <a:pt x="19140" y="22401"/>
                    <a:pt x="18598" y="27677"/>
                  </a:cubicBezTo>
                  <a:cubicBezTo>
                    <a:pt x="18278" y="30834"/>
                    <a:pt x="17423" y="35109"/>
                    <a:pt x="13703" y="35846"/>
                  </a:cubicBezTo>
                  <a:cubicBezTo>
                    <a:pt x="13383" y="35912"/>
                    <a:pt x="13058" y="35944"/>
                    <a:pt x="12734" y="35944"/>
                  </a:cubicBezTo>
                  <a:cubicBezTo>
                    <a:pt x="12131" y="35944"/>
                    <a:pt x="11530" y="35832"/>
                    <a:pt x="10964" y="35610"/>
                  </a:cubicBezTo>
                  <a:cubicBezTo>
                    <a:pt x="9762" y="38954"/>
                    <a:pt x="8281" y="42187"/>
                    <a:pt x="6536" y="45280"/>
                  </a:cubicBezTo>
                  <a:cubicBezTo>
                    <a:pt x="5625" y="46893"/>
                    <a:pt x="4638" y="48458"/>
                    <a:pt x="3581" y="49973"/>
                  </a:cubicBezTo>
                  <a:cubicBezTo>
                    <a:pt x="3018" y="50787"/>
                    <a:pt x="2399" y="51551"/>
                    <a:pt x="1836" y="52365"/>
                  </a:cubicBezTo>
                  <a:cubicBezTo>
                    <a:pt x="1537" y="52754"/>
                    <a:pt x="1273" y="53164"/>
                    <a:pt x="1037" y="53602"/>
                  </a:cubicBezTo>
                  <a:cubicBezTo>
                    <a:pt x="1" y="55306"/>
                    <a:pt x="661" y="56362"/>
                    <a:pt x="3032" y="56759"/>
                  </a:cubicBezTo>
                  <a:cubicBezTo>
                    <a:pt x="3094" y="56706"/>
                    <a:pt x="3173" y="56680"/>
                    <a:pt x="3252" y="56680"/>
                  </a:cubicBezTo>
                  <a:cubicBezTo>
                    <a:pt x="3288" y="56680"/>
                    <a:pt x="3324" y="56685"/>
                    <a:pt x="3359" y="56696"/>
                  </a:cubicBezTo>
                  <a:cubicBezTo>
                    <a:pt x="19133" y="42618"/>
                    <a:pt x="27205" y="20969"/>
                    <a:pt x="24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3057400" y="3565400"/>
              <a:ext cx="348350" cy="427350"/>
            </a:xfrm>
            <a:custGeom>
              <a:avLst/>
              <a:gdLst/>
              <a:ahLst/>
              <a:cxnLst/>
              <a:rect l="l" t="t" r="r" b="b"/>
              <a:pathLst>
                <a:path w="13934" h="17094" extrusionOk="0">
                  <a:moveTo>
                    <a:pt x="13933" y="0"/>
                  </a:moveTo>
                  <a:cubicBezTo>
                    <a:pt x="12598" y="842"/>
                    <a:pt x="11048" y="1398"/>
                    <a:pt x="9414" y="1711"/>
                  </a:cubicBezTo>
                  <a:cubicBezTo>
                    <a:pt x="9366" y="2837"/>
                    <a:pt x="9296" y="3956"/>
                    <a:pt x="9178" y="5082"/>
                  </a:cubicBezTo>
                  <a:cubicBezTo>
                    <a:pt x="8851" y="8232"/>
                    <a:pt x="7996" y="12514"/>
                    <a:pt x="4283" y="13251"/>
                  </a:cubicBezTo>
                  <a:cubicBezTo>
                    <a:pt x="3968" y="13316"/>
                    <a:pt x="3649" y="13347"/>
                    <a:pt x="3331" y="13347"/>
                  </a:cubicBezTo>
                  <a:cubicBezTo>
                    <a:pt x="2721" y="13347"/>
                    <a:pt x="2115" y="13232"/>
                    <a:pt x="1544" y="13008"/>
                  </a:cubicBezTo>
                  <a:cubicBezTo>
                    <a:pt x="1072" y="14315"/>
                    <a:pt x="557" y="15608"/>
                    <a:pt x="1" y="16887"/>
                  </a:cubicBezTo>
                  <a:cubicBezTo>
                    <a:pt x="351" y="17031"/>
                    <a:pt x="728" y="17094"/>
                    <a:pt x="1121" y="17094"/>
                  </a:cubicBezTo>
                  <a:cubicBezTo>
                    <a:pt x="3165" y="17094"/>
                    <a:pt x="5628" y="15383"/>
                    <a:pt x="6946" y="14391"/>
                  </a:cubicBezTo>
                  <a:cubicBezTo>
                    <a:pt x="8024" y="13571"/>
                    <a:pt x="9060" y="12695"/>
                    <a:pt x="10047" y="11764"/>
                  </a:cubicBezTo>
                  <a:cubicBezTo>
                    <a:pt x="11708" y="7975"/>
                    <a:pt x="13009" y="4033"/>
                    <a:pt x="13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2902550" y="3472400"/>
              <a:ext cx="369025" cy="403450"/>
            </a:xfrm>
            <a:custGeom>
              <a:avLst/>
              <a:gdLst/>
              <a:ahLst/>
              <a:cxnLst/>
              <a:rect l="l" t="t" r="r" b="b"/>
              <a:pathLst>
                <a:path w="14761" h="16138" extrusionOk="0">
                  <a:moveTo>
                    <a:pt x="9024" y="16102"/>
                  </a:moveTo>
                  <a:cubicBezTo>
                    <a:pt x="9026" y="16102"/>
                    <a:pt x="9027" y="16102"/>
                    <a:pt x="9029" y="16102"/>
                  </a:cubicBezTo>
                  <a:lnTo>
                    <a:pt x="9029" y="16102"/>
                  </a:lnTo>
                  <a:cubicBezTo>
                    <a:pt x="9027" y="16102"/>
                    <a:pt x="9026" y="16102"/>
                    <a:pt x="9024" y="1610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711" y="6348"/>
                    <a:pt x="6556" y="11382"/>
                    <a:pt x="12841" y="13321"/>
                  </a:cubicBezTo>
                  <a:cubicBezTo>
                    <a:pt x="12219" y="15079"/>
                    <a:pt x="10763" y="16103"/>
                    <a:pt x="9107" y="16103"/>
                  </a:cubicBezTo>
                  <a:cubicBezTo>
                    <a:pt x="9081" y="16103"/>
                    <a:pt x="9055" y="16103"/>
                    <a:pt x="9029" y="16102"/>
                  </a:cubicBezTo>
                  <a:lnTo>
                    <a:pt x="9029" y="16102"/>
                  </a:lnTo>
                  <a:cubicBezTo>
                    <a:pt x="9049" y="16103"/>
                    <a:pt x="9074" y="16109"/>
                    <a:pt x="9094" y="16109"/>
                  </a:cubicBezTo>
                  <a:cubicBezTo>
                    <a:pt x="9281" y="16128"/>
                    <a:pt x="9462" y="16138"/>
                    <a:pt x="9636" y="16138"/>
                  </a:cubicBezTo>
                  <a:cubicBezTo>
                    <a:pt x="14387" y="16138"/>
                    <a:pt x="14613" y="9211"/>
                    <a:pt x="14760" y="5570"/>
                  </a:cubicBezTo>
                  <a:lnTo>
                    <a:pt x="14760" y="5570"/>
                  </a:lnTo>
                  <a:cubicBezTo>
                    <a:pt x="13891" y="5689"/>
                    <a:pt x="13017" y="5749"/>
                    <a:pt x="12144" y="5749"/>
                  </a:cubicBezTo>
                  <a:cubicBezTo>
                    <a:pt x="10685" y="5749"/>
                    <a:pt x="9230" y="5583"/>
                    <a:pt x="7808" y="5257"/>
                  </a:cubicBezTo>
                  <a:cubicBezTo>
                    <a:pt x="4610" y="4499"/>
                    <a:pt x="2246" y="2511"/>
                    <a:pt x="112" y="1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2833025" y="2973750"/>
              <a:ext cx="785100" cy="724900"/>
            </a:xfrm>
            <a:custGeom>
              <a:avLst/>
              <a:gdLst/>
              <a:ahLst/>
              <a:cxnLst/>
              <a:rect l="l" t="t" r="r" b="b"/>
              <a:pathLst>
                <a:path w="31404" h="28996" extrusionOk="0">
                  <a:moveTo>
                    <a:pt x="24291" y="1"/>
                  </a:moveTo>
                  <a:cubicBezTo>
                    <a:pt x="24218" y="1"/>
                    <a:pt x="24145" y="19"/>
                    <a:pt x="24076" y="57"/>
                  </a:cubicBezTo>
                  <a:cubicBezTo>
                    <a:pt x="19249" y="2521"/>
                    <a:pt x="13917" y="3801"/>
                    <a:pt x="8522" y="3801"/>
                  </a:cubicBezTo>
                  <a:cubicBezTo>
                    <a:pt x="7678" y="3801"/>
                    <a:pt x="6832" y="3770"/>
                    <a:pt x="5986" y="3707"/>
                  </a:cubicBezTo>
                  <a:cubicBezTo>
                    <a:pt x="5110" y="3644"/>
                    <a:pt x="4234" y="3540"/>
                    <a:pt x="3359" y="3408"/>
                  </a:cubicBezTo>
                  <a:cubicBezTo>
                    <a:pt x="2648" y="3300"/>
                    <a:pt x="1831" y="3014"/>
                    <a:pt x="1086" y="3014"/>
                  </a:cubicBezTo>
                  <a:cubicBezTo>
                    <a:pt x="963" y="3014"/>
                    <a:pt x="842" y="3021"/>
                    <a:pt x="724" y="3039"/>
                  </a:cubicBezTo>
                  <a:cubicBezTo>
                    <a:pt x="404" y="3081"/>
                    <a:pt x="49" y="3213"/>
                    <a:pt x="112" y="3616"/>
                  </a:cubicBezTo>
                  <a:cubicBezTo>
                    <a:pt x="1419" y="11952"/>
                    <a:pt x="1" y="23479"/>
                    <a:pt x="9317" y="27685"/>
                  </a:cubicBezTo>
                  <a:cubicBezTo>
                    <a:pt x="11337" y="28597"/>
                    <a:pt x="13380" y="28996"/>
                    <a:pt x="15399" y="28996"/>
                  </a:cubicBezTo>
                  <a:cubicBezTo>
                    <a:pt x="21249" y="28996"/>
                    <a:pt x="26905" y="25647"/>
                    <a:pt x="31251" y="21699"/>
                  </a:cubicBezTo>
                  <a:cubicBezTo>
                    <a:pt x="31362" y="21581"/>
                    <a:pt x="31404" y="21414"/>
                    <a:pt x="31362" y="21261"/>
                  </a:cubicBezTo>
                  <a:lnTo>
                    <a:pt x="24730" y="328"/>
                  </a:lnTo>
                  <a:cubicBezTo>
                    <a:pt x="24669" y="126"/>
                    <a:pt x="24484" y="1"/>
                    <a:pt x="24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2859100" y="3000350"/>
              <a:ext cx="742525" cy="675525"/>
            </a:xfrm>
            <a:custGeom>
              <a:avLst/>
              <a:gdLst/>
              <a:ahLst/>
              <a:cxnLst/>
              <a:rect l="l" t="t" r="r" b="b"/>
              <a:pathLst>
                <a:path w="29701" h="27021" extrusionOk="0">
                  <a:moveTo>
                    <a:pt x="22984" y="1"/>
                  </a:moveTo>
                  <a:cubicBezTo>
                    <a:pt x="18132" y="2399"/>
                    <a:pt x="12821" y="3624"/>
                    <a:pt x="7474" y="3624"/>
                  </a:cubicBezTo>
                  <a:cubicBezTo>
                    <a:pt x="4976" y="3624"/>
                    <a:pt x="2471" y="3356"/>
                    <a:pt x="0" y="2816"/>
                  </a:cubicBezTo>
                  <a:lnTo>
                    <a:pt x="0" y="2816"/>
                  </a:lnTo>
                  <a:cubicBezTo>
                    <a:pt x="800" y="8503"/>
                    <a:pt x="279" y="14614"/>
                    <a:pt x="2795" y="19912"/>
                  </a:cubicBezTo>
                  <a:cubicBezTo>
                    <a:pt x="5023" y="24606"/>
                    <a:pt x="9606" y="27020"/>
                    <a:pt x="14571" y="27020"/>
                  </a:cubicBezTo>
                  <a:cubicBezTo>
                    <a:pt x="15232" y="27020"/>
                    <a:pt x="15899" y="26978"/>
                    <a:pt x="16568" y="26892"/>
                  </a:cubicBezTo>
                  <a:cubicBezTo>
                    <a:pt x="19369" y="26530"/>
                    <a:pt x="22025" y="25432"/>
                    <a:pt x="24424" y="23958"/>
                  </a:cubicBezTo>
                  <a:cubicBezTo>
                    <a:pt x="25751" y="23138"/>
                    <a:pt x="27010" y="22220"/>
                    <a:pt x="28199" y="21219"/>
                  </a:cubicBezTo>
                  <a:cubicBezTo>
                    <a:pt x="29700" y="19947"/>
                    <a:pt x="28929" y="18744"/>
                    <a:pt x="28400" y="17082"/>
                  </a:cubicBezTo>
                  <a:lnTo>
                    <a:pt x="22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7"/>
          <p:cNvSpPr/>
          <p:nvPr/>
        </p:nvSpPr>
        <p:spPr>
          <a:xfrm>
            <a:off x="4170150" y="-942775"/>
            <a:ext cx="11514955" cy="608613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9" name="Google Shape;1229;p47"/>
          <p:cNvSpPr/>
          <p:nvPr/>
        </p:nvSpPr>
        <p:spPr>
          <a:xfrm>
            <a:off x="1069487" y="558550"/>
            <a:ext cx="1591800" cy="1591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0" name="Google Shape;1230;p47"/>
          <p:cNvSpPr txBox="1">
            <a:spLocks noGrp="1"/>
          </p:cNvSpPr>
          <p:nvPr>
            <p:ph type="title"/>
          </p:nvPr>
        </p:nvSpPr>
        <p:spPr>
          <a:xfrm>
            <a:off x="642910" y="2428874"/>
            <a:ext cx="5715040" cy="14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Соціальне научіння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та суміжні теорії</a:t>
            </a:r>
            <a:endParaRPr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31" name="Google Shape;1231;p47"/>
          <p:cNvSpPr txBox="1">
            <a:spLocks noGrp="1"/>
          </p:cNvSpPr>
          <p:nvPr>
            <p:ph type="title" idx="2"/>
          </p:nvPr>
        </p:nvSpPr>
        <p:spPr>
          <a:xfrm>
            <a:off x="1011875" y="933550"/>
            <a:ext cx="170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uk-UA" dirty="0" smtClean="0"/>
              <a:t>2</a:t>
            </a:r>
            <a:endParaRPr dirty="0"/>
          </a:p>
        </p:txBody>
      </p:sp>
      <p:grpSp>
        <p:nvGrpSpPr>
          <p:cNvPr id="3" name="Google Shape;1343;p47"/>
          <p:cNvGrpSpPr/>
          <p:nvPr/>
        </p:nvGrpSpPr>
        <p:grpSpPr>
          <a:xfrm>
            <a:off x="8286747" y="3945795"/>
            <a:ext cx="999120" cy="1202128"/>
            <a:chOff x="-1142093" y="3874529"/>
            <a:chExt cx="825514" cy="993248"/>
          </a:xfrm>
        </p:grpSpPr>
        <p:sp>
          <p:nvSpPr>
            <p:cNvPr id="1344" name="Google Shape;1344;p4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47" name="Google Shape;1347;p47"/>
          <p:cNvSpPr/>
          <p:nvPr/>
        </p:nvSpPr>
        <p:spPr>
          <a:xfrm>
            <a:off x="8656466" y="2298368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8" name="Google Shape;1348;p47"/>
          <p:cNvSpPr/>
          <p:nvPr/>
        </p:nvSpPr>
        <p:spPr>
          <a:xfrm>
            <a:off x="6709184" y="134828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9" name="Google Shape;1349;p47"/>
          <p:cNvSpPr/>
          <p:nvPr/>
        </p:nvSpPr>
        <p:spPr>
          <a:xfrm>
            <a:off x="5455063" y="407691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47"/>
          <p:cNvSpPr/>
          <p:nvPr/>
        </p:nvSpPr>
        <p:spPr>
          <a:xfrm>
            <a:off x="5395940" y="11184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" name="Google Shape;2605;p55"/>
          <p:cNvGrpSpPr/>
          <p:nvPr/>
        </p:nvGrpSpPr>
        <p:grpSpPr>
          <a:xfrm>
            <a:off x="5214942" y="1714494"/>
            <a:ext cx="2143140" cy="3210714"/>
            <a:chOff x="5475475" y="1401750"/>
            <a:chExt cx="1918350" cy="3076650"/>
          </a:xfrm>
        </p:grpSpPr>
        <p:sp>
          <p:nvSpPr>
            <p:cNvPr id="125" name="Google Shape;2606;p55"/>
            <p:cNvSpPr/>
            <p:nvPr/>
          </p:nvSpPr>
          <p:spPr>
            <a:xfrm>
              <a:off x="5739650" y="2646875"/>
              <a:ext cx="873925" cy="1723525"/>
            </a:xfrm>
            <a:custGeom>
              <a:avLst/>
              <a:gdLst/>
              <a:ahLst/>
              <a:cxnLst/>
              <a:rect l="l" t="t" r="r" b="b"/>
              <a:pathLst>
                <a:path w="34957" h="68941" extrusionOk="0">
                  <a:moveTo>
                    <a:pt x="32537" y="0"/>
                  </a:moveTo>
                  <a:cubicBezTo>
                    <a:pt x="32515" y="0"/>
                    <a:pt x="32493" y="3"/>
                    <a:pt x="32471" y="7"/>
                  </a:cubicBezTo>
                  <a:cubicBezTo>
                    <a:pt x="29337" y="877"/>
                    <a:pt x="26165" y="1611"/>
                    <a:pt x="22994" y="2248"/>
                  </a:cubicBezTo>
                  <a:cubicBezTo>
                    <a:pt x="19823" y="2885"/>
                    <a:pt x="16603" y="3436"/>
                    <a:pt x="13395" y="3950"/>
                  </a:cubicBezTo>
                  <a:lnTo>
                    <a:pt x="11558" y="4231"/>
                  </a:lnTo>
                  <a:lnTo>
                    <a:pt x="10640" y="4378"/>
                  </a:lnTo>
                  <a:cubicBezTo>
                    <a:pt x="10261" y="4440"/>
                    <a:pt x="9710" y="4415"/>
                    <a:pt x="9342" y="4611"/>
                  </a:cubicBezTo>
                  <a:cubicBezTo>
                    <a:pt x="8865" y="4880"/>
                    <a:pt x="8975" y="6301"/>
                    <a:pt x="8950" y="6827"/>
                  </a:cubicBezTo>
                  <a:cubicBezTo>
                    <a:pt x="8914" y="7709"/>
                    <a:pt x="8938" y="8603"/>
                    <a:pt x="9024" y="9496"/>
                  </a:cubicBezTo>
                  <a:cubicBezTo>
                    <a:pt x="9195" y="11296"/>
                    <a:pt x="9575" y="13047"/>
                    <a:pt x="9942" y="14798"/>
                  </a:cubicBezTo>
                  <a:cubicBezTo>
                    <a:pt x="10065" y="15361"/>
                    <a:pt x="10187" y="15924"/>
                    <a:pt x="10297" y="16488"/>
                  </a:cubicBezTo>
                  <a:cubicBezTo>
                    <a:pt x="11179" y="20932"/>
                    <a:pt x="12158" y="25364"/>
                    <a:pt x="12771" y="29895"/>
                  </a:cubicBezTo>
                  <a:cubicBezTo>
                    <a:pt x="13126" y="32295"/>
                    <a:pt x="13322" y="34719"/>
                    <a:pt x="13383" y="37143"/>
                  </a:cubicBezTo>
                  <a:cubicBezTo>
                    <a:pt x="13432" y="39580"/>
                    <a:pt x="13248" y="42090"/>
                    <a:pt x="11779" y="43939"/>
                  </a:cubicBezTo>
                  <a:cubicBezTo>
                    <a:pt x="10363" y="45728"/>
                    <a:pt x="8535" y="46394"/>
                    <a:pt x="6642" y="46394"/>
                  </a:cubicBezTo>
                  <a:cubicBezTo>
                    <a:pt x="4868" y="46394"/>
                    <a:pt x="3037" y="45809"/>
                    <a:pt x="1433" y="45016"/>
                  </a:cubicBezTo>
                  <a:cubicBezTo>
                    <a:pt x="1395" y="44996"/>
                    <a:pt x="1357" y="44987"/>
                    <a:pt x="1321" y="44987"/>
                  </a:cubicBezTo>
                  <a:cubicBezTo>
                    <a:pt x="1128" y="44987"/>
                    <a:pt x="955" y="45231"/>
                    <a:pt x="955" y="45457"/>
                  </a:cubicBezTo>
                  <a:cubicBezTo>
                    <a:pt x="955" y="47281"/>
                    <a:pt x="0" y="49130"/>
                    <a:pt x="869" y="50856"/>
                  </a:cubicBezTo>
                  <a:cubicBezTo>
                    <a:pt x="1616" y="52326"/>
                    <a:pt x="3220" y="53268"/>
                    <a:pt x="4494" y="53905"/>
                  </a:cubicBezTo>
                  <a:cubicBezTo>
                    <a:pt x="6095" y="54706"/>
                    <a:pt x="7833" y="55124"/>
                    <a:pt x="9569" y="55124"/>
                  </a:cubicBezTo>
                  <a:cubicBezTo>
                    <a:pt x="11151" y="55124"/>
                    <a:pt x="12731" y="54776"/>
                    <a:pt x="14203" y="54052"/>
                  </a:cubicBezTo>
                  <a:cubicBezTo>
                    <a:pt x="17178" y="52595"/>
                    <a:pt x="19701" y="49816"/>
                    <a:pt x="21133" y="46387"/>
                  </a:cubicBezTo>
                  <a:cubicBezTo>
                    <a:pt x="22713" y="42616"/>
                    <a:pt x="23202" y="38355"/>
                    <a:pt x="23655" y="34229"/>
                  </a:cubicBezTo>
                  <a:cubicBezTo>
                    <a:pt x="24439" y="39102"/>
                    <a:pt x="24978" y="43975"/>
                    <a:pt x="24978" y="48995"/>
                  </a:cubicBezTo>
                  <a:cubicBezTo>
                    <a:pt x="24978" y="53219"/>
                    <a:pt x="24843" y="57480"/>
                    <a:pt x="24145" y="61619"/>
                  </a:cubicBezTo>
                  <a:cubicBezTo>
                    <a:pt x="23668" y="64496"/>
                    <a:pt x="21758" y="68549"/>
                    <a:pt x="25517" y="68916"/>
                  </a:cubicBezTo>
                  <a:cubicBezTo>
                    <a:pt x="25675" y="68931"/>
                    <a:pt x="25851" y="68940"/>
                    <a:pt x="26038" y="68940"/>
                  </a:cubicBezTo>
                  <a:cubicBezTo>
                    <a:pt x="27187" y="68940"/>
                    <a:pt x="28737" y="68601"/>
                    <a:pt x="29190" y="67337"/>
                  </a:cubicBezTo>
                  <a:cubicBezTo>
                    <a:pt x="29826" y="65598"/>
                    <a:pt x="30022" y="63455"/>
                    <a:pt x="30341" y="61606"/>
                  </a:cubicBezTo>
                  <a:cubicBezTo>
                    <a:pt x="30671" y="59758"/>
                    <a:pt x="31039" y="57884"/>
                    <a:pt x="31210" y="55999"/>
                  </a:cubicBezTo>
                  <a:cubicBezTo>
                    <a:pt x="34406" y="37596"/>
                    <a:pt x="34957" y="18826"/>
                    <a:pt x="32851" y="264"/>
                  </a:cubicBezTo>
                  <a:cubicBezTo>
                    <a:pt x="32819" y="104"/>
                    <a:pt x="32685" y="0"/>
                    <a:pt x="3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2607;p55"/>
            <p:cNvSpPr/>
            <p:nvPr/>
          </p:nvSpPr>
          <p:spPr>
            <a:xfrm>
              <a:off x="5767800" y="2666625"/>
              <a:ext cx="809975" cy="1680750"/>
            </a:xfrm>
            <a:custGeom>
              <a:avLst/>
              <a:gdLst/>
              <a:ahLst/>
              <a:cxnLst/>
              <a:rect l="l" t="t" r="r" b="b"/>
              <a:pathLst>
                <a:path w="32399" h="67230" extrusionOk="0">
                  <a:moveTo>
                    <a:pt x="31174" y="1"/>
                  </a:moveTo>
                  <a:cubicBezTo>
                    <a:pt x="31174" y="1"/>
                    <a:pt x="31174" y="1"/>
                    <a:pt x="31174" y="1"/>
                  </a:cubicBezTo>
                  <a:cubicBezTo>
                    <a:pt x="23791" y="1997"/>
                    <a:pt x="16224" y="3637"/>
                    <a:pt x="8669" y="4176"/>
                  </a:cubicBezTo>
                  <a:lnTo>
                    <a:pt x="8620" y="4176"/>
                  </a:lnTo>
                  <a:cubicBezTo>
                    <a:pt x="8143" y="6833"/>
                    <a:pt x="8681" y="9514"/>
                    <a:pt x="9159" y="12135"/>
                  </a:cubicBezTo>
                  <a:cubicBezTo>
                    <a:pt x="9624" y="14645"/>
                    <a:pt x="10151" y="17142"/>
                    <a:pt x="10665" y="19652"/>
                  </a:cubicBezTo>
                  <a:cubicBezTo>
                    <a:pt x="11645" y="24489"/>
                    <a:pt x="12575" y="29374"/>
                    <a:pt x="12869" y="34357"/>
                  </a:cubicBezTo>
                  <a:cubicBezTo>
                    <a:pt x="13114" y="38520"/>
                    <a:pt x="12942" y="42830"/>
                    <a:pt x="9624" y="45181"/>
                  </a:cubicBezTo>
                  <a:cubicBezTo>
                    <a:pt x="8280" y="46137"/>
                    <a:pt x="6828" y="46528"/>
                    <a:pt x="5360" y="46528"/>
                  </a:cubicBezTo>
                  <a:cubicBezTo>
                    <a:pt x="3727" y="46528"/>
                    <a:pt x="2075" y="46044"/>
                    <a:pt x="527" y="45316"/>
                  </a:cubicBezTo>
                  <a:cubicBezTo>
                    <a:pt x="405" y="46344"/>
                    <a:pt x="49" y="47311"/>
                    <a:pt x="25" y="48352"/>
                  </a:cubicBezTo>
                  <a:cubicBezTo>
                    <a:pt x="1" y="50054"/>
                    <a:pt x="1409" y="51021"/>
                    <a:pt x="2498" y="51744"/>
                  </a:cubicBezTo>
                  <a:cubicBezTo>
                    <a:pt x="4269" y="52913"/>
                    <a:pt x="6333" y="53525"/>
                    <a:pt x="8451" y="53525"/>
                  </a:cubicBezTo>
                  <a:cubicBezTo>
                    <a:pt x="8662" y="53525"/>
                    <a:pt x="8874" y="53519"/>
                    <a:pt x="9086" y="53507"/>
                  </a:cubicBezTo>
                  <a:cubicBezTo>
                    <a:pt x="13383" y="53225"/>
                    <a:pt x="17240" y="50201"/>
                    <a:pt x="19236" y="45634"/>
                  </a:cubicBezTo>
                  <a:cubicBezTo>
                    <a:pt x="20154" y="43540"/>
                    <a:pt x="20705" y="41251"/>
                    <a:pt x="21085" y="38937"/>
                  </a:cubicBezTo>
                  <a:cubicBezTo>
                    <a:pt x="21721" y="35019"/>
                    <a:pt x="21978" y="31015"/>
                    <a:pt x="22407" y="27060"/>
                  </a:cubicBezTo>
                  <a:lnTo>
                    <a:pt x="23068" y="21171"/>
                  </a:lnTo>
                  <a:cubicBezTo>
                    <a:pt x="23142" y="20436"/>
                    <a:pt x="23056" y="19089"/>
                    <a:pt x="23448" y="18477"/>
                  </a:cubicBezTo>
                  <a:cubicBezTo>
                    <a:pt x="23693" y="18085"/>
                    <a:pt x="24439" y="17755"/>
                    <a:pt x="24807" y="17497"/>
                  </a:cubicBezTo>
                  <a:lnTo>
                    <a:pt x="26509" y="16285"/>
                  </a:lnTo>
                  <a:cubicBezTo>
                    <a:pt x="26581" y="16234"/>
                    <a:pt x="26652" y="16212"/>
                    <a:pt x="26719" y="16212"/>
                  </a:cubicBezTo>
                  <a:cubicBezTo>
                    <a:pt x="27082" y="16212"/>
                    <a:pt x="27318" y="16875"/>
                    <a:pt x="26925" y="17155"/>
                  </a:cubicBezTo>
                  <a:cubicBezTo>
                    <a:pt x="25872" y="17902"/>
                    <a:pt x="24293" y="18501"/>
                    <a:pt x="24023" y="19995"/>
                  </a:cubicBezTo>
                  <a:cubicBezTo>
                    <a:pt x="23766" y="21416"/>
                    <a:pt x="23693" y="22934"/>
                    <a:pt x="23533" y="24379"/>
                  </a:cubicBezTo>
                  <a:cubicBezTo>
                    <a:pt x="23276" y="26668"/>
                    <a:pt x="23019" y="28958"/>
                    <a:pt x="22774" y="31247"/>
                  </a:cubicBezTo>
                  <a:cubicBezTo>
                    <a:pt x="22640" y="32374"/>
                    <a:pt x="23423" y="34345"/>
                    <a:pt x="23619" y="35484"/>
                  </a:cubicBezTo>
                  <a:cubicBezTo>
                    <a:pt x="23852" y="36916"/>
                    <a:pt x="24048" y="38361"/>
                    <a:pt x="24207" y="39806"/>
                  </a:cubicBezTo>
                  <a:cubicBezTo>
                    <a:pt x="24513" y="42732"/>
                    <a:pt x="24672" y="45659"/>
                    <a:pt x="24660" y="48597"/>
                  </a:cubicBezTo>
                  <a:cubicBezTo>
                    <a:pt x="24660" y="54670"/>
                    <a:pt x="23631" y="60351"/>
                    <a:pt x="22921" y="66302"/>
                  </a:cubicBezTo>
                  <a:cubicBezTo>
                    <a:pt x="23712" y="66504"/>
                    <a:pt x="24944" y="67229"/>
                    <a:pt x="25957" y="67229"/>
                  </a:cubicBezTo>
                  <a:cubicBezTo>
                    <a:pt x="26356" y="67229"/>
                    <a:pt x="26720" y="67117"/>
                    <a:pt x="27011" y="66816"/>
                  </a:cubicBezTo>
                  <a:cubicBezTo>
                    <a:pt x="27500" y="66326"/>
                    <a:pt x="27819" y="65383"/>
                    <a:pt x="28039" y="64294"/>
                  </a:cubicBezTo>
                  <a:cubicBezTo>
                    <a:pt x="28419" y="62433"/>
                    <a:pt x="28529" y="60168"/>
                    <a:pt x="28749" y="58943"/>
                  </a:cubicBezTo>
                  <a:cubicBezTo>
                    <a:pt x="29276" y="55894"/>
                    <a:pt x="29766" y="52833"/>
                    <a:pt x="30206" y="49772"/>
                  </a:cubicBezTo>
                  <a:cubicBezTo>
                    <a:pt x="31076" y="43773"/>
                    <a:pt x="31737" y="37724"/>
                    <a:pt x="32043" y="31639"/>
                  </a:cubicBezTo>
                  <a:cubicBezTo>
                    <a:pt x="32325" y="26301"/>
                    <a:pt x="32398" y="20950"/>
                    <a:pt x="32239" y="15600"/>
                  </a:cubicBezTo>
                  <a:cubicBezTo>
                    <a:pt x="32202" y="14290"/>
                    <a:pt x="31223" y="1"/>
                    <a:pt x="3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2608;p55"/>
            <p:cNvSpPr/>
            <p:nvPr/>
          </p:nvSpPr>
          <p:spPr>
            <a:xfrm>
              <a:off x="6014525" y="2872000"/>
              <a:ext cx="563250" cy="765200"/>
            </a:xfrm>
            <a:custGeom>
              <a:avLst/>
              <a:gdLst/>
              <a:ahLst/>
              <a:cxnLst/>
              <a:rect l="l" t="t" r="r" b="b"/>
              <a:pathLst>
                <a:path w="22530" h="30608" extrusionOk="0">
                  <a:moveTo>
                    <a:pt x="13273" y="1"/>
                  </a:moveTo>
                  <a:cubicBezTo>
                    <a:pt x="7942" y="1"/>
                    <a:pt x="2835" y="2977"/>
                    <a:pt x="0" y="7495"/>
                  </a:cubicBezTo>
                  <a:cubicBezTo>
                    <a:pt x="270" y="8817"/>
                    <a:pt x="539" y="10127"/>
                    <a:pt x="808" y="11437"/>
                  </a:cubicBezTo>
                  <a:cubicBezTo>
                    <a:pt x="1788" y="16286"/>
                    <a:pt x="2718" y="21159"/>
                    <a:pt x="3012" y="26142"/>
                  </a:cubicBezTo>
                  <a:cubicBezTo>
                    <a:pt x="3098" y="27367"/>
                    <a:pt x="3110" y="28591"/>
                    <a:pt x="3049" y="29816"/>
                  </a:cubicBezTo>
                  <a:cubicBezTo>
                    <a:pt x="5032" y="30391"/>
                    <a:pt x="7200" y="30538"/>
                    <a:pt x="9220" y="30599"/>
                  </a:cubicBezTo>
                  <a:cubicBezTo>
                    <a:pt x="9499" y="30604"/>
                    <a:pt x="9778" y="30607"/>
                    <a:pt x="10057" y="30607"/>
                  </a:cubicBezTo>
                  <a:cubicBezTo>
                    <a:pt x="10451" y="30607"/>
                    <a:pt x="10846" y="30601"/>
                    <a:pt x="11240" y="30587"/>
                  </a:cubicBezTo>
                  <a:cubicBezTo>
                    <a:pt x="11865" y="26706"/>
                    <a:pt x="12122" y="22751"/>
                    <a:pt x="12550" y="18845"/>
                  </a:cubicBezTo>
                  <a:lnTo>
                    <a:pt x="13199" y="12956"/>
                  </a:lnTo>
                  <a:cubicBezTo>
                    <a:pt x="13285" y="12221"/>
                    <a:pt x="13199" y="10886"/>
                    <a:pt x="13579" y="10274"/>
                  </a:cubicBezTo>
                  <a:cubicBezTo>
                    <a:pt x="13836" y="9870"/>
                    <a:pt x="14583" y="9540"/>
                    <a:pt x="14938" y="9282"/>
                  </a:cubicBezTo>
                  <a:lnTo>
                    <a:pt x="16640" y="8070"/>
                  </a:lnTo>
                  <a:cubicBezTo>
                    <a:pt x="16712" y="8019"/>
                    <a:pt x="16783" y="7997"/>
                    <a:pt x="16851" y="7997"/>
                  </a:cubicBezTo>
                  <a:cubicBezTo>
                    <a:pt x="17216" y="7997"/>
                    <a:pt x="17461" y="8660"/>
                    <a:pt x="17068" y="8940"/>
                  </a:cubicBezTo>
                  <a:cubicBezTo>
                    <a:pt x="16015" y="9687"/>
                    <a:pt x="14436" y="10299"/>
                    <a:pt x="14154" y="11792"/>
                  </a:cubicBezTo>
                  <a:cubicBezTo>
                    <a:pt x="13897" y="13213"/>
                    <a:pt x="13836" y="14719"/>
                    <a:pt x="13677" y="16164"/>
                  </a:cubicBezTo>
                  <a:cubicBezTo>
                    <a:pt x="13420" y="18453"/>
                    <a:pt x="13162" y="20743"/>
                    <a:pt x="12905" y="23032"/>
                  </a:cubicBezTo>
                  <a:cubicBezTo>
                    <a:pt x="12783" y="24159"/>
                    <a:pt x="13554" y="26130"/>
                    <a:pt x="13750" y="27281"/>
                  </a:cubicBezTo>
                  <a:cubicBezTo>
                    <a:pt x="13922" y="28297"/>
                    <a:pt x="14068" y="29326"/>
                    <a:pt x="14203" y="30354"/>
                  </a:cubicBezTo>
                  <a:cubicBezTo>
                    <a:pt x="16113" y="30122"/>
                    <a:pt x="18011" y="29730"/>
                    <a:pt x="19860" y="29203"/>
                  </a:cubicBezTo>
                  <a:cubicBezTo>
                    <a:pt x="20521" y="29020"/>
                    <a:pt x="21182" y="28799"/>
                    <a:pt x="21831" y="28579"/>
                  </a:cubicBezTo>
                  <a:cubicBezTo>
                    <a:pt x="21966" y="26865"/>
                    <a:pt x="22088" y="25151"/>
                    <a:pt x="22186" y="23436"/>
                  </a:cubicBezTo>
                  <a:cubicBezTo>
                    <a:pt x="22456" y="18086"/>
                    <a:pt x="22529" y="12748"/>
                    <a:pt x="22370" y="7385"/>
                  </a:cubicBezTo>
                  <a:cubicBezTo>
                    <a:pt x="22358" y="6981"/>
                    <a:pt x="22260" y="5279"/>
                    <a:pt x="22113" y="3161"/>
                  </a:cubicBezTo>
                  <a:cubicBezTo>
                    <a:pt x="20227" y="1508"/>
                    <a:pt x="17778" y="516"/>
                    <a:pt x="15317" y="149"/>
                  </a:cubicBezTo>
                  <a:cubicBezTo>
                    <a:pt x="14635" y="49"/>
                    <a:pt x="13952" y="1"/>
                    <a:pt x="13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2609;p55"/>
            <p:cNvSpPr/>
            <p:nvPr/>
          </p:nvSpPr>
          <p:spPr>
            <a:xfrm>
              <a:off x="5895450" y="2051375"/>
              <a:ext cx="710175" cy="1200300"/>
            </a:xfrm>
            <a:custGeom>
              <a:avLst/>
              <a:gdLst/>
              <a:ahLst/>
              <a:cxnLst/>
              <a:rect l="l" t="t" r="r" b="b"/>
              <a:pathLst>
                <a:path w="28407" h="48012" extrusionOk="0">
                  <a:moveTo>
                    <a:pt x="17987" y="1"/>
                  </a:moveTo>
                  <a:cubicBezTo>
                    <a:pt x="14815" y="1"/>
                    <a:pt x="11644" y="172"/>
                    <a:pt x="8485" y="539"/>
                  </a:cubicBezTo>
                  <a:cubicBezTo>
                    <a:pt x="5914" y="845"/>
                    <a:pt x="3257" y="1727"/>
                    <a:pt x="1629" y="3857"/>
                  </a:cubicBezTo>
                  <a:cubicBezTo>
                    <a:pt x="563" y="5253"/>
                    <a:pt x="245" y="6967"/>
                    <a:pt x="147" y="8706"/>
                  </a:cubicBezTo>
                  <a:cubicBezTo>
                    <a:pt x="0" y="11228"/>
                    <a:pt x="12" y="13763"/>
                    <a:pt x="25" y="16285"/>
                  </a:cubicBezTo>
                  <a:cubicBezTo>
                    <a:pt x="49" y="21330"/>
                    <a:pt x="233" y="26374"/>
                    <a:pt x="943" y="31357"/>
                  </a:cubicBezTo>
                  <a:cubicBezTo>
                    <a:pt x="1531" y="35496"/>
                    <a:pt x="2106" y="40846"/>
                    <a:pt x="5045" y="43956"/>
                  </a:cubicBezTo>
                  <a:cubicBezTo>
                    <a:pt x="7608" y="46674"/>
                    <a:pt x="11237" y="48012"/>
                    <a:pt x="14867" y="48012"/>
                  </a:cubicBezTo>
                  <a:cubicBezTo>
                    <a:pt x="19005" y="48012"/>
                    <a:pt x="23143" y="46272"/>
                    <a:pt x="25700" y="42854"/>
                  </a:cubicBezTo>
                  <a:cubicBezTo>
                    <a:pt x="28247" y="39451"/>
                    <a:pt x="28406" y="35728"/>
                    <a:pt x="27917" y="31590"/>
                  </a:cubicBezTo>
                  <a:cubicBezTo>
                    <a:pt x="27292" y="26252"/>
                    <a:pt x="26655" y="20925"/>
                    <a:pt x="26019" y="15599"/>
                  </a:cubicBezTo>
                  <a:cubicBezTo>
                    <a:pt x="25688" y="12845"/>
                    <a:pt x="25431" y="10077"/>
                    <a:pt x="25002" y="7335"/>
                  </a:cubicBezTo>
                  <a:cubicBezTo>
                    <a:pt x="24696" y="5449"/>
                    <a:pt x="24207" y="3490"/>
                    <a:pt x="23019" y="1996"/>
                  </a:cubicBezTo>
                  <a:cubicBezTo>
                    <a:pt x="21721" y="356"/>
                    <a:pt x="19958" y="1"/>
                    <a:pt x="1798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2610;p55"/>
            <p:cNvSpPr/>
            <p:nvPr/>
          </p:nvSpPr>
          <p:spPr>
            <a:xfrm>
              <a:off x="5912900" y="2067125"/>
              <a:ext cx="671600" cy="1159600"/>
            </a:xfrm>
            <a:custGeom>
              <a:avLst/>
              <a:gdLst/>
              <a:ahLst/>
              <a:cxnLst/>
              <a:rect l="l" t="t" r="r" b="b"/>
              <a:pathLst>
                <a:path w="26864" h="46384" extrusionOk="0">
                  <a:moveTo>
                    <a:pt x="16788" y="1"/>
                  </a:moveTo>
                  <a:cubicBezTo>
                    <a:pt x="15293" y="1"/>
                    <a:pt x="13752" y="284"/>
                    <a:pt x="12354" y="448"/>
                  </a:cubicBezTo>
                  <a:cubicBezTo>
                    <a:pt x="10285" y="681"/>
                    <a:pt x="8106" y="509"/>
                    <a:pt x="6085" y="1085"/>
                  </a:cubicBezTo>
                  <a:cubicBezTo>
                    <a:pt x="3428" y="1844"/>
                    <a:pt x="955" y="3644"/>
                    <a:pt x="416" y="6497"/>
                  </a:cubicBezTo>
                  <a:cubicBezTo>
                    <a:pt x="0" y="8701"/>
                    <a:pt x="135" y="11100"/>
                    <a:pt x="110" y="13341"/>
                  </a:cubicBezTo>
                  <a:cubicBezTo>
                    <a:pt x="61" y="15851"/>
                    <a:pt x="61" y="18361"/>
                    <a:pt x="159" y="20859"/>
                  </a:cubicBezTo>
                  <a:cubicBezTo>
                    <a:pt x="331" y="25242"/>
                    <a:pt x="747" y="29613"/>
                    <a:pt x="1604" y="33898"/>
                  </a:cubicBezTo>
                  <a:cubicBezTo>
                    <a:pt x="2461" y="38172"/>
                    <a:pt x="3428" y="42286"/>
                    <a:pt x="7334" y="44526"/>
                  </a:cubicBezTo>
                  <a:cubicBezTo>
                    <a:pt x="9482" y="45762"/>
                    <a:pt x="11945" y="46383"/>
                    <a:pt x="14380" y="46383"/>
                  </a:cubicBezTo>
                  <a:cubicBezTo>
                    <a:pt x="19595" y="46383"/>
                    <a:pt x="24682" y="43535"/>
                    <a:pt x="26276" y="37768"/>
                  </a:cubicBezTo>
                  <a:cubicBezTo>
                    <a:pt x="26863" y="35613"/>
                    <a:pt x="26643" y="33445"/>
                    <a:pt x="26374" y="31266"/>
                  </a:cubicBezTo>
                  <a:cubicBezTo>
                    <a:pt x="26129" y="29160"/>
                    <a:pt x="25872" y="27042"/>
                    <a:pt x="25615" y="24936"/>
                  </a:cubicBezTo>
                  <a:cubicBezTo>
                    <a:pt x="25064" y="20406"/>
                    <a:pt x="24525" y="15888"/>
                    <a:pt x="23986" y="11370"/>
                  </a:cubicBezTo>
                  <a:cubicBezTo>
                    <a:pt x="23582" y="8015"/>
                    <a:pt x="23594" y="2872"/>
                    <a:pt x="20448" y="901"/>
                  </a:cubicBezTo>
                  <a:cubicBezTo>
                    <a:pt x="19345" y="213"/>
                    <a:pt x="18084" y="1"/>
                    <a:pt x="16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2611;p55"/>
            <p:cNvSpPr/>
            <p:nvPr/>
          </p:nvSpPr>
          <p:spPr>
            <a:xfrm>
              <a:off x="5914125" y="2744150"/>
              <a:ext cx="823125" cy="750475"/>
            </a:xfrm>
            <a:custGeom>
              <a:avLst/>
              <a:gdLst/>
              <a:ahLst/>
              <a:cxnLst/>
              <a:rect l="l" t="t" r="r" b="b"/>
              <a:pathLst>
                <a:path w="32925" h="30019" extrusionOk="0">
                  <a:moveTo>
                    <a:pt x="25241" y="1"/>
                  </a:moveTo>
                  <a:cubicBezTo>
                    <a:pt x="24862" y="1"/>
                    <a:pt x="24401" y="183"/>
                    <a:pt x="23913" y="267"/>
                  </a:cubicBezTo>
                  <a:cubicBezTo>
                    <a:pt x="22798" y="451"/>
                    <a:pt x="21684" y="647"/>
                    <a:pt x="20570" y="830"/>
                  </a:cubicBezTo>
                  <a:cubicBezTo>
                    <a:pt x="18440" y="1185"/>
                    <a:pt x="16309" y="1540"/>
                    <a:pt x="14179" y="1883"/>
                  </a:cubicBezTo>
                  <a:cubicBezTo>
                    <a:pt x="12011" y="2251"/>
                    <a:pt x="9857" y="2704"/>
                    <a:pt x="7677" y="2961"/>
                  </a:cubicBezTo>
                  <a:cubicBezTo>
                    <a:pt x="6703" y="3076"/>
                    <a:pt x="5728" y="3137"/>
                    <a:pt x="4754" y="3137"/>
                  </a:cubicBezTo>
                  <a:cubicBezTo>
                    <a:pt x="4590" y="3137"/>
                    <a:pt x="4425" y="3136"/>
                    <a:pt x="4261" y="3132"/>
                  </a:cubicBezTo>
                  <a:cubicBezTo>
                    <a:pt x="3784" y="3120"/>
                    <a:pt x="3318" y="2997"/>
                    <a:pt x="2853" y="2948"/>
                  </a:cubicBezTo>
                  <a:cubicBezTo>
                    <a:pt x="2709" y="2936"/>
                    <a:pt x="2545" y="2925"/>
                    <a:pt x="2374" y="2925"/>
                  </a:cubicBezTo>
                  <a:cubicBezTo>
                    <a:pt x="1864" y="2925"/>
                    <a:pt x="1301" y="3028"/>
                    <a:pt x="1090" y="3524"/>
                  </a:cubicBezTo>
                  <a:cubicBezTo>
                    <a:pt x="906" y="3928"/>
                    <a:pt x="1065" y="4724"/>
                    <a:pt x="1065" y="5165"/>
                  </a:cubicBezTo>
                  <a:cubicBezTo>
                    <a:pt x="1065" y="5838"/>
                    <a:pt x="1065" y="6524"/>
                    <a:pt x="1078" y="7197"/>
                  </a:cubicBezTo>
                  <a:cubicBezTo>
                    <a:pt x="1102" y="9989"/>
                    <a:pt x="1139" y="12793"/>
                    <a:pt x="1053" y="15572"/>
                  </a:cubicBezTo>
                  <a:cubicBezTo>
                    <a:pt x="992" y="17702"/>
                    <a:pt x="845" y="19821"/>
                    <a:pt x="686" y="21939"/>
                  </a:cubicBezTo>
                  <a:cubicBezTo>
                    <a:pt x="612" y="23016"/>
                    <a:pt x="527" y="24106"/>
                    <a:pt x="453" y="25196"/>
                  </a:cubicBezTo>
                  <a:cubicBezTo>
                    <a:pt x="404" y="25918"/>
                    <a:pt x="0" y="26763"/>
                    <a:pt x="221" y="27497"/>
                  </a:cubicBezTo>
                  <a:cubicBezTo>
                    <a:pt x="490" y="28318"/>
                    <a:pt x="1457" y="28575"/>
                    <a:pt x="2167" y="28734"/>
                  </a:cubicBezTo>
                  <a:cubicBezTo>
                    <a:pt x="4114" y="29150"/>
                    <a:pt x="6073" y="29616"/>
                    <a:pt x="8057" y="29812"/>
                  </a:cubicBezTo>
                  <a:cubicBezTo>
                    <a:pt x="9373" y="29953"/>
                    <a:pt x="10696" y="30018"/>
                    <a:pt x="12018" y="30018"/>
                  </a:cubicBezTo>
                  <a:cubicBezTo>
                    <a:pt x="14127" y="30018"/>
                    <a:pt x="16238" y="29853"/>
                    <a:pt x="18329" y="29567"/>
                  </a:cubicBezTo>
                  <a:cubicBezTo>
                    <a:pt x="21097" y="29212"/>
                    <a:pt x="23827" y="28550"/>
                    <a:pt x="26459" y="27632"/>
                  </a:cubicBezTo>
                  <a:cubicBezTo>
                    <a:pt x="27818" y="27155"/>
                    <a:pt x="29129" y="26542"/>
                    <a:pt x="30365" y="25783"/>
                  </a:cubicBezTo>
                  <a:cubicBezTo>
                    <a:pt x="30965" y="25404"/>
                    <a:pt x="31614" y="25122"/>
                    <a:pt x="32165" y="24657"/>
                  </a:cubicBezTo>
                  <a:cubicBezTo>
                    <a:pt x="32814" y="24130"/>
                    <a:pt x="32924" y="23690"/>
                    <a:pt x="32692" y="22931"/>
                  </a:cubicBezTo>
                  <a:cubicBezTo>
                    <a:pt x="32667" y="22894"/>
                    <a:pt x="32655" y="22845"/>
                    <a:pt x="32643" y="22808"/>
                  </a:cubicBezTo>
                  <a:cubicBezTo>
                    <a:pt x="32018" y="21069"/>
                    <a:pt x="31455" y="19331"/>
                    <a:pt x="30904" y="17580"/>
                  </a:cubicBezTo>
                  <a:cubicBezTo>
                    <a:pt x="30292" y="15682"/>
                    <a:pt x="29704" y="13772"/>
                    <a:pt x="29141" y="11874"/>
                  </a:cubicBezTo>
                  <a:cubicBezTo>
                    <a:pt x="28051" y="8226"/>
                    <a:pt x="26925" y="4614"/>
                    <a:pt x="26092" y="891"/>
                  </a:cubicBezTo>
                  <a:cubicBezTo>
                    <a:pt x="25937" y="195"/>
                    <a:pt x="25633" y="1"/>
                    <a:pt x="252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2612;p55"/>
            <p:cNvSpPr/>
            <p:nvPr/>
          </p:nvSpPr>
          <p:spPr>
            <a:xfrm>
              <a:off x="5938300" y="2760300"/>
              <a:ext cx="776300" cy="713275"/>
            </a:xfrm>
            <a:custGeom>
              <a:avLst/>
              <a:gdLst/>
              <a:ahLst/>
              <a:cxnLst/>
              <a:rect l="l" t="t" r="r" b="b"/>
              <a:pathLst>
                <a:path w="31052" h="28531" extrusionOk="0">
                  <a:moveTo>
                    <a:pt x="24464" y="1"/>
                  </a:moveTo>
                  <a:cubicBezTo>
                    <a:pt x="20436" y="662"/>
                    <a:pt x="16420" y="1372"/>
                    <a:pt x="12391" y="2058"/>
                  </a:cubicBezTo>
                  <a:cubicBezTo>
                    <a:pt x="9553" y="2544"/>
                    <a:pt x="6681" y="3117"/>
                    <a:pt x="3805" y="3117"/>
                  </a:cubicBezTo>
                  <a:cubicBezTo>
                    <a:pt x="2773" y="3117"/>
                    <a:pt x="1742" y="3043"/>
                    <a:pt x="711" y="2866"/>
                  </a:cubicBezTo>
                  <a:cubicBezTo>
                    <a:pt x="686" y="2866"/>
                    <a:pt x="674" y="2853"/>
                    <a:pt x="649" y="2853"/>
                  </a:cubicBezTo>
                  <a:cubicBezTo>
                    <a:pt x="882" y="6955"/>
                    <a:pt x="894" y="11081"/>
                    <a:pt x="760" y="15195"/>
                  </a:cubicBezTo>
                  <a:cubicBezTo>
                    <a:pt x="649" y="19064"/>
                    <a:pt x="527" y="23031"/>
                    <a:pt x="0" y="26876"/>
                  </a:cubicBezTo>
                  <a:cubicBezTo>
                    <a:pt x="4117" y="27852"/>
                    <a:pt x="8158" y="28531"/>
                    <a:pt x="12300" y="28531"/>
                  </a:cubicBezTo>
                  <a:cubicBezTo>
                    <a:pt x="13664" y="28531"/>
                    <a:pt x="15039" y="28457"/>
                    <a:pt x="16432" y="28296"/>
                  </a:cubicBezTo>
                  <a:cubicBezTo>
                    <a:pt x="19603" y="27941"/>
                    <a:pt x="22774" y="27317"/>
                    <a:pt x="25749" y="26092"/>
                  </a:cubicBezTo>
                  <a:cubicBezTo>
                    <a:pt x="27256" y="25468"/>
                    <a:pt x="28688" y="24672"/>
                    <a:pt x="30010" y="23705"/>
                  </a:cubicBezTo>
                  <a:cubicBezTo>
                    <a:pt x="30488" y="23362"/>
                    <a:pt x="31051" y="23117"/>
                    <a:pt x="31014" y="22419"/>
                  </a:cubicBezTo>
                  <a:cubicBezTo>
                    <a:pt x="30990" y="21831"/>
                    <a:pt x="30525" y="21268"/>
                    <a:pt x="30341" y="20730"/>
                  </a:cubicBezTo>
                  <a:cubicBezTo>
                    <a:pt x="29961" y="19628"/>
                    <a:pt x="29680" y="18489"/>
                    <a:pt x="29325" y="17375"/>
                  </a:cubicBezTo>
                  <a:cubicBezTo>
                    <a:pt x="28713" y="15489"/>
                    <a:pt x="28125" y="13579"/>
                    <a:pt x="27562" y="11669"/>
                  </a:cubicBezTo>
                  <a:cubicBezTo>
                    <a:pt x="26435" y="7812"/>
                    <a:pt x="25309" y="3943"/>
                    <a:pt x="2446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2613;p55"/>
            <p:cNvSpPr/>
            <p:nvPr/>
          </p:nvSpPr>
          <p:spPr>
            <a:xfrm>
              <a:off x="5475475" y="1405225"/>
              <a:ext cx="518250" cy="508650"/>
            </a:xfrm>
            <a:custGeom>
              <a:avLst/>
              <a:gdLst/>
              <a:ahLst/>
              <a:cxnLst/>
              <a:rect l="l" t="t" r="r" b="b"/>
              <a:pathLst>
                <a:path w="20730" h="20346" extrusionOk="0">
                  <a:moveTo>
                    <a:pt x="14206" y="1"/>
                  </a:moveTo>
                  <a:cubicBezTo>
                    <a:pt x="13479" y="1"/>
                    <a:pt x="12748" y="105"/>
                    <a:pt x="12036" y="318"/>
                  </a:cubicBezTo>
                  <a:cubicBezTo>
                    <a:pt x="11057" y="612"/>
                    <a:pt x="10004" y="1187"/>
                    <a:pt x="9710" y="2253"/>
                  </a:cubicBezTo>
                  <a:cubicBezTo>
                    <a:pt x="9600" y="2644"/>
                    <a:pt x="9710" y="3097"/>
                    <a:pt x="9612" y="3489"/>
                  </a:cubicBezTo>
                  <a:cubicBezTo>
                    <a:pt x="9335" y="4497"/>
                    <a:pt x="8379" y="4534"/>
                    <a:pt x="7496" y="4534"/>
                  </a:cubicBezTo>
                  <a:cubicBezTo>
                    <a:pt x="7426" y="4534"/>
                    <a:pt x="7356" y="4534"/>
                    <a:pt x="7288" y="4534"/>
                  </a:cubicBezTo>
                  <a:cubicBezTo>
                    <a:pt x="7076" y="4534"/>
                    <a:pt x="6871" y="4536"/>
                    <a:pt x="6686" y="4554"/>
                  </a:cubicBezTo>
                  <a:cubicBezTo>
                    <a:pt x="4568" y="4750"/>
                    <a:pt x="1641" y="5509"/>
                    <a:pt x="588" y="7579"/>
                  </a:cubicBezTo>
                  <a:cubicBezTo>
                    <a:pt x="221" y="8277"/>
                    <a:pt x="172" y="9085"/>
                    <a:pt x="417" y="9832"/>
                  </a:cubicBezTo>
                  <a:cubicBezTo>
                    <a:pt x="637" y="10542"/>
                    <a:pt x="1421" y="11338"/>
                    <a:pt x="1029" y="12109"/>
                  </a:cubicBezTo>
                  <a:cubicBezTo>
                    <a:pt x="515" y="13101"/>
                    <a:pt x="1" y="13603"/>
                    <a:pt x="233" y="14852"/>
                  </a:cubicBezTo>
                  <a:cubicBezTo>
                    <a:pt x="649" y="17092"/>
                    <a:pt x="2217" y="19076"/>
                    <a:pt x="4359" y="19896"/>
                  </a:cubicBezTo>
                  <a:cubicBezTo>
                    <a:pt x="5096" y="20178"/>
                    <a:pt x="5937" y="20345"/>
                    <a:pt x="6769" y="20345"/>
                  </a:cubicBezTo>
                  <a:cubicBezTo>
                    <a:pt x="8176" y="20345"/>
                    <a:pt x="9560" y="19867"/>
                    <a:pt x="10383" y="18659"/>
                  </a:cubicBezTo>
                  <a:cubicBezTo>
                    <a:pt x="11571" y="16909"/>
                    <a:pt x="10126" y="15305"/>
                    <a:pt x="9379" y="13762"/>
                  </a:cubicBezTo>
                  <a:cubicBezTo>
                    <a:pt x="9269" y="13566"/>
                    <a:pt x="9208" y="13333"/>
                    <a:pt x="9196" y="13101"/>
                  </a:cubicBezTo>
                  <a:cubicBezTo>
                    <a:pt x="9208" y="12672"/>
                    <a:pt x="9588" y="12329"/>
                    <a:pt x="9979" y="12158"/>
                  </a:cubicBezTo>
                  <a:cubicBezTo>
                    <a:pt x="10775" y="11815"/>
                    <a:pt x="11645" y="11778"/>
                    <a:pt x="12453" y="11533"/>
                  </a:cubicBezTo>
                  <a:cubicBezTo>
                    <a:pt x="13787" y="11129"/>
                    <a:pt x="15269" y="10027"/>
                    <a:pt x="14742" y="8436"/>
                  </a:cubicBezTo>
                  <a:cubicBezTo>
                    <a:pt x="14559" y="7885"/>
                    <a:pt x="14130" y="7407"/>
                    <a:pt x="14057" y="6820"/>
                  </a:cubicBezTo>
                  <a:cubicBezTo>
                    <a:pt x="13971" y="6024"/>
                    <a:pt x="14730" y="5289"/>
                    <a:pt x="15514" y="5203"/>
                  </a:cubicBezTo>
                  <a:cubicBezTo>
                    <a:pt x="15528" y="5202"/>
                    <a:pt x="15542" y="5202"/>
                    <a:pt x="15556" y="5202"/>
                  </a:cubicBezTo>
                  <a:cubicBezTo>
                    <a:pt x="16171" y="5202"/>
                    <a:pt x="16634" y="6232"/>
                    <a:pt x="17460" y="6256"/>
                  </a:cubicBezTo>
                  <a:cubicBezTo>
                    <a:pt x="18146" y="6256"/>
                    <a:pt x="18807" y="5840"/>
                    <a:pt x="19273" y="5363"/>
                  </a:cubicBezTo>
                  <a:cubicBezTo>
                    <a:pt x="20277" y="4334"/>
                    <a:pt x="20730" y="2534"/>
                    <a:pt x="19309" y="1628"/>
                  </a:cubicBezTo>
                  <a:cubicBezTo>
                    <a:pt x="19297" y="1628"/>
                    <a:pt x="19273" y="1616"/>
                    <a:pt x="19248" y="1616"/>
                  </a:cubicBezTo>
                  <a:cubicBezTo>
                    <a:pt x="19009" y="1457"/>
                    <a:pt x="18739" y="1382"/>
                    <a:pt x="18456" y="1382"/>
                  </a:cubicBezTo>
                  <a:cubicBezTo>
                    <a:pt x="18434" y="1382"/>
                    <a:pt x="18413" y="1382"/>
                    <a:pt x="18391" y="1383"/>
                  </a:cubicBezTo>
                  <a:cubicBezTo>
                    <a:pt x="18403" y="1322"/>
                    <a:pt x="18379" y="1261"/>
                    <a:pt x="18330" y="1224"/>
                  </a:cubicBezTo>
                  <a:cubicBezTo>
                    <a:pt x="17090" y="417"/>
                    <a:pt x="15656" y="1"/>
                    <a:pt x="14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2614;p55"/>
            <p:cNvSpPr/>
            <p:nvPr/>
          </p:nvSpPr>
          <p:spPr>
            <a:xfrm>
              <a:off x="5847400" y="1450975"/>
              <a:ext cx="124900" cy="97200"/>
            </a:xfrm>
            <a:custGeom>
              <a:avLst/>
              <a:gdLst/>
              <a:ahLst/>
              <a:cxnLst/>
              <a:rect l="l" t="t" r="r" b="b"/>
              <a:pathLst>
                <a:path w="4996" h="3888" extrusionOk="0">
                  <a:moveTo>
                    <a:pt x="3603" y="1"/>
                  </a:moveTo>
                  <a:cubicBezTo>
                    <a:pt x="2077" y="1"/>
                    <a:pt x="1" y="2356"/>
                    <a:pt x="1910" y="3655"/>
                  </a:cubicBezTo>
                  <a:cubicBezTo>
                    <a:pt x="2146" y="3817"/>
                    <a:pt x="2398" y="3887"/>
                    <a:pt x="2652" y="3887"/>
                  </a:cubicBezTo>
                  <a:cubicBezTo>
                    <a:pt x="3491" y="3887"/>
                    <a:pt x="4345" y="3119"/>
                    <a:pt x="4665" y="2357"/>
                  </a:cubicBezTo>
                  <a:cubicBezTo>
                    <a:pt x="4995" y="1537"/>
                    <a:pt x="4714" y="753"/>
                    <a:pt x="4102" y="153"/>
                  </a:cubicBezTo>
                  <a:cubicBezTo>
                    <a:pt x="4077" y="129"/>
                    <a:pt x="4065" y="104"/>
                    <a:pt x="4053" y="80"/>
                  </a:cubicBezTo>
                  <a:cubicBezTo>
                    <a:pt x="3912" y="26"/>
                    <a:pt x="3760" y="1"/>
                    <a:pt x="3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2615;p55"/>
            <p:cNvSpPr/>
            <p:nvPr/>
          </p:nvSpPr>
          <p:spPr>
            <a:xfrm>
              <a:off x="5486200" y="1417600"/>
              <a:ext cx="438950" cy="482525"/>
            </a:xfrm>
            <a:custGeom>
              <a:avLst/>
              <a:gdLst/>
              <a:ahLst/>
              <a:cxnLst/>
              <a:rect l="l" t="t" r="r" b="b"/>
              <a:pathLst>
                <a:path w="17558" h="19301" extrusionOk="0">
                  <a:moveTo>
                    <a:pt x="13658" y="1"/>
                  </a:moveTo>
                  <a:cubicBezTo>
                    <a:pt x="12615" y="1"/>
                    <a:pt x="11592" y="231"/>
                    <a:pt x="10714" y="790"/>
                  </a:cubicBezTo>
                  <a:cubicBezTo>
                    <a:pt x="9403" y="1647"/>
                    <a:pt x="10114" y="2602"/>
                    <a:pt x="9550" y="3692"/>
                  </a:cubicBezTo>
                  <a:cubicBezTo>
                    <a:pt x="9208" y="4390"/>
                    <a:pt x="8522" y="4500"/>
                    <a:pt x="7812" y="4549"/>
                  </a:cubicBezTo>
                  <a:cubicBezTo>
                    <a:pt x="5449" y="4708"/>
                    <a:pt x="1555" y="4941"/>
                    <a:pt x="527" y="7598"/>
                  </a:cubicBezTo>
                  <a:cubicBezTo>
                    <a:pt x="0" y="8957"/>
                    <a:pt x="1114" y="9728"/>
                    <a:pt x="1261" y="10977"/>
                  </a:cubicBezTo>
                  <a:cubicBezTo>
                    <a:pt x="1347" y="11785"/>
                    <a:pt x="588" y="12336"/>
                    <a:pt x="404" y="13108"/>
                  </a:cubicBezTo>
                  <a:cubicBezTo>
                    <a:pt x="257" y="13867"/>
                    <a:pt x="331" y="14663"/>
                    <a:pt x="637" y="15385"/>
                  </a:cubicBezTo>
                  <a:cubicBezTo>
                    <a:pt x="1567" y="17671"/>
                    <a:pt x="3781" y="19300"/>
                    <a:pt x="6235" y="19300"/>
                  </a:cubicBezTo>
                  <a:cubicBezTo>
                    <a:pt x="6397" y="19300"/>
                    <a:pt x="6559" y="19293"/>
                    <a:pt x="6722" y="19279"/>
                  </a:cubicBezTo>
                  <a:cubicBezTo>
                    <a:pt x="8571" y="19119"/>
                    <a:pt x="10420" y="17760"/>
                    <a:pt x="9697" y="15728"/>
                  </a:cubicBezTo>
                  <a:cubicBezTo>
                    <a:pt x="9354" y="14736"/>
                    <a:pt x="8375" y="13830"/>
                    <a:pt x="8252" y="12765"/>
                  </a:cubicBezTo>
                  <a:cubicBezTo>
                    <a:pt x="7971" y="10022"/>
                    <a:pt x="13628" y="11479"/>
                    <a:pt x="13946" y="8737"/>
                  </a:cubicBezTo>
                  <a:cubicBezTo>
                    <a:pt x="14081" y="7598"/>
                    <a:pt x="12807" y="6741"/>
                    <a:pt x="13224" y="5578"/>
                  </a:cubicBezTo>
                  <a:cubicBezTo>
                    <a:pt x="13530" y="4733"/>
                    <a:pt x="14423" y="4427"/>
                    <a:pt x="15232" y="4292"/>
                  </a:cubicBezTo>
                  <a:cubicBezTo>
                    <a:pt x="14766" y="2798"/>
                    <a:pt x="16211" y="1243"/>
                    <a:pt x="17558" y="949"/>
                  </a:cubicBezTo>
                  <a:cubicBezTo>
                    <a:pt x="16403" y="389"/>
                    <a:pt x="15013" y="1"/>
                    <a:pt x="13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2616;p55"/>
            <p:cNvSpPr/>
            <p:nvPr/>
          </p:nvSpPr>
          <p:spPr>
            <a:xfrm>
              <a:off x="5854425" y="1401750"/>
              <a:ext cx="596725" cy="696825"/>
            </a:xfrm>
            <a:custGeom>
              <a:avLst/>
              <a:gdLst/>
              <a:ahLst/>
              <a:cxnLst/>
              <a:rect l="l" t="t" r="r" b="b"/>
              <a:pathLst>
                <a:path w="23869" h="27873" extrusionOk="0">
                  <a:moveTo>
                    <a:pt x="11529" y="0"/>
                  </a:moveTo>
                  <a:cubicBezTo>
                    <a:pt x="9025" y="0"/>
                    <a:pt x="6487" y="912"/>
                    <a:pt x="4653" y="2563"/>
                  </a:cubicBezTo>
                  <a:cubicBezTo>
                    <a:pt x="4568" y="2649"/>
                    <a:pt x="4482" y="2734"/>
                    <a:pt x="4396" y="2808"/>
                  </a:cubicBezTo>
                  <a:cubicBezTo>
                    <a:pt x="2523" y="4253"/>
                    <a:pt x="1103" y="6726"/>
                    <a:pt x="637" y="8930"/>
                  </a:cubicBezTo>
                  <a:cubicBezTo>
                    <a:pt x="1" y="12015"/>
                    <a:pt x="1078" y="15027"/>
                    <a:pt x="2119" y="17892"/>
                  </a:cubicBezTo>
                  <a:cubicBezTo>
                    <a:pt x="2143" y="17954"/>
                    <a:pt x="2180" y="18015"/>
                    <a:pt x="2241" y="18052"/>
                  </a:cubicBezTo>
                  <a:cubicBezTo>
                    <a:pt x="1543" y="18713"/>
                    <a:pt x="1482" y="19790"/>
                    <a:pt x="1751" y="20672"/>
                  </a:cubicBezTo>
                  <a:cubicBezTo>
                    <a:pt x="2124" y="21876"/>
                    <a:pt x="3349" y="22827"/>
                    <a:pt x="4505" y="22827"/>
                  </a:cubicBezTo>
                  <a:cubicBezTo>
                    <a:pt x="5019" y="22827"/>
                    <a:pt x="5520" y="22639"/>
                    <a:pt x="5927" y="22202"/>
                  </a:cubicBezTo>
                  <a:cubicBezTo>
                    <a:pt x="7004" y="23365"/>
                    <a:pt x="8375" y="24149"/>
                    <a:pt x="8584" y="25937"/>
                  </a:cubicBezTo>
                  <a:cubicBezTo>
                    <a:pt x="8694" y="26904"/>
                    <a:pt x="8547" y="27810"/>
                    <a:pt x="9735" y="27859"/>
                  </a:cubicBezTo>
                  <a:cubicBezTo>
                    <a:pt x="10016" y="27868"/>
                    <a:pt x="10297" y="27873"/>
                    <a:pt x="10579" y="27873"/>
                  </a:cubicBezTo>
                  <a:cubicBezTo>
                    <a:pt x="11399" y="27873"/>
                    <a:pt x="12220" y="27834"/>
                    <a:pt x="13040" y="27761"/>
                  </a:cubicBezTo>
                  <a:cubicBezTo>
                    <a:pt x="13083" y="27759"/>
                    <a:pt x="13140" y="27758"/>
                    <a:pt x="13208" y="27758"/>
                  </a:cubicBezTo>
                  <a:cubicBezTo>
                    <a:pt x="13403" y="27758"/>
                    <a:pt x="13689" y="27765"/>
                    <a:pt x="14004" y="27765"/>
                  </a:cubicBezTo>
                  <a:cubicBezTo>
                    <a:pt x="14800" y="27765"/>
                    <a:pt x="15778" y="27722"/>
                    <a:pt x="15905" y="27418"/>
                  </a:cubicBezTo>
                  <a:cubicBezTo>
                    <a:pt x="15954" y="27308"/>
                    <a:pt x="15967" y="27186"/>
                    <a:pt x="15942" y="27063"/>
                  </a:cubicBezTo>
                  <a:cubicBezTo>
                    <a:pt x="15905" y="26120"/>
                    <a:pt x="15808" y="25165"/>
                    <a:pt x="16089" y="24235"/>
                  </a:cubicBezTo>
                  <a:cubicBezTo>
                    <a:pt x="16432" y="23084"/>
                    <a:pt x="17240" y="22582"/>
                    <a:pt x="18207" y="22006"/>
                  </a:cubicBezTo>
                  <a:cubicBezTo>
                    <a:pt x="18942" y="21566"/>
                    <a:pt x="19566" y="20978"/>
                    <a:pt x="20044" y="20268"/>
                  </a:cubicBezTo>
                  <a:cubicBezTo>
                    <a:pt x="20504" y="20662"/>
                    <a:pt x="20970" y="20830"/>
                    <a:pt x="21409" y="20830"/>
                  </a:cubicBezTo>
                  <a:cubicBezTo>
                    <a:pt x="22769" y="20830"/>
                    <a:pt x="23868" y="19215"/>
                    <a:pt x="23729" y="17696"/>
                  </a:cubicBezTo>
                  <a:cubicBezTo>
                    <a:pt x="23644" y="16754"/>
                    <a:pt x="23166" y="15529"/>
                    <a:pt x="22174" y="15223"/>
                  </a:cubicBezTo>
                  <a:cubicBezTo>
                    <a:pt x="22043" y="15183"/>
                    <a:pt x="21911" y="15159"/>
                    <a:pt x="21786" y="15159"/>
                  </a:cubicBezTo>
                  <a:cubicBezTo>
                    <a:pt x="21760" y="15159"/>
                    <a:pt x="21734" y="15160"/>
                    <a:pt x="21709" y="15162"/>
                  </a:cubicBezTo>
                  <a:cubicBezTo>
                    <a:pt x="22199" y="13166"/>
                    <a:pt x="22309" y="11109"/>
                    <a:pt x="22027" y="9065"/>
                  </a:cubicBezTo>
                  <a:cubicBezTo>
                    <a:pt x="21881" y="7950"/>
                    <a:pt x="21219" y="5746"/>
                    <a:pt x="19873" y="5440"/>
                  </a:cubicBezTo>
                  <a:cubicBezTo>
                    <a:pt x="20458" y="4185"/>
                    <a:pt x="19924" y="2449"/>
                    <a:pt x="18570" y="2449"/>
                  </a:cubicBezTo>
                  <a:cubicBezTo>
                    <a:pt x="18365" y="2449"/>
                    <a:pt x="18142" y="2489"/>
                    <a:pt x="17901" y="2575"/>
                  </a:cubicBezTo>
                  <a:cubicBezTo>
                    <a:pt x="16220" y="811"/>
                    <a:pt x="13889" y="0"/>
                    <a:pt x="1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2617;p55"/>
            <p:cNvSpPr/>
            <p:nvPr/>
          </p:nvSpPr>
          <p:spPr>
            <a:xfrm>
              <a:off x="5904625" y="1571425"/>
              <a:ext cx="471125" cy="508750"/>
            </a:xfrm>
            <a:custGeom>
              <a:avLst/>
              <a:gdLst/>
              <a:ahLst/>
              <a:cxnLst/>
              <a:rect l="l" t="t" r="r" b="b"/>
              <a:pathLst>
                <a:path w="18845" h="20350" extrusionOk="0">
                  <a:moveTo>
                    <a:pt x="13285" y="20178"/>
                  </a:moveTo>
                  <a:cubicBezTo>
                    <a:pt x="13285" y="20178"/>
                    <a:pt x="13285" y="20178"/>
                    <a:pt x="13285" y="20178"/>
                  </a:cubicBezTo>
                  <a:cubicBezTo>
                    <a:pt x="13285" y="20178"/>
                    <a:pt x="13285" y="20178"/>
                    <a:pt x="13285" y="20178"/>
                  </a:cubicBezTo>
                  <a:close/>
                  <a:moveTo>
                    <a:pt x="16971" y="0"/>
                  </a:moveTo>
                  <a:cubicBezTo>
                    <a:pt x="15820" y="1359"/>
                    <a:pt x="14044" y="2473"/>
                    <a:pt x="12453" y="2535"/>
                  </a:cubicBezTo>
                  <a:cubicBezTo>
                    <a:pt x="12447" y="2535"/>
                    <a:pt x="12442" y="2535"/>
                    <a:pt x="12437" y="2535"/>
                  </a:cubicBezTo>
                  <a:cubicBezTo>
                    <a:pt x="12252" y="2535"/>
                    <a:pt x="12172" y="2322"/>
                    <a:pt x="12220" y="2167"/>
                  </a:cubicBezTo>
                  <a:cubicBezTo>
                    <a:pt x="12355" y="1690"/>
                    <a:pt x="12551" y="1237"/>
                    <a:pt x="12796" y="808"/>
                  </a:cubicBezTo>
                  <a:lnTo>
                    <a:pt x="12796" y="808"/>
                  </a:lnTo>
                  <a:cubicBezTo>
                    <a:pt x="11877" y="1408"/>
                    <a:pt x="10922" y="1947"/>
                    <a:pt x="9930" y="2437"/>
                  </a:cubicBezTo>
                  <a:cubicBezTo>
                    <a:pt x="9269" y="2755"/>
                    <a:pt x="8608" y="3024"/>
                    <a:pt x="7922" y="3257"/>
                  </a:cubicBezTo>
                  <a:cubicBezTo>
                    <a:pt x="7457" y="3404"/>
                    <a:pt x="6514" y="3465"/>
                    <a:pt x="6208" y="3808"/>
                  </a:cubicBezTo>
                  <a:cubicBezTo>
                    <a:pt x="5853" y="4200"/>
                    <a:pt x="5890" y="5363"/>
                    <a:pt x="5780" y="5914"/>
                  </a:cubicBezTo>
                  <a:cubicBezTo>
                    <a:pt x="5645" y="6587"/>
                    <a:pt x="5474" y="7249"/>
                    <a:pt x="5265" y="7897"/>
                  </a:cubicBezTo>
                  <a:cubicBezTo>
                    <a:pt x="4849" y="9171"/>
                    <a:pt x="4249" y="10359"/>
                    <a:pt x="3478" y="11448"/>
                  </a:cubicBezTo>
                  <a:cubicBezTo>
                    <a:pt x="3441" y="11509"/>
                    <a:pt x="3380" y="11546"/>
                    <a:pt x="3306" y="11558"/>
                  </a:cubicBezTo>
                  <a:cubicBezTo>
                    <a:pt x="3291" y="11678"/>
                    <a:pt x="3182" y="11755"/>
                    <a:pt x="3071" y="11755"/>
                  </a:cubicBezTo>
                  <a:cubicBezTo>
                    <a:pt x="3011" y="11755"/>
                    <a:pt x="2950" y="11733"/>
                    <a:pt x="2902" y="11681"/>
                  </a:cubicBezTo>
                  <a:cubicBezTo>
                    <a:pt x="2652" y="11394"/>
                    <a:pt x="2282" y="11277"/>
                    <a:pt x="1900" y="11277"/>
                  </a:cubicBezTo>
                  <a:cubicBezTo>
                    <a:pt x="1499" y="11277"/>
                    <a:pt x="1085" y="11407"/>
                    <a:pt x="784" y="11607"/>
                  </a:cubicBezTo>
                  <a:cubicBezTo>
                    <a:pt x="515" y="11767"/>
                    <a:pt x="307" y="12024"/>
                    <a:pt x="209" y="12330"/>
                  </a:cubicBezTo>
                  <a:cubicBezTo>
                    <a:pt x="1" y="13003"/>
                    <a:pt x="209" y="13787"/>
                    <a:pt x="576" y="14362"/>
                  </a:cubicBezTo>
                  <a:cubicBezTo>
                    <a:pt x="894" y="14889"/>
                    <a:pt x="1421" y="15244"/>
                    <a:pt x="2021" y="15366"/>
                  </a:cubicBezTo>
                  <a:cubicBezTo>
                    <a:pt x="2131" y="15388"/>
                    <a:pt x="2246" y="15399"/>
                    <a:pt x="2361" y="15399"/>
                  </a:cubicBezTo>
                  <a:cubicBezTo>
                    <a:pt x="2707" y="15399"/>
                    <a:pt x="3058" y="15296"/>
                    <a:pt x="3306" y="15048"/>
                  </a:cubicBezTo>
                  <a:cubicBezTo>
                    <a:pt x="3476" y="14878"/>
                    <a:pt x="3694" y="14416"/>
                    <a:pt x="3975" y="14416"/>
                  </a:cubicBezTo>
                  <a:cubicBezTo>
                    <a:pt x="4038" y="14416"/>
                    <a:pt x="4105" y="14440"/>
                    <a:pt x="4176" y="14497"/>
                  </a:cubicBezTo>
                  <a:cubicBezTo>
                    <a:pt x="4310" y="14607"/>
                    <a:pt x="4347" y="14791"/>
                    <a:pt x="4261" y="14938"/>
                  </a:cubicBezTo>
                  <a:cubicBezTo>
                    <a:pt x="4249" y="14974"/>
                    <a:pt x="4225" y="15011"/>
                    <a:pt x="4200" y="15048"/>
                  </a:cubicBezTo>
                  <a:cubicBezTo>
                    <a:pt x="5021" y="15917"/>
                    <a:pt x="6245" y="16383"/>
                    <a:pt x="6894" y="17350"/>
                  </a:cubicBezTo>
                  <a:cubicBezTo>
                    <a:pt x="7078" y="17619"/>
                    <a:pt x="7555" y="20350"/>
                    <a:pt x="7469" y="20350"/>
                  </a:cubicBezTo>
                  <a:cubicBezTo>
                    <a:pt x="7930" y="20350"/>
                    <a:pt x="12675" y="20176"/>
                    <a:pt x="13232" y="20176"/>
                  </a:cubicBezTo>
                  <a:cubicBezTo>
                    <a:pt x="13267" y="20176"/>
                    <a:pt x="13285" y="20177"/>
                    <a:pt x="13285" y="20178"/>
                  </a:cubicBezTo>
                  <a:lnTo>
                    <a:pt x="13285" y="20178"/>
                  </a:lnTo>
                  <a:cubicBezTo>
                    <a:pt x="13200" y="18954"/>
                    <a:pt x="13187" y="17644"/>
                    <a:pt x="13763" y="16542"/>
                  </a:cubicBezTo>
                  <a:cubicBezTo>
                    <a:pt x="14571" y="14999"/>
                    <a:pt x="16456" y="14742"/>
                    <a:pt x="17448" y="13371"/>
                  </a:cubicBezTo>
                  <a:cubicBezTo>
                    <a:pt x="18844" y="11460"/>
                    <a:pt x="18648" y="8926"/>
                    <a:pt x="18416" y="6710"/>
                  </a:cubicBezTo>
                  <a:cubicBezTo>
                    <a:pt x="18244" y="5069"/>
                    <a:pt x="18011" y="3428"/>
                    <a:pt x="17718" y="1812"/>
                  </a:cubicBezTo>
                  <a:cubicBezTo>
                    <a:pt x="17693" y="1788"/>
                    <a:pt x="17681" y="1763"/>
                    <a:pt x="17669" y="1727"/>
                  </a:cubicBezTo>
                  <a:cubicBezTo>
                    <a:pt x="17497" y="1127"/>
                    <a:pt x="17265" y="551"/>
                    <a:pt x="16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2618;p55"/>
            <p:cNvSpPr/>
            <p:nvPr/>
          </p:nvSpPr>
          <p:spPr>
            <a:xfrm>
              <a:off x="6012375" y="1571725"/>
              <a:ext cx="337950" cy="252850"/>
            </a:xfrm>
            <a:custGeom>
              <a:avLst/>
              <a:gdLst/>
              <a:ahLst/>
              <a:cxnLst/>
              <a:rect l="l" t="t" r="r" b="b"/>
              <a:pathLst>
                <a:path w="13518" h="10114" extrusionOk="0">
                  <a:moveTo>
                    <a:pt x="12661" y="0"/>
                  </a:moveTo>
                  <a:cubicBezTo>
                    <a:pt x="11510" y="1347"/>
                    <a:pt x="9747" y="2461"/>
                    <a:pt x="8143" y="2523"/>
                  </a:cubicBezTo>
                  <a:cubicBezTo>
                    <a:pt x="7959" y="2523"/>
                    <a:pt x="7861" y="2315"/>
                    <a:pt x="7910" y="2168"/>
                  </a:cubicBezTo>
                  <a:cubicBezTo>
                    <a:pt x="8057" y="1690"/>
                    <a:pt x="8253" y="1225"/>
                    <a:pt x="8498" y="796"/>
                  </a:cubicBezTo>
                  <a:lnTo>
                    <a:pt x="8498" y="796"/>
                  </a:lnTo>
                  <a:cubicBezTo>
                    <a:pt x="7567" y="1396"/>
                    <a:pt x="6612" y="1947"/>
                    <a:pt x="5620" y="2437"/>
                  </a:cubicBezTo>
                  <a:cubicBezTo>
                    <a:pt x="4971" y="2743"/>
                    <a:pt x="4298" y="3025"/>
                    <a:pt x="3612" y="3245"/>
                  </a:cubicBezTo>
                  <a:cubicBezTo>
                    <a:pt x="3159" y="3404"/>
                    <a:pt x="2217" y="3465"/>
                    <a:pt x="1898" y="3808"/>
                  </a:cubicBezTo>
                  <a:cubicBezTo>
                    <a:pt x="1543" y="4200"/>
                    <a:pt x="1580" y="5363"/>
                    <a:pt x="1470" y="5902"/>
                  </a:cubicBezTo>
                  <a:cubicBezTo>
                    <a:pt x="1347" y="6575"/>
                    <a:pt x="1176" y="7237"/>
                    <a:pt x="968" y="7898"/>
                  </a:cubicBezTo>
                  <a:cubicBezTo>
                    <a:pt x="711" y="8657"/>
                    <a:pt x="392" y="9404"/>
                    <a:pt x="0" y="10114"/>
                  </a:cubicBezTo>
                  <a:cubicBezTo>
                    <a:pt x="711" y="9575"/>
                    <a:pt x="1347" y="8963"/>
                    <a:pt x="1911" y="8277"/>
                  </a:cubicBezTo>
                  <a:cubicBezTo>
                    <a:pt x="2498" y="7530"/>
                    <a:pt x="2780" y="6698"/>
                    <a:pt x="3221" y="5877"/>
                  </a:cubicBezTo>
                  <a:cubicBezTo>
                    <a:pt x="3772" y="4861"/>
                    <a:pt x="5008" y="4800"/>
                    <a:pt x="5976" y="4335"/>
                  </a:cubicBezTo>
                  <a:cubicBezTo>
                    <a:pt x="6294" y="4188"/>
                    <a:pt x="6600" y="4016"/>
                    <a:pt x="6894" y="3833"/>
                  </a:cubicBezTo>
                  <a:lnTo>
                    <a:pt x="6894" y="3833"/>
                  </a:lnTo>
                  <a:cubicBezTo>
                    <a:pt x="6869" y="4029"/>
                    <a:pt x="6857" y="4212"/>
                    <a:pt x="6857" y="4408"/>
                  </a:cubicBezTo>
                  <a:cubicBezTo>
                    <a:pt x="6845" y="4776"/>
                    <a:pt x="7179" y="5156"/>
                    <a:pt x="7557" y="5156"/>
                  </a:cubicBezTo>
                  <a:cubicBezTo>
                    <a:pt x="7568" y="5156"/>
                    <a:pt x="7580" y="5156"/>
                    <a:pt x="7592" y="5155"/>
                  </a:cubicBezTo>
                  <a:cubicBezTo>
                    <a:pt x="9575" y="4996"/>
                    <a:pt x="11804" y="3931"/>
                    <a:pt x="13518" y="2474"/>
                  </a:cubicBezTo>
                  <a:cubicBezTo>
                    <a:pt x="13493" y="2241"/>
                    <a:pt x="13457" y="2021"/>
                    <a:pt x="13420" y="1800"/>
                  </a:cubicBezTo>
                  <a:cubicBezTo>
                    <a:pt x="13395" y="1776"/>
                    <a:pt x="13371" y="1751"/>
                    <a:pt x="13371" y="1727"/>
                  </a:cubicBezTo>
                  <a:cubicBezTo>
                    <a:pt x="13199" y="1127"/>
                    <a:pt x="12955" y="539"/>
                    <a:pt x="1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2619;p55"/>
            <p:cNvSpPr/>
            <p:nvPr/>
          </p:nvSpPr>
          <p:spPr>
            <a:xfrm>
              <a:off x="6361625" y="1794800"/>
              <a:ext cx="75650" cy="114625"/>
            </a:xfrm>
            <a:custGeom>
              <a:avLst/>
              <a:gdLst/>
              <a:ahLst/>
              <a:cxnLst/>
              <a:rect l="l" t="t" r="r" b="b"/>
              <a:pathLst>
                <a:path w="3026" h="4585" extrusionOk="0">
                  <a:moveTo>
                    <a:pt x="1726" y="1"/>
                  </a:moveTo>
                  <a:cubicBezTo>
                    <a:pt x="1467" y="1"/>
                    <a:pt x="1170" y="124"/>
                    <a:pt x="833" y="371"/>
                  </a:cubicBezTo>
                  <a:cubicBezTo>
                    <a:pt x="846" y="1264"/>
                    <a:pt x="735" y="2158"/>
                    <a:pt x="478" y="3027"/>
                  </a:cubicBezTo>
                  <a:cubicBezTo>
                    <a:pt x="356" y="3419"/>
                    <a:pt x="197" y="3787"/>
                    <a:pt x="1" y="4154"/>
                  </a:cubicBezTo>
                  <a:cubicBezTo>
                    <a:pt x="359" y="4452"/>
                    <a:pt x="746" y="4585"/>
                    <a:pt x="1119" y="4585"/>
                  </a:cubicBezTo>
                  <a:cubicBezTo>
                    <a:pt x="1895" y="4585"/>
                    <a:pt x="2610" y="4010"/>
                    <a:pt x="2866" y="3150"/>
                  </a:cubicBezTo>
                  <a:cubicBezTo>
                    <a:pt x="3013" y="2623"/>
                    <a:pt x="3025" y="2072"/>
                    <a:pt x="2903" y="1546"/>
                  </a:cubicBezTo>
                  <a:cubicBezTo>
                    <a:pt x="2829" y="1240"/>
                    <a:pt x="2707" y="934"/>
                    <a:pt x="2548" y="652"/>
                  </a:cubicBezTo>
                  <a:cubicBezTo>
                    <a:pt x="2345" y="219"/>
                    <a:pt x="2070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2620;p55"/>
            <p:cNvSpPr/>
            <p:nvPr/>
          </p:nvSpPr>
          <p:spPr>
            <a:xfrm>
              <a:off x="6135425" y="1719025"/>
              <a:ext cx="27275" cy="48875"/>
            </a:xfrm>
            <a:custGeom>
              <a:avLst/>
              <a:gdLst/>
              <a:ahLst/>
              <a:cxnLst/>
              <a:rect l="l" t="t" r="r" b="b"/>
              <a:pathLst>
                <a:path w="1091" h="1955" extrusionOk="0">
                  <a:moveTo>
                    <a:pt x="638" y="0"/>
                  </a:moveTo>
                  <a:cubicBezTo>
                    <a:pt x="463" y="0"/>
                    <a:pt x="277" y="128"/>
                    <a:pt x="307" y="316"/>
                  </a:cubicBezTo>
                  <a:cubicBezTo>
                    <a:pt x="1" y="794"/>
                    <a:pt x="135" y="1418"/>
                    <a:pt x="429" y="1847"/>
                  </a:cubicBezTo>
                  <a:cubicBezTo>
                    <a:pt x="493" y="1921"/>
                    <a:pt x="579" y="1955"/>
                    <a:pt x="664" y="1955"/>
                  </a:cubicBezTo>
                  <a:cubicBezTo>
                    <a:pt x="789" y="1955"/>
                    <a:pt x="912" y="1880"/>
                    <a:pt x="956" y="1749"/>
                  </a:cubicBezTo>
                  <a:cubicBezTo>
                    <a:pt x="1090" y="1222"/>
                    <a:pt x="1066" y="671"/>
                    <a:pt x="894" y="169"/>
                  </a:cubicBezTo>
                  <a:cubicBezTo>
                    <a:pt x="852" y="51"/>
                    <a:pt x="747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2621;p55"/>
            <p:cNvSpPr/>
            <p:nvPr/>
          </p:nvSpPr>
          <p:spPr>
            <a:xfrm>
              <a:off x="6280200" y="1724200"/>
              <a:ext cx="23300" cy="42500"/>
            </a:xfrm>
            <a:custGeom>
              <a:avLst/>
              <a:gdLst/>
              <a:ahLst/>
              <a:cxnLst/>
              <a:rect l="l" t="t" r="r" b="b"/>
              <a:pathLst>
                <a:path w="932" h="1700" extrusionOk="0">
                  <a:moveTo>
                    <a:pt x="560" y="0"/>
                  </a:moveTo>
                  <a:cubicBezTo>
                    <a:pt x="417" y="0"/>
                    <a:pt x="270" y="80"/>
                    <a:pt x="221" y="219"/>
                  </a:cubicBezTo>
                  <a:cubicBezTo>
                    <a:pt x="123" y="391"/>
                    <a:pt x="62" y="587"/>
                    <a:pt x="50" y="782"/>
                  </a:cubicBezTo>
                  <a:cubicBezTo>
                    <a:pt x="1" y="1064"/>
                    <a:pt x="74" y="1358"/>
                    <a:pt x="246" y="1591"/>
                  </a:cubicBezTo>
                  <a:cubicBezTo>
                    <a:pt x="306" y="1666"/>
                    <a:pt x="388" y="1700"/>
                    <a:pt x="471" y="1700"/>
                  </a:cubicBezTo>
                  <a:cubicBezTo>
                    <a:pt x="590" y="1700"/>
                    <a:pt x="709" y="1628"/>
                    <a:pt x="760" y="1505"/>
                  </a:cubicBezTo>
                  <a:cubicBezTo>
                    <a:pt x="895" y="1101"/>
                    <a:pt x="931" y="685"/>
                    <a:pt x="870" y="268"/>
                  </a:cubicBezTo>
                  <a:cubicBezTo>
                    <a:pt x="846" y="83"/>
                    <a:pt x="705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2622;p55"/>
            <p:cNvSpPr/>
            <p:nvPr/>
          </p:nvSpPr>
          <p:spPr>
            <a:xfrm>
              <a:off x="6284575" y="1650425"/>
              <a:ext cx="40050" cy="20200"/>
            </a:xfrm>
            <a:custGeom>
              <a:avLst/>
              <a:gdLst/>
              <a:ahLst/>
              <a:cxnLst/>
              <a:rect l="l" t="t" r="r" b="b"/>
              <a:pathLst>
                <a:path w="1602" h="808" extrusionOk="0">
                  <a:moveTo>
                    <a:pt x="419" y="0"/>
                  </a:moveTo>
                  <a:cubicBezTo>
                    <a:pt x="339" y="0"/>
                    <a:pt x="259" y="4"/>
                    <a:pt x="181" y="11"/>
                  </a:cubicBezTo>
                  <a:cubicBezTo>
                    <a:pt x="1" y="35"/>
                    <a:pt x="9" y="342"/>
                    <a:pt x="195" y="342"/>
                  </a:cubicBezTo>
                  <a:cubicBezTo>
                    <a:pt x="198" y="342"/>
                    <a:pt x="202" y="342"/>
                    <a:pt x="205" y="342"/>
                  </a:cubicBezTo>
                  <a:cubicBezTo>
                    <a:pt x="426" y="342"/>
                    <a:pt x="659" y="403"/>
                    <a:pt x="854" y="513"/>
                  </a:cubicBezTo>
                  <a:cubicBezTo>
                    <a:pt x="1026" y="611"/>
                    <a:pt x="1173" y="783"/>
                    <a:pt x="1369" y="807"/>
                  </a:cubicBezTo>
                  <a:cubicBezTo>
                    <a:pt x="1491" y="807"/>
                    <a:pt x="1601" y="697"/>
                    <a:pt x="1577" y="575"/>
                  </a:cubicBezTo>
                  <a:cubicBezTo>
                    <a:pt x="1540" y="317"/>
                    <a:pt x="1222" y="158"/>
                    <a:pt x="1001" y="85"/>
                  </a:cubicBezTo>
                  <a:cubicBezTo>
                    <a:pt x="810" y="24"/>
                    <a:pt x="613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2623;p55"/>
            <p:cNvSpPr/>
            <p:nvPr/>
          </p:nvSpPr>
          <p:spPr>
            <a:xfrm>
              <a:off x="6114150" y="1656400"/>
              <a:ext cx="49450" cy="18100"/>
            </a:xfrm>
            <a:custGeom>
              <a:avLst/>
              <a:gdLst/>
              <a:ahLst/>
              <a:cxnLst/>
              <a:rect l="l" t="t" r="r" b="b"/>
              <a:pathLst>
                <a:path w="1978" h="724" extrusionOk="0">
                  <a:moveTo>
                    <a:pt x="1452" y="0"/>
                  </a:moveTo>
                  <a:cubicBezTo>
                    <a:pt x="1311" y="0"/>
                    <a:pt x="1166" y="24"/>
                    <a:pt x="1047" y="42"/>
                  </a:cubicBezTo>
                  <a:cubicBezTo>
                    <a:pt x="754" y="91"/>
                    <a:pt x="460" y="201"/>
                    <a:pt x="203" y="348"/>
                  </a:cubicBezTo>
                  <a:cubicBezTo>
                    <a:pt x="1" y="443"/>
                    <a:pt x="103" y="724"/>
                    <a:pt x="286" y="724"/>
                  </a:cubicBezTo>
                  <a:cubicBezTo>
                    <a:pt x="314" y="724"/>
                    <a:pt x="343" y="717"/>
                    <a:pt x="374" y="703"/>
                  </a:cubicBezTo>
                  <a:cubicBezTo>
                    <a:pt x="619" y="593"/>
                    <a:pt x="876" y="531"/>
                    <a:pt x="1133" y="495"/>
                  </a:cubicBezTo>
                  <a:cubicBezTo>
                    <a:pt x="1165" y="491"/>
                    <a:pt x="1196" y="490"/>
                    <a:pt x="1228" y="490"/>
                  </a:cubicBezTo>
                  <a:cubicBezTo>
                    <a:pt x="1341" y="490"/>
                    <a:pt x="1455" y="506"/>
                    <a:pt x="1567" y="506"/>
                  </a:cubicBezTo>
                  <a:cubicBezTo>
                    <a:pt x="1657" y="506"/>
                    <a:pt x="1746" y="496"/>
                    <a:pt x="1831" y="458"/>
                  </a:cubicBezTo>
                  <a:cubicBezTo>
                    <a:pt x="1953" y="385"/>
                    <a:pt x="1978" y="201"/>
                    <a:pt x="1856" y="115"/>
                  </a:cubicBezTo>
                  <a:cubicBezTo>
                    <a:pt x="1748" y="27"/>
                    <a:pt x="1602" y="0"/>
                    <a:pt x="1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2624;p55"/>
            <p:cNvSpPr/>
            <p:nvPr/>
          </p:nvSpPr>
          <p:spPr>
            <a:xfrm>
              <a:off x="6236750" y="1730250"/>
              <a:ext cx="38600" cy="79575"/>
            </a:xfrm>
            <a:custGeom>
              <a:avLst/>
              <a:gdLst/>
              <a:ahLst/>
              <a:cxnLst/>
              <a:rect l="l" t="t" r="r" b="b"/>
              <a:pathLst>
                <a:path w="1544" h="3183" extrusionOk="0">
                  <a:moveTo>
                    <a:pt x="502" y="0"/>
                  </a:moveTo>
                  <a:cubicBezTo>
                    <a:pt x="432" y="0"/>
                    <a:pt x="363" y="37"/>
                    <a:pt x="331" y="124"/>
                  </a:cubicBezTo>
                  <a:cubicBezTo>
                    <a:pt x="159" y="553"/>
                    <a:pt x="0" y="1018"/>
                    <a:pt x="159" y="1471"/>
                  </a:cubicBezTo>
                  <a:cubicBezTo>
                    <a:pt x="208" y="1642"/>
                    <a:pt x="306" y="1789"/>
                    <a:pt x="441" y="1912"/>
                  </a:cubicBezTo>
                  <a:cubicBezTo>
                    <a:pt x="490" y="1961"/>
                    <a:pt x="588" y="1998"/>
                    <a:pt x="637" y="2046"/>
                  </a:cubicBezTo>
                  <a:cubicBezTo>
                    <a:pt x="796" y="2267"/>
                    <a:pt x="747" y="2646"/>
                    <a:pt x="661" y="2891"/>
                  </a:cubicBezTo>
                  <a:cubicBezTo>
                    <a:pt x="589" y="3064"/>
                    <a:pt x="725" y="3182"/>
                    <a:pt x="865" y="3182"/>
                  </a:cubicBezTo>
                  <a:cubicBezTo>
                    <a:pt x="914" y="3182"/>
                    <a:pt x="963" y="3168"/>
                    <a:pt x="1004" y="3136"/>
                  </a:cubicBezTo>
                  <a:cubicBezTo>
                    <a:pt x="1335" y="2904"/>
                    <a:pt x="1543" y="2377"/>
                    <a:pt x="1323" y="1998"/>
                  </a:cubicBezTo>
                  <a:cubicBezTo>
                    <a:pt x="1237" y="1863"/>
                    <a:pt x="1102" y="1753"/>
                    <a:pt x="955" y="1691"/>
                  </a:cubicBezTo>
                  <a:cubicBezTo>
                    <a:pt x="355" y="1361"/>
                    <a:pt x="490" y="822"/>
                    <a:pt x="686" y="259"/>
                  </a:cubicBezTo>
                  <a:cubicBezTo>
                    <a:pt x="740" y="105"/>
                    <a:pt x="620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2625;p55"/>
            <p:cNvSpPr/>
            <p:nvPr/>
          </p:nvSpPr>
          <p:spPr>
            <a:xfrm>
              <a:off x="6167575" y="1818425"/>
              <a:ext cx="79900" cy="75250"/>
            </a:xfrm>
            <a:custGeom>
              <a:avLst/>
              <a:gdLst/>
              <a:ahLst/>
              <a:cxnLst/>
              <a:rect l="l" t="t" r="r" b="b"/>
              <a:pathLst>
                <a:path w="3196" h="3010" extrusionOk="0">
                  <a:moveTo>
                    <a:pt x="750" y="1"/>
                  </a:moveTo>
                  <a:cubicBezTo>
                    <a:pt x="592" y="1"/>
                    <a:pt x="443" y="42"/>
                    <a:pt x="318" y="172"/>
                  </a:cubicBezTo>
                  <a:cubicBezTo>
                    <a:pt x="49" y="454"/>
                    <a:pt x="37" y="1005"/>
                    <a:pt x="25" y="1336"/>
                  </a:cubicBezTo>
                  <a:cubicBezTo>
                    <a:pt x="0" y="1740"/>
                    <a:pt x="98" y="2144"/>
                    <a:pt x="318" y="2474"/>
                  </a:cubicBezTo>
                  <a:cubicBezTo>
                    <a:pt x="568" y="2835"/>
                    <a:pt x="933" y="3009"/>
                    <a:pt x="1312" y="3009"/>
                  </a:cubicBezTo>
                  <a:cubicBezTo>
                    <a:pt x="1564" y="3009"/>
                    <a:pt x="1822" y="2932"/>
                    <a:pt x="2057" y="2780"/>
                  </a:cubicBezTo>
                  <a:cubicBezTo>
                    <a:pt x="2755" y="2327"/>
                    <a:pt x="3184" y="1556"/>
                    <a:pt x="3196" y="723"/>
                  </a:cubicBezTo>
                  <a:cubicBezTo>
                    <a:pt x="3196" y="601"/>
                    <a:pt x="3102" y="503"/>
                    <a:pt x="2985" y="503"/>
                  </a:cubicBezTo>
                  <a:cubicBezTo>
                    <a:pt x="2962" y="503"/>
                    <a:pt x="2938" y="507"/>
                    <a:pt x="2914" y="515"/>
                  </a:cubicBezTo>
                  <a:cubicBezTo>
                    <a:pt x="2890" y="479"/>
                    <a:pt x="2865" y="466"/>
                    <a:pt x="2828" y="454"/>
                  </a:cubicBezTo>
                  <a:cubicBezTo>
                    <a:pt x="2302" y="319"/>
                    <a:pt x="1788" y="197"/>
                    <a:pt x="1261" y="87"/>
                  </a:cubicBezTo>
                  <a:cubicBezTo>
                    <a:pt x="1097" y="49"/>
                    <a:pt x="919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626;p55"/>
            <p:cNvSpPr/>
            <p:nvPr/>
          </p:nvSpPr>
          <p:spPr>
            <a:xfrm>
              <a:off x="6267350" y="3850200"/>
              <a:ext cx="312250" cy="628200"/>
            </a:xfrm>
            <a:custGeom>
              <a:avLst/>
              <a:gdLst/>
              <a:ahLst/>
              <a:cxnLst/>
              <a:rect l="l" t="t" r="r" b="b"/>
              <a:pathLst>
                <a:path w="12490" h="25128" extrusionOk="0">
                  <a:moveTo>
                    <a:pt x="3103" y="1"/>
                  </a:moveTo>
                  <a:cubicBezTo>
                    <a:pt x="2879" y="1"/>
                    <a:pt x="2534" y="323"/>
                    <a:pt x="2511" y="495"/>
                  </a:cubicBezTo>
                  <a:cubicBezTo>
                    <a:pt x="1960" y="4437"/>
                    <a:pt x="2021" y="8515"/>
                    <a:pt x="1629" y="12494"/>
                  </a:cubicBezTo>
                  <a:cubicBezTo>
                    <a:pt x="1409" y="14661"/>
                    <a:pt x="1152" y="16828"/>
                    <a:pt x="846" y="18983"/>
                  </a:cubicBezTo>
                  <a:cubicBezTo>
                    <a:pt x="650" y="20416"/>
                    <a:pt x="1" y="22252"/>
                    <a:pt x="564" y="23660"/>
                  </a:cubicBezTo>
                  <a:cubicBezTo>
                    <a:pt x="630" y="23822"/>
                    <a:pt x="786" y="23917"/>
                    <a:pt x="949" y="23917"/>
                  </a:cubicBezTo>
                  <a:cubicBezTo>
                    <a:pt x="996" y="23917"/>
                    <a:pt x="1044" y="23909"/>
                    <a:pt x="1090" y="23893"/>
                  </a:cubicBezTo>
                  <a:cubicBezTo>
                    <a:pt x="2968" y="24479"/>
                    <a:pt x="5284" y="25128"/>
                    <a:pt x="7394" y="25128"/>
                  </a:cubicBezTo>
                  <a:cubicBezTo>
                    <a:pt x="8063" y="25128"/>
                    <a:pt x="8711" y="25063"/>
                    <a:pt x="9318" y="24909"/>
                  </a:cubicBezTo>
                  <a:cubicBezTo>
                    <a:pt x="10028" y="24726"/>
                    <a:pt x="11192" y="24236"/>
                    <a:pt x="11277" y="23379"/>
                  </a:cubicBezTo>
                  <a:cubicBezTo>
                    <a:pt x="11351" y="22510"/>
                    <a:pt x="10273" y="21763"/>
                    <a:pt x="9784" y="21163"/>
                  </a:cubicBezTo>
                  <a:cubicBezTo>
                    <a:pt x="9184" y="20428"/>
                    <a:pt x="9551" y="19816"/>
                    <a:pt x="9784" y="18934"/>
                  </a:cubicBezTo>
                  <a:cubicBezTo>
                    <a:pt x="9992" y="18102"/>
                    <a:pt x="10200" y="17269"/>
                    <a:pt x="10396" y="16437"/>
                  </a:cubicBezTo>
                  <a:cubicBezTo>
                    <a:pt x="10751" y="14845"/>
                    <a:pt x="11069" y="13253"/>
                    <a:pt x="11351" y="11649"/>
                  </a:cubicBezTo>
                  <a:cubicBezTo>
                    <a:pt x="11914" y="8319"/>
                    <a:pt x="12294" y="4952"/>
                    <a:pt x="12490" y="1585"/>
                  </a:cubicBezTo>
                  <a:cubicBezTo>
                    <a:pt x="12490" y="1376"/>
                    <a:pt x="12318" y="1205"/>
                    <a:pt x="12110" y="1205"/>
                  </a:cubicBezTo>
                  <a:cubicBezTo>
                    <a:pt x="9086" y="1095"/>
                    <a:pt x="6110" y="617"/>
                    <a:pt x="3147" y="5"/>
                  </a:cubicBezTo>
                  <a:cubicBezTo>
                    <a:pt x="3133" y="2"/>
                    <a:pt x="3119" y="1"/>
                    <a:pt x="3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2627;p55"/>
            <p:cNvSpPr/>
            <p:nvPr/>
          </p:nvSpPr>
          <p:spPr>
            <a:xfrm>
              <a:off x="6289700" y="3862550"/>
              <a:ext cx="270625" cy="594475"/>
            </a:xfrm>
            <a:custGeom>
              <a:avLst/>
              <a:gdLst/>
              <a:ahLst/>
              <a:cxnLst/>
              <a:rect l="l" t="t" r="r" b="b"/>
              <a:pathLst>
                <a:path w="10825" h="23779" extrusionOk="0">
                  <a:moveTo>
                    <a:pt x="2094" y="1"/>
                  </a:moveTo>
                  <a:cubicBezTo>
                    <a:pt x="2106" y="25"/>
                    <a:pt x="2106" y="38"/>
                    <a:pt x="2106" y="62"/>
                  </a:cubicBezTo>
                  <a:cubicBezTo>
                    <a:pt x="2449" y="3882"/>
                    <a:pt x="1911" y="7923"/>
                    <a:pt x="1543" y="11731"/>
                  </a:cubicBezTo>
                  <a:cubicBezTo>
                    <a:pt x="1360" y="13665"/>
                    <a:pt x="1127" y="15600"/>
                    <a:pt x="870" y="17534"/>
                  </a:cubicBezTo>
                  <a:cubicBezTo>
                    <a:pt x="674" y="19016"/>
                    <a:pt x="0" y="21060"/>
                    <a:pt x="307" y="22591"/>
                  </a:cubicBezTo>
                  <a:cubicBezTo>
                    <a:pt x="2278" y="23166"/>
                    <a:pt x="4310" y="23619"/>
                    <a:pt x="6367" y="23742"/>
                  </a:cubicBezTo>
                  <a:cubicBezTo>
                    <a:pt x="6626" y="23758"/>
                    <a:pt x="6943" y="23778"/>
                    <a:pt x="7274" y="23778"/>
                  </a:cubicBezTo>
                  <a:cubicBezTo>
                    <a:pt x="7977" y="23778"/>
                    <a:pt x="8747" y="23685"/>
                    <a:pt x="9171" y="23252"/>
                  </a:cubicBezTo>
                  <a:cubicBezTo>
                    <a:pt x="10004" y="22383"/>
                    <a:pt x="8326" y="21134"/>
                    <a:pt x="7739" y="20583"/>
                  </a:cubicBezTo>
                  <a:cubicBezTo>
                    <a:pt x="7641" y="20497"/>
                    <a:pt x="7604" y="20350"/>
                    <a:pt x="7641" y="20228"/>
                  </a:cubicBezTo>
                  <a:cubicBezTo>
                    <a:pt x="9355" y="14094"/>
                    <a:pt x="10408" y="7788"/>
                    <a:pt x="10824" y="1433"/>
                  </a:cubicBezTo>
                  <a:cubicBezTo>
                    <a:pt x="7873" y="1299"/>
                    <a:pt x="4947" y="895"/>
                    <a:pt x="2119" y="13"/>
                  </a:cubicBezTo>
                  <a:cubicBezTo>
                    <a:pt x="2106" y="13"/>
                    <a:pt x="2106" y="1"/>
                    <a:pt x="2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2628;p55"/>
            <p:cNvSpPr/>
            <p:nvPr/>
          </p:nvSpPr>
          <p:spPr>
            <a:xfrm>
              <a:off x="6294900" y="4395175"/>
              <a:ext cx="231125" cy="61900"/>
            </a:xfrm>
            <a:custGeom>
              <a:avLst/>
              <a:gdLst/>
              <a:ahLst/>
              <a:cxnLst/>
              <a:rect l="l" t="t" r="r" b="b"/>
              <a:pathLst>
                <a:path w="9245" h="2476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429"/>
                    <a:pt x="25" y="857"/>
                    <a:pt x="99" y="1286"/>
                  </a:cubicBezTo>
                  <a:cubicBezTo>
                    <a:pt x="2070" y="1861"/>
                    <a:pt x="4115" y="2314"/>
                    <a:pt x="6159" y="2437"/>
                  </a:cubicBezTo>
                  <a:cubicBezTo>
                    <a:pt x="6426" y="2453"/>
                    <a:pt x="6754" y="2476"/>
                    <a:pt x="7097" y="2476"/>
                  </a:cubicBezTo>
                  <a:cubicBezTo>
                    <a:pt x="7791" y="2476"/>
                    <a:pt x="8545" y="2382"/>
                    <a:pt x="8963" y="1947"/>
                  </a:cubicBezTo>
                  <a:cubicBezTo>
                    <a:pt x="9171" y="1739"/>
                    <a:pt x="9245" y="1445"/>
                    <a:pt x="9159" y="1164"/>
                  </a:cubicBezTo>
                  <a:lnTo>
                    <a:pt x="9159" y="1164"/>
                  </a:lnTo>
                  <a:cubicBezTo>
                    <a:pt x="8015" y="1380"/>
                    <a:pt x="6862" y="1536"/>
                    <a:pt x="5708" y="1536"/>
                  </a:cubicBezTo>
                  <a:cubicBezTo>
                    <a:pt x="5491" y="1536"/>
                    <a:pt x="5274" y="1530"/>
                    <a:pt x="5057" y="1519"/>
                  </a:cubicBezTo>
                  <a:cubicBezTo>
                    <a:pt x="3196" y="1421"/>
                    <a:pt x="1654" y="735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2629;p55"/>
            <p:cNvSpPr/>
            <p:nvPr/>
          </p:nvSpPr>
          <p:spPr>
            <a:xfrm>
              <a:off x="5627000" y="3737125"/>
              <a:ext cx="553750" cy="310500"/>
            </a:xfrm>
            <a:custGeom>
              <a:avLst/>
              <a:gdLst/>
              <a:ahLst/>
              <a:cxnLst/>
              <a:rect l="l" t="t" r="r" b="b"/>
              <a:pathLst>
                <a:path w="22150" h="12420" extrusionOk="0">
                  <a:moveTo>
                    <a:pt x="15829" y="0"/>
                  </a:moveTo>
                  <a:cubicBezTo>
                    <a:pt x="15774" y="0"/>
                    <a:pt x="15717" y="13"/>
                    <a:pt x="15660" y="35"/>
                  </a:cubicBezTo>
                  <a:cubicBezTo>
                    <a:pt x="14191" y="647"/>
                    <a:pt x="12844" y="1418"/>
                    <a:pt x="11228" y="1749"/>
                  </a:cubicBezTo>
                  <a:cubicBezTo>
                    <a:pt x="10682" y="1861"/>
                    <a:pt x="10125" y="1916"/>
                    <a:pt x="9568" y="1916"/>
                  </a:cubicBezTo>
                  <a:cubicBezTo>
                    <a:pt x="9276" y="1916"/>
                    <a:pt x="8984" y="1901"/>
                    <a:pt x="8693" y="1871"/>
                  </a:cubicBezTo>
                  <a:cubicBezTo>
                    <a:pt x="7775" y="1773"/>
                    <a:pt x="7163" y="1394"/>
                    <a:pt x="6318" y="1137"/>
                  </a:cubicBezTo>
                  <a:cubicBezTo>
                    <a:pt x="6158" y="1090"/>
                    <a:pt x="5996" y="1068"/>
                    <a:pt x="5835" y="1068"/>
                  </a:cubicBezTo>
                  <a:cubicBezTo>
                    <a:pt x="4171" y="1068"/>
                    <a:pt x="2495" y="3367"/>
                    <a:pt x="1837" y="4393"/>
                  </a:cubicBezTo>
                  <a:cubicBezTo>
                    <a:pt x="857" y="5948"/>
                    <a:pt x="0" y="8324"/>
                    <a:pt x="600" y="10099"/>
                  </a:cubicBezTo>
                  <a:cubicBezTo>
                    <a:pt x="828" y="10776"/>
                    <a:pt x="1337" y="11030"/>
                    <a:pt x="1925" y="11030"/>
                  </a:cubicBezTo>
                  <a:cubicBezTo>
                    <a:pt x="2762" y="11030"/>
                    <a:pt x="3759" y="10516"/>
                    <a:pt x="4335" y="9977"/>
                  </a:cubicBezTo>
                  <a:cubicBezTo>
                    <a:pt x="4457" y="10111"/>
                    <a:pt x="4592" y="10222"/>
                    <a:pt x="4751" y="10332"/>
                  </a:cubicBezTo>
                  <a:cubicBezTo>
                    <a:pt x="4775" y="10356"/>
                    <a:pt x="4800" y="10381"/>
                    <a:pt x="4824" y="10393"/>
                  </a:cubicBezTo>
                  <a:lnTo>
                    <a:pt x="4935" y="10466"/>
                  </a:lnTo>
                  <a:cubicBezTo>
                    <a:pt x="5130" y="10613"/>
                    <a:pt x="5351" y="10736"/>
                    <a:pt x="5571" y="10834"/>
                  </a:cubicBezTo>
                  <a:cubicBezTo>
                    <a:pt x="7584" y="11920"/>
                    <a:pt x="9849" y="12419"/>
                    <a:pt x="12137" y="12419"/>
                  </a:cubicBezTo>
                  <a:cubicBezTo>
                    <a:pt x="14567" y="12419"/>
                    <a:pt x="17022" y="11856"/>
                    <a:pt x="19223" y="10834"/>
                  </a:cubicBezTo>
                  <a:cubicBezTo>
                    <a:pt x="20031" y="10454"/>
                    <a:pt x="21391" y="9916"/>
                    <a:pt x="21795" y="9132"/>
                  </a:cubicBezTo>
                  <a:cubicBezTo>
                    <a:pt x="22150" y="8471"/>
                    <a:pt x="21623" y="7761"/>
                    <a:pt x="21268" y="7185"/>
                  </a:cubicBezTo>
                  <a:cubicBezTo>
                    <a:pt x="19689" y="4724"/>
                    <a:pt x="17974" y="2361"/>
                    <a:pt x="16113" y="108"/>
                  </a:cubicBezTo>
                  <a:cubicBezTo>
                    <a:pt x="16064" y="59"/>
                    <a:pt x="16003" y="22"/>
                    <a:pt x="15942" y="22"/>
                  </a:cubicBezTo>
                  <a:cubicBezTo>
                    <a:pt x="15906" y="7"/>
                    <a:pt x="15868" y="0"/>
                    <a:pt x="1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2630;p55"/>
            <p:cNvSpPr/>
            <p:nvPr/>
          </p:nvSpPr>
          <p:spPr>
            <a:xfrm>
              <a:off x="5657600" y="3751450"/>
              <a:ext cx="501725" cy="277625"/>
            </a:xfrm>
            <a:custGeom>
              <a:avLst/>
              <a:gdLst/>
              <a:ahLst/>
              <a:cxnLst/>
              <a:rect l="l" t="t" r="r" b="b"/>
              <a:pathLst>
                <a:path w="20069" h="11105" extrusionOk="0">
                  <a:moveTo>
                    <a:pt x="14693" y="0"/>
                  </a:moveTo>
                  <a:cubicBezTo>
                    <a:pt x="13187" y="955"/>
                    <a:pt x="11522" y="1617"/>
                    <a:pt x="9771" y="1935"/>
                  </a:cubicBezTo>
                  <a:cubicBezTo>
                    <a:pt x="9243" y="2029"/>
                    <a:pt x="8710" y="2078"/>
                    <a:pt x="8175" y="2078"/>
                  </a:cubicBezTo>
                  <a:cubicBezTo>
                    <a:pt x="7879" y="2078"/>
                    <a:pt x="7583" y="2063"/>
                    <a:pt x="7286" y="2033"/>
                  </a:cubicBezTo>
                  <a:cubicBezTo>
                    <a:pt x="6441" y="1935"/>
                    <a:pt x="5829" y="1568"/>
                    <a:pt x="5070" y="1384"/>
                  </a:cubicBezTo>
                  <a:cubicBezTo>
                    <a:pt x="4939" y="1353"/>
                    <a:pt x="4808" y="1338"/>
                    <a:pt x="4679" y="1338"/>
                  </a:cubicBezTo>
                  <a:cubicBezTo>
                    <a:pt x="2863" y="1338"/>
                    <a:pt x="1179" y="4211"/>
                    <a:pt x="699" y="5388"/>
                  </a:cubicBezTo>
                  <a:cubicBezTo>
                    <a:pt x="392" y="6135"/>
                    <a:pt x="197" y="6918"/>
                    <a:pt x="135" y="7726"/>
                  </a:cubicBezTo>
                  <a:cubicBezTo>
                    <a:pt x="99" y="8118"/>
                    <a:pt x="1" y="8681"/>
                    <a:pt x="160" y="9061"/>
                  </a:cubicBezTo>
                  <a:cubicBezTo>
                    <a:pt x="331" y="9504"/>
                    <a:pt x="644" y="9671"/>
                    <a:pt x="996" y="9671"/>
                  </a:cubicBezTo>
                  <a:cubicBezTo>
                    <a:pt x="1546" y="9671"/>
                    <a:pt x="2191" y="9261"/>
                    <a:pt x="2535" y="8865"/>
                  </a:cubicBezTo>
                  <a:cubicBezTo>
                    <a:pt x="2639" y="8761"/>
                    <a:pt x="2774" y="8708"/>
                    <a:pt x="2909" y="8708"/>
                  </a:cubicBezTo>
                  <a:cubicBezTo>
                    <a:pt x="3013" y="8708"/>
                    <a:pt x="3118" y="8740"/>
                    <a:pt x="3209" y="8804"/>
                  </a:cubicBezTo>
                  <a:lnTo>
                    <a:pt x="3221" y="8804"/>
                  </a:lnTo>
                  <a:cubicBezTo>
                    <a:pt x="3453" y="8877"/>
                    <a:pt x="3649" y="9000"/>
                    <a:pt x="3821" y="9171"/>
                  </a:cubicBezTo>
                  <a:cubicBezTo>
                    <a:pt x="3882" y="9171"/>
                    <a:pt x="3955" y="9196"/>
                    <a:pt x="4004" y="9232"/>
                  </a:cubicBezTo>
                  <a:cubicBezTo>
                    <a:pt x="6087" y="10518"/>
                    <a:pt x="8493" y="11105"/>
                    <a:pt x="10928" y="11105"/>
                  </a:cubicBezTo>
                  <a:cubicBezTo>
                    <a:pt x="13060" y="11105"/>
                    <a:pt x="15214" y="10655"/>
                    <a:pt x="17191" y="9832"/>
                  </a:cubicBezTo>
                  <a:cubicBezTo>
                    <a:pt x="17926" y="9526"/>
                    <a:pt x="20069" y="8755"/>
                    <a:pt x="19983" y="7849"/>
                  </a:cubicBezTo>
                  <a:cubicBezTo>
                    <a:pt x="19946" y="7432"/>
                    <a:pt x="19420" y="6906"/>
                    <a:pt x="19162" y="6539"/>
                  </a:cubicBezTo>
                  <a:cubicBezTo>
                    <a:pt x="18820" y="6024"/>
                    <a:pt x="18489" y="5510"/>
                    <a:pt x="18146" y="5008"/>
                  </a:cubicBezTo>
                  <a:cubicBezTo>
                    <a:pt x="17008" y="3331"/>
                    <a:pt x="15844" y="1666"/>
                    <a:pt x="1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2631;p55"/>
            <p:cNvSpPr/>
            <p:nvPr/>
          </p:nvSpPr>
          <p:spPr>
            <a:xfrm>
              <a:off x="5657900" y="3785050"/>
              <a:ext cx="125525" cy="207925"/>
            </a:xfrm>
            <a:custGeom>
              <a:avLst/>
              <a:gdLst/>
              <a:ahLst/>
              <a:cxnLst/>
              <a:rect l="l" t="t" r="r" b="b"/>
              <a:pathLst>
                <a:path w="5021" h="8317" extrusionOk="0">
                  <a:moveTo>
                    <a:pt x="4660" y="1"/>
                  </a:moveTo>
                  <a:cubicBezTo>
                    <a:pt x="2857" y="1"/>
                    <a:pt x="1169" y="2873"/>
                    <a:pt x="687" y="4044"/>
                  </a:cubicBezTo>
                  <a:cubicBezTo>
                    <a:pt x="380" y="4791"/>
                    <a:pt x="185" y="5574"/>
                    <a:pt x="123" y="6382"/>
                  </a:cubicBezTo>
                  <a:cubicBezTo>
                    <a:pt x="87" y="6774"/>
                    <a:pt x="1" y="7337"/>
                    <a:pt x="148" y="7717"/>
                  </a:cubicBezTo>
                  <a:cubicBezTo>
                    <a:pt x="234" y="8023"/>
                    <a:pt x="503" y="8256"/>
                    <a:pt x="821" y="8317"/>
                  </a:cubicBezTo>
                  <a:cubicBezTo>
                    <a:pt x="1164" y="5158"/>
                    <a:pt x="2682" y="2244"/>
                    <a:pt x="5021" y="40"/>
                  </a:cubicBezTo>
                  <a:cubicBezTo>
                    <a:pt x="4900" y="13"/>
                    <a:pt x="4780" y="1"/>
                    <a:pt x="4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2632;p55"/>
            <p:cNvSpPr/>
            <p:nvPr/>
          </p:nvSpPr>
          <p:spPr>
            <a:xfrm>
              <a:off x="6251750" y="1973700"/>
              <a:ext cx="971275" cy="948400"/>
            </a:xfrm>
            <a:custGeom>
              <a:avLst/>
              <a:gdLst/>
              <a:ahLst/>
              <a:cxnLst/>
              <a:rect l="l" t="t" r="r" b="b"/>
              <a:pathLst>
                <a:path w="38851" h="37936" extrusionOk="0">
                  <a:moveTo>
                    <a:pt x="35344" y="0"/>
                  </a:moveTo>
                  <a:cubicBezTo>
                    <a:pt x="33936" y="0"/>
                    <a:pt x="32613" y="950"/>
                    <a:pt x="31626" y="1908"/>
                  </a:cubicBezTo>
                  <a:cubicBezTo>
                    <a:pt x="29729" y="3744"/>
                    <a:pt x="27978" y="5593"/>
                    <a:pt x="25504" y="6671"/>
                  </a:cubicBezTo>
                  <a:cubicBezTo>
                    <a:pt x="23854" y="7369"/>
                    <a:pt x="22088" y="7726"/>
                    <a:pt x="20315" y="7726"/>
                  </a:cubicBezTo>
                  <a:cubicBezTo>
                    <a:pt x="19260" y="7726"/>
                    <a:pt x="18203" y="7600"/>
                    <a:pt x="17166" y="7344"/>
                  </a:cubicBezTo>
                  <a:cubicBezTo>
                    <a:pt x="14301" y="6634"/>
                    <a:pt x="11926" y="4748"/>
                    <a:pt x="9159" y="3757"/>
                  </a:cubicBezTo>
                  <a:cubicBezTo>
                    <a:pt x="7069" y="3000"/>
                    <a:pt x="4874" y="2615"/>
                    <a:pt x="2665" y="2615"/>
                  </a:cubicBezTo>
                  <a:cubicBezTo>
                    <a:pt x="1871" y="2615"/>
                    <a:pt x="1075" y="2664"/>
                    <a:pt x="282" y="2765"/>
                  </a:cubicBezTo>
                  <a:cubicBezTo>
                    <a:pt x="135" y="2777"/>
                    <a:pt x="25" y="2912"/>
                    <a:pt x="25" y="3059"/>
                  </a:cubicBezTo>
                  <a:cubicBezTo>
                    <a:pt x="0" y="3132"/>
                    <a:pt x="12" y="3218"/>
                    <a:pt x="49" y="3291"/>
                  </a:cubicBezTo>
                  <a:cubicBezTo>
                    <a:pt x="4335" y="11213"/>
                    <a:pt x="6000" y="20004"/>
                    <a:pt x="7677" y="28771"/>
                  </a:cubicBezTo>
                  <a:cubicBezTo>
                    <a:pt x="8289" y="31954"/>
                    <a:pt x="8314" y="36056"/>
                    <a:pt x="11791" y="37489"/>
                  </a:cubicBezTo>
                  <a:cubicBezTo>
                    <a:pt x="12549" y="37799"/>
                    <a:pt x="13351" y="37936"/>
                    <a:pt x="14165" y="37936"/>
                  </a:cubicBezTo>
                  <a:cubicBezTo>
                    <a:pt x="16561" y="37936"/>
                    <a:pt x="19064" y="36753"/>
                    <a:pt x="20864" y="35346"/>
                  </a:cubicBezTo>
                  <a:cubicBezTo>
                    <a:pt x="22284" y="34244"/>
                    <a:pt x="21807" y="32652"/>
                    <a:pt x="20680" y="31477"/>
                  </a:cubicBezTo>
                  <a:cubicBezTo>
                    <a:pt x="19835" y="30595"/>
                    <a:pt x="18966" y="29910"/>
                    <a:pt x="18415" y="28771"/>
                  </a:cubicBezTo>
                  <a:cubicBezTo>
                    <a:pt x="17791" y="27498"/>
                    <a:pt x="17387" y="26077"/>
                    <a:pt x="16946" y="24730"/>
                  </a:cubicBezTo>
                  <a:cubicBezTo>
                    <a:pt x="16383" y="23004"/>
                    <a:pt x="15844" y="21265"/>
                    <a:pt x="15256" y="19551"/>
                  </a:cubicBezTo>
                  <a:cubicBezTo>
                    <a:pt x="20105" y="19049"/>
                    <a:pt x="24904" y="17739"/>
                    <a:pt x="29190" y="15413"/>
                  </a:cubicBezTo>
                  <a:cubicBezTo>
                    <a:pt x="33059" y="13319"/>
                    <a:pt x="37895" y="10148"/>
                    <a:pt x="38581" y="5409"/>
                  </a:cubicBezTo>
                  <a:cubicBezTo>
                    <a:pt x="38850" y="3585"/>
                    <a:pt x="38459" y="1051"/>
                    <a:pt x="36536" y="243"/>
                  </a:cubicBezTo>
                  <a:cubicBezTo>
                    <a:pt x="36136" y="74"/>
                    <a:pt x="35736" y="0"/>
                    <a:pt x="35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2633;p55"/>
            <p:cNvSpPr/>
            <p:nvPr/>
          </p:nvSpPr>
          <p:spPr>
            <a:xfrm>
              <a:off x="6270100" y="1994150"/>
              <a:ext cx="950775" cy="910650"/>
            </a:xfrm>
            <a:custGeom>
              <a:avLst/>
              <a:gdLst/>
              <a:ahLst/>
              <a:cxnLst/>
              <a:rect l="l" t="t" r="r" b="b"/>
              <a:pathLst>
                <a:path w="38031" h="36426" extrusionOk="0">
                  <a:moveTo>
                    <a:pt x="34653" y="0"/>
                  </a:moveTo>
                  <a:cubicBezTo>
                    <a:pt x="32969" y="0"/>
                    <a:pt x="31119" y="2146"/>
                    <a:pt x="29986" y="3208"/>
                  </a:cubicBezTo>
                  <a:cubicBezTo>
                    <a:pt x="28542" y="4567"/>
                    <a:pt x="26925" y="5804"/>
                    <a:pt x="25089" y="6587"/>
                  </a:cubicBezTo>
                  <a:cubicBezTo>
                    <a:pt x="23343" y="7319"/>
                    <a:pt x="21489" y="7682"/>
                    <a:pt x="19638" y="7682"/>
                  </a:cubicBezTo>
                  <a:cubicBezTo>
                    <a:pt x="17492" y="7682"/>
                    <a:pt x="15349" y="7193"/>
                    <a:pt x="13384" y="6220"/>
                  </a:cubicBezTo>
                  <a:cubicBezTo>
                    <a:pt x="11204" y="5155"/>
                    <a:pt x="9208" y="3894"/>
                    <a:pt x="6858" y="3220"/>
                  </a:cubicBezTo>
                  <a:cubicBezTo>
                    <a:pt x="4964" y="2700"/>
                    <a:pt x="3009" y="2436"/>
                    <a:pt x="1045" y="2436"/>
                  </a:cubicBezTo>
                  <a:cubicBezTo>
                    <a:pt x="697" y="2436"/>
                    <a:pt x="349" y="2444"/>
                    <a:pt x="1" y="2461"/>
                  </a:cubicBezTo>
                  <a:cubicBezTo>
                    <a:pt x="3650" y="9036"/>
                    <a:pt x="5400" y="16419"/>
                    <a:pt x="6882" y="23729"/>
                  </a:cubicBezTo>
                  <a:cubicBezTo>
                    <a:pt x="7286" y="25700"/>
                    <a:pt x="7653" y="27671"/>
                    <a:pt x="8033" y="29643"/>
                  </a:cubicBezTo>
                  <a:cubicBezTo>
                    <a:pt x="8376" y="31430"/>
                    <a:pt x="8486" y="33732"/>
                    <a:pt x="9882" y="35067"/>
                  </a:cubicBezTo>
                  <a:cubicBezTo>
                    <a:pt x="10909" y="36046"/>
                    <a:pt x="12109" y="36425"/>
                    <a:pt x="13353" y="36425"/>
                  </a:cubicBezTo>
                  <a:cubicBezTo>
                    <a:pt x="15297" y="36425"/>
                    <a:pt x="17346" y="35499"/>
                    <a:pt x="19004" y="34491"/>
                  </a:cubicBezTo>
                  <a:cubicBezTo>
                    <a:pt x="21709" y="32838"/>
                    <a:pt x="18061" y="30365"/>
                    <a:pt x="17167" y="28749"/>
                  </a:cubicBezTo>
                  <a:cubicBezTo>
                    <a:pt x="16175" y="26973"/>
                    <a:pt x="15673" y="24892"/>
                    <a:pt x="15073" y="22957"/>
                  </a:cubicBezTo>
                  <a:cubicBezTo>
                    <a:pt x="13690" y="18476"/>
                    <a:pt x="12477" y="13909"/>
                    <a:pt x="10298" y="9722"/>
                  </a:cubicBezTo>
                  <a:cubicBezTo>
                    <a:pt x="10206" y="9546"/>
                    <a:pt x="10355" y="9387"/>
                    <a:pt x="10501" y="9387"/>
                  </a:cubicBezTo>
                  <a:cubicBezTo>
                    <a:pt x="10568" y="9387"/>
                    <a:pt x="10635" y="9420"/>
                    <a:pt x="10678" y="9501"/>
                  </a:cubicBezTo>
                  <a:cubicBezTo>
                    <a:pt x="12184" y="12195"/>
                    <a:pt x="13286" y="15048"/>
                    <a:pt x="14277" y="17950"/>
                  </a:cubicBezTo>
                  <a:cubicBezTo>
                    <a:pt x="19603" y="17521"/>
                    <a:pt x="24587" y="15758"/>
                    <a:pt x="29227" y="13126"/>
                  </a:cubicBezTo>
                  <a:cubicBezTo>
                    <a:pt x="31272" y="11950"/>
                    <a:pt x="33353" y="10505"/>
                    <a:pt x="34908" y="8705"/>
                  </a:cubicBezTo>
                  <a:cubicBezTo>
                    <a:pt x="36500" y="6857"/>
                    <a:pt x="38031" y="3551"/>
                    <a:pt x="36512" y="1200"/>
                  </a:cubicBezTo>
                  <a:cubicBezTo>
                    <a:pt x="35955" y="334"/>
                    <a:pt x="35317" y="0"/>
                    <a:pt x="34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2634;p55"/>
            <p:cNvSpPr/>
            <p:nvPr/>
          </p:nvSpPr>
          <p:spPr>
            <a:xfrm>
              <a:off x="6587850" y="2280350"/>
              <a:ext cx="478150" cy="162550"/>
            </a:xfrm>
            <a:custGeom>
              <a:avLst/>
              <a:gdLst/>
              <a:ahLst/>
              <a:cxnLst/>
              <a:rect l="l" t="t" r="r" b="b"/>
              <a:pathLst>
                <a:path w="19126" h="6502" extrusionOk="0">
                  <a:moveTo>
                    <a:pt x="19125" y="0"/>
                  </a:moveTo>
                  <a:lnTo>
                    <a:pt x="19125" y="0"/>
                  </a:lnTo>
                  <a:cubicBezTo>
                    <a:pt x="16395" y="955"/>
                    <a:pt x="13579" y="1690"/>
                    <a:pt x="10714" y="2180"/>
                  </a:cubicBezTo>
                  <a:cubicBezTo>
                    <a:pt x="8763" y="2516"/>
                    <a:pt x="6435" y="2920"/>
                    <a:pt x="4165" y="2920"/>
                  </a:cubicBezTo>
                  <a:cubicBezTo>
                    <a:pt x="2715" y="2920"/>
                    <a:pt x="1289" y="2755"/>
                    <a:pt x="0" y="2302"/>
                  </a:cubicBezTo>
                  <a:lnTo>
                    <a:pt x="0" y="2302"/>
                  </a:lnTo>
                  <a:cubicBezTo>
                    <a:pt x="576" y="3686"/>
                    <a:pt x="1090" y="5081"/>
                    <a:pt x="1567" y="6502"/>
                  </a:cubicBezTo>
                  <a:cubicBezTo>
                    <a:pt x="6893" y="6073"/>
                    <a:pt x="11877" y="4310"/>
                    <a:pt x="16505" y="1678"/>
                  </a:cubicBezTo>
                  <a:cubicBezTo>
                    <a:pt x="17411" y="1163"/>
                    <a:pt x="18280" y="600"/>
                    <a:pt x="19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2635;p55"/>
            <p:cNvSpPr/>
            <p:nvPr/>
          </p:nvSpPr>
          <p:spPr>
            <a:xfrm>
              <a:off x="5543125" y="2051525"/>
              <a:ext cx="602125" cy="965250"/>
            </a:xfrm>
            <a:custGeom>
              <a:avLst/>
              <a:gdLst/>
              <a:ahLst/>
              <a:cxnLst/>
              <a:rect l="l" t="t" r="r" b="b"/>
              <a:pathLst>
                <a:path w="24085" h="38610" extrusionOk="0">
                  <a:moveTo>
                    <a:pt x="20955" y="1"/>
                  </a:moveTo>
                  <a:cubicBezTo>
                    <a:pt x="20922" y="1"/>
                    <a:pt x="20887" y="7"/>
                    <a:pt x="20852" y="19"/>
                  </a:cubicBezTo>
                  <a:cubicBezTo>
                    <a:pt x="15293" y="1917"/>
                    <a:pt x="12502" y="6545"/>
                    <a:pt x="10212" y="11590"/>
                  </a:cubicBezTo>
                  <a:cubicBezTo>
                    <a:pt x="10261" y="11479"/>
                    <a:pt x="10187" y="11222"/>
                    <a:pt x="10187" y="11100"/>
                  </a:cubicBezTo>
                  <a:cubicBezTo>
                    <a:pt x="10175" y="10316"/>
                    <a:pt x="9808" y="9569"/>
                    <a:pt x="9098" y="9178"/>
                  </a:cubicBezTo>
                  <a:cubicBezTo>
                    <a:pt x="8501" y="8727"/>
                    <a:pt x="7770" y="8474"/>
                    <a:pt x="7019" y="8474"/>
                  </a:cubicBezTo>
                  <a:cubicBezTo>
                    <a:pt x="6953" y="8474"/>
                    <a:pt x="6887" y="8476"/>
                    <a:pt x="6820" y="8480"/>
                  </a:cubicBezTo>
                  <a:cubicBezTo>
                    <a:pt x="3502" y="8553"/>
                    <a:pt x="1959" y="12165"/>
                    <a:pt x="1213" y="14895"/>
                  </a:cubicBezTo>
                  <a:cubicBezTo>
                    <a:pt x="0" y="19340"/>
                    <a:pt x="172" y="25425"/>
                    <a:pt x="3539" y="28976"/>
                  </a:cubicBezTo>
                  <a:cubicBezTo>
                    <a:pt x="4784" y="30286"/>
                    <a:pt x="6134" y="30822"/>
                    <a:pt x="7506" y="30822"/>
                  </a:cubicBezTo>
                  <a:cubicBezTo>
                    <a:pt x="8981" y="30822"/>
                    <a:pt x="10481" y="30203"/>
                    <a:pt x="11902" y="29258"/>
                  </a:cubicBezTo>
                  <a:lnTo>
                    <a:pt x="11902" y="29258"/>
                  </a:lnTo>
                  <a:cubicBezTo>
                    <a:pt x="11449" y="30445"/>
                    <a:pt x="10910" y="31547"/>
                    <a:pt x="10040" y="32514"/>
                  </a:cubicBezTo>
                  <a:cubicBezTo>
                    <a:pt x="9392" y="33249"/>
                    <a:pt x="8620" y="33849"/>
                    <a:pt x="8571" y="34902"/>
                  </a:cubicBezTo>
                  <a:cubicBezTo>
                    <a:pt x="8410" y="37865"/>
                    <a:pt x="11126" y="38609"/>
                    <a:pt x="13555" y="38609"/>
                  </a:cubicBezTo>
                  <a:cubicBezTo>
                    <a:pt x="13716" y="38609"/>
                    <a:pt x="13875" y="38606"/>
                    <a:pt x="14032" y="38600"/>
                  </a:cubicBezTo>
                  <a:cubicBezTo>
                    <a:pt x="15746" y="38539"/>
                    <a:pt x="17424" y="38245"/>
                    <a:pt x="19089" y="37902"/>
                  </a:cubicBezTo>
                  <a:cubicBezTo>
                    <a:pt x="20423" y="37620"/>
                    <a:pt x="21893" y="37388"/>
                    <a:pt x="22921" y="36408"/>
                  </a:cubicBezTo>
                  <a:cubicBezTo>
                    <a:pt x="24084" y="35318"/>
                    <a:pt x="23937" y="33629"/>
                    <a:pt x="23913" y="32184"/>
                  </a:cubicBezTo>
                  <a:cubicBezTo>
                    <a:pt x="23876" y="30029"/>
                    <a:pt x="23839" y="27862"/>
                    <a:pt x="23778" y="25695"/>
                  </a:cubicBezTo>
                  <a:cubicBezTo>
                    <a:pt x="23546" y="17222"/>
                    <a:pt x="23166" y="8676"/>
                    <a:pt x="21329" y="362"/>
                  </a:cubicBezTo>
                  <a:cubicBezTo>
                    <a:pt x="21317" y="301"/>
                    <a:pt x="21280" y="252"/>
                    <a:pt x="21231" y="227"/>
                  </a:cubicBezTo>
                  <a:cubicBezTo>
                    <a:pt x="21202" y="91"/>
                    <a:pt x="21088" y="1"/>
                    <a:pt x="2095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2636;p55"/>
            <p:cNvSpPr/>
            <p:nvPr/>
          </p:nvSpPr>
          <p:spPr>
            <a:xfrm>
              <a:off x="5567300" y="2069750"/>
              <a:ext cx="566325" cy="929350"/>
            </a:xfrm>
            <a:custGeom>
              <a:avLst/>
              <a:gdLst/>
              <a:ahLst/>
              <a:cxnLst/>
              <a:rect l="l" t="t" r="r" b="b"/>
              <a:pathLst>
                <a:path w="22653" h="37174" extrusionOk="0">
                  <a:moveTo>
                    <a:pt x="19983" y="0"/>
                  </a:moveTo>
                  <a:cubicBezTo>
                    <a:pt x="17375" y="1359"/>
                    <a:pt x="15049" y="2461"/>
                    <a:pt x="13236" y="4922"/>
                  </a:cubicBezTo>
                  <a:cubicBezTo>
                    <a:pt x="11669" y="7065"/>
                    <a:pt x="10592" y="9502"/>
                    <a:pt x="9551" y="11926"/>
                  </a:cubicBezTo>
                  <a:cubicBezTo>
                    <a:pt x="9502" y="12012"/>
                    <a:pt x="9441" y="12085"/>
                    <a:pt x="9343" y="12110"/>
                  </a:cubicBezTo>
                  <a:cubicBezTo>
                    <a:pt x="9612" y="14742"/>
                    <a:pt x="10126" y="17325"/>
                    <a:pt x="10873" y="19860"/>
                  </a:cubicBezTo>
                  <a:cubicBezTo>
                    <a:pt x="10935" y="20077"/>
                    <a:pt x="10728" y="20235"/>
                    <a:pt x="10536" y="20235"/>
                  </a:cubicBezTo>
                  <a:cubicBezTo>
                    <a:pt x="10424" y="20235"/>
                    <a:pt x="10318" y="20182"/>
                    <a:pt x="10273" y="20056"/>
                  </a:cubicBezTo>
                  <a:cubicBezTo>
                    <a:pt x="10212" y="19799"/>
                    <a:pt x="10126" y="19542"/>
                    <a:pt x="10029" y="19297"/>
                  </a:cubicBezTo>
                  <a:cubicBezTo>
                    <a:pt x="9943" y="19027"/>
                    <a:pt x="9869" y="18758"/>
                    <a:pt x="9796" y="18489"/>
                  </a:cubicBezTo>
                  <a:cubicBezTo>
                    <a:pt x="9441" y="17215"/>
                    <a:pt x="9171" y="15905"/>
                    <a:pt x="8988" y="14595"/>
                  </a:cubicBezTo>
                  <a:cubicBezTo>
                    <a:pt x="8865" y="13726"/>
                    <a:pt x="8780" y="12832"/>
                    <a:pt x="8731" y="11950"/>
                  </a:cubicBezTo>
                  <a:cubicBezTo>
                    <a:pt x="8694" y="11228"/>
                    <a:pt x="8755" y="10469"/>
                    <a:pt x="8437" y="9795"/>
                  </a:cubicBezTo>
                  <a:cubicBezTo>
                    <a:pt x="8143" y="9220"/>
                    <a:pt x="7678" y="8767"/>
                    <a:pt x="7102" y="8510"/>
                  </a:cubicBezTo>
                  <a:cubicBezTo>
                    <a:pt x="6703" y="8342"/>
                    <a:pt x="6285" y="8258"/>
                    <a:pt x="5864" y="8258"/>
                  </a:cubicBezTo>
                  <a:cubicBezTo>
                    <a:pt x="5549" y="8258"/>
                    <a:pt x="5232" y="8305"/>
                    <a:pt x="4923" y="8400"/>
                  </a:cubicBezTo>
                  <a:cubicBezTo>
                    <a:pt x="4249" y="8608"/>
                    <a:pt x="3637" y="8975"/>
                    <a:pt x="3147" y="9477"/>
                  </a:cubicBezTo>
                  <a:cubicBezTo>
                    <a:pt x="2609" y="9979"/>
                    <a:pt x="2315" y="10567"/>
                    <a:pt x="1996" y="11216"/>
                  </a:cubicBezTo>
                  <a:cubicBezTo>
                    <a:pt x="1788" y="11644"/>
                    <a:pt x="1605" y="12073"/>
                    <a:pt x="1433" y="12514"/>
                  </a:cubicBezTo>
                  <a:cubicBezTo>
                    <a:pt x="1090" y="13407"/>
                    <a:pt x="809" y="14326"/>
                    <a:pt x="601" y="15268"/>
                  </a:cubicBezTo>
                  <a:cubicBezTo>
                    <a:pt x="111" y="17325"/>
                    <a:pt x="1" y="19468"/>
                    <a:pt x="282" y="21574"/>
                  </a:cubicBezTo>
                  <a:cubicBezTo>
                    <a:pt x="564" y="23607"/>
                    <a:pt x="1286" y="25590"/>
                    <a:pt x="2547" y="27231"/>
                  </a:cubicBezTo>
                  <a:cubicBezTo>
                    <a:pt x="3745" y="28802"/>
                    <a:pt x="5102" y="29431"/>
                    <a:pt x="6503" y="29431"/>
                  </a:cubicBezTo>
                  <a:cubicBezTo>
                    <a:pt x="10563" y="29431"/>
                    <a:pt x="14996" y="24153"/>
                    <a:pt x="17008" y="21194"/>
                  </a:cubicBezTo>
                  <a:cubicBezTo>
                    <a:pt x="17080" y="21090"/>
                    <a:pt x="17180" y="21047"/>
                    <a:pt x="17279" y="21047"/>
                  </a:cubicBezTo>
                  <a:cubicBezTo>
                    <a:pt x="17530" y="21047"/>
                    <a:pt x="17780" y="21323"/>
                    <a:pt x="17595" y="21586"/>
                  </a:cubicBezTo>
                  <a:cubicBezTo>
                    <a:pt x="16285" y="23484"/>
                    <a:pt x="14106" y="26190"/>
                    <a:pt x="11620" y="28039"/>
                  </a:cubicBezTo>
                  <a:cubicBezTo>
                    <a:pt x="11351" y="29435"/>
                    <a:pt x="10739" y="30733"/>
                    <a:pt x="9833" y="31822"/>
                  </a:cubicBezTo>
                  <a:cubicBezTo>
                    <a:pt x="9184" y="32630"/>
                    <a:pt x="8069" y="33291"/>
                    <a:pt x="8216" y="34504"/>
                  </a:cubicBezTo>
                  <a:cubicBezTo>
                    <a:pt x="8461" y="36450"/>
                    <a:pt x="10041" y="37148"/>
                    <a:pt x="11828" y="37173"/>
                  </a:cubicBezTo>
                  <a:cubicBezTo>
                    <a:pt x="11857" y="37173"/>
                    <a:pt x="11887" y="37173"/>
                    <a:pt x="11916" y="37173"/>
                  </a:cubicBezTo>
                  <a:cubicBezTo>
                    <a:pt x="13970" y="37173"/>
                    <a:pt x="16081" y="36750"/>
                    <a:pt x="18073" y="36291"/>
                  </a:cubicBezTo>
                  <a:cubicBezTo>
                    <a:pt x="19444" y="35985"/>
                    <a:pt x="21195" y="35801"/>
                    <a:pt x="21917" y="34381"/>
                  </a:cubicBezTo>
                  <a:cubicBezTo>
                    <a:pt x="21942" y="34332"/>
                    <a:pt x="21966" y="34283"/>
                    <a:pt x="21991" y="34234"/>
                  </a:cubicBezTo>
                  <a:cubicBezTo>
                    <a:pt x="22652" y="32679"/>
                    <a:pt x="22175" y="30182"/>
                    <a:pt x="22138" y="28553"/>
                  </a:cubicBezTo>
                  <a:cubicBezTo>
                    <a:pt x="22113" y="26655"/>
                    <a:pt x="22077" y="24745"/>
                    <a:pt x="22028" y="22847"/>
                  </a:cubicBezTo>
                  <a:cubicBezTo>
                    <a:pt x="21795" y="15195"/>
                    <a:pt x="21207" y="7567"/>
                    <a:pt x="19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2637;p55"/>
            <p:cNvSpPr/>
            <p:nvPr/>
          </p:nvSpPr>
          <p:spPr>
            <a:xfrm>
              <a:off x="5769025" y="2647975"/>
              <a:ext cx="210000" cy="306425"/>
            </a:xfrm>
            <a:custGeom>
              <a:avLst/>
              <a:gdLst/>
              <a:ahLst/>
              <a:cxnLst/>
              <a:rect l="l" t="t" r="r" b="b"/>
              <a:pathLst>
                <a:path w="8400" h="12257" extrusionOk="0">
                  <a:moveTo>
                    <a:pt x="8400" y="0"/>
                  </a:moveTo>
                  <a:lnTo>
                    <a:pt x="8400" y="0"/>
                  </a:lnTo>
                  <a:cubicBezTo>
                    <a:pt x="7114" y="1653"/>
                    <a:pt x="5412" y="3526"/>
                    <a:pt x="3551" y="4922"/>
                  </a:cubicBezTo>
                  <a:cubicBezTo>
                    <a:pt x="3282" y="6306"/>
                    <a:pt x="2670" y="7616"/>
                    <a:pt x="1764" y="8705"/>
                  </a:cubicBezTo>
                  <a:cubicBezTo>
                    <a:pt x="1115" y="9501"/>
                    <a:pt x="0" y="10162"/>
                    <a:pt x="160" y="11375"/>
                  </a:cubicBezTo>
                  <a:cubicBezTo>
                    <a:pt x="196" y="11681"/>
                    <a:pt x="270" y="11975"/>
                    <a:pt x="392" y="12256"/>
                  </a:cubicBezTo>
                  <a:cubicBezTo>
                    <a:pt x="821" y="11754"/>
                    <a:pt x="1286" y="11289"/>
                    <a:pt x="1800" y="10873"/>
                  </a:cubicBezTo>
                  <a:cubicBezTo>
                    <a:pt x="3196" y="9673"/>
                    <a:pt x="4506" y="8497"/>
                    <a:pt x="5584" y="6979"/>
                  </a:cubicBezTo>
                  <a:cubicBezTo>
                    <a:pt x="7053" y="4898"/>
                    <a:pt x="8020" y="2510"/>
                    <a:pt x="8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2638;p55"/>
            <p:cNvSpPr/>
            <p:nvPr/>
          </p:nvSpPr>
          <p:spPr>
            <a:xfrm>
              <a:off x="5512825" y="1939925"/>
              <a:ext cx="269075" cy="400550"/>
            </a:xfrm>
            <a:custGeom>
              <a:avLst/>
              <a:gdLst/>
              <a:ahLst/>
              <a:cxnLst/>
              <a:rect l="l" t="t" r="r" b="b"/>
              <a:pathLst>
                <a:path w="10763" h="16022" extrusionOk="0">
                  <a:moveTo>
                    <a:pt x="5111" y="0"/>
                  </a:moveTo>
                  <a:cubicBezTo>
                    <a:pt x="5093" y="0"/>
                    <a:pt x="5075" y="1"/>
                    <a:pt x="5057" y="2"/>
                  </a:cubicBezTo>
                  <a:cubicBezTo>
                    <a:pt x="3551" y="75"/>
                    <a:pt x="4518" y="3161"/>
                    <a:pt x="5265" y="5071"/>
                  </a:cubicBezTo>
                  <a:cubicBezTo>
                    <a:pt x="4641" y="4385"/>
                    <a:pt x="3931" y="3773"/>
                    <a:pt x="3147" y="3259"/>
                  </a:cubicBezTo>
                  <a:cubicBezTo>
                    <a:pt x="2681" y="2952"/>
                    <a:pt x="1702" y="2275"/>
                    <a:pt x="963" y="2275"/>
                  </a:cubicBezTo>
                  <a:cubicBezTo>
                    <a:pt x="789" y="2275"/>
                    <a:pt x="628" y="2313"/>
                    <a:pt x="490" y="2402"/>
                  </a:cubicBezTo>
                  <a:cubicBezTo>
                    <a:pt x="0" y="2708"/>
                    <a:pt x="86" y="3357"/>
                    <a:pt x="331" y="3773"/>
                  </a:cubicBezTo>
                  <a:cubicBezTo>
                    <a:pt x="661" y="4324"/>
                    <a:pt x="1274" y="4765"/>
                    <a:pt x="1727" y="5206"/>
                  </a:cubicBezTo>
                  <a:cubicBezTo>
                    <a:pt x="2314" y="5769"/>
                    <a:pt x="2914" y="6332"/>
                    <a:pt x="3514" y="6907"/>
                  </a:cubicBezTo>
                  <a:cubicBezTo>
                    <a:pt x="2890" y="7189"/>
                    <a:pt x="2523" y="7862"/>
                    <a:pt x="2731" y="8499"/>
                  </a:cubicBezTo>
                  <a:cubicBezTo>
                    <a:pt x="411" y="9325"/>
                    <a:pt x="3188" y="15332"/>
                    <a:pt x="6005" y="15332"/>
                  </a:cubicBezTo>
                  <a:cubicBezTo>
                    <a:pt x="6028" y="15332"/>
                    <a:pt x="6051" y="15332"/>
                    <a:pt x="6073" y="15331"/>
                  </a:cubicBezTo>
                  <a:cubicBezTo>
                    <a:pt x="6073" y="15356"/>
                    <a:pt x="6073" y="15368"/>
                    <a:pt x="6086" y="15380"/>
                  </a:cubicBezTo>
                  <a:cubicBezTo>
                    <a:pt x="6343" y="15836"/>
                    <a:pt x="6840" y="16022"/>
                    <a:pt x="7376" y="16022"/>
                  </a:cubicBezTo>
                  <a:cubicBezTo>
                    <a:pt x="8063" y="16022"/>
                    <a:pt x="8815" y="15716"/>
                    <a:pt x="9208" y="15282"/>
                  </a:cubicBezTo>
                  <a:cubicBezTo>
                    <a:pt x="9722" y="14707"/>
                    <a:pt x="9857" y="13948"/>
                    <a:pt x="9979" y="13213"/>
                  </a:cubicBezTo>
                  <a:cubicBezTo>
                    <a:pt x="10102" y="12503"/>
                    <a:pt x="10359" y="11793"/>
                    <a:pt x="10469" y="11070"/>
                  </a:cubicBezTo>
                  <a:cubicBezTo>
                    <a:pt x="10763" y="10238"/>
                    <a:pt x="10702" y="9356"/>
                    <a:pt x="10420" y="8475"/>
                  </a:cubicBezTo>
                  <a:cubicBezTo>
                    <a:pt x="10175" y="7679"/>
                    <a:pt x="9685" y="6173"/>
                    <a:pt x="8816" y="5830"/>
                  </a:cubicBezTo>
                  <a:cubicBezTo>
                    <a:pt x="8707" y="5784"/>
                    <a:pt x="8591" y="5763"/>
                    <a:pt x="8475" y="5763"/>
                  </a:cubicBezTo>
                  <a:cubicBezTo>
                    <a:pt x="8279" y="5763"/>
                    <a:pt x="8084" y="5825"/>
                    <a:pt x="7922" y="5940"/>
                  </a:cubicBezTo>
                  <a:cubicBezTo>
                    <a:pt x="7677" y="4569"/>
                    <a:pt x="7285" y="3234"/>
                    <a:pt x="6747" y="1949"/>
                  </a:cubicBezTo>
                  <a:cubicBezTo>
                    <a:pt x="6470" y="1252"/>
                    <a:pt x="6052" y="0"/>
                    <a:pt x="5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2639;p55"/>
            <p:cNvSpPr/>
            <p:nvPr/>
          </p:nvSpPr>
          <p:spPr>
            <a:xfrm>
              <a:off x="5527825" y="1961350"/>
              <a:ext cx="185825" cy="225050"/>
            </a:xfrm>
            <a:custGeom>
              <a:avLst/>
              <a:gdLst/>
              <a:ahLst/>
              <a:cxnLst/>
              <a:rect l="l" t="t" r="r" b="b"/>
              <a:pathLst>
                <a:path w="7433" h="9002" extrusionOk="0">
                  <a:moveTo>
                    <a:pt x="4717" y="0"/>
                  </a:moveTo>
                  <a:cubicBezTo>
                    <a:pt x="4347" y="0"/>
                    <a:pt x="4228" y="567"/>
                    <a:pt x="4384" y="957"/>
                  </a:cubicBezTo>
                  <a:cubicBezTo>
                    <a:pt x="4408" y="1153"/>
                    <a:pt x="4445" y="1337"/>
                    <a:pt x="4482" y="1532"/>
                  </a:cubicBezTo>
                  <a:cubicBezTo>
                    <a:pt x="4567" y="1973"/>
                    <a:pt x="4677" y="2414"/>
                    <a:pt x="4788" y="2855"/>
                  </a:cubicBezTo>
                  <a:cubicBezTo>
                    <a:pt x="5008" y="3675"/>
                    <a:pt x="5265" y="4483"/>
                    <a:pt x="5559" y="5279"/>
                  </a:cubicBezTo>
                  <a:lnTo>
                    <a:pt x="5620" y="5365"/>
                  </a:lnTo>
                  <a:cubicBezTo>
                    <a:pt x="5758" y="5548"/>
                    <a:pt x="5614" y="5766"/>
                    <a:pt x="5440" y="5766"/>
                  </a:cubicBezTo>
                  <a:cubicBezTo>
                    <a:pt x="5382" y="5766"/>
                    <a:pt x="5320" y="5741"/>
                    <a:pt x="5265" y="5683"/>
                  </a:cubicBezTo>
                  <a:cubicBezTo>
                    <a:pt x="4677" y="5071"/>
                    <a:pt x="4163" y="4397"/>
                    <a:pt x="3514" y="3847"/>
                  </a:cubicBezTo>
                  <a:cubicBezTo>
                    <a:pt x="2914" y="3332"/>
                    <a:pt x="2278" y="2855"/>
                    <a:pt x="1604" y="2438"/>
                  </a:cubicBezTo>
                  <a:cubicBezTo>
                    <a:pt x="1373" y="2308"/>
                    <a:pt x="902" y="2012"/>
                    <a:pt x="552" y="2012"/>
                  </a:cubicBezTo>
                  <a:cubicBezTo>
                    <a:pt x="475" y="2012"/>
                    <a:pt x="404" y="2026"/>
                    <a:pt x="343" y="2059"/>
                  </a:cubicBezTo>
                  <a:cubicBezTo>
                    <a:pt x="0" y="2230"/>
                    <a:pt x="282" y="2769"/>
                    <a:pt x="453" y="2940"/>
                  </a:cubicBezTo>
                  <a:lnTo>
                    <a:pt x="1506" y="3993"/>
                  </a:lnTo>
                  <a:cubicBezTo>
                    <a:pt x="2131" y="4630"/>
                    <a:pt x="2755" y="5267"/>
                    <a:pt x="3392" y="5916"/>
                  </a:cubicBezTo>
                  <a:cubicBezTo>
                    <a:pt x="3483" y="5903"/>
                    <a:pt x="3575" y="5896"/>
                    <a:pt x="3667" y="5896"/>
                  </a:cubicBezTo>
                  <a:cubicBezTo>
                    <a:pt x="4433" y="5896"/>
                    <a:pt x="5236" y="6325"/>
                    <a:pt x="5804" y="6773"/>
                  </a:cubicBezTo>
                  <a:cubicBezTo>
                    <a:pt x="6490" y="7312"/>
                    <a:pt x="7028" y="8120"/>
                    <a:pt x="7114" y="9001"/>
                  </a:cubicBezTo>
                  <a:cubicBezTo>
                    <a:pt x="7212" y="8903"/>
                    <a:pt x="7322" y="8818"/>
                    <a:pt x="7432" y="8744"/>
                  </a:cubicBezTo>
                  <a:cubicBezTo>
                    <a:pt x="7053" y="7863"/>
                    <a:pt x="6551" y="6822"/>
                    <a:pt x="6783" y="5903"/>
                  </a:cubicBezTo>
                  <a:cubicBezTo>
                    <a:pt x="6820" y="5781"/>
                    <a:pt x="6869" y="5659"/>
                    <a:pt x="6930" y="5548"/>
                  </a:cubicBezTo>
                  <a:cubicBezTo>
                    <a:pt x="6771" y="4728"/>
                    <a:pt x="6600" y="3932"/>
                    <a:pt x="6367" y="3136"/>
                  </a:cubicBezTo>
                  <a:cubicBezTo>
                    <a:pt x="6183" y="2524"/>
                    <a:pt x="5975" y="1924"/>
                    <a:pt x="5730" y="1337"/>
                  </a:cubicBezTo>
                  <a:cubicBezTo>
                    <a:pt x="5632" y="1079"/>
                    <a:pt x="5510" y="479"/>
                    <a:pt x="5302" y="345"/>
                  </a:cubicBezTo>
                  <a:cubicBezTo>
                    <a:pt x="5065" y="97"/>
                    <a:pt x="4870" y="0"/>
                    <a:pt x="4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2640;p55"/>
            <p:cNvSpPr/>
            <p:nvPr/>
          </p:nvSpPr>
          <p:spPr>
            <a:xfrm>
              <a:off x="5587100" y="2123350"/>
              <a:ext cx="114500" cy="94175"/>
            </a:xfrm>
            <a:custGeom>
              <a:avLst/>
              <a:gdLst/>
              <a:ahLst/>
              <a:cxnLst/>
              <a:rect l="l" t="t" r="r" b="b"/>
              <a:pathLst>
                <a:path w="4580" h="3767" extrusionOk="0">
                  <a:moveTo>
                    <a:pt x="1097" y="0"/>
                  </a:moveTo>
                  <a:cubicBezTo>
                    <a:pt x="478" y="0"/>
                    <a:pt x="1" y="268"/>
                    <a:pt x="176" y="1076"/>
                  </a:cubicBezTo>
                  <a:cubicBezTo>
                    <a:pt x="230" y="1072"/>
                    <a:pt x="284" y="1070"/>
                    <a:pt x="337" y="1070"/>
                  </a:cubicBezTo>
                  <a:cubicBezTo>
                    <a:pt x="1703" y="1070"/>
                    <a:pt x="3043" y="2390"/>
                    <a:pt x="3408" y="3721"/>
                  </a:cubicBezTo>
                  <a:cubicBezTo>
                    <a:pt x="3510" y="3752"/>
                    <a:pt x="3601" y="3766"/>
                    <a:pt x="3680" y="3766"/>
                  </a:cubicBezTo>
                  <a:cubicBezTo>
                    <a:pt x="4579" y="3766"/>
                    <a:pt x="4082" y="1936"/>
                    <a:pt x="3947" y="1689"/>
                  </a:cubicBezTo>
                  <a:cubicBezTo>
                    <a:pt x="3702" y="1236"/>
                    <a:pt x="3347" y="844"/>
                    <a:pt x="2906" y="550"/>
                  </a:cubicBezTo>
                  <a:cubicBezTo>
                    <a:pt x="2521" y="283"/>
                    <a:pt x="1734" y="0"/>
                    <a:pt x="1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2641;p55"/>
            <p:cNvSpPr/>
            <p:nvPr/>
          </p:nvSpPr>
          <p:spPr>
            <a:xfrm>
              <a:off x="5571525" y="2101425"/>
              <a:ext cx="196600" cy="226425"/>
            </a:xfrm>
            <a:custGeom>
              <a:avLst/>
              <a:gdLst/>
              <a:ahLst/>
              <a:cxnLst/>
              <a:rect l="l" t="t" r="r" b="b"/>
              <a:pathLst>
                <a:path w="7864" h="9057" extrusionOk="0">
                  <a:moveTo>
                    <a:pt x="6006" y="1"/>
                  </a:moveTo>
                  <a:cubicBezTo>
                    <a:pt x="5624" y="1"/>
                    <a:pt x="5458" y="402"/>
                    <a:pt x="5550" y="815"/>
                  </a:cubicBezTo>
                  <a:lnTo>
                    <a:pt x="5611" y="1292"/>
                  </a:lnTo>
                  <a:cubicBezTo>
                    <a:pt x="5770" y="1990"/>
                    <a:pt x="6101" y="2651"/>
                    <a:pt x="6370" y="3312"/>
                  </a:cubicBezTo>
                  <a:cubicBezTo>
                    <a:pt x="6454" y="3539"/>
                    <a:pt x="6262" y="3731"/>
                    <a:pt x="6085" y="3731"/>
                  </a:cubicBezTo>
                  <a:cubicBezTo>
                    <a:pt x="6004" y="3731"/>
                    <a:pt x="5926" y="3690"/>
                    <a:pt x="5880" y="3594"/>
                  </a:cubicBezTo>
                  <a:cubicBezTo>
                    <a:pt x="5782" y="3692"/>
                    <a:pt x="5697" y="3802"/>
                    <a:pt x="5623" y="3925"/>
                  </a:cubicBezTo>
                  <a:cubicBezTo>
                    <a:pt x="5513" y="4108"/>
                    <a:pt x="5476" y="4329"/>
                    <a:pt x="5268" y="4451"/>
                  </a:cubicBezTo>
                  <a:cubicBezTo>
                    <a:pt x="5244" y="4463"/>
                    <a:pt x="5219" y="4463"/>
                    <a:pt x="5195" y="4476"/>
                  </a:cubicBezTo>
                  <a:cubicBezTo>
                    <a:pt x="5006" y="4900"/>
                    <a:pt x="4670" y="5199"/>
                    <a:pt x="4186" y="5199"/>
                  </a:cubicBezTo>
                  <a:cubicBezTo>
                    <a:pt x="4168" y="5199"/>
                    <a:pt x="4149" y="5199"/>
                    <a:pt x="4129" y="5198"/>
                  </a:cubicBezTo>
                  <a:lnTo>
                    <a:pt x="4129" y="5223"/>
                  </a:lnTo>
                  <a:cubicBezTo>
                    <a:pt x="4142" y="5932"/>
                    <a:pt x="3849" y="6187"/>
                    <a:pt x="3434" y="6187"/>
                  </a:cubicBezTo>
                  <a:cubicBezTo>
                    <a:pt x="2630" y="6187"/>
                    <a:pt x="1370" y="5229"/>
                    <a:pt x="983" y="4745"/>
                  </a:cubicBezTo>
                  <a:cubicBezTo>
                    <a:pt x="789" y="4506"/>
                    <a:pt x="1011" y="4204"/>
                    <a:pt x="1237" y="4204"/>
                  </a:cubicBezTo>
                  <a:cubicBezTo>
                    <a:pt x="1312" y="4204"/>
                    <a:pt x="1387" y="4237"/>
                    <a:pt x="1448" y="4316"/>
                  </a:cubicBezTo>
                  <a:cubicBezTo>
                    <a:pt x="1731" y="4694"/>
                    <a:pt x="2434" y="5582"/>
                    <a:pt x="2966" y="5582"/>
                  </a:cubicBezTo>
                  <a:cubicBezTo>
                    <a:pt x="2987" y="5582"/>
                    <a:pt x="3007" y="5580"/>
                    <a:pt x="3027" y="5578"/>
                  </a:cubicBezTo>
                  <a:cubicBezTo>
                    <a:pt x="4080" y="5431"/>
                    <a:pt x="3162" y="3986"/>
                    <a:pt x="2917" y="3668"/>
                  </a:cubicBezTo>
                  <a:cubicBezTo>
                    <a:pt x="2509" y="3137"/>
                    <a:pt x="1608" y="2596"/>
                    <a:pt x="934" y="2596"/>
                  </a:cubicBezTo>
                  <a:cubicBezTo>
                    <a:pt x="394" y="2596"/>
                    <a:pt x="0" y="2944"/>
                    <a:pt x="126" y="3925"/>
                  </a:cubicBezTo>
                  <a:cubicBezTo>
                    <a:pt x="313" y="5531"/>
                    <a:pt x="1791" y="8461"/>
                    <a:pt x="3732" y="8461"/>
                  </a:cubicBezTo>
                  <a:cubicBezTo>
                    <a:pt x="3819" y="8461"/>
                    <a:pt x="3906" y="8455"/>
                    <a:pt x="3995" y="8443"/>
                  </a:cubicBezTo>
                  <a:cubicBezTo>
                    <a:pt x="4009" y="8440"/>
                    <a:pt x="4023" y="8439"/>
                    <a:pt x="4036" y="8439"/>
                  </a:cubicBezTo>
                  <a:cubicBezTo>
                    <a:pt x="4141" y="8439"/>
                    <a:pt x="4229" y="8518"/>
                    <a:pt x="4240" y="8626"/>
                  </a:cubicBezTo>
                  <a:cubicBezTo>
                    <a:pt x="4240" y="8639"/>
                    <a:pt x="4252" y="8639"/>
                    <a:pt x="4252" y="8651"/>
                  </a:cubicBezTo>
                  <a:cubicBezTo>
                    <a:pt x="4417" y="8943"/>
                    <a:pt x="4670" y="9056"/>
                    <a:pt x="4953" y="9056"/>
                  </a:cubicBezTo>
                  <a:cubicBezTo>
                    <a:pt x="5654" y="9056"/>
                    <a:pt x="6544" y="8361"/>
                    <a:pt x="6762" y="7977"/>
                  </a:cubicBezTo>
                  <a:cubicBezTo>
                    <a:pt x="6982" y="7573"/>
                    <a:pt x="7043" y="7120"/>
                    <a:pt x="7141" y="6667"/>
                  </a:cubicBezTo>
                  <a:cubicBezTo>
                    <a:pt x="7239" y="6153"/>
                    <a:pt x="7435" y="5602"/>
                    <a:pt x="7607" y="5051"/>
                  </a:cubicBezTo>
                  <a:cubicBezTo>
                    <a:pt x="7607" y="5039"/>
                    <a:pt x="7607" y="5039"/>
                    <a:pt x="7607" y="5027"/>
                  </a:cubicBezTo>
                  <a:lnTo>
                    <a:pt x="7607" y="5002"/>
                  </a:lnTo>
                  <a:cubicBezTo>
                    <a:pt x="7778" y="4525"/>
                    <a:pt x="7852" y="4023"/>
                    <a:pt x="7852" y="3521"/>
                  </a:cubicBezTo>
                  <a:cubicBezTo>
                    <a:pt x="7852" y="3496"/>
                    <a:pt x="7852" y="3484"/>
                    <a:pt x="7864" y="3459"/>
                  </a:cubicBezTo>
                  <a:cubicBezTo>
                    <a:pt x="7815" y="2590"/>
                    <a:pt x="7472" y="1745"/>
                    <a:pt x="7031" y="925"/>
                  </a:cubicBezTo>
                  <a:cubicBezTo>
                    <a:pt x="6750" y="398"/>
                    <a:pt x="6799" y="154"/>
                    <a:pt x="6088" y="7"/>
                  </a:cubicBezTo>
                  <a:cubicBezTo>
                    <a:pt x="6060" y="3"/>
                    <a:pt x="6033" y="1"/>
                    <a:pt x="6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2642;p55"/>
            <p:cNvSpPr/>
            <p:nvPr/>
          </p:nvSpPr>
          <p:spPr>
            <a:xfrm>
              <a:off x="7053725" y="1683250"/>
              <a:ext cx="340100" cy="358100"/>
            </a:xfrm>
            <a:custGeom>
              <a:avLst/>
              <a:gdLst/>
              <a:ahLst/>
              <a:cxnLst/>
              <a:rect l="l" t="t" r="r" b="b"/>
              <a:pathLst>
                <a:path w="13604" h="14324" extrusionOk="0">
                  <a:moveTo>
                    <a:pt x="8109" y="1"/>
                  </a:moveTo>
                  <a:cubicBezTo>
                    <a:pt x="7662" y="1"/>
                    <a:pt x="7277" y="295"/>
                    <a:pt x="7065" y="719"/>
                  </a:cubicBezTo>
                  <a:cubicBezTo>
                    <a:pt x="6563" y="1710"/>
                    <a:pt x="7102" y="3020"/>
                    <a:pt x="6747" y="4098"/>
                  </a:cubicBezTo>
                  <a:cubicBezTo>
                    <a:pt x="6147" y="5861"/>
                    <a:pt x="4445" y="7012"/>
                    <a:pt x="2706" y="7428"/>
                  </a:cubicBezTo>
                  <a:cubicBezTo>
                    <a:pt x="2645" y="7159"/>
                    <a:pt x="2596" y="6902"/>
                    <a:pt x="2535" y="6632"/>
                  </a:cubicBezTo>
                  <a:cubicBezTo>
                    <a:pt x="2425" y="6130"/>
                    <a:pt x="2327" y="5359"/>
                    <a:pt x="1813" y="5065"/>
                  </a:cubicBezTo>
                  <a:cubicBezTo>
                    <a:pt x="1659" y="4977"/>
                    <a:pt x="1519" y="4938"/>
                    <a:pt x="1391" y="4938"/>
                  </a:cubicBezTo>
                  <a:cubicBezTo>
                    <a:pt x="831" y="4938"/>
                    <a:pt x="522" y="5687"/>
                    <a:pt x="392" y="6216"/>
                  </a:cubicBezTo>
                  <a:cubicBezTo>
                    <a:pt x="0" y="7796"/>
                    <a:pt x="515" y="9534"/>
                    <a:pt x="1090" y="11003"/>
                  </a:cubicBezTo>
                  <a:cubicBezTo>
                    <a:pt x="1519" y="12081"/>
                    <a:pt x="2094" y="13844"/>
                    <a:pt x="3392" y="14113"/>
                  </a:cubicBezTo>
                  <a:lnTo>
                    <a:pt x="3417" y="14113"/>
                  </a:lnTo>
                  <a:cubicBezTo>
                    <a:pt x="3752" y="14258"/>
                    <a:pt x="4118" y="14323"/>
                    <a:pt x="4504" y="14323"/>
                  </a:cubicBezTo>
                  <a:cubicBezTo>
                    <a:pt x="7017" y="14323"/>
                    <a:pt x="10366" y="11575"/>
                    <a:pt x="11608" y="10355"/>
                  </a:cubicBezTo>
                  <a:cubicBezTo>
                    <a:pt x="12159" y="9816"/>
                    <a:pt x="13604" y="8175"/>
                    <a:pt x="12514" y="7440"/>
                  </a:cubicBezTo>
                  <a:cubicBezTo>
                    <a:pt x="12361" y="7345"/>
                    <a:pt x="12185" y="7294"/>
                    <a:pt x="12004" y="7294"/>
                  </a:cubicBezTo>
                  <a:cubicBezTo>
                    <a:pt x="11954" y="7294"/>
                    <a:pt x="11903" y="7298"/>
                    <a:pt x="11853" y="7306"/>
                  </a:cubicBezTo>
                  <a:cubicBezTo>
                    <a:pt x="12306" y="6681"/>
                    <a:pt x="12600" y="5959"/>
                    <a:pt x="12710" y="5188"/>
                  </a:cubicBezTo>
                  <a:cubicBezTo>
                    <a:pt x="12808" y="4539"/>
                    <a:pt x="12857" y="3522"/>
                    <a:pt x="12061" y="3278"/>
                  </a:cubicBezTo>
                  <a:cubicBezTo>
                    <a:pt x="11956" y="3244"/>
                    <a:pt x="11847" y="3227"/>
                    <a:pt x="11740" y="3227"/>
                  </a:cubicBezTo>
                  <a:cubicBezTo>
                    <a:pt x="11496" y="3227"/>
                    <a:pt x="11256" y="3312"/>
                    <a:pt x="11069" y="3473"/>
                  </a:cubicBezTo>
                  <a:cubicBezTo>
                    <a:pt x="11058" y="2477"/>
                    <a:pt x="10848" y="1094"/>
                    <a:pt x="9887" y="1094"/>
                  </a:cubicBezTo>
                  <a:cubicBezTo>
                    <a:pt x="9809" y="1094"/>
                    <a:pt x="9725" y="1103"/>
                    <a:pt x="9636" y="1123"/>
                  </a:cubicBezTo>
                  <a:cubicBezTo>
                    <a:pt x="9526" y="1147"/>
                    <a:pt x="9416" y="1196"/>
                    <a:pt x="9330" y="1270"/>
                  </a:cubicBezTo>
                  <a:cubicBezTo>
                    <a:pt x="9220" y="768"/>
                    <a:pt x="9000" y="266"/>
                    <a:pt x="8486" y="70"/>
                  </a:cubicBezTo>
                  <a:cubicBezTo>
                    <a:pt x="8357" y="22"/>
                    <a:pt x="8231" y="1"/>
                    <a:pt x="8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2643;p55"/>
            <p:cNvSpPr/>
            <p:nvPr/>
          </p:nvSpPr>
          <p:spPr>
            <a:xfrm>
              <a:off x="7074850" y="1701450"/>
              <a:ext cx="308575" cy="323875"/>
            </a:xfrm>
            <a:custGeom>
              <a:avLst/>
              <a:gdLst/>
              <a:ahLst/>
              <a:cxnLst/>
              <a:rect l="l" t="t" r="r" b="b"/>
              <a:pathLst>
                <a:path w="12343" h="12955" extrusionOk="0">
                  <a:moveTo>
                    <a:pt x="7268" y="1"/>
                  </a:moveTo>
                  <a:cubicBezTo>
                    <a:pt x="7146" y="1"/>
                    <a:pt x="7026" y="51"/>
                    <a:pt x="6930" y="138"/>
                  </a:cubicBezTo>
                  <a:cubicBezTo>
                    <a:pt x="6734" y="333"/>
                    <a:pt x="6612" y="603"/>
                    <a:pt x="6600" y="884"/>
                  </a:cubicBezTo>
                  <a:cubicBezTo>
                    <a:pt x="6612" y="1190"/>
                    <a:pt x="6637" y="1484"/>
                    <a:pt x="6673" y="1790"/>
                  </a:cubicBezTo>
                  <a:cubicBezTo>
                    <a:pt x="6686" y="2097"/>
                    <a:pt x="6673" y="2403"/>
                    <a:pt x="6637" y="2709"/>
                  </a:cubicBezTo>
                  <a:cubicBezTo>
                    <a:pt x="6514" y="3492"/>
                    <a:pt x="6220" y="4251"/>
                    <a:pt x="5767" y="4913"/>
                  </a:cubicBezTo>
                  <a:cubicBezTo>
                    <a:pt x="4873" y="6235"/>
                    <a:pt x="3490" y="6921"/>
                    <a:pt x="1972" y="7288"/>
                  </a:cubicBezTo>
                  <a:cubicBezTo>
                    <a:pt x="2045" y="7704"/>
                    <a:pt x="2106" y="8121"/>
                    <a:pt x="2155" y="8549"/>
                  </a:cubicBezTo>
                  <a:cubicBezTo>
                    <a:pt x="2175" y="8752"/>
                    <a:pt x="2002" y="8861"/>
                    <a:pt x="1830" y="8861"/>
                  </a:cubicBezTo>
                  <a:cubicBezTo>
                    <a:pt x="1690" y="8861"/>
                    <a:pt x="1552" y="8789"/>
                    <a:pt x="1519" y="8635"/>
                  </a:cubicBezTo>
                  <a:cubicBezTo>
                    <a:pt x="1347" y="7790"/>
                    <a:pt x="1163" y="5904"/>
                    <a:pt x="857" y="5402"/>
                  </a:cubicBezTo>
                  <a:cubicBezTo>
                    <a:pt x="770" y="5281"/>
                    <a:pt x="676" y="5222"/>
                    <a:pt x="584" y="5222"/>
                  </a:cubicBezTo>
                  <a:cubicBezTo>
                    <a:pt x="277" y="5222"/>
                    <a:pt x="0" y="5883"/>
                    <a:pt x="123" y="7080"/>
                  </a:cubicBezTo>
                  <a:cubicBezTo>
                    <a:pt x="233" y="8035"/>
                    <a:pt x="466" y="8965"/>
                    <a:pt x="796" y="9871"/>
                  </a:cubicBezTo>
                  <a:cubicBezTo>
                    <a:pt x="1029" y="10520"/>
                    <a:pt x="1494" y="11941"/>
                    <a:pt x="2192" y="12565"/>
                  </a:cubicBezTo>
                  <a:cubicBezTo>
                    <a:pt x="2666" y="12839"/>
                    <a:pt x="3179" y="12955"/>
                    <a:pt x="3707" y="12955"/>
                  </a:cubicBezTo>
                  <a:cubicBezTo>
                    <a:pt x="5542" y="12955"/>
                    <a:pt x="7570" y="11562"/>
                    <a:pt x="8853" y="10545"/>
                  </a:cubicBezTo>
                  <a:cubicBezTo>
                    <a:pt x="9257" y="10227"/>
                    <a:pt x="12342" y="7814"/>
                    <a:pt x="10910" y="7288"/>
                  </a:cubicBezTo>
                  <a:cubicBezTo>
                    <a:pt x="10884" y="7279"/>
                    <a:pt x="10856" y="7275"/>
                    <a:pt x="10824" y="7275"/>
                  </a:cubicBezTo>
                  <a:cubicBezTo>
                    <a:pt x="10367" y="7275"/>
                    <a:pt x="9297" y="8136"/>
                    <a:pt x="8987" y="8353"/>
                  </a:cubicBezTo>
                  <a:cubicBezTo>
                    <a:pt x="8485" y="8720"/>
                    <a:pt x="8008" y="9100"/>
                    <a:pt x="7481" y="9431"/>
                  </a:cubicBezTo>
                  <a:cubicBezTo>
                    <a:pt x="7434" y="9460"/>
                    <a:pt x="7384" y="9473"/>
                    <a:pt x="7336" y="9473"/>
                  </a:cubicBezTo>
                  <a:cubicBezTo>
                    <a:pt x="7085" y="9473"/>
                    <a:pt x="6866" y="9126"/>
                    <a:pt x="7102" y="8941"/>
                  </a:cubicBezTo>
                  <a:cubicBezTo>
                    <a:pt x="7653" y="8500"/>
                    <a:pt x="9220" y="7153"/>
                    <a:pt x="10469" y="6712"/>
                  </a:cubicBezTo>
                  <a:cubicBezTo>
                    <a:pt x="10836" y="6137"/>
                    <a:pt x="11106" y="5500"/>
                    <a:pt x="11265" y="4827"/>
                  </a:cubicBezTo>
                  <a:cubicBezTo>
                    <a:pt x="11338" y="4472"/>
                    <a:pt x="11473" y="3860"/>
                    <a:pt x="11338" y="3505"/>
                  </a:cubicBezTo>
                  <a:cubicBezTo>
                    <a:pt x="11209" y="3172"/>
                    <a:pt x="11060" y="3047"/>
                    <a:pt x="10911" y="3047"/>
                  </a:cubicBezTo>
                  <a:cubicBezTo>
                    <a:pt x="10537" y="3047"/>
                    <a:pt x="10158" y="3828"/>
                    <a:pt x="10053" y="4117"/>
                  </a:cubicBezTo>
                  <a:cubicBezTo>
                    <a:pt x="9624" y="5268"/>
                    <a:pt x="9073" y="6468"/>
                    <a:pt x="8045" y="7202"/>
                  </a:cubicBezTo>
                  <a:cubicBezTo>
                    <a:pt x="7996" y="7238"/>
                    <a:pt x="7947" y="7253"/>
                    <a:pt x="7903" y="7253"/>
                  </a:cubicBezTo>
                  <a:cubicBezTo>
                    <a:pt x="7700" y="7253"/>
                    <a:pt x="7564" y="6942"/>
                    <a:pt x="7714" y="6761"/>
                  </a:cubicBezTo>
                  <a:cubicBezTo>
                    <a:pt x="8045" y="6357"/>
                    <a:pt x="8412" y="5978"/>
                    <a:pt x="8718" y="5537"/>
                  </a:cubicBezTo>
                  <a:cubicBezTo>
                    <a:pt x="8975" y="5145"/>
                    <a:pt x="9196" y="4729"/>
                    <a:pt x="9367" y="4300"/>
                  </a:cubicBezTo>
                  <a:cubicBezTo>
                    <a:pt x="9734" y="3407"/>
                    <a:pt x="9955" y="2366"/>
                    <a:pt x="9526" y="1448"/>
                  </a:cubicBezTo>
                  <a:cubicBezTo>
                    <a:pt x="9502" y="1362"/>
                    <a:pt x="9440" y="1288"/>
                    <a:pt x="9379" y="1239"/>
                  </a:cubicBezTo>
                  <a:cubicBezTo>
                    <a:pt x="9334" y="1214"/>
                    <a:pt x="9285" y="1203"/>
                    <a:pt x="9236" y="1203"/>
                  </a:cubicBezTo>
                  <a:cubicBezTo>
                    <a:pt x="9048" y="1203"/>
                    <a:pt x="8847" y="1360"/>
                    <a:pt x="8730" y="1448"/>
                  </a:cubicBezTo>
                  <a:cubicBezTo>
                    <a:pt x="8718" y="1619"/>
                    <a:pt x="8706" y="1778"/>
                    <a:pt x="8706" y="1950"/>
                  </a:cubicBezTo>
                  <a:cubicBezTo>
                    <a:pt x="8706" y="2268"/>
                    <a:pt x="8694" y="2599"/>
                    <a:pt x="8669" y="2929"/>
                  </a:cubicBezTo>
                  <a:cubicBezTo>
                    <a:pt x="8571" y="3811"/>
                    <a:pt x="8302" y="4729"/>
                    <a:pt x="7592" y="5317"/>
                  </a:cubicBezTo>
                  <a:cubicBezTo>
                    <a:pt x="7523" y="5375"/>
                    <a:pt x="7447" y="5399"/>
                    <a:pt x="7375" y="5399"/>
                  </a:cubicBezTo>
                  <a:cubicBezTo>
                    <a:pt x="7110" y="5399"/>
                    <a:pt x="6879" y="5075"/>
                    <a:pt x="7139" y="4864"/>
                  </a:cubicBezTo>
                  <a:lnTo>
                    <a:pt x="7175" y="4827"/>
                  </a:lnTo>
                  <a:cubicBezTo>
                    <a:pt x="7787" y="4276"/>
                    <a:pt x="7996" y="3480"/>
                    <a:pt x="8069" y="2684"/>
                  </a:cubicBezTo>
                  <a:cubicBezTo>
                    <a:pt x="8106" y="2305"/>
                    <a:pt x="8106" y="1925"/>
                    <a:pt x="8118" y="1521"/>
                  </a:cubicBezTo>
                  <a:cubicBezTo>
                    <a:pt x="8130" y="1129"/>
                    <a:pt x="8106" y="713"/>
                    <a:pt x="7861" y="382"/>
                  </a:cubicBezTo>
                  <a:cubicBezTo>
                    <a:pt x="7763" y="211"/>
                    <a:pt x="7604" y="89"/>
                    <a:pt x="7420" y="27"/>
                  </a:cubicBezTo>
                  <a:cubicBezTo>
                    <a:pt x="7370" y="9"/>
                    <a:pt x="7319" y="1"/>
                    <a:pt x="7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2644;p55"/>
            <p:cNvSpPr/>
            <p:nvPr/>
          </p:nvSpPr>
          <p:spPr>
            <a:xfrm>
              <a:off x="7109750" y="1530500"/>
              <a:ext cx="215500" cy="426125"/>
            </a:xfrm>
            <a:custGeom>
              <a:avLst/>
              <a:gdLst/>
              <a:ahLst/>
              <a:cxnLst/>
              <a:rect l="l" t="t" r="r" b="b"/>
              <a:pathLst>
                <a:path w="8620" h="17045" extrusionOk="0">
                  <a:moveTo>
                    <a:pt x="3201" y="0"/>
                  </a:moveTo>
                  <a:cubicBezTo>
                    <a:pt x="2498" y="0"/>
                    <a:pt x="1872" y="131"/>
                    <a:pt x="1604" y="572"/>
                  </a:cubicBezTo>
                  <a:cubicBezTo>
                    <a:pt x="1359" y="964"/>
                    <a:pt x="1249" y="1784"/>
                    <a:pt x="1188" y="2237"/>
                  </a:cubicBezTo>
                  <a:cubicBezTo>
                    <a:pt x="1102" y="2911"/>
                    <a:pt x="1029" y="3559"/>
                    <a:pt x="943" y="4233"/>
                  </a:cubicBezTo>
                  <a:cubicBezTo>
                    <a:pt x="796" y="5543"/>
                    <a:pt x="698" y="6853"/>
                    <a:pt x="661" y="8224"/>
                  </a:cubicBezTo>
                  <a:cubicBezTo>
                    <a:pt x="612" y="10526"/>
                    <a:pt x="0" y="13146"/>
                    <a:pt x="245" y="15448"/>
                  </a:cubicBezTo>
                  <a:cubicBezTo>
                    <a:pt x="404" y="16918"/>
                    <a:pt x="2559" y="16563"/>
                    <a:pt x="3661" y="16697"/>
                  </a:cubicBezTo>
                  <a:cubicBezTo>
                    <a:pt x="4272" y="16767"/>
                    <a:pt x="5116" y="17045"/>
                    <a:pt x="5821" y="17045"/>
                  </a:cubicBezTo>
                  <a:cubicBezTo>
                    <a:pt x="6359" y="17045"/>
                    <a:pt x="6816" y="16883"/>
                    <a:pt x="7028" y="16342"/>
                  </a:cubicBezTo>
                  <a:cubicBezTo>
                    <a:pt x="7444" y="15265"/>
                    <a:pt x="7518" y="13808"/>
                    <a:pt x="7702" y="12669"/>
                  </a:cubicBezTo>
                  <a:cubicBezTo>
                    <a:pt x="7897" y="11432"/>
                    <a:pt x="8057" y="10196"/>
                    <a:pt x="8179" y="8959"/>
                  </a:cubicBezTo>
                  <a:cubicBezTo>
                    <a:pt x="8399" y="6669"/>
                    <a:pt x="8620" y="4245"/>
                    <a:pt x="8424" y="1955"/>
                  </a:cubicBezTo>
                  <a:cubicBezTo>
                    <a:pt x="8289" y="401"/>
                    <a:pt x="7089" y="364"/>
                    <a:pt x="5743" y="266"/>
                  </a:cubicBezTo>
                  <a:cubicBezTo>
                    <a:pt x="5204" y="231"/>
                    <a:pt x="4135" y="0"/>
                    <a:pt x="3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2645;p55"/>
            <p:cNvSpPr/>
            <p:nvPr/>
          </p:nvSpPr>
          <p:spPr>
            <a:xfrm>
              <a:off x="7121675" y="1545150"/>
              <a:ext cx="165625" cy="396050"/>
            </a:xfrm>
            <a:custGeom>
              <a:avLst/>
              <a:gdLst/>
              <a:ahLst/>
              <a:cxnLst/>
              <a:rect l="l" t="t" r="r" b="b"/>
              <a:pathLst>
                <a:path w="6625" h="15842" extrusionOk="0">
                  <a:moveTo>
                    <a:pt x="2821" y="1"/>
                  </a:moveTo>
                  <a:cubicBezTo>
                    <a:pt x="2307" y="1"/>
                    <a:pt x="1759" y="74"/>
                    <a:pt x="1445" y="463"/>
                  </a:cubicBezTo>
                  <a:cubicBezTo>
                    <a:pt x="1066" y="941"/>
                    <a:pt x="1164" y="2067"/>
                    <a:pt x="1115" y="2643"/>
                  </a:cubicBezTo>
                  <a:cubicBezTo>
                    <a:pt x="1041" y="3463"/>
                    <a:pt x="956" y="4284"/>
                    <a:pt x="882" y="5116"/>
                  </a:cubicBezTo>
                  <a:cubicBezTo>
                    <a:pt x="735" y="6757"/>
                    <a:pt x="588" y="8410"/>
                    <a:pt x="478" y="10063"/>
                  </a:cubicBezTo>
                  <a:cubicBezTo>
                    <a:pt x="429" y="10859"/>
                    <a:pt x="380" y="11654"/>
                    <a:pt x="343" y="12450"/>
                  </a:cubicBezTo>
                  <a:cubicBezTo>
                    <a:pt x="319" y="13148"/>
                    <a:pt x="1" y="14801"/>
                    <a:pt x="662" y="15303"/>
                  </a:cubicBezTo>
                  <a:cubicBezTo>
                    <a:pt x="1066" y="15609"/>
                    <a:pt x="2437" y="15511"/>
                    <a:pt x="2976" y="15572"/>
                  </a:cubicBezTo>
                  <a:cubicBezTo>
                    <a:pt x="3576" y="15646"/>
                    <a:pt x="4286" y="15817"/>
                    <a:pt x="4923" y="15842"/>
                  </a:cubicBezTo>
                  <a:cubicBezTo>
                    <a:pt x="5363" y="13320"/>
                    <a:pt x="5706" y="10797"/>
                    <a:pt x="5927" y="8263"/>
                  </a:cubicBezTo>
                  <a:cubicBezTo>
                    <a:pt x="6037" y="6953"/>
                    <a:pt x="6135" y="5630"/>
                    <a:pt x="6184" y="4308"/>
                  </a:cubicBezTo>
                  <a:cubicBezTo>
                    <a:pt x="6233" y="3194"/>
                    <a:pt x="6625" y="1321"/>
                    <a:pt x="6110" y="255"/>
                  </a:cubicBezTo>
                  <a:cubicBezTo>
                    <a:pt x="6012" y="35"/>
                    <a:pt x="4702" y="84"/>
                    <a:pt x="4482" y="72"/>
                  </a:cubicBezTo>
                  <a:lnTo>
                    <a:pt x="3466" y="23"/>
                  </a:lnTo>
                  <a:cubicBezTo>
                    <a:pt x="3273" y="15"/>
                    <a:pt x="3051" y="1"/>
                    <a:pt x="2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2646;p55"/>
            <p:cNvSpPr/>
            <p:nvPr/>
          </p:nvSpPr>
          <p:spPr>
            <a:xfrm>
              <a:off x="7130550" y="1552250"/>
              <a:ext cx="148500" cy="372125"/>
            </a:xfrm>
            <a:custGeom>
              <a:avLst/>
              <a:gdLst/>
              <a:ahLst/>
              <a:cxnLst/>
              <a:rect l="l" t="t" r="r" b="b"/>
              <a:pathLst>
                <a:path w="5940" h="14885" extrusionOk="0">
                  <a:moveTo>
                    <a:pt x="2597" y="0"/>
                  </a:moveTo>
                  <a:cubicBezTo>
                    <a:pt x="2132" y="0"/>
                    <a:pt x="1643" y="71"/>
                    <a:pt x="1360" y="449"/>
                  </a:cubicBezTo>
                  <a:cubicBezTo>
                    <a:pt x="1029" y="890"/>
                    <a:pt x="1115" y="1955"/>
                    <a:pt x="1054" y="2494"/>
                  </a:cubicBezTo>
                  <a:cubicBezTo>
                    <a:pt x="980" y="3265"/>
                    <a:pt x="907" y="4049"/>
                    <a:pt x="833" y="4820"/>
                  </a:cubicBezTo>
                  <a:cubicBezTo>
                    <a:pt x="699" y="6375"/>
                    <a:pt x="564" y="7918"/>
                    <a:pt x="454" y="9473"/>
                  </a:cubicBezTo>
                  <a:cubicBezTo>
                    <a:pt x="405" y="10219"/>
                    <a:pt x="356" y="10966"/>
                    <a:pt x="319" y="11725"/>
                  </a:cubicBezTo>
                  <a:cubicBezTo>
                    <a:pt x="295" y="12387"/>
                    <a:pt x="1" y="13942"/>
                    <a:pt x="588" y="14407"/>
                  </a:cubicBezTo>
                  <a:cubicBezTo>
                    <a:pt x="943" y="14688"/>
                    <a:pt x="2156" y="14591"/>
                    <a:pt x="2633" y="14640"/>
                  </a:cubicBezTo>
                  <a:cubicBezTo>
                    <a:pt x="3160" y="14701"/>
                    <a:pt x="3784" y="14860"/>
                    <a:pt x="4360" y="14884"/>
                  </a:cubicBezTo>
                  <a:cubicBezTo>
                    <a:pt x="4751" y="12521"/>
                    <a:pt x="5070" y="10146"/>
                    <a:pt x="5278" y="7758"/>
                  </a:cubicBezTo>
                  <a:cubicBezTo>
                    <a:pt x="5388" y="6522"/>
                    <a:pt x="5474" y="5285"/>
                    <a:pt x="5535" y="4036"/>
                  </a:cubicBezTo>
                  <a:cubicBezTo>
                    <a:pt x="5584" y="2996"/>
                    <a:pt x="5939" y="1220"/>
                    <a:pt x="5498" y="228"/>
                  </a:cubicBezTo>
                  <a:cubicBezTo>
                    <a:pt x="5426" y="75"/>
                    <a:pt x="4778" y="55"/>
                    <a:pt x="4366" y="55"/>
                  </a:cubicBezTo>
                  <a:cubicBezTo>
                    <a:pt x="4221" y="55"/>
                    <a:pt x="4105" y="57"/>
                    <a:pt x="4053" y="57"/>
                  </a:cubicBezTo>
                  <a:lnTo>
                    <a:pt x="3160" y="20"/>
                  </a:lnTo>
                  <a:cubicBezTo>
                    <a:pt x="2988" y="13"/>
                    <a:pt x="2795" y="0"/>
                    <a:pt x="2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2647;p55"/>
            <p:cNvSpPr/>
            <p:nvPr/>
          </p:nvSpPr>
          <p:spPr>
            <a:xfrm>
              <a:off x="7258200" y="1557325"/>
              <a:ext cx="50225" cy="383275"/>
            </a:xfrm>
            <a:custGeom>
              <a:avLst/>
              <a:gdLst/>
              <a:ahLst/>
              <a:cxnLst/>
              <a:rect l="l" t="t" r="r" b="b"/>
              <a:pathLst>
                <a:path w="2009" h="15331" extrusionOk="0">
                  <a:moveTo>
                    <a:pt x="1127" y="1"/>
                  </a:moveTo>
                  <a:cubicBezTo>
                    <a:pt x="1372" y="711"/>
                    <a:pt x="1262" y="1544"/>
                    <a:pt x="1249" y="2291"/>
                  </a:cubicBezTo>
                  <a:cubicBezTo>
                    <a:pt x="1237" y="3699"/>
                    <a:pt x="1151" y="5107"/>
                    <a:pt x="1053" y="6515"/>
                  </a:cubicBezTo>
                  <a:cubicBezTo>
                    <a:pt x="858" y="9465"/>
                    <a:pt x="490" y="12404"/>
                    <a:pt x="0" y="15330"/>
                  </a:cubicBezTo>
                  <a:cubicBezTo>
                    <a:pt x="858" y="15208"/>
                    <a:pt x="735" y="14669"/>
                    <a:pt x="882" y="13910"/>
                  </a:cubicBezTo>
                  <a:cubicBezTo>
                    <a:pt x="980" y="13469"/>
                    <a:pt x="1053" y="13028"/>
                    <a:pt x="1127" y="12588"/>
                  </a:cubicBezTo>
                  <a:cubicBezTo>
                    <a:pt x="1274" y="11804"/>
                    <a:pt x="1396" y="11008"/>
                    <a:pt x="1494" y="10225"/>
                  </a:cubicBezTo>
                  <a:cubicBezTo>
                    <a:pt x="1702" y="8633"/>
                    <a:pt x="1837" y="7029"/>
                    <a:pt x="1923" y="5437"/>
                  </a:cubicBezTo>
                  <a:cubicBezTo>
                    <a:pt x="1959" y="4629"/>
                    <a:pt x="1984" y="3833"/>
                    <a:pt x="1996" y="3025"/>
                  </a:cubicBezTo>
                  <a:cubicBezTo>
                    <a:pt x="2008" y="2009"/>
                    <a:pt x="2008" y="613"/>
                    <a:pt x="1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7" name="Google Shape;2696;p55"/>
          <p:cNvGrpSpPr/>
          <p:nvPr/>
        </p:nvGrpSpPr>
        <p:grpSpPr>
          <a:xfrm flipH="1">
            <a:off x="7143768" y="1643056"/>
            <a:ext cx="1643074" cy="3353749"/>
            <a:chOff x="8312400" y="5975975"/>
            <a:chExt cx="1445975" cy="2969050"/>
          </a:xfrm>
        </p:grpSpPr>
        <p:sp>
          <p:nvSpPr>
            <p:cNvPr id="168" name="Google Shape;2697;p55"/>
            <p:cNvSpPr/>
            <p:nvPr/>
          </p:nvSpPr>
          <p:spPr>
            <a:xfrm>
              <a:off x="8591150" y="7807650"/>
              <a:ext cx="112950" cy="1063125"/>
            </a:xfrm>
            <a:custGeom>
              <a:avLst/>
              <a:gdLst/>
              <a:ahLst/>
              <a:cxnLst/>
              <a:rect l="l" t="t" r="r" b="b"/>
              <a:pathLst>
                <a:path w="4518" h="42525" extrusionOk="0">
                  <a:moveTo>
                    <a:pt x="3541" y="0"/>
                  </a:moveTo>
                  <a:cubicBezTo>
                    <a:pt x="3481" y="0"/>
                    <a:pt x="3420" y="13"/>
                    <a:pt x="3362" y="41"/>
                  </a:cubicBezTo>
                  <a:lnTo>
                    <a:pt x="675" y="28"/>
                  </a:lnTo>
                  <a:cubicBezTo>
                    <a:pt x="636" y="28"/>
                    <a:pt x="597" y="41"/>
                    <a:pt x="571" y="54"/>
                  </a:cubicBezTo>
                  <a:cubicBezTo>
                    <a:pt x="517" y="30"/>
                    <a:pt x="461" y="19"/>
                    <a:pt x="406" y="19"/>
                  </a:cubicBezTo>
                  <a:cubicBezTo>
                    <a:pt x="191" y="19"/>
                    <a:pt x="0" y="192"/>
                    <a:pt x="0" y="430"/>
                  </a:cubicBezTo>
                  <a:lnTo>
                    <a:pt x="403" y="41965"/>
                  </a:lnTo>
                  <a:cubicBezTo>
                    <a:pt x="403" y="42004"/>
                    <a:pt x="403" y="42043"/>
                    <a:pt x="429" y="42095"/>
                  </a:cubicBezTo>
                  <a:cubicBezTo>
                    <a:pt x="403" y="42322"/>
                    <a:pt x="586" y="42524"/>
                    <a:pt x="810" y="42524"/>
                  </a:cubicBezTo>
                  <a:cubicBezTo>
                    <a:pt x="817" y="42524"/>
                    <a:pt x="824" y="42524"/>
                    <a:pt x="831" y="42523"/>
                  </a:cubicBezTo>
                  <a:lnTo>
                    <a:pt x="4011" y="42407"/>
                  </a:lnTo>
                  <a:cubicBezTo>
                    <a:pt x="4322" y="42394"/>
                    <a:pt x="4517" y="42056"/>
                    <a:pt x="4361" y="41784"/>
                  </a:cubicBezTo>
                  <a:cubicBezTo>
                    <a:pt x="4232" y="27999"/>
                    <a:pt x="4102" y="14202"/>
                    <a:pt x="3972" y="417"/>
                  </a:cubicBezTo>
                  <a:cubicBezTo>
                    <a:pt x="3962" y="173"/>
                    <a:pt x="3760" y="0"/>
                    <a:pt x="3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2698;p55"/>
            <p:cNvSpPr/>
            <p:nvPr/>
          </p:nvSpPr>
          <p:spPr>
            <a:xfrm>
              <a:off x="8612225" y="7829750"/>
              <a:ext cx="67200" cy="1019575"/>
            </a:xfrm>
            <a:custGeom>
              <a:avLst/>
              <a:gdLst/>
              <a:ahLst/>
              <a:cxnLst/>
              <a:rect l="l" t="t" r="r" b="b"/>
              <a:pathLst>
                <a:path w="2688" h="40783" extrusionOk="0">
                  <a:moveTo>
                    <a:pt x="1" y="1"/>
                  </a:moveTo>
                  <a:cubicBezTo>
                    <a:pt x="131" y="13590"/>
                    <a:pt x="260" y="27193"/>
                    <a:pt x="390" y="40783"/>
                  </a:cubicBezTo>
                  <a:lnTo>
                    <a:pt x="2688" y="40705"/>
                  </a:lnTo>
                  <a:cubicBezTo>
                    <a:pt x="2558" y="27141"/>
                    <a:pt x="2428" y="13577"/>
                    <a:pt x="2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2699;p55"/>
            <p:cNvSpPr/>
            <p:nvPr/>
          </p:nvSpPr>
          <p:spPr>
            <a:xfrm>
              <a:off x="8612550" y="7842950"/>
              <a:ext cx="61050" cy="396650"/>
            </a:xfrm>
            <a:custGeom>
              <a:avLst/>
              <a:gdLst/>
              <a:ahLst/>
              <a:cxnLst/>
              <a:rect l="l" t="t" r="r" b="b"/>
              <a:pathLst>
                <a:path w="2442" h="15866" extrusionOk="0">
                  <a:moveTo>
                    <a:pt x="1317" y="0"/>
                  </a:moveTo>
                  <a:cubicBezTo>
                    <a:pt x="876" y="0"/>
                    <a:pt x="434" y="50"/>
                    <a:pt x="1" y="147"/>
                  </a:cubicBezTo>
                  <a:lnTo>
                    <a:pt x="144" y="15866"/>
                  </a:lnTo>
                  <a:cubicBezTo>
                    <a:pt x="312" y="15853"/>
                    <a:pt x="468" y="15840"/>
                    <a:pt x="637" y="15840"/>
                  </a:cubicBezTo>
                  <a:lnTo>
                    <a:pt x="2441" y="15788"/>
                  </a:lnTo>
                  <a:cubicBezTo>
                    <a:pt x="2389" y="10557"/>
                    <a:pt x="2337" y="5326"/>
                    <a:pt x="2285" y="83"/>
                  </a:cubicBezTo>
                  <a:cubicBezTo>
                    <a:pt x="1966" y="27"/>
                    <a:pt x="1642" y="0"/>
                    <a:pt x="1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2700;p55"/>
            <p:cNvSpPr/>
            <p:nvPr/>
          </p:nvSpPr>
          <p:spPr>
            <a:xfrm>
              <a:off x="8312400" y="7771350"/>
              <a:ext cx="670100" cy="232700"/>
            </a:xfrm>
            <a:custGeom>
              <a:avLst/>
              <a:gdLst/>
              <a:ahLst/>
              <a:cxnLst/>
              <a:rect l="l" t="t" r="r" b="b"/>
              <a:pathLst>
                <a:path w="26804" h="9308" extrusionOk="0">
                  <a:moveTo>
                    <a:pt x="13577" y="0"/>
                  </a:moveTo>
                  <a:cubicBezTo>
                    <a:pt x="11462" y="13"/>
                    <a:pt x="9346" y="91"/>
                    <a:pt x="7230" y="234"/>
                  </a:cubicBezTo>
                  <a:cubicBezTo>
                    <a:pt x="6127" y="312"/>
                    <a:pt x="5024" y="403"/>
                    <a:pt x="3920" y="519"/>
                  </a:cubicBezTo>
                  <a:cubicBezTo>
                    <a:pt x="2817" y="636"/>
                    <a:pt x="1324" y="467"/>
                    <a:pt x="675" y="1519"/>
                  </a:cubicBezTo>
                  <a:cubicBezTo>
                    <a:pt x="156" y="2349"/>
                    <a:pt x="39" y="3453"/>
                    <a:pt x="26" y="4400"/>
                  </a:cubicBezTo>
                  <a:cubicBezTo>
                    <a:pt x="1" y="5491"/>
                    <a:pt x="247" y="6568"/>
                    <a:pt x="753" y="7541"/>
                  </a:cubicBezTo>
                  <a:cubicBezTo>
                    <a:pt x="1467" y="8891"/>
                    <a:pt x="3843" y="8697"/>
                    <a:pt x="5141" y="8839"/>
                  </a:cubicBezTo>
                  <a:cubicBezTo>
                    <a:pt x="7308" y="9086"/>
                    <a:pt x="9502" y="9229"/>
                    <a:pt x="11695" y="9294"/>
                  </a:cubicBezTo>
                  <a:cubicBezTo>
                    <a:pt x="12094" y="9303"/>
                    <a:pt x="12492" y="9307"/>
                    <a:pt x="12890" y="9307"/>
                  </a:cubicBezTo>
                  <a:cubicBezTo>
                    <a:pt x="17042" y="9307"/>
                    <a:pt x="21163" y="8837"/>
                    <a:pt x="25285" y="8411"/>
                  </a:cubicBezTo>
                  <a:cubicBezTo>
                    <a:pt x="26804" y="8242"/>
                    <a:pt x="26661" y="6685"/>
                    <a:pt x="26713" y="5504"/>
                  </a:cubicBezTo>
                  <a:cubicBezTo>
                    <a:pt x="26778" y="4193"/>
                    <a:pt x="26622" y="2869"/>
                    <a:pt x="26440" y="1571"/>
                  </a:cubicBezTo>
                  <a:cubicBezTo>
                    <a:pt x="26427" y="1519"/>
                    <a:pt x="26414" y="1467"/>
                    <a:pt x="26401" y="1428"/>
                  </a:cubicBezTo>
                  <a:cubicBezTo>
                    <a:pt x="26142" y="377"/>
                    <a:pt x="24818" y="623"/>
                    <a:pt x="23961" y="532"/>
                  </a:cubicBezTo>
                  <a:cubicBezTo>
                    <a:pt x="22832" y="416"/>
                    <a:pt x="21690" y="312"/>
                    <a:pt x="20561" y="234"/>
                  </a:cubicBezTo>
                  <a:cubicBezTo>
                    <a:pt x="18237" y="78"/>
                    <a:pt x="15914" y="0"/>
                    <a:pt x="13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2701;p55"/>
            <p:cNvSpPr/>
            <p:nvPr/>
          </p:nvSpPr>
          <p:spPr>
            <a:xfrm>
              <a:off x="8333500" y="7792425"/>
              <a:ext cx="630500" cy="190825"/>
            </a:xfrm>
            <a:custGeom>
              <a:avLst/>
              <a:gdLst/>
              <a:ahLst/>
              <a:cxnLst/>
              <a:rect l="l" t="t" r="r" b="b"/>
              <a:pathLst>
                <a:path w="25220" h="7633" extrusionOk="0">
                  <a:moveTo>
                    <a:pt x="13214" y="1"/>
                  </a:moveTo>
                  <a:cubicBezTo>
                    <a:pt x="11137" y="1"/>
                    <a:pt x="9060" y="66"/>
                    <a:pt x="6983" y="196"/>
                  </a:cubicBezTo>
                  <a:cubicBezTo>
                    <a:pt x="5088" y="312"/>
                    <a:pt x="2934" y="273"/>
                    <a:pt x="1091" y="715"/>
                  </a:cubicBezTo>
                  <a:cubicBezTo>
                    <a:pt x="117" y="948"/>
                    <a:pt x="0" y="2895"/>
                    <a:pt x="0" y="3739"/>
                  </a:cubicBezTo>
                  <a:cubicBezTo>
                    <a:pt x="0" y="4609"/>
                    <a:pt x="117" y="5894"/>
                    <a:pt x="792" y="6543"/>
                  </a:cubicBezTo>
                  <a:cubicBezTo>
                    <a:pt x="883" y="6633"/>
                    <a:pt x="1000" y="6724"/>
                    <a:pt x="1129" y="6789"/>
                  </a:cubicBezTo>
                  <a:cubicBezTo>
                    <a:pt x="1535" y="7000"/>
                    <a:pt x="2015" y="7023"/>
                    <a:pt x="2493" y="7023"/>
                  </a:cubicBezTo>
                  <a:cubicBezTo>
                    <a:pt x="2629" y="7023"/>
                    <a:pt x="2766" y="7021"/>
                    <a:pt x="2901" y="7021"/>
                  </a:cubicBezTo>
                  <a:cubicBezTo>
                    <a:pt x="3109" y="7021"/>
                    <a:pt x="3312" y="7026"/>
                    <a:pt x="3505" y="7049"/>
                  </a:cubicBezTo>
                  <a:cubicBezTo>
                    <a:pt x="4556" y="7166"/>
                    <a:pt x="5595" y="7269"/>
                    <a:pt x="6646" y="7360"/>
                  </a:cubicBezTo>
                  <a:cubicBezTo>
                    <a:pt x="8697" y="7529"/>
                    <a:pt x="10747" y="7633"/>
                    <a:pt x="12811" y="7633"/>
                  </a:cubicBezTo>
                  <a:cubicBezTo>
                    <a:pt x="14823" y="7633"/>
                    <a:pt x="16835" y="7542"/>
                    <a:pt x="18834" y="7373"/>
                  </a:cubicBezTo>
                  <a:cubicBezTo>
                    <a:pt x="19846" y="7295"/>
                    <a:pt x="20846" y="7192"/>
                    <a:pt x="21845" y="7062"/>
                  </a:cubicBezTo>
                  <a:cubicBezTo>
                    <a:pt x="22611" y="6971"/>
                    <a:pt x="24208" y="7153"/>
                    <a:pt x="24740" y="6556"/>
                  </a:cubicBezTo>
                  <a:cubicBezTo>
                    <a:pt x="25220" y="5997"/>
                    <a:pt x="25077" y="4674"/>
                    <a:pt x="25090" y="3973"/>
                  </a:cubicBezTo>
                  <a:cubicBezTo>
                    <a:pt x="25129" y="3129"/>
                    <a:pt x="25077" y="2285"/>
                    <a:pt x="24921" y="1455"/>
                  </a:cubicBezTo>
                  <a:cubicBezTo>
                    <a:pt x="24779" y="728"/>
                    <a:pt x="24350" y="689"/>
                    <a:pt x="23662" y="559"/>
                  </a:cubicBezTo>
                  <a:cubicBezTo>
                    <a:pt x="22261" y="312"/>
                    <a:pt x="20833" y="312"/>
                    <a:pt x="19405" y="221"/>
                  </a:cubicBezTo>
                  <a:cubicBezTo>
                    <a:pt x="17354" y="79"/>
                    <a:pt x="15290" y="14"/>
                    <a:pt x="1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2702;p55"/>
            <p:cNvSpPr/>
            <p:nvPr/>
          </p:nvSpPr>
          <p:spPr>
            <a:xfrm>
              <a:off x="8440250" y="8805575"/>
              <a:ext cx="410500" cy="139450"/>
            </a:xfrm>
            <a:custGeom>
              <a:avLst/>
              <a:gdLst/>
              <a:ahLst/>
              <a:cxnLst/>
              <a:rect l="l" t="t" r="r" b="b"/>
              <a:pathLst>
                <a:path w="16420" h="5578" extrusionOk="0">
                  <a:moveTo>
                    <a:pt x="9324" y="1"/>
                  </a:moveTo>
                  <a:cubicBezTo>
                    <a:pt x="8990" y="1"/>
                    <a:pt x="8656" y="4"/>
                    <a:pt x="8321" y="11"/>
                  </a:cubicBezTo>
                  <a:cubicBezTo>
                    <a:pt x="7075" y="24"/>
                    <a:pt x="5816" y="88"/>
                    <a:pt x="4556" y="179"/>
                  </a:cubicBezTo>
                  <a:cubicBezTo>
                    <a:pt x="3933" y="231"/>
                    <a:pt x="3310" y="296"/>
                    <a:pt x="2687" y="361"/>
                  </a:cubicBezTo>
                  <a:cubicBezTo>
                    <a:pt x="1999" y="426"/>
                    <a:pt x="1312" y="530"/>
                    <a:pt x="637" y="685"/>
                  </a:cubicBezTo>
                  <a:cubicBezTo>
                    <a:pt x="546" y="698"/>
                    <a:pt x="468" y="737"/>
                    <a:pt x="390" y="776"/>
                  </a:cubicBezTo>
                  <a:cubicBezTo>
                    <a:pt x="1" y="1049"/>
                    <a:pt x="117" y="2035"/>
                    <a:pt x="130" y="2399"/>
                  </a:cubicBezTo>
                  <a:cubicBezTo>
                    <a:pt x="169" y="3230"/>
                    <a:pt x="351" y="5112"/>
                    <a:pt x="1558" y="5241"/>
                  </a:cubicBezTo>
                  <a:cubicBezTo>
                    <a:pt x="3629" y="5461"/>
                    <a:pt x="5710" y="5578"/>
                    <a:pt x="7792" y="5578"/>
                  </a:cubicBezTo>
                  <a:cubicBezTo>
                    <a:pt x="8176" y="5578"/>
                    <a:pt x="8560" y="5574"/>
                    <a:pt x="8944" y="5566"/>
                  </a:cubicBezTo>
                  <a:cubicBezTo>
                    <a:pt x="10242" y="5540"/>
                    <a:pt x="11527" y="5475"/>
                    <a:pt x="12799" y="5371"/>
                  </a:cubicBezTo>
                  <a:cubicBezTo>
                    <a:pt x="13253" y="5332"/>
                    <a:pt x="13720" y="5332"/>
                    <a:pt x="14175" y="5293"/>
                  </a:cubicBezTo>
                  <a:cubicBezTo>
                    <a:pt x="14551" y="5267"/>
                    <a:pt x="15576" y="5293"/>
                    <a:pt x="15836" y="5021"/>
                  </a:cubicBezTo>
                  <a:cubicBezTo>
                    <a:pt x="16199" y="4657"/>
                    <a:pt x="16212" y="3801"/>
                    <a:pt x="16277" y="3359"/>
                  </a:cubicBezTo>
                  <a:cubicBezTo>
                    <a:pt x="16316" y="3100"/>
                    <a:pt x="16342" y="2814"/>
                    <a:pt x="16368" y="2516"/>
                  </a:cubicBezTo>
                  <a:cubicBezTo>
                    <a:pt x="16420" y="1867"/>
                    <a:pt x="16381" y="1179"/>
                    <a:pt x="16018" y="698"/>
                  </a:cubicBezTo>
                  <a:cubicBezTo>
                    <a:pt x="15589" y="153"/>
                    <a:pt x="14720" y="244"/>
                    <a:pt x="14071" y="192"/>
                  </a:cubicBezTo>
                  <a:cubicBezTo>
                    <a:pt x="13448" y="140"/>
                    <a:pt x="12812" y="101"/>
                    <a:pt x="12189" y="75"/>
                  </a:cubicBezTo>
                  <a:cubicBezTo>
                    <a:pt x="11236" y="27"/>
                    <a:pt x="10283" y="1"/>
                    <a:pt x="9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2703;p55"/>
            <p:cNvSpPr/>
            <p:nvPr/>
          </p:nvSpPr>
          <p:spPr>
            <a:xfrm>
              <a:off x="8461350" y="8823550"/>
              <a:ext cx="368325" cy="103200"/>
            </a:xfrm>
            <a:custGeom>
              <a:avLst/>
              <a:gdLst/>
              <a:ahLst/>
              <a:cxnLst/>
              <a:rect l="l" t="t" r="r" b="b"/>
              <a:pathLst>
                <a:path w="14733" h="4128" extrusionOk="0">
                  <a:moveTo>
                    <a:pt x="8432" y="0"/>
                  </a:moveTo>
                  <a:cubicBezTo>
                    <a:pt x="5693" y="0"/>
                    <a:pt x="2955" y="189"/>
                    <a:pt x="234" y="564"/>
                  </a:cubicBezTo>
                  <a:cubicBezTo>
                    <a:pt x="0" y="1667"/>
                    <a:pt x="169" y="2809"/>
                    <a:pt x="727" y="3796"/>
                  </a:cubicBezTo>
                  <a:cubicBezTo>
                    <a:pt x="2816" y="4016"/>
                    <a:pt x="4916" y="4127"/>
                    <a:pt x="7016" y="4127"/>
                  </a:cubicBezTo>
                  <a:cubicBezTo>
                    <a:pt x="9482" y="4127"/>
                    <a:pt x="11948" y="3974"/>
                    <a:pt x="14395" y="3666"/>
                  </a:cubicBezTo>
                  <a:cubicBezTo>
                    <a:pt x="14395" y="3627"/>
                    <a:pt x="14395" y="3601"/>
                    <a:pt x="14395" y="3562"/>
                  </a:cubicBezTo>
                  <a:cubicBezTo>
                    <a:pt x="14719" y="2511"/>
                    <a:pt x="14732" y="1381"/>
                    <a:pt x="14434" y="304"/>
                  </a:cubicBezTo>
                  <a:cubicBezTo>
                    <a:pt x="12438" y="101"/>
                    <a:pt x="10435" y="0"/>
                    <a:pt x="8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2704;p55"/>
            <p:cNvSpPr/>
            <p:nvPr/>
          </p:nvSpPr>
          <p:spPr>
            <a:xfrm>
              <a:off x="8926025" y="6691325"/>
              <a:ext cx="832350" cy="589600"/>
            </a:xfrm>
            <a:custGeom>
              <a:avLst/>
              <a:gdLst/>
              <a:ahLst/>
              <a:cxnLst/>
              <a:rect l="l" t="t" r="r" b="b"/>
              <a:pathLst>
                <a:path w="33294" h="23584" extrusionOk="0">
                  <a:moveTo>
                    <a:pt x="27381" y="1"/>
                  </a:moveTo>
                  <a:cubicBezTo>
                    <a:pt x="26983" y="1"/>
                    <a:pt x="26570" y="220"/>
                    <a:pt x="26258" y="524"/>
                  </a:cubicBezTo>
                  <a:cubicBezTo>
                    <a:pt x="24337" y="2354"/>
                    <a:pt x="23831" y="5547"/>
                    <a:pt x="24260" y="8078"/>
                  </a:cubicBezTo>
                  <a:cubicBezTo>
                    <a:pt x="24234" y="8104"/>
                    <a:pt x="24221" y="8130"/>
                    <a:pt x="24208" y="8169"/>
                  </a:cubicBezTo>
                  <a:cubicBezTo>
                    <a:pt x="23143" y="10272"/>
                    <a:pt x="21949" y="12647"/>
                    <a:pt x="19678" y="13672"/>
                  </a:cubicBezTo>
                  <a:cubicBezTo>
                    <a:pt x="19054" y="13952"/>
                    <a:pt x="18447" y="14073"/>
                    <a:pt x="17859" y="14073"/>
                  </a:cubicBezTo>
                  <a:cubicBezTo>
                    <a:pt x="16098" y="14073"/>
                    <a:pt x="14508" y="12984"/>
                    <a:pt x="13136" y="11777"/>
                  </a:cubicBezTo>
                  <a:cubicBezTo>
                    <a:pt x="10086" y="9103"/>
                    <a:pt x="7399" y="5988"/>
                    <a:pt x="4959" y="2743"/>
                  </a:cubicBezTo>
                  <a:cubicBezTo>
                    <a:pt x="4881" y="2637"/>
                    <a:pt x="4781" y="2594"/>
                    <a:pt x="4682" y="2594"/>
                  </a:cubicBezTo>
                  <a:cubicBezTo>
                    <a:pt x="4549" y="2594"/>
                    <a:pt x="4417" y="2671"/>
                    <a:pt x="4336" y="2782"/>
                  </a:cubicBezTo>
                  <a:cubicBezTo>
                    <a:pt x="4258" y="2808"/>
                    <a:pt x="4193" y="2860"/>
                    <a:pt x="4141" y="2925"/>
                  </a:cubicBezTo>
                  <a:cubicBezTo>
                    <a:pt x="0" y="9532"/>
                    <a:pt x="2077" y="18397"/>
                    <a:pt x="9060" y="22070"/>
                  </a:cubicBezTo>
                  <a:cubicBezTo>
                    <a:pt x="10980" y="23076"/>
                    <a:pt x="13089" y="23583"/>
                    <a:pt x="15202" y="23583"/>
                  </a:cubicBezTo>
                  <a:cubicBezTo>
                    <a:pt x="16961" y="23583"/>
                    <a:pt x="18722" y="23232"/>
                    <a:pt x="20379" y="22524"/>
                  </a:cubicBezTo>
                  <a:cubicBezTo>
                    <a:pt x="22793" y="21486"/>
                    <a:pt x="24779" y="19734"/>
                    <a:pt x="26297" y="17605"/>
                  </a:cubicBezTo>
                  <a:cubicBezTo>
                    <a:pt x="27076" y="16515"/>
                    <a:pt x="27829" y="15321"/>
                    <a:pt x="28348" y="14088"/>
                  </a:cubicBezTo>
                  <a:cubicBezTo>
                    <a:pt x="28893" y="12777"/>
                    <a:pt x="29270" y="11518"/>
                    <a:pt x="30126" y="10349"/>
                  </a:cubicBezTo>
                  <a:cubicBezTo>
                    <a:pt x="30685" y="9597"/>
                    <a:pt x="31087" y="8922"/>
                    <a:pt x="31100" y="8013"/>
                  </a:cubicBezTo>
                  <a:cubicBezTo>
                    <a:pt x="31567" y="7390"/>
                    <a:pt x="32008" y="6741"/>
                    <a:pt x="32424" y="6066"/>
                  </a:cubicBezTo>
                  <a:cubicBezTo>
                    <a:pt x="32722" y="5599"/>
                    <a:pt x="33073" y="5093"/>
                    <a:pt x="33164" y="4535"/>
                  </a:cubicBezTo>
                  <a:cubicBezTo>
                    <a:pt x="33293" y="3795"/>
                    <a:pt x="32904" y="3159"/>
                    <a:pt x="32203" y="3042"/>
                  </a:cubicBezTo>
                  <a:cubicBezTo>
                    <a:pt x="32385" y="2250"/>
                    <a:pt x="32229" y="1536"/>
                    <a:pt x="31256" y="1251"/>
                  </a:cubicBezTo>
                  <a:cubicBezTo>
                    <a:pt x="31295" y="809"/>
                    <a:pt x="31126" y="459"/>
                    <a:pt x="30503" y="342"/>
                  </a:cubicBezTo>
                  <a:cubicBezTo>
                    <a:pt x="30445" y="332"/>
                    <a:pt x="30388" y="328"/>
                    <a:pt x="30330" y="328"/>
                  </a:cubicBezTo>
                  <a:cubicBezTo>
                    <a:pt x="29777" y="328"/>
                    <a:pt x="29226" y="753"/>
                    <a:pt x="28802" y="1082"/>
                  </a:cubicBezTo>
                  <a:cubicBezTo>
                    <a:pt x="28647" y="1212"/>
                    <a:pt x="28504" y="1329"/>
                    <a:pt x="28361" y="1471"/>
                  </a:cubicBezTo>
                  <a:cubicBezTo>
                    <a:pt x="28491" y="1095"/>
                    <a:pt x="28413" y="680"/>
                    <a:pt x="28166" y="381"/>
                  </a:cubicBezTo>
                  <a:cubicBezTo>
                    <a:pt x="27940" y="112"/>
                    <a:pt x="27664" y="1"/>
                    <a:pt x="27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2705;p55"/>
            <p:cNvSpPr/>
            <p:nvPr/>
          </p:nvSpPr>
          <p:spPr>
            <a:xfrm>
              <a:off x="8954250" y="6784225"/>
              <a:ext cx="357625" cy="470550"/>
            </a:xfrm>
            <a:custGeom>
              <a:avLst/>
              <a:gdLst/>
              <a:ahLst/>
              <a:cxnLst/>
              <a:rect l="l" t="t" r="r" b="b"/>
              <a:pathLst>
                <a:path w="14305" h="18822" extrusionOk="0">
                  <a:moveTo>
                    <a:pt x="3531" y="1"/>
                  </a:moveTo>
                  <a:lnTo>
                    <a:pt x="3531" y="1"/>
                  </a:lnTo>
                  <a:cubicBezTo>
                    <a:pt x="1" y="5984"/>
                    <a:pt x="1766" y="13850"/>
                    <a:pt x="7892" y="17381"/>
                  </a:cubicBezTo>
                  <a:cubicBezTo>
                    <a:pt x="9112" y="18082"/>
                    <a:pt x="10436" y="18562"/>
                    <a:pt x="11812" y="18821"/>
                  </a:cubicBezTo>
                  <a:cubicBezTo>
                    <a:pt x="12072" y="15953"/>
                    <a:pt x="12928" y="13188"/>
                    <a:pt x="14304" y="10670"/>
                  </a:cubicBezTo>
                  <a:cubicBezTo>
                    <a:pt x="12344" y="9788"/>
                    <a:pt x="10748" y="8100"/>
                    <a:pt x="9268" y="6607"/>
                  </a:cubicBezTo>
                  <a:cubicBezTo>
                    <a:pt x="7204" y="4531"/>
                    <a:pt x="5296" y="2324"/>
                    <a:pt x="3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2706;p55"/>
            <p:cNvSpPr/>
            <p:nvPr/>
          </p:nvSpPr>
          <p:spPr>
            <a:xfrm>
              <a:off x="9270300" y="6723100"/>
              <a:ext cx="477950" cy="536550"/>
            </a:xfrm>
            <a:custGeom>
              <a:avLst/>
              <a:gdLst/>
              <a:ahLst/>
              <a:cxnLst/>
              <a:rect l="l" t="t" r="r" b="b"/>
              <a:pathLst>
                <a:path w="19118" h="21462" extrusionOk="0">
                  <a:moveTo>
                    <a:pt x="13291" y="1"/>
                  </a:moveTo>
                  <a:cubicBezTo>
                    <a:pt x="12847" y="1"/>
                    <a:pt x="12043" y="1427"/>
                    <a:pt x="11916" y="1680"/>
                  </a:cubicBezTo>
                  <a:cubicBezTo>
                    <a:pt x="11176" y="3328"/>
                    <a:pt x="10982" y="5159"/>
                    <a:pt x="11358" y="6924"/>
                  </a:cubicBezTo>
                  <a:cubicBezTo>
                    <a:pt x="11397" y="7093"/>
                    <a:pt x="11306" y="7287"/>
                    <a:pt x="11138" y="7352"/>
                  </a:cubicBezTo>
                  <a:cubicBezTo>
                    <a:pt x="9650" y="10270"/>
                    <a:pt x="7361" y="13677"/>
                    <a:pt x="4033" y="13677"/>
                  </a:cubicBezTo>
                  <a:cubicBezTo>
                    <a:pt x="3527" y="13677"/>
                    <a:pt x="2996" y="13598"/>
                    <a:pt x="2441" y="13427"/>
                  </a:cubicBezTo>
                  <a:cubicBezTo>
                    <a:pt x="1078" y="15867"/>
                    <a:pt x="247" y="18580"/>
                    <a:pt x="1" y="21383"/>
                  </a:cubicBezTo>
                  <a:cubicBezTo>
                    <a:pt x="469" y="21435"/>
                    <a:pt x="939" y="21461"/>
                    <a:pt x="1408" y="21461"/>
                  </a:cubicBezTo>
                  <a:cubicBezTo>
                    <a:pt x="3279" y="21461"/>
                    <a:pt x="5139" y="21048"/>
                    <a:pt x="6841" y="20228"/>
                  </a:cubicBezTo>
                  <a:cubicBezTo>
                    <a:pt x="8645" y="19371"/>
                    <a:pt x="10216" y="18099"/>
                    <a:pt x="11436" y="16529"/>
                  </a:cubicBezTo>
                  <a:cubicBezTo>
                    <a:pt x="12864" y="14686"/>
                    <a:pt x="13617" y="12388"/>
                    <a:pt x="14629" y="10299"/>
                  </a:cubicBezTo>
                  <a:cubicBezTo>
                    <a:pt x="15174" y="9143"/>
                    <a:pt x="16589" y="8066"/>
                    <a:pt x="16498" y="6664"/>
                  </a:cubicBezTo>
                  <a:cubicBezTo>
                    <a:pt x="16498" y="6638"/>
                    <a:pt x="16498" y="6599"/>
                    <a:pt x="16511" y="6573"/>
                  </a:cubicBezTo>
                  <a:cubicBezTo>
                    <a:pt x="16511" y="6482"/>
                    <a:pt x="16537" y="6405"/>
                    <a:pt x="16589" y="6340"/>
                  </a:cubicBezTo>
                  <a:cubicBezTo>
                    <a:pt x="16978" y="5808"/>
                    <a:pt x="17368" y="5262"/>
                    <a:pt x="17718" y="4717"/>
                  </a:cubicBezTo>
                  <a:cubicBezTo>
                    <a:pt x="17782" y="4615"/>
                    <a:pt x="19117" y="2587"/>
                    <a:pt x="18315" y="2587"/>
                  </a:cubicBezTo>
                  <a:cubicBezTo>
                    <a:pt x="18303" y="2587"/>
                    <a:pt x="18290" y="2588"/>
                    <a:pt x="18276" y="2589"/>
                  </a:cubicBezTo>
                  <a:cubicBezTo>
                    <a:pt x="18237" y="2589"/>
                    <a:pt x="18199" y="2589"/>
                    <a:pt x="18160" y="2576"/>
                  </a:cubicBezTo>
                  <a:cubicBezTo>
                    <a:pt x="17783" y="3432"/>
                    <a:pt x="17186" y="4276"/>
                    <a:pt x="16901" y="4730"/>
                  </a:cubicBezTo>
                  <a:cubicBezTo>
                    <a:pt x="16818" y="4866"/>
                    <a:pt x="16701" y="4921"/>
                    <a:pt x="16585" y="4921"/>
                  </a:cubicBezTo>
                  <a:cubicBezTo>
                    <a:pt x="16298" y="4921"/>
                    <a:pt x="16010" y="4586"/>
                    <a:pt x="16213" y="4263"/>
                  </a:cubicBezTo>
                  <a:cubicBezTo>
                    <a:pt x="16589" y="3653"/>
                    <a:pt x="18445" y="1291"/>
                    <a:pt x="17264" y="810"/>
                  </a:cubicBezTo>
                  <a:lnTo>
                    <a:pt x="17264" y="810"/>
                  </a:lnTo>
                  <a:cubicBezTo>
                    <a:pt x="16952" y="1485"/>
                    <a:pt x="16472" y="2147"/>
                    <a:pt x="16291" y="2472"/>
                  </a:cubicBezTo>
                  <a:cubicBezTo>
                    <a:pt x="16278" y="2485"/>
                    <a:pt x="16265" y="2498"/>
                    <a:pt x="16252" y="2511"/>
                  </a:cubicBezTo>
                  <a:cubicBezTo>
                    <a:pt x="16044" y="3302"/>
                    <a:pt x="15447" y="4276"/>
                    <a:pt x="15031" y="4912"/>
                  </a:cubicBezTo>
                  <a:cubicBezTo>
                    <a:pt x="15486" y="5405"/>
                    <a:pt x="15719" y="6080"/>
                    <a:pt x="15680" y="6755"/>
                  </a:cubicBezTo>
                  <a:cubicBezTo>
                    <a:pt x="15668" y="7010"/>
                    <a:pt x="15478" y="7128"/>
                    <a:pt x="15281" y="7128"/>
                  </a:cubicBezTo>
                  <a:cubicBezTo>
                    <a:pt x="15056" y="7128"/>
                    <a:pt x="14823" y="6974"/>
                    <a:pt x="14837" y="6690"/>
                  </a:cubicBezTo>
                  <a:cubicBezTo>
                    <a:pt x="14863" y="6301"/>
                    <a:pt x="14746" y="5924"/>
                    <a:pt x="14512" y="5613"/>
                  </a:cubicBezTo>
                  <a:cubicBezTo>
                    <a:pt x="14447" y="5646"/>
                    <a:pt x="14382" y="5661"/>
                    <a:pt x="14319" y="5661"/>
                  </a:cubicBezTo>
                  <a:cubicBezTo>
                    <a:pt x="14016" y="5661"/>
                    <a:pt x="13772" y="5314"/>
                    <a:pt x="13954" y="5003"/>
                  </a:cubicBezTo>
                  <a:cubicBezTo>
                    <a:pt x="14344" y="4393"/>
                    <a:pt x="14733" y="3770"/>
                    <a:pt x="15083" y="3134"/>
                  </a:cubicBezTo>
                  <a:cubicBezTo>
                    <a:pt x="15174" y="2991"/>
                    <a:pt x="15252" y="2835"/>
                    <a:pt x="15330" y="2692"/>
                  </a:cubicBezTo>
                  <a:cubicBezTo>
                    <a:pt x="15556" y="2443"/>
                    <a:pt x="15531" y="2313"/>
                    <a:pt x="15246" y="2313"/>
                  </a:cubicBezTo>
                  <a:cubicBezTo>
                    <a:pt x="15220" y="2313"/>
                    <a:pt x="15192" y="2314"/>
                    <a:pt x="15161" y="2316"/>
                  </a:cubicBezTo>
                  <a:cubicBezTo>
                    <a:pt x="15080" y="2291"/>
                    <a:pt x="15010" y="2279"/>
                    <a:pt x="14947" y="2279"/>
                  </a:cubicBezTo>
                  <a:cubicBezTo>
                    <a:pt x="14689" y="2279"/>
                    <a:pt x="14558" y="2473"/>
                    <a:pt x="14318" y="2692"/>
                  </a:cubicBezTo>
                  <a:cubicBezTo>
                    <a:pt x="13383" y="3575"/>
                    <a:pt x="12708" y="4691"/>
                    <a:pt x="12358" y="5937"/>
                  </a:cubicBezTo>
                  <a:cubicBezTo>
                    <a:pt x="12300" y="6130"/>
                    <a:pt x="12154" y="6212"/>
                    <a:pt x="12002" y="6212"/>
                  </a:cubicBezTo>
                  <a:cubicBezTo>
                    <a:pt x="11744" y="6212"/>
                    <a:pt x="11468" y="5978"/>
                    <a:pt x="11566" y="5652"/>
                  </a:cubicBezTo>
                  <a:cubicBezTo>
                    <a:pt x="11877" y="4574"/>
                    <a:pt x="12397" y="3575"/>
                    <a:pt x="13110" y="2731"/>
                  </a:cubicBezTo>
                  <a:cubicBezTo>
                    <a:pt x="13240" y="2576"/>
                    <a:pt x="13370" y="2420"/>
                    <a:pt x="13526" y="2251"/>
                  </a:cubicBezTo>
                  <a:lnTo>
                    <a:pt x="13513" y="2251"/>
                  </a:lnTo>
                  <a:cubicBezTo>
                    <a:pt x="13383" y="2212"/>
                    <a:pt x="13292" y="2095"/>
                    <a:pt x="13292" y="1953"/>
                  </a:cubicBezTo>
                  <a:cubicBezTo>
                    <a:pt x="13253" y="1472"/>
                    <a:pt x="13617" y="979"/>
                    <a:pt x="13578" y="577"/>
                  </a:cubicBezTo>
                  <a:cubicBezTo>
                    <a:pt x="13548" y="160"/>
                    <a:pt x="13440" y="1"/>
                    <a:pt x="1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2707;p55"/>
            <p:cNvSpPr/>
            <p:nvPr/>
          </p:nvSpPr>
          <p:spPr>
            <a:xfrm>
              <a:off x="8343225" y="6709500"/>
              <a:ext cx="806400" cy="1127475"/>
            </a:xfrm>
            <a:custGeom>
              <a:avLst/>
              <a:gdLst/>
              <a:ahLst/>
              <a:cxnLst/>
              <a:rect l="l" t="t" r="r" b="b"/>
              <a:pathLst>
                <a:path w="32256" h="45099" extrusionOk="0">
                  <a:moveTo>
                    <a:pt x="22311" y="1"/>
                  </a:moveTo>
                  <a:cubicBezTo>
                    <a:pt x="22216" y="1"/>
                    <a:pt x="22122" y="2"/>
                    <a:pt x="22027" y="4"/>
                  </a:cubicBezTo>
                  <a:cubicBezTo>
                    <a:pt x="14110" y="212"/>
                    <a:pt x="6802" y="7039"/>
                    <a:pt x="3285" y="13659"/>
                  </a:cubicBezTo>
                  <a:cubicBezTo>
                    <a:pt x="1065" y="17891"/>
                    <a:pt x="1" y="22628"/>
                    <a:pt x="208" y="27392"/>
                  </a:cubicBezTo>
                  <a:cubicBezTo>
                    <a:pt x="299" y="29780"/>
                    <a:pt x="702" y="32155"/>
                    <a:pt x="1389" y="34440"/>
                  </a:cubicBezTo>
                  <a:cubicBezTo>
                    <a:pt x="2051" y="36646"/>
                    <a:pt x="2856" y="39671"/>
                    <a:pt x="4738" y="41150"/>
                  </a:cubicBezTo>
                  <a:cubicBezTo>
                    <a:pt x="7801" y="43526"/>
                    <a:pt x="12228" y="44720"/>
                    <a:pt x="16018" y="45044"/>
                  </a:cubicBezTo>
                  <a:cubicBezTo>
                    <a:pt x="16448" y="45080"/>
                    <a:pt x="16876" y="45099"/>
                    <a:pt x="17302" y="45099"/>
                  </a:cubicBezTo>
                  <a:cubicBezTo>
                    <a:pt x="20847" y="45099"/>
                    <a:pt x="24199" y="43832"/>
                    <a:pt x="26609" y="41085"/>
                  </a:cubicBezTo>
                  <a:cubicBezTo>
                    <a:pt x="28933" y="38450"/>
                    <a:pt x="29867" y="34790"/>
                    <a:pt x="28751" y="31415"/>
                  </a:cubicBezTo>
                  <a:cubicBezTo>
                    <a:pt x="27959" y="29066"/>
                    <a:pt x="26765" y="27158"/>
                    <a:pt x="26856" y="24562"/>
                  </a:cubicBezTo>
                  <a:cubicBezTo>
                    <a:pt x="26960" y="21590"/>
                    <a:pt x="28284" y="18838"/>
                    <a:pt x="29387" y="16138"/>
                  </a:cubicBezTo>
                  <a:cubicBezTo>
                    <a:pt x="30867" y="12543"/>
                    <a:pt x="32255" y="8350"/>
                    <a:pt x="30451" y="4599"/>
                  </a:cubicBezTo>
                  <a:cubicBezTo>
                    <a:pt x="28975" y="1534"/>
                    <a:pt x="25598" y="1"/>
                    <a:pt x="2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2708;p55"/>
            <p:cNvSpPr/>
            <p:nvPr/>
          </p:nvSpPr>
          <p:spPr>
            <a:xfrm>
              <a:off x="8364000" y="6731300"/>
              <a:ext cx="773625" cy="1086250"/>
            </a:xfrm>
            <a:custGeom>
              <a:avLst/>
              <a:gdLst/>
              <a:ahLst/>
              <a:cxnLst/>
              <a:rect l="l" t="t" r="r" b="b"/>
              <a:pathLst>
                <a:path w="30945" h="43450" extrusionOk="0">
                  <a:moveTo>
                    <a:pt x="21636" y="0"/>
                  </a:moveTo>
                  <a:cubicBezTo>
                    <a:pt x="19627" y="0"/>
                    <a:pt x="17565" y="539"/>
                    <a:pt x="15771" y="1326"/>
                  </a:cubicBezTo>
                  <a:cubicBezTo>
                    <a:pt x="15407" y="1495"/>
                    <a:pt x="15057" y="1651"/>
                    <a:pt x="14706" y="1832"/>
                  </a:cubicBezTo>
                  <a:cubicBezTo>
                    <a:pt x="7243" y="5518"/>
                    <a:pt x="2116" y="12800"/>
                    <a:pt x="701" y="20951"/>
                  </a:cubicBezTo>
                  <a:cubicBezTo>
                    <a:pt x="0" y="25001"/>
                    <a:pt x="221" y="29155"/>
                    <a:pt x="1324" y="33100"/>
                  </a:cubicBezTo>
                  <a:cubicBezTo>
                    <a:pt x="1921" y="35177"/>
                    <a:pt x="2544" y="37591"/>
                    <a:pt x="4050" y="39214"/>
                  </a:cubicBezTo>
                  <a:cubicBezTo>
                    <a:pt x="5413" y="40694"/>
                    <a:pt x="7438" y="41369"/>
                    <a:pt x="9216" y="42069"/>
                  </a:cubicBezTo>
                  <a:cubicBezTo>
                    <a:pt x="11361" y="42925"/>
                    <a:pt x="13646" y="43450"/>
                    <a:pt x="15948" y="43450"/>
                  </a:cubicBezTo>
                  <a:cubicBezTo>
                    <a:pt x="16265" y="43450"/>
                    <a:pt x="16582" y="43440"/>
                    <a:pt x="16900" y="43419"/>
                  </a:cubicBezTo>
                  <a:cubicBezTo>
                    <a:pt x="21534" y="43108"/>
                    <a:pt x="25973" y="40421"/>
                    <a:pt x="27258" y="35761"/>
                  </a:cubicBezTo>
                  <a:cubicBezTo>
                    <a:pt x="28361" y="31751"/>
                    <a:pt x="25583" y="28960"/>
                    <a:pt x="25220" y="25157"/>
                  </a:cubicBezTo>
                  <a:cubicBezTo>
                    <a:pt x="24883" y="21471"/>
                    <a:pt x="26531" y="18031"/>
                    <a:pt x="27881" y="14695"/>
                  </a:cubicBezTo>
                  <a:cubicBezTo>
                    <a:pt x="29438" y="10892"/>
                    <a:pt x="30944" y="5804"/>
                    <a:pt x="27699" y="2403"/>
                  </a:cubicBezTo>
                  <a:cubicBezTo>
                    <a:pt x="26038" y="667"/>
                    <a:pt x="23870" y="0"/>
                    <a:pt x="2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2709;p55"/>
            <p:cNvSpPr/>
            <p:nvPr/>
          </p:nvSpPr>
          <p:spPr>
            <a:xfrm>
              <a:off x="8449025" y="6848500"/>
              <a:ext cx="937475" cy="686775"/>
            </a:xfrm>
            <a:custGeom>
              <a:avLst/>
              <a:gdLst/>
              <a:ahLst/>
              <a:cxnLst/>
              <a:rect l="l" t="t" r="r" b="b"/>
              <a:pathLst>
                <a:path w="37499" h="27471" extrusionOk="0">
                  <a:moveTo>
                    <a:pt x="8427" y="1"/>
                  </a:moveTo>
                  <a:cubicBezTo>
                    <a:pt x="8282" y="1"/>
                    <a:pt x="8134" y="9"/>
                    <a:pt x="7983" y="26"/>
                  </a:cubicBezTo>
                  <a:cubicBezTo>
                    <a:pt x="5179" y="311"/>
                    <a:pt x="3725" y="2777"/>
                    <a:pt x="2752" y="5192"/>
                  </a:cubicBezTo>
                  <a:cubicBezTo>
                    <a:pt x="2635" y="5231"/>
                    <a:pt x="2544" y="5321"/>
                    <a:pt x="2505" y="5451"/>
                  </a:cubicBezTo>
                  <a:cubicBezTo>
                    <a:pt x="662" y="11240"/>
                    <a:pt x="0" y="18846"/>
                    <a:pt x="4413" y="23701"/>
                  </a:cubicBezTo>
                  <a:cubicBezTo>
                    <a:pt x="6805" y="26343"/>
                    <a:pt x="10217" y="27470"/>
                    <a:pt x="13717" y="27470"/>
                  </a:cubicBezTo>
                  <a:cubicBezTo>
                    <a:pt x="17303" y="27470"/>
                    <a:pt x="20982" y="26287"/>
                    <a:pt x="23753" y="24337"/>
                  </a:cubicBezTo>
                  <a:cubicBezTo>
                    <a:pt x="26128" y="22636"/>
                    <a:pt x="28023" y="20365"/>
                    <a:pt x="29269" y="17730"/>
                  </a:cubicBezTo>
                  <a:cubicBezTo>
                    <a:pt x="29944" y="17509"/>
                    <a:pt x="30503" y="17003"/>
                    <a:pt x="30801" y="16354"/>
                  </a:cubicBezTo>
                  <a:cubicBezTo>
                    <a:pt x="31008" y="16500"/>
                    <a:pt x="31230" y="16565"/>
                    <a:pt x="31449" y="16565"/>
                  </a:cubicBezTo>
                  <a:cubicBezTo>
                    <a:pt x="32069" y="16565"/>
                    <a:pt x="32659" y="16042"/>
                    <a:pt x="32774" y="15342"/>
                  </a:cubicBezTo>
                  <a:cubicBezTo>
                    <a:pt x="32774" y="15303"/>
                    <a:pt x="32774" y="15277"/>
                    <a:pt x="32787" y="15238"/>
                  </a:cubicBezTo>
                  <a:cubicBezTo>
                    <a:pt x="33540" y="15225"/>
                    <a:pt x="34189" y="14667"/>
                    <a:pt x="34332" y="13927"/>
                  </a:cubicBezTo>
                  <a:cubicBezTo>
                    <a:pt x="34708" y="13888"/>
                    <a:pt x="35071" y="13732"/>
                    <a:pt x="35357" y="13473"/>
                  </a:cubicBezTo>
                  <a:cubicBezTo>
                    <a:pt x="35564" y="13875"/>
                    <a:pt x="35889" y="14214"/>
                    <a:pt x="36340" y="14214"/>
                  </a:cubicBezTo>
                  <a:cubicBezTo>
                    <a:pt x="36427" y="14214"/>
                    <a:pt x="36519" y="14201"/>
                    <a:pt x="36616" y="14174"/>
                  </a:cubicBezTo>
                  <a:cubicBezTo>
                    <a:pt x="37356" y="13979"/>
                    <a:pt x="37499" y="13148"/>
                    <a:pt x="37499" y="12499"/>
                  </a:cubicBezTo>
                  <a:cubicBezTo>
                    <a:pt x="37499" y="12408"/>
                    <a:pt x="37460" y="12318"/>
                    <a:pt x="37395" y="12240"/>
                  </a:cubicBezTo>
                  <a:cubicBezTo>
                    <a:pt x="37226" y="10111"/>
                    <a:pt x="35720" y="8333"/>
                    <a:pt x="33644" y="7788"/>
                  </a:cubicBezTo>
                  <a:cubicBezTo>
                    <a:pt x="33143" y="7654"/>
                    <a:pt x="32646" y="7591"/>
                    <a:pt x="32157" y="7591"/>
                  </a:cubicBezTo>
                  <a:cubicBezTo>
                    <a:pt x="30229" y="7591"/>
                    <a:pt x="28438" y="8570"/>
                    <a:pt x="27102" y="10020"/>
                  </a:cubicBezTo>
                  <a:cubicBezTo>
                    <a:pt x="27050" y="10059"/>
                    <a:pt x="26998" y="10098"/>
                    <a:pt x="26959" y="10150"/>
                  </a:cubicBezTo>
                  <a:cubicBezTo>
                    <a:pt x="24554" y="13277"/>
                    <a:pt x="21500" y="17032"/>
                    <a:pt x="17295" y="17032"/>
                  </a:cubicBezTo>
                  <a:cubicBezTo>
                    <a:pt x="16892" y="17032"/>
                    <a:pt x="16480" y="16998"/>
                    <a:pt x="16056" y="16925"/>
                  </a:cubicBezTo>
                  <a:cubicBezTo>
                    <a:pt x="14654" y="16692"/>
                    <a:pt x="13564" y="16043"/>
                    <a:pt x="12837" y="15108"/>
                  </a:cubicBezTo>
                  <a:cubicBezTo>
                    <a:pt x="12824" y="14952"/>
                    <a:pt x="12720" y="14810"/>
                    <a:pt x="12577" y="14758"/>
                  </a:cubicBezTo>
                  <a:cubicBezTo>
                    <a:pt x="11993" y="13836"/>
                    <a:pt x="11695" y="12681"/>
                    <a:pt x="11760" y="11383"/>
                  </a:cubicBezTo>
                  <a:cubicBezTo>
                    <a:pt x="11864" y="9112"/>
                    <a:pt x="12772" y="6931"/>
                    <a:pt x="12577" y="4647"/>
                  </a:cubicBezTo>
                  <a:cubicBezTo>
                    <a:pt x="12406" y="2318"/>
                    <a:pt x="10880" y="1"/>
                    <a:pt x="8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2710;p55"/>
            <p:cNvSpPr/>
            <p:nvPr/>
          </p:nvSpPr>
          <p:spPr>
            <a:xfrm>
              <a:off x="8482100" y="6868800"/>
              <a:ext cx="265450" cy="508300"/>
            </a:xfrm>
            <a:custGeom>
              <a:avLst/>
              <a:gdLst/>
              <a:ahLst/>
              <a:cxnLst/>
              <a:rect l="l" t="t" r="r" b="b"/>
              <a:pathLst>
                <a:path w="10618" h="20332" extrusionOk="0">
                  <a:moveTo>
                    <a:pt x="7237" y="1"/>
                  </a:moveTo>
                  <a:cubicBezTo>
                    <a:pt x="6930" y="1"/>
                    <a:pt x="6595" y="43"/>
                    <a:pt x="6231" y="135"/>
                  </a:cubicBezTo>
                  <a:cubicBezTo>
                    <a:pt x="3622" y="797"/>
                    <a:pt x="2571" y="3627"/>
                    <a:pt x="1753" y="5872"/>
                  </a:cubicBezTo>
                  <a:cubicBezTo>
                    <a:pt x="1740" y="5937"/>
                    <a:pt x="1701" y="5989"/>
                    <a:pt x="1662" y="6041"/>
                  </a:cubicBezTo>
                  <a:cubicBezTo>
                    <a:pt x="364" y="10714"/>
                    <a:pt x="1" y="16217"/>
                    <a:pt x="2298" y="20332"/>
                  </a:cubicBezTo>
                  <a:cubicBezTo>
                    <a:pt x="5608" y="19319"/>
                    <a:pt x="8477" y="17243"/>
                    <a:pt x="10476" y="14426"/>
                  </a:cubicBezTo>
                  <a:cubicBezTo>
                    <a:pt x="9035" y="12155"/>
                    <a:pt x="9801" y="9156"/>
                    <a:pt x="10229" y="6547"/>
                  </a:cubicBezTo>
                  <a:cubicBezTo>
                    <a:pt x="10618" y="4178"/>
                    <a:pt x="10268" y="1"/>
                    <a:pt x="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2711;p55"/>
            <p:cNvSpPr/>
            <p:nvPr/>
          </p:nvSpPr>
          <p:spPr>
            <a:xfrm>
              <a:off x="8550575" y="7059700"/>
              <a:ext cx="816775" cy="453050"/>
            </a:xfrm>
            <a:custGeom>
              <a:avLst/>
              <a:gdLst/>
              <a:ahLst/>
              <a:cxnLst/>
              <a:rect l="l" t="t" r="r" b="b"/>
              <a:pathLst>
                <a:path w="32671" h="18122" extrusionOk="0">
                  <a:moveTo>
                    <a:pt x="28036" y="1"/>
                  </a:moveTo>
                  <a:cubicBezTo>
                    <a:pt x="26207" y="1"/>
                    <a:pt x="24665" y="965"/>
                    <a:pt x="23468" y="2351"/>
                  </a:cubicBezTo>
                  <a:cubicBezTo>
                    <a:pt x="23442" y="2377"/>
                    <a:pt x="23416" y="2390"/>
                    <a:pt x="23403" y="2403"/>
                  </a:cubicBezTo>
                  <a:cubicBezTo>
                    <a:pt x="20972" y="5503"/>
                    <a:pt x="17044" y="9586"/>
                    <a:pt x="12947" y="9586"/>
                  </a:cubicBezTo>
                  <a:cubicBezTo>
                    <a:pt x="11554" y="9586"/>
                    <a:pt x="10142" y="9114"/>
                    <a:pt x="8762" y="7971"/>
                  </a:cubicBezTo>
                  <a:cubicBezTo>
                    <a:pt x="8580" y="7815"/>
                    <a:pt x="8412" y="7660"/>
                    <a:pt x="8256" y="7491"/>
                  </a:cubicBezTo>
                  <a:cubicBezTo>
                    <a:pt x="6192" y="10295"/>
                    <a:pt x="3311" y="12371"/>
                    <a:pt x="1" y="13436"/>
                  </a:cubicBezTo>
                  <a:cubicBezTo>
                    <a:pt x="961" y="14876"/>
                    <a:pt x="2272" y="16071"/>
                    <a:pt x="3804" y="16888"/>
                  </a:cubicBezTo>
                  <a:cubicBezTo>
                    <a:pt x="5832" y="17724"/>
                    <a:pt x="7924" y="18122"/>
                    <a:pt x="9978" y="18122"/>
                  </a:cubicBezTo>
                  <a:cubicBezTo>
                    <a:pt x="16085" y="18122"/>
                    <a:pt x="21848" y="14607"/>
                    <a:pt x="24558" y="8672"/>
                  </a:cubicBezTo>
                  <a:cubicBezTo>
                    <a:pt x="24602" y="8529"/>
                    <a:pt x="24739" y="8442"/>
                    <a:pt x="24882" y="8442"/>
                  </a:cubicBezTo>
                  <a:cubicBezTo>
                    <a:pt x="24908" y="8442"/>
                    <a:pt x="24935" y="8445"/>
                    <a:pt x="24961" y="8451"/>
                  </a:cubicBezTo>
                  <a:cubicBezTo>
                    <a:pt x="25817" y="8166"/>
                    <a:pt x="26298" y="7257"/>
                    <a:pt x="26038" y="6388"/>
                  </a:cubicBezTo>
                  <a:cubicBezTo>
                    <a:pt x="25960" y="6075"/>
                    <a:pt x="26220" y="5871"/>
                    <a:pt x="26471" y="5871"/>
                  </a:cubicBezTo>
                  <a:cubicBezTo>
                    <a:pt x="26637" y="5871"/>
                    <a:pt x="26799" y="5960"/>
                    <a:pt x="26856" y="6167"/>
                  </a:cubicBezTo>
                  <a:cubicBezTo>
                    <a:pt x="26934" y="6453"/>
                    <a:pt x="26960" y="6738"/>
                    <a:pt x="26934" y="7037"/>
                  </a:cubicBezTo>
                  <a:cubicBezTo>
                    <a:pt x="27012" y="7050"/>
                    <a:pt x="27077" y="7089"/>
                    <a:pt x="27128" y="7140"/>
                  </a:cubicBezTo>
                  <a:cubicBezTo>
                    <a:pt x="27227" y="7239"/>
                    <a:pt x="27321" y="7280"/>
                    <a:pt x="27408" y="7280"/>
                  </a:cubicBezTo>
                  <a:cubicBezTo>
                    <a:pt x="27685" y="7280"/>
                    <a:pt x="27881" y="6859"/>
                    <a:pt x="27881" y="6582"/>
                  </a:cubicBezTo>
                  <a:cubicBezTo>
                    <a:pt x="27855" y="6271"/>
                    <a:pt x="27751" y="5985"/>
                    <a:pt x="27596" y="5726"/>
                  </a:cubicBezTo>
                  <a:cubicBezTo>
                    <a:pt x="27297" y="5219"/>
                    <a:pt x="26921" y="4791"/>
                    <a:pt x="26454" y="4441"/>
                  </a:cubicBezTo>
                  <a:cubicBezTo>
                    <a:pt x="26100" y="4173"/>
                    <a:pt x="26329" y="3632"/>
                    <a:pt x="26661" y="3632"/>
                  </a:cubicBezTo>
                  <a:cubicBezTo>
                    <a:pt x="26731" y="3632"/>
                    <a:pt x="26807" y="3657"/>
                    <a:pt x="26882" y="3714"/>
                  </a:cubicBezTo>
                  <a:cubicBezTo>
                    <a:pt x="27557" y="4233"/>
                    <a:pt x="28349" y="5038"/>
                    <a:pt x="28621" y="5946"/>
                  </a:cubicBezTo>
                  <a:cubicBezTo>
                    <a:pt x="29517" y="5920"/>
                    <a:pt x="29634" y="4895"/>
                    <a:pt x="29166" y="4220"/>
                  </a:cubicBezTo>
                  <a:cubicBezTo>
                    <a:pt x="28777" y="3662"/>
                    <a:pt x="28115" y="3337"/>
                    <a:pt x="27518" y="3039"/>
                  </a:cubicBezTo>
                  <a:cubicBezTo>
                    <a:pt x="27106" y="2827"/>
                    <a:pt x="27353" y="2262"/>
                    <a:pt x="27744" y="2262"/>
                  </a:cubicBezTo>
                  <a:cubicBezTo>
                    <a:pt x="27808" y="2262"/>
                    <a:pt x="27876" y="2277"/>
                    <a:pt x="27946" y="2312"/>
                  </a:cubicBezTo>
                  <a:cubicBezTo>
                    <a:pt x="28933" y="2818"/>
                    <a:pt x="29997" y="3480"/>
                    <a:pt x="30244" y="4622"/>
                  </a:cubicBezTo>
                  <a:cubicBezTo>
                    <a:pt x="31113" y="4532"/>
                    <a:pt x="31152" y="3441"/>
                    <a:pt x="30776" y="2805"/>
                  </a:cubicBezTo>
                  <a:cubicBezTo>
                    <a:pt x="30399" y="2169"/>
                    <a:pt x="29711" y="1780"/>
                    <a:pt x="29101" y="1416"/>
                  </a:cubicBezTo>
                  <a:cubicBezTo>
                    <a:pt x="28709" y="1176"/>
                    <a:pt x="28949" y="624"/>
                    <a:pt x="29313" y="624"/>
                  </a:cubicBezTo>
                  <a:cubicBezTo>
                    <a:pt x="29382" y="624"/>
                    <a:pt x="29455" y="644"/>
                    <a:pt x="29530" y="690"/>
                  </a:cubicBezTo>
                  <a:cubicBezTo>
                    <a:pt x="30581" y="1313"/>
                    <a:pt x="31775" y="2143"/>
                    <a:pt x="31879" y="3493"/>
                  </a:cubicBezTo>
                  <a:cubicBezTo>
                    <a:pt x="31892" y="3714"/>
                    <a:pt x="31866" y="3947"/>
                    <a:pt x="31801" y="4155"/>
                  </a:cubicBezTo>
                  <a:cubicBezTo>
                    <a:pt x="31840" y="4207"/>
                    <a:pt x="31866" y="4259"/>
                    <a:pt x="31892" y="4324"/>
                  </a:cubicBezTo>
                  <a:cubicBezTo>
                    <a:pt x="31938" y="4484"/>
                    <a:pt x="32054" y="4907"/>
                    <a:pt x="32277" y="4907"/>
                  </a:cubicBezTo>
                  <a:cubicBezTo>
                    <a:pt x="32307" y="4907"/>
                    <a:pt x="32338" y="4899"/>
                    <a:pt x="32372" y="4882"/>
                  </a:cubicBezTo>
                  <a:cubicBezTo>
                    <a:pt x="32437" y="4843"/>
                    <a:pt x="32502" y="4778"/>
                    <a:pt x="32528" y="4713"/>
                  </a:cubicBezTo>
                  <a:cubicBezTo>
                    <a:pt x="32515" y="4674"/>
                    <a:pt x="32515" y="4648"/>
                    <a:pt x="32515" y="4622"/>
                  </a:cubicBezTo>
                  <a:cubicBezTo>
                    <a:pt x="32671" y="2182"/>
                    <a:pt x="30996" y="274"/>
                    <a:pt x="28569" y="28"/>
                  </a:cubicBezTo>
                  <a:cubicBezTo>
                    <a:pt x="28389" y="9"/>
                    <a:pt x="28211" y="1"/>
                    <a:pt x="28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2712;p55"/>
            <p:cNvSpPr/>
            <p:nvPr/>
          </p:nvSpPr>
          <p:spPr>
            <a:xfrm>
              <a:off x="9066525" y="6479850"/>
              <a:ext cx="131125" cy="119425"/>
            </a:xfrm>
            <a:custGeom>
              <a:avLst/>
              <a:gdLst/>
              <a:ahLst/>
              <a:cxnLst/>
              <a:rect l="l" t="t" r="r" b="b"/>
              <a:pathLst>
                <a:path w="5245" h="4777" extrusionOk="0">
                  <a:moveTo>
                    <a:pt x="2430" y="1"/>
                  </a:moveTo>
                  <a:cubicBezTo>
                    <a:pt x="1410" y="1"/>
                    <a:pt x="408" y="966"/>
                    <a:pt x="221" y="1922"/>
                  </a:cubicBezTo>
                  <a:cubicBezTo>
                    <a:pt x="1" y="3207"/>
                    <a:pt x="831" y="4440"/>
                    <a:pt x="2116" y="4725"/>
                  </a:cubicBezTo>
                  <a:cubicBezTo>
                    <a:pt x="2277" y="4760"/>
                    <a:pt x="2439" y="4777"/>
                    <a:pt x="2601" y="4777"/>
                  </a:cubicBezTo>
                  <a:cubicBezTo>
                    <a:pt x="3651" y="4777"/>
                    <a:pt x="4663" y="4072"/>
                    <a:pt x="4933" y="3025"/>
                  </a:cubicBezTo>
                  <a:cubicBezTo>
                    <a:pt x="5244" y="1805"/>
                    <a:pt x="4375" y="702"/>
                    <a:pt x="3297" y="221"/>
                  </a:cubicBezTo>
                  <a:cubicBezTo>
                    <a:pt x="3129" y="144"/>
                    <a:pt x="2960" y="79"/>
                    <a:pt x="2778" y="40"/>
                  </a:cubicBezTo>
                  <a:cubicBezTo>
                    <a:pt x="2663" y="13"/>
                    <a:pt x="2546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2713;p55"/>
            <p:cNvSpPr/>
            <p:nvPr/>
          </p:nvSpPr>
          <p:spPr>
            <a:xfrm>
              <a:off x="9091525" y="6502975"/>
              <a:ext cx="81250" cy="75225"/>
            </a:xfrm>
            <a:custGeom>
              <a:avLst/>
              <a:gdLst/>
              <a:ahLst/>
              <a:cxnLst/>
              <a:rect l="l" t="t" r="r" b="b"/>
              <a:pathLst>
                <a:path w="3250" h="3009" extrusionOk="0">
                  <a:moveTo>
                    <a:pt x="1380" y="0"/>
                  </a:moveTo>
                  <a:cubicBezTo>
                    <a:pt x="1042" y="0"/>
                    <a:pt x="716" y="116"/>
                    <a:pt x="467" y="387"/>
                  </a:cubicBezTo>
                  <a:cubicBezTo>
                    <a:pt x="234" y="659"/>
                    <a:pt x="91" y="997"/>
                    <a:pt x="65" y="1347"/>
                  </a:cubicBezTo>
                  <a:cubicBezTo>
                    <a:pt x="0" y="2113"/>
                    <a:pt x="519" y="2827"/>
                    <a:pt x="1285" y="2970"/>
                  </a:cubicBezTo>
                  <a:cubicBezTo>
                    <a:pt x="1399" y="2996"/>
                    <a:pt x="1512" y="3009"/>
                    <a:pt x="1624" y="3009"/>
                  </a:cubicBezTo>
                  <a:cubicBezTo>
                    <a:pt x="2340" y="3009"/>
                    <a:pt x="2977" y="2491"/>
                    <a:pt x="3089" y="1750"/>
                  </a:cubicBezTo>
                  <a:cubicBezTo>
                    <a:pt x="3249" y="817"/>
                    <a:pt x="2274" y="0"/>
                    <a:pt x="1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2714;p55"/>
            <p:cNvSpPr/>
            <p:nvPr/>
          </p:nvSpPr>
          <p:spPr>
            <a:xfrm>
              <a:off x="8938350" y="6245950"/>
              <a:ext cx="209000" cy="272800"/>
            </a:xfrm>
            <a:custGeom>
              <a:avLst/>
              <a:gdLst/>
              <a:ahLst/>
              <a:cxnLst/>
              <a:rect l="l" t="t" r="r" b="b"/>
              <a:pathLst>
                <a:path w="8360" h="10912" extrusionOk="0">
                  <a:moveTo>
                    <a:pt x="5214" y="0"/>
                  </a:moveTo>
                  <a:cubicBezTo>
                    <a:pt x="5098" y="0"/>
                    <a:pt x="4983" y="46"/>
                    <a:pt x="4894" y="141"/>
                  </a:cubicBezTo>
                  <a:lnTo>
                    <a:pt x="4855" y="141"/>
                  </a:lnTo>
                  <a:cubicBezTo>
                    <a:pt x="1" y="907"/>
                    <a:pt x="5115" y="9032"/>
                    <a:pt x="6607" y="10785"/>
                  </a:cubicBezTo>
                  <a:cubicBezTo>
                    <a:pt x="6681" y="10873"/>
                    <a:pt x="6782" y="10911"/>
                    <a:pt x="6884" y="10911"/>
                  </a:cubicBezTo>
                  <a:cubicBezTo>
                    <a:pt x="7069" y="10911"/>
                    <a:pt x="7258" y="10786"/>
                    <a:pt x="7308" y="10603"/>
                  </a:cubicBezTo>
                  <a:cubicBezTo>
                    <a:pt x="8360" y="7046"/>
                    <a:pt x="7724" y="3217"/>
                    <a:pt x="5582" y="193"/>
                  </a:cubicBezTo>
                  <a:cubicBezTo>
                    <a:pt x="5490" y="66"/>
                    <a:pt x="5352" y="0"/>
                    <a:pt x="521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2715;p55"/>
            <p:cNvSpPr/>
            <p:nvPr/>
          </p:nvSpPr>
          <p:spPr>
            <a:xfrm>
              <a:off x="9000975" y="6269575"/>
              <a:ext cx="121075" cy="215500"/>
            </a:xfrm>
            <a:custGeom>
              <a:avLst/>
              <a:gdLst/>
              <a:ahLst/>
              <a:cxnLst/>
              <a:rect l="l" t="t" r="r" b="b"/>
              <a:pathLst>
                <a:path w="4843" h="8620" extrusionOk="0">
                  <a:moveTo>
                    <a:pt x="2571" y="1"/>
                  </a:moveTo>
                  <a:cubicBezTo>
                    <a:pt x="1" y="416"/>
                    <a:pt x="1974" y="4842"/>
                    <a:pt x="2506" y="5946"/>
                  </a:cubicBezTo>
                  <a:cubicBezTo>
                    <a:pt x="2973" y="6893"/>
                    <a:pt x="3531" y="7789"/>
                    <a:pt x="4193" y="8619"/>
                  </a:cubicBezTo>
                  <a:cubicBezTo>
                    <a:pt x="4842" y="5647"/>
                    <a:pt x="4258" y="2532"/>
                    <a:pt x="25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2716;p55"/>
            <p:cNvSpPr/>
            <p:nvPr/>
          </p:nvSpPr>
          <p:spPr>
            <a:xfrm>
              <a:off x="8674525" y="6162900"/>
              <a:ext cx="456925" cy="746500"/>
            </a:xfrm>
            <a:custGeom>
              <a:avLst/>
              <a:gdLst/>
              <a:ahLst/>
              <a:cxnLst/>
              <a:rect l="l" t="t" r="r" b="b"/>
              <a:pathLst>
                <a:path w="18277" h="29860" extrusionOk="0">
                  <a:moveTo>
                    <a:pt x="9742" y="1"/>
                  </a:moveTo>
                  <a:cubicBezTo>
                    <a:pt x="6520" y="1"/>
                    <a:pt x="3003" y="1841"/>
                    <a:pt x="1364" y="4320"/>
                  </a:cubicBezTo>
                  <a:cubicBezTo>
                    <a:pt x="546" y="5566"/>
                    <a:pt x="92" y="7033"/>
                    <a:pt x="53" y="8538"/>
                  </a:cubicBezTo>
                  <a:cubicBezTo>
                    <a:pt x="1" y="10018"/>
                    <a:pt x="300" y="11498"/>
                    <a:pt x="754" y="12912"/>
                  </a:cubicBezTo>
                  <a:cubicBezTo>
                    <a:pt x="987" y="13639"/>
                    <a:pt x="1260" y="14353"/>
                    <a:pt x="1559" y="15054"/>
                  </a:cubicBezTo>
                  <a:cubicBezTo>
                    <a:pt x="1701" y="15392"/>
                    <a:pt x="1857" y="15742"/>
                    <a:pt x="2013" y="16079"/>
                  </a:cubicBezTo>
                  <a:cubicBezTo>
                    <a:pt x="2882" y="17962"/>
                    <a:pt x="4349" y="19688"/>
                    <a:pt x="4440" y="21842"/>
                  </a:cubicBezTo>
                  <a:lnTo>
                    <a:pt x="4440" y="22024"/>
                  </a:lnTo>
                  <a:cubicBezTo>
                    <a:pt x="4440" y="23283"/>
                    <a:pt x="3765" y="24490"/>
                    <a:pt x="3869" y="25736"/>
                  </a:cubicBezTo>
                  <a:cubicBezTo>
                    <a:pt x="3973" y="27112"/>
                    <a:pt x="4985" y="27748"/>
                    <a:pt x="6140" y="28254"/>
                  </a:cubicBezTo>
                  <a:cubicBezTo>
                    <a:pt x="7297" y="28766"/>
                    <a:pt x="9121" y="29859"/>
                    <a:pt x="10575" y="29859"/>
                  </a:cubicBezTo>
                  <a:cubicBezTo>
                    <a:pt x="10818" y="29859"/>
                    <a:pt x="11050" y="29829"/>
                    <a:pt x="11267" y="29760"/>
                  </a:cubicBezTo>
                  <a:cubicBezTo>
                    <a:pt x="12838" y="29254"/>
                    <a:pt x="12604" y="27593"/>
                    <a:pt x="12228" y="26333"/>
                  </a:cubicBezTo>
                  <a:cubicBezTo>
                    <a:pt x="12215" y="26295"/>
                    <a:pt x="12189" y="26243"/>
                    <a:pt x="12163" y="26204"/>
                  </a:cubicBezTo>
                  <a:cubicBezTo>
                    <a:pt x="11942" y="25555"/>
                    <a:pt x="11722" y="24841"/>
                    <a:pt x="11709" y="24166"/>
                  </a:cubicBezTo>
                  <a:cubicBezTo>
                    <a:pt x="11696" y="22232"/>
                    <a:pt x="12838" y="21855"/>
                    <a:pt x="14318" y="21103"/>
                  </a:cubicBezTo>
                  <a:cubicBezTo>
                    <a:pt x="15122" y="20713"/>
                    <a:pt x="15797" y="20376"/>
                    <a:pt x="16420" y="19714"/>
                  </a:cubicBezTo>
                  <a:cubicBezTo>
                    <a:pt x="17809" y="18208"/>
                    <a:pt x="18277" y="16118"/>
                    <a:pt x="18264" y="14133"/>
                  </a:cubicBezTo>
                  <a:cubicBezTo>
                    <a:pt x="18225" y="11160"/>
                    <a:pt x="17692" y="8214"/>
                    <a:pt x="16680" y="5423"/>
                  </a:cubicBezTo>
                  <a:cubicBezTo>
                    <a:pt x="15966" y="3489"/>
                    <a:pt x="14746" y="1672"/>
                    <a:pt x="12890" y="711"/>
                  </a:cubicBezTo>
                  <a:cubicBezTo>
                    <a:pt x="11936" y="221"/>
                    <a:pt x="10856" y="1"/>
                    <a:pt x="9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2717;p55"/>
            <p:cNvSpPr/>
            <p:nvPr/>
          </p:nvSpPr>
          <p:spPr>
            <a:xfrm>
              <a:off x="8693350" y="6184150"/>
              <a:ext cx="460500" cy="697425"/>
            </a:xfrm>
            <a:custGeom>
              <a:avLst/>
              <a:gdLst/>
              <a:ahLst/>
              <a:cxnLst/>
              <a:rect l="l" t="t" r="r" b="b"/>
              <a:pathLst>
                <a:path w="18420" h="27897" extrusionOk="0">
                  <a:moveTo>
                    <a:pt x="9080" y="1"/>
                  </a:moveTo>
                  <a:cubicBezTo>
                    <a:pt x="6658" y="1"/>
                    <a:pt x="3765" y="1189"/>
                    <a:pt x="2117" y="2938"/>
                  </a:cubicBezTo>
                  <a:cubicBezTo>
                    <a:pt x="598" y="4547"/>
                    <a:pt x="1" y="6676"/>
                    <a:pt x="196" y="8856"/>
                  </a:cubicBezTo>
                  <a:cubicBezTo>
                    <a:pt x="338" y="10531"/>
                    <a:pt x="870" y="12166"/>
                    <a:pt x="1519" y="13724"/>
                  </a:cubicBezTo>
                  <a:cubicBezTo>
                    <a:pt x="1870" y="14568"/>
                    <a:pt x="2194" y="15398"/>
                    <a:pt x="2688" y="16190"/>
                  </a:cubicBezTo>
                  <a:cubicBezTo>
                    <a:pt x="3168" y="16969"/>
                    <a:pt x="3700" y="17748"/>
                    <a:pt x="4038" y="18617"/>
                  </a:cubicBezTo>
                  <a:cubicBezTo>
                    <a:pt x="4427" y="19630"/>
                    <a:pt x="4596" y="20720"/>
                    <a:pt x="4505" y="21810"/>
                  </a:cubicBezTo>
                  <a:cubicBezTo>
                    <a:pt x="4388" y="23316"/>
                    <a:pt x="3596" y="25029"/>
                    <a:pt x="4972" y="26107"/>
                  </a:cubicBezTo>
                  <a:cubicBezTo>
                    <a:pt x="5582" y="26587"/>
                    <a:pt x="6776" y="27119"/>
                    <a:pt x="7490" y="27417"/>
                  </a:cubicBezTo>
                  <a:cubicBezTo>
                    <a:pt x="7978" y="27622"/>
                    <a:pt x="8796" y="27897"/>
                    <a:pt x="9514" y="27897"/>
                  </a:cubicBezTo>
                  <a:cubicBezTo>
                    <a:pt x="10115" y="27897"/>
                    <a:pt x="10645" y="27704"/>
                    <a:pt x="10852" y="27119"/>
                  </a:cubicBezTo>
                  <a:cubicBezTo>
                    <a:pt x="11176" y="26249"/>
                    <a:pt x="10463" y="25211"/>
                    <a:pt x="10281" y="24367"/>
                  </a:cubicBezTo>
                  <a:cubicBezTo>
                    <a:pt x="10086" y="23433"/>
                    <a:pt x="10047" y="22433"/>
                    <a:pt x="10463" y="21551"/>
                  </a:cubicBezTo>
                  <a:cubicBezTo>
                    <a:pt x="11137" y="20071"/>
                    <a:pt x="12513" y="19941"/>
                    <a:pt x="13811" y="19227"/>
                  </a:cubicBezTo>
                  <a:cubicBezTo>
                    <a:pt x="18419" y="16748"/>
                    <a:pt x="16615" y="9103"/>
                    <a:pt x="15239" y="5157"/>
                  </a:cubicBezTo>
                  <a:cubicBezTo>
                    <a:pt x="14305" y="2444"/>
                    <a:pt x="12371" y="108"/>
                    <a:pt x="9307" y="4"/>
                  </a:cubicBezTo>
                  <a:cubicBezTo>
                    <a:pt x="9232" y="2"/>
                    <a:pt x="9156" y="1"/>
                    <a:pt x="9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2718;p55"/>
            <p:cNvSpPr/>
            <p:nvPr/>
          </p:nvSpPr>
          <p:spPr>
            <a:xfrm>
              <a:off x="8693350" y="6184150"/>
              <a:ext cx="391050" cy="406975"/>
            </a:xfrm>
            <a:custGeom>
              <a:avLst/>
              <a:gdLst/>
              <a:ahLst/>
              <a:cxnLst/>
              <a:rect l="l" t="t" r="r" b="b"/>
              <a:pathLst>
                <a:path w="15642" h="16279" extrusionOk="0">
                  <a:moveTo>
                    <a:pt x="9083" y="1"/>
                  </a:moveTo>
                  <a:cubicBezTo>
                    <a:pt x="6672" y="1"/>
                    <a:pt x="3778" y="1201"/>
                    <a:pt x="2117" y="2951"/>
                  </a:cubicBezTo>
                  <a:cubicBezTo>
                    <a:pt x="598" y="4547"/>
                    <a:pt x="1" y="6676"/>
                    <a:pt x="196" y="8856"/>
                  </a:cubicBezTo>
                  <a:cubicBezTo>
                    <a:pt x="338" y="10544"/>
                    <a:pt x="870" y="12166"/>
                    <a:pt x="1519" y="13724"/>
                  </a:cubicBezTo>
                  <a:cubicBezTo>
                    <a:pt x="1870" y="14555"/>
                    <a:pt x="2207" y="15424"/>
                    <a:pt x="2688" y="16190"/>
                  </a:cubicBezTo>
                  <a:lnTo>
                    <a:pt x="2727" y="16242"/>
                  </a:lnTo>
                  <a:lnTo>
                    <a:pt x="2843" y="16268"/>
                  </a:lnTo>
                  <a:cubicBezTo>
                    <a:pt x="2874" y="16275"/>
                    <a:pt x="2905" y="16279"/>
                    <a:pt x="2935" y="16279"/>
                  </a:cubicBezTo>
                  <a:cubicBezTo>
                    <a:pt x="3125" y="16279"/>
                    <a:pt x="3305" y="16145"/>
                    <a:pt x="3350" y="15943"/>
                  </a:cubicBezTo>
                  <a:cubicBezTo>
                    <a:pt x="3393" y="15959"/>
                    <a:pt x="3438" y="15966"/>
                    <a:pt x="3481" y="15966"/>
                  </a:cubicBezTo>
                  <a:cubicBezTo>
                    <a:pt x="3656" y="15966"/>
                    <a:pt x="3814" y="15848"/>
                    <a:pt x="3856" y="15671"/>
                  </a:cubicBezTo>
                  <a:lnTo>
                    <a:pt x="5011" y="10855"/>
                  </a:lnTo>
                  <a:cubicBezTo>
                    <a:pt x="5193" y="10103"/>
                    <a:pt x="5193" y="8973"/>
                    <a:pt x="5984" y="8597"/>
                  </a:cubicBezTo>
                  <a:cubicBezTo>
                    <a:pt x="6192" y="8497"/>
                    <a:pt x="6517" y="8466"/>
                    <a:pt x="6883" y="8466"/>
                  </a:cubicBezTo>
                  <a:cubicBezTo>
                    <a:pt x="7529" y="8466"/>
                    <a:pt x="8306" y="8564"/>
                    <a:pt x="8807" y="8564"/>
                  </a:cubicBezTo>
                  <a:cubicBezTo>
                    <a:pt x="8875" y="8564"/>
                    <a:pt x="8939" y="8562"/>
                    <a:pt x="8996" y="8558"/>
                  </a:cubicBezTo>
                  <a:cubicBezTo>
                    <a:pt x="11345" y="8389"/>
                    <a:pt x="13746" y="7818"/>
                    <a:pt x="15641" y="6390"/>
                  </a:cubicBezTo>
                  <a:cubicBezTo>
                    <a:pt x="15512" y="5949"/>
                    <a:pt x="15382" y="5534"/>
                    <a:pt x="15239" y="5157"/>
                  </a:cubicBezTo>
                  <a:cubicBezTo>
                    <a:pt x="14305" y="2457"/>
                    <a:pt x="12384" y="121"/>
                    <a:pt x="9307" y="4"/>
                  </a:cubicBezTo>
                  <a:cubicBezTo>
                    <a:pt x="9233" y="2"/>
                    <a:pt x="9158" y="1"/>
                    <a:pt x="9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2719;p55"/>
            <p:cNvSpPr/>
            <p:nvPr/>
          </p:nvSpPr>
          <p:spPr>
            <a:xfrm>
              <a:off x="8845550" y="6674550"/>
              <a:ext cx="173300" cy="155500"/>
            </a:xfrm>
            <a:custGeom>
              <a:avLst/>
              <a:gdLst/>
              <a:ahLst/>
              <a:cxnLst/>
              <a:rect l="l" t="t" r="r" b="b"/>
              <a:pathLst>
                <a:path w="6932" h="6220" extrusionOk="0">
                  <a:moveTo>
                    <a:pt x="6932" y="1"/>
                  </a:moveTo>
                  <a:lnTo>
                    <a:pt x="3907" y="624"/>
                  </a:lnTo>
                  <a:cubicBezTo>
                    <a:pt x="3038" y="805"/>
                    <a:pt x="1675" y="818"/>
                    <a:pt x="1026" y="1532"/>
                  </a:cubicBezTo>
                  <a:cubicBezTo>
                    <a:pt x="0" y="2649"/>
                    <a:pt x="1233" y="4557"/>
                    <a:pt x="2116" y="5335"/>
                  </a:cubicBezTo>
                  <a:cubicBezTo>
                    <a:pt x="2739" y="5901"/>
                    <a:pt x="3547" y="6220"/>
                    <a:pt x="4375" y="6220"/>
                  </a:cubicBezTo>
                  <a:cubicBezTo>
                    <a:pt x="4479" y="6220"/>
                    <a:pt x="4582" y="6215"/>
                    <a:pt x="4686" y="6205"/>
                  </a:cubicBezTo>
                  <a:cubicBezTo>
                    <a:pt x="4530" y="5699"/>
                    <a:pt x="4284" y="5206"/>
                    <a:pt x="4193" y="4764"/>
                  </a:cubicBezTo>
                  <a:cubicBezTo>
                    <a:pt x="3998" y="3817"/>
                    <a:pt x="3959" y="2830"/>
                    <a:pt x="4375" y="1935"/>
                  </a:cubicBezTo>
                  <a:cubicBezTo>
                    <a:pt x="4907" y="753"/>
                    <a:pt x="5893" y="429"/>
                    <a:pt x="6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2720;p55"/>
            <p:cNvSpPr/>
            <p:nvPr/>
          </p:nvSpPr>
          <p:spPr>
            <a:xfrm>
              <a:off x="8605100" y="5975975"/>
              <a:ext cx="621750" cy="653150"/>
            </a:xfrm>
            <a:custGeom>
              <a:avLst/>
              <a:gdLst/>
              <a:ahLst/>
              <a:cxnLst/>
              <a:rect l="l" t="t" r="r" b="b"/>
              <a:pathLst>
                <a:path w="24870" h="26126" extrusionOk="0">
                  <a:moveTo>
                    <a:pt x="17754" y="0"/>
                  </a:moveTo>
                  <a:cubicBezTo>
                    <a:pt x="17216" y="0"/>
                    <a:pt x="16684" y="342"/>
                    <a:pt x="16329" y="751"/>
                  </a:cubicBezTo>
                  <a:cubicBezTo>
                    <a:pt x="15667" y="1530"/>
                    <a:pt x="15122" y="2464"/>
                    <a:pt x="14577" y="3373"/>
                  </a:cubicBezTo>
                  <a:cubicBezTo>
                    <a:pt x="14408" y="2516"/>
                    <a:pt x="13941" y="1738"/>
                    <a:pt x="13266" y="1192"/>
                  </a:cubicBezTo>
                  <a:cubicBezTo>
                    <a:pt x="13179" y="1111"/>
                    <a:pt x="13074" y="1073"/>
                    <a:pt x="12971" y="1073"/>
                  </a:cubicBezTo>
                  <a:cubicBezTo>
                    <a:pt x="12827" y="1073"/>
                    <a:pt x="12687" y="1147"/>
                    <a:pt x="12604" y="1283"/>
                  </a:cubicBezTo>
                  <a:cubicBezTo>
                    <a:pt x="10228" y="5644"/>
                    <a:pt x="0" y="8098"/>
                    <a:pt x="2765" y="14600"/>
                  </a:cubicBezTo>
                  <a:cubicBezTo>
                    <a:pt x="2038" y="15249"/>
                    <a:pt x="1649" y="16210"/>
                    <a:pt x="1792" y="17625"/>
                  </a:cubicBezTo>
                  <a:cubicBezTo>
                    <a:pt x="2103" y="20831"/>
                    <a:pt x="3998" y="23829"/>
                    <a:pt x="6270" y="26010"/>
                  </a:cubicBezTo>
                  <a:cubicBezTo>
                    <a:pt x="6346" y="26086"/>
                    <a:pt x="6445" y="26125"/>
                    <a:pt x="6544" y="26125"/>
                  </a:cubicBezTo>
                  <a:cubicBezTo>
                    <a:pt x="6630" y="26125"/>
                    <a:pt x="6716" y="26096"/>
                    <a:pt x="6789" y="26036"/>
                  </a:cubicBezTo>
                  <a:cubicBezTo>
                    <a:pt x="6906" y="25997"/>
                    <a:pt x="6983" y="25893"/>
                    <a:pt x="6996" y="25763"/>
                  </a:cubicBezTo>
                  <a:cubicBezTo>
                    <a:pt x="7606" y="22323"/>
                    <a:pt x="7749" y="18819"/>
                    <a:pt x="7451" y="15340"/>
                  </a:cubicBezTo>
                  <a:lnTo>
                    <a:pt x="7451" y="15340"/>
                  </a:lnTo>
                  <a:cubicBezTo>
                    <a:pt x="7883" y="15369"/>
                    <a:pt x="8315" y="15383"/>
                    <a:pt x="8746" y="15383"/>
                  </a:cubicBezTo>
                  <a:cubicBezTo>
                    <a:pt x="13244" y="15383"/>
                    <a:pt x="17628" y="13848"/>
                    <a:pt x="21157" y="11005"/>
                  </a:cubicBezTo>
                  <a:cubicBezTo>
                    <a:pt x="22027" y="10304"/>
                    <a:pt x="24870" y="8279"/>
                    <a:pt x="23572" y="6891"/>
                  </a:cubicBezTo>
                  <a:cubicBezTo>
                    <a:pt x="23271" y="6577"/>
                    <a:pt x="22951" y="6457"/>
                    <a:pt x="22622" y="6457"/>
                  </a:cubicBezTo>
                  <a:cubicBezTo>
                    <a:pt x="22298" y="6457"/>
                    <a:pt x="21966" y="6574"/>
                    <a:pt x="21638" y="6735"/>
                  </a:cubicBezTo>
                  <a:cubicBezTo>
                    <a:pt x="21690" y="6644"/>
                    <a:pt x="21767" y="6566"/>
                    <a:pt x="21819" y="6475"/>
                  </a:cubicBezTo>
                  <a:cubicBezTo>
                    <a:pt x="22222" y="5826"/>
                    <a:pt x="22793" y="4775"/>
                    <a:pt x="22559" y="3996"/>
                  </a:cubicBezTo>
                  <a:cubicBezTo>
                    <a:pt x="22395" y="3486"/>
                    <a:pt x="22034" y="3283"/>
                    <a:pt x="21609" y="3283"/>
                  </a:cubicBezTo>
                  <a:cubicBezTo>
                    <a:pt x="21427" y="3283"/>
                    <a:pt x="21235" y="3320"/>
                    <a:pt x="21041" y="3386"/>
                  </a:cubicBezTo>
                  <a:cubicBezTo>
                    <a:pt x="20093" y="3710"/>
                    <a:pt x="19171" y="4113"/>
                    <a:pt x="18250" y="4528"/>
                  </a:cubicBezTo>
                  <a:cubicBezTo>
                    <a:pt x="18626" y="3944"/>
                    <a:pt x="18886" y="3295"/>
                    <a:pt x="19003" y="2607"/>
                  </a:cubicBezTo>
                  <a:cubicBezTo>
                    <a:pt x="19133" y="1841"/>
                    <a:pt x="19171" y="764"/>
                    <a:pt x="18484" y="245"/>
                  </a:cubicBezTo>
                  <a:cubicBezTo>
                    <a:pt x="18250" y="73"/>
                    <a:pt x="18001" y="0"/>
                    <a:pt x="17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2721;p55"/>
            <p:cNvSpPr/>
            <p:nvPr/>
          </p:nvSpPr>
          <p:spPr>
            <a:xfrm>
              <a:off x="8667075" y="6334800"/>
              <a:ext cx="110675" cy="262225"/>
            </a:xfrm>
            <a:custGeom>
              <a:avLst/>
              <a:gdLst/>
              <a:ahLst/>
              <a:cxnLst/>
              <a:rect l="l" t="t" r="r" b="b"/>
              <a:pathLst>
                <a:path w="4427" h="10489" extrusionOk="0">
                  <a:moveTo>
                    <a:pt x="4024" y="1"/>
                  </a:moveTo>
                  <a:cubicBezTo>
                    <a:pt x="2947" y="1"/>
                    <a:pt x="1870" y="118"/>
                    <a:pt x="1117" y="663"/>
                  </a:cubicBezTo>
                  <a:cubicBezTo>
                    <a:pt x="1078" y="715"/>
                    <a:pt x="1013" y="767"/>
                    <a:pt x="961" y="793"/>
                  </a:cubicBezTo>
                  <a:cubicBezTo>
                    <a:pt x="546" y="1169"/>
                    <a:pt x="247" y="1688"/>
                    <a:pt x="143" y="2441"/>
                  </a:cubicBezTo>
                  <a:cubicBezTo>
                    <a:pt x="0" y="3466"/>
                    <a:pt x="403" y="4635"/>
                    <a:pt x="753" y="5608"/>
                  </a:cubicBezTo>
                  <a:cubicBezTo>
                    <a:pt x="1415" y="7425"/>
                    <a:pt x="2467" y="9087"/>
                    <a:pt x="3817" y="10488"/>
                  </a:cubicBezTo>
                  <a:cubicBezTo>
                    <a:pt x="4362" y="7023"/>
                    <a:pt x="4427" y="3492"/>
                    <a:pt x="4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2722;p55"/>
            <p:cNvSpPr/>
            <p:nvPr/>
          </p:nvSpPr>
          <p:spPr>
            <a:xfrm>
              <a:off x="8656375" y="6003250"/>
              <a:ext cx="504925" cy="336475"/>
            </a:xfrm>
            <a:custGeom>
              <a:avLst/>
              <a:gdLst/>
              <a:ahLst/>
              <a:cxnLst/>
              <a:rect l="l" t="t" r="r" b="b"/>
              <a:pathLst>
                <a:path w="20197" h="13459" extrusionOk="0">
                  <a:moveTo>
                    <a:pt x="15248" y="1"/>
                  </a:moveTo>
                  <a:cubicBezTo>
                    <a:pt x="15028" y="1"/>
                    <a:pt x="14863" y="145"/>
                    <a:pt x="14758" y="426"/>
                  </a:cubicBezTo>
                  <a:cubicBezTo>
                    <a:pt x="14628" y="608"/>
                    <a:pt x="14512" y="802"/>
                    <a:pt x="14382" y="997"/>
                  </a:cubicBezTo>
                  <a:lnTo>
                    <a:pt x="13785" y="1932"/>
                  </a:lnTo>
                  <a:lnTo>
                    <a:pt x="12565" y="3814"/>
                  </a:lnTo>
                  <a:cubicBezTo>
                    <a:pt x="12493" y="3933"/>
                    <a:pt x="12367" y="3997"/>
                    <a:pt x="12227" y="3997"/>
                  </a:cubicBezTo>
                  <a:cubicBezTo>
                    <a:pt x="12214" y="3997"/>
                    <a:pt x="12201" y="3996"/>
                    <a:pt x="12188" y="3995"/>
                  </a:cubicBezTo>
                  <a:cubicBezTo>
                    <a:pt x="12147" y="4006"/>
                    <a:pt x="12105" y="4012"/>
                    <a:pt x="12064" y="4012"/>
                  </a:cubicBezTo>
                  <a:cubicBezTo>
                    <a:pt x="11859" y="4012"/>
                    <a:pt x="11675" y="3878"/>
                    <a:pt x="11708" y="3619"/>
                  </a:cubicBezTo>
                  <a:cubicBezTo>
                    <a:pt x="11851" y="2710"/>
                    <a:pt x="11578" y="1776"/>
                    <a:pt x="10981" y="1075"/>
                  </a:cubicBezTo>
                  <a:cubicBezTo>
                    <a:pt x="9891" y="2801"/>
                    <a:pt x="8320" y="3956"/>
                    <a:pt x="6594" y="5060"/>
                  </a:cubicBezTo>
                  <a:cubicBezTo>
                    <a:pt x="3920" y="6773"/>
                    <a:pt x="0" y="9356"/>
                    <a:pt x="1415" y="13029"/>
                  </a:cubicBezTo>
                  <a:cubicBezTo>
                    <a:pt x="2266" y="12591"/>
                    <a:pt x="3359" y="12418"/>
                    <a:pt x="4531" y="12418"/>
                  </a:cubicBezTo>
                  <a:cubicBezTo>
                    <a:pt x="4574" y="12418"/>
                    <a:pt x="4617" y="12419"/>
                    <a:pt x="4660" y="12419"/>
                  </a:cubicBezTo>
                  <a:cubicBezTo>
                    <a:pt x="4668" y="12419"/>
                    <a:pt x="4677" y="12418"/>
                    <a:pt x="4685" y="12418"/>
                  </a:cubicBezTo>
                  <a:cubicBezTo>
                    <a:pt x="4856" y="12418"/>
                    <a:pt x="4999" y="12544"/>
                    <a:pt x="5036" y="12718"/>
                  </a:cubicBezTo>
                  <a:cubicBezTo>
                    <a:pt x="5166" y="12783"/>
                    <a:pt x="5257" y="12899"/>
                    <a:pt x="5270" y="13055"/>
                  </a:cubicBezTo>
                  <a:cubicBezTo>
                    <a:pt x="5296" y="13172"/>
                    <a:pt x="5296" y="13289"/>
                    <a:pt x="5309" y="13406"/>
                  </a:cubicBezTo>
                  <a:cubicBezTo>
                    <a:pt x="5780" y="13441"/>
                    <a:pt x="6252" y="13458"/>
                    <a:pt x="6722" y="13458"/>
                  </a:cubicBezTo>
                  <a:cubicBezTo>
                    <a:pt x="9710" y="13458"/>
                    <a:pt x="12662" y="12751"/>
                    <a:pt x="15342" y="11394"/>
                  </a:cubicBezTo>
                  <a:lnTo>
                    <a:pt x="15511" y="11303"/>
                  </a:lnTo>
                  <a:cubicBezTo>
                    <a:pt x="16394" y="10862"/>
                    <a:pt x="17250" y="10381"/>
                    <a:pt x="18068" y="9836"/>
                  </a:cubicBezTo>
                  <a:cubicBezTo>
                    <a:pt x="18470" y="9564"/>
                    <a:pt x="18847" y="9252"/>
                    <a:pt x="19197" y="8915"/>
                  </a:cubicBezTo>
                  <a:lnTo>
                    <a:pt x="19249" y="8863"/>
                  </a:lnTo>
                  <a:cubicBezTo>
                    <a:pt x="19431" y="8681"/>
                    <a:pt x="19613" y="8486"/>
                    <a:pt x="19781" y="8279"/>
                  </a:cubicBezTo>
                  <a:cubicBezTo>
                    <a:pt x="19911" y="8110"/>
                    <a:pt x="20015" y="7928"/>
                    <a:pt x="20080" y="7733"/>
                  </a:cubicBezTo>
                  <a:cubicBezTo>
                    <a:pt x="20197" y="7357"/>
                    <a:pt x="20184" y="6916"/>
                    <a:pt x="19820" y="6695"/>
                  </a:cubicBezTo>
                  <a:cubicBezTo>
                    <a:pt x="19763" y="6666"/>
                    <a:pt x="19704" y="6655"/>
                    <a:pt x="19646" y="6655"/>
                  </a:cubicBezTo>
                  <a:cubicBezTo>
                    <a:pt x="19518" y="6655"/>
                    <a:pt x="19391" y="6711"/>
                    <a:pt x="19275" y="6773"/>
                  </a:cubicBezTo>
                  <a:cubicBezTo>
                    <a:pt x="19028" y="6929"/>
                    <a:pt x="18782" y="7072"/>
                    <a:pt x="18509" y="7188"/>
                  </a:cubicBezTo>
                  <a:cubicBezTo>
                    <a:pt x="18276" y="7318"/>
                    <a:pt x="18016" y="7422"/>
                    <a:pt x="17743" y="7487"/>
                  </a:cubicBezTo>
                  <a:lnTo>
                    <a:pt x="17718" y="7487"/>
                  </a:lnTo>
                  <a:cubicBezTo>
                    <a:pt x="17655" y="7520"/>
                    <a:pt x="17594" y="7534"/>
                    <a:pt x="17537" y="7534"/>
                  </a:cubicBezTo>
                  <a:cubicBezTo>
                    <a:pt x="17186" y="7534"/>
                    <a:pt x="16960" y="6991"/>
                    <a:pt x="17328" y="6734"/>
                  </a:cubicBezTo>
                  <a:cubicBezTo>
                    <a:pt x="17925" y="6306"/>
                    <a:pt x="18457" y="5800"/>
                    <a:pt x="18912" y="5228"/>
                  </a:cubicBezTo>
                  <a:cubicBezTo>
                    <a:pt x="19314" y="4722"/>
                    <a:pt x="19937" y="3775"/>
                    <a:pt x="19314" y="3178"/>
                  </a:cubicBezTo>
                  <a:cubicBezTo>
                    <a:pt x="19256" y="3127"/>
                    <a:pt x="19206" y="3108"/>
                    <a:pt x="19160" y="3108"/>
                  </a:cubicBezTo>
                  <a:cubicBezTo>
                    <a:pt x="19052" y="3108"/>
                    <a:pt x="18965" y="3214"/>
                    <a:pt x="18847" y="3268"/>
                  </a:cubicBezTo>
                  <a:lnTo>
                    <a:pt x="18302" y="3489"/>
                  </a:lnTo>
                  <a:lnTo>
                    <a:pt x="17380" y="3866"/>
                  </a:lnTo>
                  <a:lnTo>
                    <a:pt x="15173" y="4774"/>
                  </a:lnTo>
                  <a:cubicBezTo>
                    <a:pt x="15114" y="4800"/>
                    <a:pt x="15059" y="4812"/>
                    <a:pt x="15008" y="4812"/>
                  </a:cubicBezTo>
                  <a:cubicBezTo>
                    <a:pt x="14781" y="4812"/>
                    <a:pt x="14648" y="4577"/>
                    <a:pt x="14680" y="4333"/>
                  </a:cubicBezTo>
                  <a:cubicBezTo>
                    <a:pt x="14576" y="4177"/>
                    <a:pt x="14615" y="3982"/>
                    <a:pt x="14745" y="3866"/>
                  </a:cubicBezTo>
                  <a:cubicBezTo>
                    <a:pt x="15303" y="3346"/>
                    <a:pt x="15719" y="2710"/>
                    <a:pt x="15965" y="1996"/>
                  </a:cubicBezTo>
                  <a:cubicBezTo>
                    <a:pt x="16069" y="1659"/>
                    <a:pt x="16134" y="1322"/>
                    <a:pt x="16160" y="971"/>
                  </a:cubicBezTo>
                  <a:cubicBezTo>
                    <a:pt x="16199" y="348"/>
                    <a:pt x="16290" y="192"/>
                    <a:pt x="15602" y="101"/>
                  </a:cubicBezTo>
                  <a:cubicBezTo>
                    <a:pt x="15471" y="34"/>
                    <a:pt x="15353" y="1"/>
                    <a:pt x="15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2723;p55"/>
            <p:cNvSpPr/>
            <p:nvPr/>
          </p:nvSpPr>
          <p:spPr>
            <a:xfrm>
              <a:off x="8694650" y="6577425"/>
              <a:ext cx="131125" cy="119525"/>
            </a:xfrm>
            <a:custGeom>
              <a:avLst/>
              <a:gdLst/>
              <a:ahLst/>
              <a:cxnLst/>
              <a:rect l="l" t="t" r="r" b="b"/>
              <a:pathLst>
                <a:path w="5245" h="4781" extrusionOk="0">
                  <a:moveTo>
                    <a:pt x="2415" y="1"/>
                  </a:moveTo>
                  <a:cubicBezTo>
                    <a:pt x="1400" y="1"/>
                    <a:pt x="407" y="963"/>
                    <a:pt x="221" y="1926"/>
                  </a:cubicBezTo>
                  <a:cubicBezTo>
                    <a:pt x="1" y="3211"/>
                    <a:pt x="831" y="4444"/>
                    <a:pt x="2116" y="4729"/>
                  </a:cubicBezTo>
                  <a:cubicBezTo>
                    <a:pt x="2277" y="4764"/>
                    <a:pt x="2439" y="4780"/>
                    <a:pt x="2600" y="4780"/>
                  </a:cubicBezTo>
                  <a:cubicBezTo>
                    <a:pt x="3651" y="4780"/>
                    <a:pt x="4663" y="4074"/>
                    <a:pt x="4933" y="3016"/>
                  </a:cubicBezTo>
                  <a:cubicBezTo>
                    <a:pt x="5245" y="1809"/>
                    <a:pt x="4388" y="693"/>
                    <a:pt x="3311" y="212"/>
                  </a:cubicBezTo>
                  <a:cubicBezTo>
                    <a:pt x="3142" y="135"/>
                    <a:pt x="2960" y="83"/>
                    <a:pt x="2778" y="44"/>
                  </a:cubicBezTo>
                  <a:cubicBezTo>
                    <a:pt x="2658" y="15"/>
                    <a:pt x="2537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2724;p55"/>
            <p:cNvSpPr/>
            <p:nvPr/>
          </p:nvSpPr>
          <p:spPr>
            <a:xfrm>
              <a:off x="8719325" y="6585950"/>
              <a:ext cx="125925" cy="89400"/>
            </a:xfrm>
            <a:custGeom>
              <a:avLst/>
              <a:gdLst/>
              <a:ahLst/>
              <a:cxnLst/>
              <a:rect l="l" t="t" r="r" b="b"/>
              <a:pathLst>
                <a:path w="5037" h="3576" extrusionOk="0">
                  <a:moveTo>
                    <a:pt x="2854" y="0"/>
                  </a:moveTo>
                  <a:cubicBezTo>
                    <a:pt x="1770" y="0"/>
                    <a:pt x="289" y="292"/>
                    <a:pt x="91" y="1935"/>
                  </a:cubicBezTo>
                  <a:cubicBezTo>
                    <a:pt x="0" y="2714"/>
                    <a:pt x="532" y="3415"/>
                    <a:pt x="1298" y="3558"/>
                  </a:cubicBezTo>
                  <a:cubicBezTo>
                    <a:pt x="1357" y="3570"/>
                    <a:pt x="1420" y="3576"/>
                    <a:pt x="1487" y="3576"/>
                  </a:cubicBezTo>
                  <a:cubicBezTo>
                    <a:pt x="2401" y="3576"/>
                    <a:pt x="4022" y="2473"/>
                    <a:pt x="4167" y="1663"/>
                  </a:cubicBezTo>
                  <a:cubicBezTo>
                    <a:pt x="4387" y="378"/>
                    <a:pt x="5036" y="222"/>
                    <a:pt x="3699" y="53"/>
                  </a:cubicBezTo>
                  <a:cubicBezTo>
                    <a:pt x="3490" y="28"/>
                    <a:pt x="3191" y="0"/>
                    <a:pt x="2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2725;p55"/>
            <p:cNvSpPr/>
            <p:nvPr/>
          </p:nvSpPr>
          <p:spPr>
            <a:xfrm>
              <a:off x="8928950" y="6450325"/>
              <a:ext cx="29225" cy="43900"/>
            </a:xfrm>
            <a:custGeom>
              <a:avLst/>
              <a:gdLst/>
              <a:ahLst/>
              <a:cxnLst/>
              <a:rect l="l" t="t" r="r" b="b"/>
              <a:pathLst>
                <a:path w="1169" h="1756" extrusionOk="0">
                  <a:moveTo>
                    <a:pt x="493" y="1"/>
                  </a:moveTo>
                  <a:cubicBezTo>
                    <a:pt x="382" y="1"/>
                    <a:pt x="275" y="68"/>
                    <a:pt x="195" y="234"/>
                  </a:cubicBezTo>
                  <a:cubicBezTo>
                    <a:pt x="0" y="624"/>
                    <a:pt x="78" y="1182"/>
                    <a:pt x="286" y="1545"/>
                  </a:cubicBezTo>
                  <a:cubicBezTo>
                    <a:pt x="363" y="1696"/>
                    <a:pt x="461" y="1756"/>
                    <a:pt x="561" y="1756"/>
                  </a:cubicBezTo>
                  <a:cubicBezTo>
                    <a:pt x="729" y="1756"/>
                    <a:pt x="902" y="1589"/>
                    <a:pt x="1000" y="1402"/>
                  </a:cubicBezTo>
                  <a:cubicBezTo>
                    <a:pt x="1168" y="1052"/>
                    <a:pt x="1155" y="650"/>
                    <a:pt x="948" y="325"/>
                  </a:cubicBezTo>
                  <a:cubicBezTo>
                    <a:pt x="909" y="260"/>
                    <a:pt x="857" y="208"/>
                    <a:pt x="805" y="156"/>
                  </a:cubicBezTo>
                  <a:cubicBezTo>
                    <a:pt x="710" y="62"/>
                    <a:pt x="600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2726;p55"/>
            <p:cNvSpPr/>
            <p:nvPr/>
          </p:nvSpPr>
          <p:spPr>
            <a:xfrm>
              <a:off x="9038300" y="6432475"/>
              <a:ext cx="29225" cy="43900"/>
            </a:xfrm>
            <a:custGeom>
              <a:avLst/>
              <a:gdLst/>
              <a:ahLst/>
              <a:cxnLst/>
              <a:rect l="l" t="t" r="r" b="b"/>
              <a:pathLst>
                <a:path w="1169" h="1756" extrusionOk="0">
                  <a:moveTo>
                    <a:pt x="482" y="1"/>
                  </a:moveTo>
                  <a:cubicBezTo>
                    <a:pt x="369" y="1"/>
                    <a:pt x="262" y="68"/>
                    <a:pt x="182" y="234"/>
                  </a:cubicBezTo>
                  <a:cubicBezTo>
                    <a:pt x="0" y="624"/>
                    <a:pt x="78" y="1182"/>
                    <a:pt x="286" y="1545"/>
                  </a:cubicBezTo>
                  <a:cubicBezTo>
                    <a:pt x="364" y="1696"/>
                    <a:pt x="460" y="1756"/>
                    <a:pt x="557" y="1756"/>
                  </a:cubicBezTo>
                  <a:cubicBezTo>
                    <a:pt x="721" y="1756"/>
                    <a:pt x="889" y="1589"/>
                    <a:pt x="987" y="1403"/>
                  </a:cubicBezTo>
                  <a:cubicBezTo>
                    <a:pt x="1169" y="1052"/>
                    <a:pt x="1156" y="650"/>
                    <a:pt x="948" y="325"/>
                  </a:cubicBezTo>
                  <a:cubicBezTo>
                    <a:pt x="896" y="260"/>
                    <a:pt x="857" y="208"/>
                    <a:pt x="805" y="157"/>
                  </a:cubicBezTo>
                  <a:cubicBezTo>
                    <a:pt x="704" y="62"/>
                    <a:pt x="590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2727;p55"/>
            <p:cNvSpPr/>
            <p:nvPr/>
          </p:nvSpPr>
          <p:spPr>
            <a:xfrm>
              <a:off x="8998325" y="6434200"/>
              <a:ext cx="30900" cy="81725"/>
            </a:xfrm>
            <a:custGeom>
              <a:avLst/>
              <a:gdLst/>
              <a:ahLst/>
              <a:cxnLst/>
              <a:rect l="l" t="t" r="r" b="b"/>
              <a:pathLst>
                <a:path w="1236" h="3269" extrusionOk="0">
                  <a:moveTo>
                    <a:pt x="549" y="1"/>
                  </a:moveTo>
                  <a:cubicBezTo>
                    <a:pt x="286" y="1"/>
                    <a:pt x="1" y="268"/>
                    <a:pt x="120" y="607"/>
                  </a:cubicBezTo>
                  <a:cubicBezTo>
                    <a:pt x="353" y="1321"/>
                    <a:pt x="392" y="2086"/>
                    <a:pt x="223" y="2826"/>
                  </a:cubicBezTo>
                  <a:cubicBezTo>
                    <a:pt x="160" y="3114"/>
                    <a:pt x="377" y="3268"/>
                    <a:pt x="607" y="3268"/>
                  </a:cubicBezTo>
                  <a:cubicBezTo>
                    <a:pt x="802" y="3268"/>
                    <a:pt x="1006" y="3156"/>
                    <a:pt x="1054" y="2917"/>
                  </a:cubicBezTo>
                  <a:cubicBezTo>
                    <a:pt x="1236" y="2022"/>
                    <a:pt x="1171" y="1113"/>
                    <a:pt x="885" y="256"/>
                  </a:cubicBezTo>
                  <a:cubicBezTo>
                    <a:pt x="822" y="76"/>
                    <a:pt x="689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2728;p55"/>
            <p:cNvSpPr/>
            <p:nvPr/>
          </p:nvSpPr>
          <p:spPr>
            <a:xfrm>
              <a:off x="8930950" y="6518700"/>
              <a:ext cx="83475" cy="45075"/>
            </a:xfrm>
            <a:custGeom>
              <a:avLst/>
              <a:gdLst/>
              <a:ahLst/>
              <a:cxnLst/>
              <a:rect l="l" t="t" r="r" b="b"/>
              <a:pathLst>
                <a:path w="3339" h="1803" extrusionOk="0">
                  <a:moveTo>
                    <a:pt x="572" y="0"/>
                  </a:moveTo>
                  <a:cubicBezTo>
                    <a:pt x="283" y="0"/>
                    <a:pt x="1" y="262"/>
                    <a:pt x="193" y="575"/>
                  </a:cubicBezTo>
                  <a:cubicBezTo>
                    <a:pt x="635" y="1341"/>
                    <a:pt x="1453" y="1802"/>
                    <a:pt x="2321" y="1802"/>
                  </a:cubicBezTo>
                  <a:cubicBezTo>
                    <a:pt x="2497" y="1802"/>
                    <a:pt x="2676" y="1783"/>
                    <a:pt x="2854" y="1744"/>
                  </a:cubicBezTo>
                  <a:cubicBezTo>
                    <a:pt x="3339" y="1634"/>
                    <a:pt x="3257" y="902"/>
                    <a:pt x="2810" y="902"/>
                  </a:cubicBezTo>
                  <a:cubicBezTo>
                    <a:pt x="2779" y="902"/>
                    <a:pt x="2746" y="905"/>
                    <a:pt x="2711" y="913"/>
                  </a:cubicBezTo>
                  <a:cubicBezTo>
                    <a:pt x="2575" y="950"/>
                    <a:pt x="2438" y="967"/>
                    <a:pt x="2302" y="967"/>
                  </a:cubicBezTo>
                  <a:cubicBezTo>
                    <a:pt x="1762" y="967"/>
                    <a:pt x="1246" y="689"/>
                    <a:pt x="946" y="212"/>
                  </a:cubicBezTo>
                  <a:cubicBezTo>
                    <a:pt x="856" y="63"/>
                    <a:pt x="71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729;p55"/>
            <p:cNvSpPr/>
            <p:nvPr/>
          </p:nvSpPr>
          <p:spPr>
            <a:xfrm>
              <a:off x="9269325" y="8667900"/>
              <a:ext cx="463100" cy="260900"/>
            </a:xfrm>
            <a:custGeom>
              <a:avLst/>
              <a:gdLst/>
              <a:ahLst/>
              <a:cxnLst/>
              <a:rect l="l" t="t" r="r" b="b"/>
              <a:pathLst>
                <a:path w="18524" h="10436" extrusionOk="0">
                  <a:moveTo>
                    <a:pt x="10186" y="0"/>
                  </a:moveTo>
                  <a:cubicBezTo>
                    <a:pt x="7072" y="0"/>
                    <a:pt x="3970" y="990"/>
                    <a:pt x="1286" y="2961"/>
                  </a:cubicBezTo>
                  <a:cubicBezTo>
                    <a:pt x="1182" y="3012"/>
                    <a:pt x="1104" y="3103"/>
                    <a:pt x="1078" y="3220"/>
                  </a:cubicBezTo>
                  <a:cubicBezTo>
                    <a:pt x="702" y="4959"/>
                    <a:pt x="1" y="7776"/>
                    <a:pt x="819" y="9476"/>
                  </a:cubicBezTo>
                  <a:cubicBezTo>
                    <a:pt x="1168" y="10206"/>
                    <a:pt x="1753" y="10436"/>
                    <a:pt x="2403" y="10436"/>
                  </a:cubicBezTo>
                  <a:cubicBezTo>
                    <a:pt x="2887" y="10436"/>
                    <a:pt x="3408" y="10308"/>
                    <a:pt x="3895" y="10164"/>
                  </a:cubicBezTo>
                  <a:cubicBezTo>
                    <a:pt x="9048" y="8685"/>
                    <a:pt x="13889" y="6192"/>
                    <a:pt x="18238" y="3090"/>
                  </a:cubicBezTo>
                  <a:cubicBezTo>
                    <a:pt x="18523" y="2935"/>
                    <a:pt x="18523" y="2532"/>
                    <a:pt x="18251" y="2363"/>
                  </a:cubicBezTo>
                  <a:cubicBezTo>
                    <a:pt x="15743" y="786"/>
                    <a:pt x="12960" y="0"/>
                    <a:pt x="10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730;p55"/>
            <p:cNvSpPr/>
            <p:nvPr/>
          </p:nvSpPr>
          <p:spPr>
            <a:xfrm>
              <a:off x="9282650" y="8689200"/>
              <a:ext cx="417975" cy="217325"/>
            </a:xfrm>
            <a:custGeom>
              <a:avLst/>
              <a:gdLst/>
              <a:ahLst/>
              <a:cxnLst/>
              <a:rect l="l" t="t" r="r" b="b"/>
              <a:pathLst>
                <a:path w="16719" h="8693" extrusionOk="0">
                  <a:moveTo>
                    <a:pt x="9656" y="1"/>
                  </a:moveTo>
                  <a:cubicBezTo>
                    <a:pt x="6759" y="1"/>
                    <a:pt x="3874" y="917"/>
                    <a:pt x="1337" y="2732"/>
                  </a:cubicBezTo>
                  <a:cubicBezTo>
                    <a:pt x="974" y="4328"/>
                    <a:pt x="0" y="8598"/>
                    <a:pt x="2349" y="8689"/>
                  </a:cubicBezTo>
                  <a:cubicBezTo>
                    <a:pt x="2396" y="8692"/>
                    <a:pt x="2443" y="8693"/>
                    <a:pt x="2491" y="8693"/>
                  </a:cubicBezTo>
                  <a:cubicBezTo>
                    <a:pt x="4066" y="8693"/>
                    <a:pt x="6234" y="7478"/>
                    <a:pt x="7632" y="6898"/>
                  </a:cubicBezTo>
                  <a:cubicBezTo>
                    <a:pt x="10825" y="5561"/>
                    <a:pt x="13875" y="3887"/>
                    <a:pt x="16718" y="1914"/>
                  </a:cubicBezTo>
                  <a:cubicBezTo>
                    <a:pt x="14484" y="635"/>
                    <a:pt x="12066" y="1"/>
                    <a:pt x="9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731;p55"/>
            <p:cNvSpPr/>
            <p:nvPr/>
          </p:nvSpPr>
          <p:spPr>
            <a:xfrm>
              <a:off x="9308600" y="8710750"/>
              <a:ext cx="392025" cy="195775"/>
            </a:xfrm>
            <a:custGeom>
              <a:avLst/>
              <a:gdLst/>
              <a:ahLst/>
              <a:cxnLst/>
              <a:rect l="l" t="t" r="r" b="b"/>
              <a:pathLst>
                <a:path w="15681" h="7831" extrusionOk="0">
                  <a:moveTo>
                    <a:pt x="13396" y="0"/>
                  </a:moveTo>
                  <a:cubicBezTo>
                    <a:pt x="11436" y="1285"/>
                    <a:pt x="9515" y="2596"/>
                    <a:pt x="7399" y="3700"/>
                  </a:cubicBezTo>
                  <a:cubicBezTo>
                    <a:pt x="5011" y="4920"/>
                    <a:pt x="2545" y="5971"/>
                    <a:pt x="0" y="6841"/>
                  </a:cubicBezTo>
                  <a:cubicBezTo>
                    <a:pt x="221" y="7412"/>
                    <a:pt x="624" y="7801"/>
                    <a:pt x="1298" y="7827"/>
                  </a:cubicBezTo>
                  <a:cubicBezTo>
                    <a:pt x="1346" y="7830"/>
                    <a:pt x="1393" y="7831"/>
                    <a:pt x="1441" y="7831"/>
                  </a:cubicBezTo>
                  <a:cubicBezTo>
                    <a:pt x="3027" y="7831"/>
                    <a:pt x="5183" y="6616"/>
                    <a:pt x="6594" y="6036"/>
                  </a:cubicBezTo>
                  <a:cubicBezTo>
                    <a:pt x="9787" y="4699"/>
                    <a:pt x="12837" y="3025"/>
                    <a:pt x="15680" y="1052"/>
                  </a:cubicBezTo>
                  <a:cubicBezTo>
                    <a:pt x="14940" y="636"/>
                    <a:pt x="14174" y="286"/>
                    <a:pt x="13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732;p55"/>
            <p:cNvSpPr/>
            <p:nvPr/>
          </p:nvSpPr>
          <p:spPr>
            <a:xfrm>
              <a:off x="8886700" y="7548825"/>
              <a:ext cx="805800" cy="863325"/>
            </a:xfrm>
            <a:custGeom>
              <a:avLst/>
              <a:gdLst/>
              <a:ahLst/>
              <a:cxnLst/>
              <a:rect l="l" t="t" r="r" b="b"/>
              <a:pathLst>
                <a:path w="32232" h="34533" extrusionOk="0">
                  <a:moveTo>
                    <a:pt x="13866" y="0"/>
                  </a:moveTo>
                  <a:cubicBezTo>
                    <a:pt x="10899" y="0"/>
                    <a:pt x="7911" y="377"/>
                    <a:pt x="5273" y="789"/>
                  </a:cubicBezTo>
                  <a:cubicBezTo>
                    <a:pt x="5192" y="714"/>
                    <a:pt x="5094" y="679"/>
                    <a:pt x="4998" y="679"/>
                  </a:cubicBezTo>
                  <a:cubicBezTo>
                    <a:pt x="4860" y="679"/>
                    <a:pt x="4726" y="750"/>
                    <a:pt x="4650" y="880"/>
                  </a:cubicBezTo>
                  <a:cubicBezTo>
                    <a:pt x="2365" y="4800"/>
                    <a:pt x="820" y="9096"/>
                    <a:pt x="81" y="13574"/>
                  </a:cubicBezTo>
                  <a:cubicBezTo>
                    <a:pt x="0" y="13850"/>
                    <a:pt x="216" y="14106"/>
                    <a:pt x="483" y="14106"/>
                  </a:cubicBezTo>
                  <a:cubicBezTo>
                    <a:pt x="517" y="14106"/>
                    <a:pt x="552" y="14102"/>
                    <a:pt x="587" y="14093"/>
                  </a:cubicBezTo>
                  <a:cubicBezTo>
                    <a:pt x="3040" y="13522"/>
                    <a:pt x="5519" y="13146"/>
                    <a:pt x="8024" y="12951"/>
                  </a:cubicBezTo>
                  <a:cubicBezTo>
                    <a:pt x="8973" y="12877"/>
                    <a:pt x="10226" y="12719"/>
                    <a:pt x="11466" y="12719"/>
                  </a:cubicBezTo>
                  <a:cubicBezTo>
                    <a:pt x="13044" y="12719"/>
                    <a:pt x="14601" y="12974"/>
                    <a:pt x="15488" y="13976"/>
                  </a:cubicBezTo>
                  <a:cubicBezTo>
                    <a:pt x="19239" y="18221"/>
                    <a:pt x="11308" y="22102"/>
                    <a:pt x="8959" y="24620"/>
                  </a:cubicBezTo>
                  <a:cubicBezTo>
                    <a:pt x="8803" y="24788"/>
                    <a:pt x="8803" y="25048"/>
                    <a:pt x="8959" y="25217"/>
                  </a:cubicBezTo>
                  <a:lnTo>
                    <a:pt x="16085" y="34406"/>
                  </a:lnTo>
                  <a:cubicBezTo>
                    <a:pt x="16163" y="34491"/>
                    <a:pt x="16270" y="34533"/>
                    <a:pt x="16378" y="34533"/>
                  </a:cubicBezTo>
                  <a:cubicBezTo>
                    <a:pt x="16487" y="34533"/>
                    <a:pt x="16597" y="34491"/>
                    <a:pt x="16682" y="34406"/>
                  </a:cubicBezTo>
                  <a:lnTo>
                    <a:pt x="21705" y="28397"/>
                  </a:lnTo>
                  <a:cubicBezTo>
                    <a:pt x="21731" y="28358"/>
                    <a:pt x="21744" y="28332"/>
                    <a:pt x="21757" y="28293"/>
                  </a:cubicBezTo>
                  <a:cubicBezTo>
                    <a:pt x="26897" y="22556"/>
                    <a:pt x="32232" y="14963"/>
                    <a:pt x="28441" y="7227"/>
                  </a:cubicBezTo>
                  <a:cubicBezTo>
                    <a:pt x="25631" y="1502"/>
                    <a:pt x="19790" y="0"/>
                    <a:pt x="13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733;p55"/>
            <p:cNvSpPr/>
            <p:nvPr/>
          </p:nvSpPr>
          <p:spPr>
            <a:xfrm>
              <a:off x="8911750" y="7569350"/>
              <a:ext cx="714225" cy="809150"/>
            </a:xfrm>
            <a:custGeom>
              <a:avLst/>
              <a:gdLst/>
              <a:ahLst/>
              <a:cxnLst/>
              <a:rect l="l" t="t" r="r" b="b"/>
              <a:pathLst>
                <a:path w="28569" h="32366" extrusionOk="0">
                  <a:moveTo>
                    <a:pt x="12951" y="0"/>
                  </a:moveTo>
                  <a:cubicBezTo>
                    <a:pt x="9902" y="0"/>
                    <a:pt x="6828" y="417"/>
                    <a:pt x="4180" y="837"/>
                  </a:cubicBezTo>
                  <a:cubicBezTo>
                    <a:pt x="2155" y="4407"/>
                    <a:pt x="740" y="8288"/>
                    <a:pt x="0" y="12312"/>
                  </a:cubicBezTo>
                  <a:cubicBezTo>
                    <a:pt x="2029" y="11879"/>
                    <a:pt x="5868" y="11167"/>
                    <a:pt x="9316" y="11167"/>
                  </a:cubicBezTo>
                  <a:cubicBezTo>
                    <a:pt x="13939" y="11167"/>
                    <a:pt x="17860" y="12448"/>
                    <a:pt x="15771" y="17400"/>
                  </a:cubicBezTo>
                  <a:cubicBezTo>
                    <a:pt x="15161" y="18840"/>
                    <a:pt x="14005" y="19957"/>
                    <a:pt x="12798" y="20904"/>
                  </a:cubicBezTo>
                  <a:cubicBezTo>
                    <a:pt x="11825" y="21683"/>
                    <a:pt x="10280" y="22384"/>
                    <a:pt x="9553" y="23383"/>
                  </a:cubicBezTo>
                  <a:cubicBezTo>
                    <a:pt x="9099" y="24032"/>
                    <a:pt x="8917" y="23980"/>
                    <a:pt x="9320" y="24785"/>
                  </a:cubicBezTo>
                  <a:cubicBezTo>
                    <a:pt x="9592" y="25343"/>
                    <a:pt x="10215" y="25940"/>
                    <a:pt x="10592" y="26421"/>
                  </a:cubicBezTo>
                  <a:lnTo>
                    <a:pt x="12876" y="29380"/>
                  </a:lnTo>
                  <a:cubicBezTo>
                    <a:pt x="13253" y="29873"/>
                    <a:pt x="14758" y="32339"/>
                    <a:pt x="15381" y="32365"/>
                  </a:cubicBezTo>
                  <a:cubicBezTo>
                    <a:pt x="15388" y="32365"/>
                    <a:pt x="15395" y="32366"/>
                    <a:pt x="15401" y="32366"/>
                  </a:cubicBezTo>
                  <a:cubicBezTo>
                    <a:pt x="16083" y="32366"/>
                    <a:pt x="16799" y="31076"/>
                    <a:pt x="17134" y="30613"/>
                  </a:cubicBezTo>
                  <a:cubicBezTo>
                    <a:pt x="17653" y="29925"/>
                    <a:pt x="18133" y="29198"/>
                    <a:pt x="18665" y="28523"/>
                  </a:cubicBezTo>
                  <a:cubicBezTo>
                    <a:pt x="21274" y="25239"/>
                    <a:pt x="24233" y="22436"/>
                    <a:pt x="26129" y="18620"/>
                  </a:cubicBezTo>
                  <a:cubicBezTo>
                    <a:pt x="27985" y="14895"/>
                    <a:pt x="28569" y="10689"/>
                    <a:pt x="26713" y="6834"/>
                  </a:cubicBezTo>
                  <a:cubicBezTo>
                    <a:pt x="24096" y="1416"/>
                    <a:pt x="18567" y="0"/>
                    <a:pt x="12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734;p55"/>
            <p:cNvSpPr/>
            <p:nvPr/>
          </p:nvSpPr>
          <p:spPr>
            <a:xfrm>
              <a:off x="8911750" y="7576650"/>
              <a:ext cx="490650" cy="687625"/>
            </a:xfrm>
            <a:custGeom>
              <a:avLst/>
              <a:gdLst/>
              <a:ahLst/>
              <a:cxnLst/>
              <a:rect l="l" t="t" r="r" b="b"/>
              <a:pathLst>
                <a:path w="19626" h="27505" extrusionOk="0">
                  <a:moveTo>
                    <a:pt x="8113" y="0"/>
                  </a:moveTo>
                  <a:cubicBezTo>
                    <a:pt x="6737" y="156"/>
                    <a:pt x="5413" y="351"/>
                    <a:pt x="4180" y="545"/>
                  </a:cubicBezTo>
                  <a:cubicBezTo>
                    <a:pt x="2155" y="4115"/>
                    <a:pt x="740" y="7996"/>
                    <a:pt x="0" y="12020"/>
                  </a:cubicBezTo>
                  <a:cubicBezTo>
                    <a:pt x="2032" y="11587"/>
                    <a:pt x="5877" y="10871"/>
                    <a:pt x="9328" y="10871"/>
                  </a:cubicBezTo>
                  <a:cubicBezTo>
                    <a:pt x="13946" y="10871"/>
                    <a:pt x="17858" y="12153"/>
                    <a:pt x="15771" y="17108"/>
                  </a:cubicBezTo>
                  <a:cubicBezTo>
                    <a:pt x="15161" y="18548"/>
                    <a:pt x="13992" y="19665"/>
                    <a:pt x="12798" y="20612"/>
                  </a:cubicBezTo>
                  <a:cubicBezTo>
                    <a:pt x="11812" y="21391"/>
                    <a:pt x="10280" y="22092"/>
                    <a:pt x="9553" y="23091"/>
                  </a:cubicBezTo>
                  <a:cubicBezTo>
                    <a:pt x="9099" y="23740"/>
                    <a:pt x="8904" y="23675"/>
                    <a:pt x="9320" y="24493"/>
                  </a:cubicBezTo>
                  <a:cubicBezTo>
                    <a:pt x="9592" y="25051"/>
                    <a:pt x="10215" y="25648"/>
                    <a:pt x="10592" y="26129"/>
                  </a:cubicBezTo>
                  <a:lnTo>
                    <a:pt x="11656" y="27504"/>
                  </a:lnTo>
                  <a:cubicBezTo>
                    <a:pt x="11955" y="27414"/>
                    <a:pt x="12240" y="27310"/>
                    <a:pt x="12513" y="27193"/>
                  </a:cubicBezTo>
                  <a:cubicBezTo>
                    <a:pt x="16770" y="25363"/>
                    <a:pt x="19626" y="20508"/>
                    <a:pt x="19119" y="15900"/>
                  </a:cubicBezTo>
                  <a:cubicBezTo>
                    <a:pt x="18585" y="11146"/>
                    <a:pt x="14741" y="7579"/>
                    <a:pt x="10131" y="7579"/>
                  </a:cubicBezTo>
                  <a:cubicBezTo>
                    <a:pt x="9706" y="7579"/>
                    <a:pt x="9275" y="7609"/>
                    <a:pt x="8839" y="7671"/>
                  </a:cubicBezTo>
                  <a:lnTo>
                    <a:pt x="8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735;p55"/>
            <p:cNvSpPr/>
            <p:nvPr/>
          </p:nvSpPr>
          <p:spPr>
            <a:xfrm>
              <a:off x="8380125" y="7486600"/>
              <a:ext cx="1157925" cy="1376425"/>
            </a:xfrm>
            <a:custGeom>
              <a:avLst/>
              <a:gdLst/>
              <a:ahLst/>
              <a:cxnLst/>
              <a:rect l="l" t="t" r="r" b="b"/>
              <a:pathLst>
                <a:path w="46317" h="55057" extrusionOk="0">
                  <a:moveTo>
                    <a:pt x="26873" y="1"/>
                  </a:moveTo>
                  <a:cubicBezTo>
                    <a:pt x="26721" y="1"/>
                    <a:pt x="26568" y="76"/>
                    <a:pt x="26483" y="228"/>
                  </a:cubicBezTo>
                  <a:cubicBezTo>
                    <a:pt x="21622" y="3438"/>
                    <a:pt x="15985" y="5089"/>
                    <a:pt x="10300" y="5089"/>
                  </a:cubicBezTo>
                  <a:cubicBezTo>
                    <a:pt x="7135" y="5089"/>
                    <a:pt x="3955" y="4577"/>
                    <a:pt x="887" y="3537"/>
                  </a:cubicBezTo>
                  <a:cubicBezTo>
                    <a:pt x="848" y="3523"/>
                    <a:pt x="807" y="3516"/>
                    <a:pt x="766" y="3516"/>
                  </a:cubicBezTo>
                  <a:cubicBezTo>
                    <a:pt x="697" y="3516"/>
                    <a:pt x="627" y="3536"/>
                    <a:pt x="562" y="3576"/>
                  </a:cubicBezTo>
                  <a:cubicBezTo>
                    <a:pt x="540" y="3573"/>
                    <a:pt x="518" y="3572"/>
                    <a:pt x="496" y="3572"/>
                  </a:cubicBezTo>
                  <a:cubicBezTo>
                    <a:pt x="244" y="3572"/>
                    <a:pt x="1" y="3771"/>
                    <a:pt x="108" y="4070"/>
                  </a:cubicBezTo>
                  <a:cubicBezTo>
                    <a:pt x="4846" y="17153"/>
                    <a:pt x="14931" y="27031"/>
                    <a:pt x="23887" y="37285"/>
                  </a:cubicBezTo>
                  <a:cubicBezTo>
                    <a:pt x="26288" y="40023"/>
                    <a:pt x="28625" y="42827"/>
                    <a:pt x="30740" y="45786"/>
                  </a:cubicBezTo>
                  <a:cubicBezTo>
                    <a:pt x="31818" y="47292"/>
                    <a:pt x="32830" y="48837"/>
                    <a:pt x="33765" y="50433"/>
                  </a:cubicBezTo>
                  <a:cubicBezTo>
                    <a:pt x="34232" y="51238"/>
                    <a:pt x="34686" y="52056"/>
                    <a:pt x="35128" y="52899"/>
                  </a:cubicBezTo>
                  <a:cubicBezTo>
                    <a:pt x="35328" y="53301"/>
                    <a:pt x="35798" y="55057"/>
                    <a:pt x="36458" y="55057"/>
                  </a:cubicBezTo>
                  <a:cubicBezTo>
                    <a:pt x="36523" y="55057"/>
                    <a:pt x="36590" y="55039"/>
                    <a:pt x="36659" y="55002"/>
                  </a:cubicBezTo>
                  <a:cubicBezTo>
                    <a:pt x="40138" y="53146"/>
                    <a:pt x="43318" y="50797"/>
                    <a:pt x="46134" y="48045"/>
                  </a:cubicBezTo>
                  <a:cubicBezTo>
                    <a:pt x="46316" y="47863"/>
                    <a:pt x="46290" y="47552"/>
                    <a:pt x="46057" y="47409"/>
                  </a:cubicBezTo>
                  <a:cubicBezTo>
                    <a:pt x="40488" y="35506"/>
                    <a:pt x="33194" y="24474"/>
                    <a:pt x="24432" y="14674"/>
                  </a:cubicBezTo>
                  <a:cubicBezTo>
                    <a:pt x="28170" y="10767"/>
                    <a:pt x="29274" y="5329"/>
                    <a:pt x="27288" y="292"/>
                  </a:cubicBezTo>
                  <a:cubicBezTo>
                    <a:pt x="27219" y="99"/>
                    <a:pt x="27046" y="1"/>
                    <a:pt x="26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736;p55"/>
            <p:cNvSpPr/>
            <p:nvPr/>
          </p:nvSpPr>
          <p:spPr>
            <a:xfrm>
              <a:off x="8409425" y="7514350"/>
              <a:ext cx="1102325" cy="1323625"/>
            </a:xfrm>
            <a:custGeom>
              <a:avLst/>
              <a:gdLst/>
              <a:ahLst/>
              <a:cxnLst/>
              <a:rect l="l" t="t" r="r" b="b"/>
              <a:pathLst>
                <a:path w="44093" h="52945" extrusionOk="0">
                  <a:moveTo>
                    <a:pt x="0" y="3414"/>
                  </a:moveTo>
                  <a:cubicBezTo>
                    <a:pt x="1" y="3414"/>
                    <a:pt x="1" y="3414"/>
                    <a:pt x="2" y="3414"/>
                  </a:cubicBezTo>
                  <a:lnTo>
                    <a:pt x="2" y="3414"/>
                  </a:lnTo>
                  <a:cubicBezTo>
                    <a:pt x="1" y="3414"/>
                    <a:pt x="1" y="3414"/>
                    <a:pt x="0" y="3414"/>
                  </a:cubicBezTo>
                  <a:close/>
                  <a:moveTo>
                    <a:pt x="25519" y="0"/>
                  </a:moveTo>
                  <a:lnTo>
                    <a:pt x="25519" y="0"/>
                  </a:lnTo>
                  <a:cubicBezTo>
                    <a:pt x="20586" y="3190"/>
                    <a:pt x="14891" y="4830"/>
                    <a:pt x="9144" y="4830"/>
                  </a:cubicBezTo>
                  <a:cubicBezTo>
                    <a:pt x="6076" y="4830"/>
                    <a:pt x="2992" y="4363"/>
                    <a:pt x="2" y="3414"/>
                  </a:cubicBezTo>
                  <a:lnTo>
                    <a:pt x="2" y="3414"/>
                  </a:lnTo>
                  <a:cubicBezTo>
                    <a:pt x="340" y="3525"/>
                    <a:pt x="1039" y="5946"/>
                    <a:pt x="1234" y="6347"/>
                  </a:cubicBezTo>
                  <a:cubicBezTo>
                    <a:pt x="1688" y="7373"/>
                    <a:pt x="2194" y="8372"/>
                    <a:pt x="2713" y="9359"/>
                  </a:cubicBezTo>
                  <a:cubicBezTo>
                    <a:pt x="3739" y="11267"/>
                    <a:pt x="4842" y="13110"/>
                    <a:pt x="6049" y="14901"/>
                  </a:cubicBezTo>
                  <a:cubicBezTo>
                    <a:pt x="8463" y="18496"/>
                    <a:pt x="11189" y="21871"/>
                    <a:pt x="14019" y="25155"/>
                  </a:cubicBezTo>
                  <a:cubicBezTo>
                    <a:pt x="18601" y="30477"/>
                    <a:pt x="23481" y="35552"/>
                    <a:pt x="27881" y="41029"/>
                  </a:cubicBezTo>
                  <a:cubicBezTo>
                    <a:pt x="28348" y="41613"/>
                    <a:pt x="36435" y="52399"/>
                    <a:pt x="35461" y="52945"/>
                  </a:cubicBezTo>
                  <a:cubicBezTo>
                    <a:pt x="38602" y="51205"/>
                    <a:pt x="41510" y="49077"/>
                    <a:pt x="44093" y="46584"/>
                  </a:cubicBezTo>
                  <a:cubicBezTo>
                    <a:pt x="38395" y="34448"/>
                    <a:pt x="30918" y="23234"/>
                    <a:pt x="21897" y="13304"/>
                  </a:cubicBezTo>
                  <a:cubicBezTo>
                    <a:pt x="21619" y="12996"/>
                    <a:pt x="21904" y="12574"/>
                    <a:pt x="22216" y="12574"/>
                  </a:cubicBezTo>
                  <a:cubicBezTo>
                    <a:pt x="22312" y="12574"/>
                    <a:pt x="22409" y="12613"/>
                    <a:pt x="22494" y="12707"/>
                  </a:cubicBezTo>
                  <a:lnTo>
                    <a:pt x="22702" y="12941"/>
                  </a:lnTo>
                  <a:cubicBezTo>
                    <a:pt x="26077" y="9385"/>
                    <a:pt x="27089" y="4582"/>
                    <a:pt x="25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737;p55"/>
            <p:cNvSpPr/>
            <p:nvPr/>
          </p:nvSpPr>
          <p:spPr>
            <a:xfrm>
              <a:off x="8911100" y="7545175"/>
              <a:ext cx="168425" cy="207550"/>
            </a:xfrm>
            <a:custGeom>
              <a:avLst/>
              <a:gdLst/>
              <a:ahLst/>
              <a:cxnLst/>
              <a:rect l="l" t="t" r="r" b="b"/>
              <a:pathLst>
                <a:path w="6737" h="8302" extrusionOk="0">
                  <a:moveTo>
                    <a:pt x="3310" y="0"/>
                  </a:moveTo>
                  <a:cubicBezTo>
                    <a:pt x="3050" y="130"/>
                    <a:pt x="2804" y="273"/>
                    <a:pt x="2557" y="403"/>
                  </a:cubicBezTo>
                  <a:cubicBezTo>
                    <a:pt x="3920" y="2505"/>
                    <a:pt x="5620" y="5906"/>
                    <a:pt x="3479" y="6425"/>
                  </a:cubicBezTo>
                  <a:cubicBezTo>
                    <a:pt x="3466" y="6425"/>
                    <a:pt x="3453" y="6438"/>
                    <a:pt x="3453" y="6438"/>
                  </a:cubicBezTo>
                  <a:cubicBezTo>
                    <a:pt x="2947" y="4530"/>
                    <a:pt x="2064" y="2739"/>
                    <a:pt x="831" y="1194"/>
                  </a:cubicBezTo>
                  <a:cubicBezTo>
                    <a:pt x="558" y="1311"/>
                    <a:pt x="286" y="1415"/>
                    <a:pt x="0" y="1519"/>
                  </a:cubicBezTo>
                  <a:cubicBezTo>
                    <a:pt x="1532" y="3375"/>
                    <a:pt x="2544" y="5621"/>
                    <a:pt x="2921" y="7996"/>
                  </a:cubicBezTo>
                  <a:cubicBezTo>
                    <a:pt x="2957" y="8209"/>
                    <a:pt x="3110" y="8301"/>
                    <a:pt x="3275" y="8301"/>
                  </a:cubicBezTo>
                  <a:cubicBezTo>
                    <a:pt x="3521" y="8301"/>
                    <a:pt x="3793" y="8094"/>
                    <a:pt x="3738" y="7775"/>
                  </a:cubicBezTo>
                  <a:cubicBezTo>
                    <a:pt x="3699" y="7593"/>
                    <a:pt x="3661" y="7412"/>
                    <a:pt x="3622" y="7230"/>
                  </a:cubicBezTo>
                  <a:lnTo>
                    <a:pt x="3699" y="7230"/>
                  </a:lnTo>
                  <a:cubicBezTo>
                    <a:pt x="6737" y="6464"/>
                    <a:pt x="4933" y="2492"/>
                    <a:pt x="3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738;p55"/>
            <p:cNvSpPr/>
            <p:nvPr/>
          </p:nvSpPr>
          <p:spPr>
            <a:xfrm>
              <a:off x="8522350" y="7625975"/>
              <a:ext cx="979025" cy="1184100"/>
            </a:xfrm>
            <a:custGeom>
              <a:avLst/>
              <a:gdLst/>
              <a:ahLst/>
              <a:cxnLst/>
              <a:rect l="l" t="t" r="r" b="b"/>
              <a:pathLst>
                <a:path w="39161" h="47364" extrusionOk="0">
                  <a:moveTo>
                    <a:pt x="0" y="0"/>
                  </a:moveTo>
                  <a:cubicBezTo>
                    <a:pt x="5932" y="17951"/>
                    <a:pt x="23740" y="28647"/>
                    <a:pt x="32307" y="45183"/>
                  </a:cubicBezTo>
                  <a:lnTo>
                    <a:pt x="30321" y="46623"/>
                  </a:lnTo>
                  <a:cubicBezTo>
                    <a:pt x="30477" y="46896"/>
                    <a:pt x="30607" y="47143"/>
                    <a:pt x="30711" y="47363"/>
                  </a:cubicBezTo>
                  <a:lnTo>
                    <a:pt x="39160" y="41250"/>
                  </a:lnTo>
                  <a:cubicBezTo>
                    <a:pt x="39031" y="41003"/>
                    <a:pt x="38914" y="40744"/>
                    <a:pt x="38784" y="40484"/>
                  </a:cubicBezTo>
                  <a:lnTo>
                    <a:pt x="32995" y="44676"/>
                  </a:lnTo>
                  <a:cubicBezTo>
                    <a:pt x="25571" y="30425"/>
                    <a:pt x="11241" y="20521"/>
                    <a:pt x="3713" y="6490"/>
                  </a:cubicBezTo>
                  <a:cubicBezTo>
                    <a:pt x="4829" y="6049"/>
                    <a:pt x="5569" y="5153"/>
                    <a:pt x="5530" y="3894"/>
                  </a:cubicBezTo>
                  <a:cubicBezTo>
                    <a:pt x="5504" y="2869"/>
                    <a:pt x="4972" y="1856"/>
                    <a:pt x="4608" y="909"/>
                  </a:cubicBezTo>
                  <a:lnTo>
                    <a:pt x="4388" y="351"/>
                  </a:lnTo>
                  <a:lnTo>
                    <a:pt x="3635" y="351"/>
                  </a:lnTo>
                  <a:cubicBezTo>
                    <a:pt x="4504" y="2609"/>
                    <a:pt x="5114" y="5114"/>
                    <a:pt x="3362" y="5737"/>
                  </a:cubicBezTo>
                  <a:cubicBezTo>
                    <a:pt x="3349" y="5737"/>
                    <a:pt x="3336" y="5750"/>
                    <a:pt x="3323" y="5750"/>
                  </a:cubicBezTo>
                  <a:cubicBezTo>
                    <a:pt x="2389" y="3946"/>
                    <a:pt x="1584" y="2064"/>
                    <a:pt x="922" y="130"/>
                  </a:cubicBezTo>
                  <a:cubicBezTo>
                    <a:pt x="611" y="91"/>
                    <a:pt x="299" y="5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739;p55"/>
            <p:cNvSpPr/>
            <p:nvPr/>
          </p:nvSpPr>
          <p:spPr>
            <a:xfrm>
              <a:off x="9634159" y="6720938"/>
              <a:ext cx="49350" cy="33750"/>
            </a:xfrm>
            <a:custGeom>
              <a:avLst/>
              <a:gdLst/>
              <a:ahLst/>
              <a:cxnLst/>
              <a:rect l="l" t="t" r="r" b="b"/>
              <a:pathLst>
                <a:path w="1974" h="1350" extrusionOk="0">
                  <a:moveTo>
                    <a:pt x="1734" y="0"/>
                  </a:moveTo>
                  <a:cubicBezTo>
                    <a:pt x="1545" y="0"/>
                    <a:pt x="1297" y="197"/>
                    <a:pt x="1208" y="259"/>
                  </a:cubicBezTo>
                  <a:cubicBezTo>
                    <a:pt x="754" y="571"/>
                    <a:pt x="351" y="934"/>
                    <a:pt x="1" y="1350"/>
                  </a:cubicBezTo>
                  <a:cubicBezTo>
                    <a:pt x="196" y="1259"/>
                    <a:pt x="403" y="1207"/>
                    <a:pt x="624" y="1194"/>
                  </a:cubicBezTo>
                  <a:cubicBezTo>
                    <a:pt x="646" y="1193"/>
                    <a:pt x="668" y="1192"/>
                    <a:pt x="690" y="1192"/>
                  </a:cubicBezTo>
                  <a:cubicBezTo>
                    <a:pt x="889" y="1192"/>
                    <a:pt x="1086" y="1244"/>
                    <a:pt x="1273" y="1350"/>
                  </a:cubicBezTo>
                  <a:lnTo>
                    <a:pt x="1597" y="804"/>
                  </a:lnTo>
                  <a:cubicBezTo>
                    <a:pt x="1649" y="701"/>
                    <a:pt x="1974" y="285"/>
                    <a:pt x="1935" y="155"/>
                  </a:cubicBezTo>
                  <a:cubicBezTo>
                    <a:pt x="1894" y="41"/>
                    <a:pt x="1820" y="0"/>
                    <a:pt x="1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8"/>
          <p:cNvSpPr txBox="1">
            <a:spLocks noGrp="1"/>
          </p:cNvSpPr>
          <p:nvPr>
            <p:ph type="title"/>
          </p:nvPr>
        </p:nvSpPr>
        <p:spPr>
          <a:xfrm>
            <a:off x="713225" y="417641"/>
            <a:ext cx="4392300" cy="12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Основні пункти:</a:t>
            </a:r>
            <a:endParaRPr dirty="0">
              <a:latin typeface="Comic Sans MS" pitchFamily="66" charset="0"/>
            </a:endParaRPr>
          </a:p>
        </p:txBody>
      </p:sp>
      <p:grpSp>
        <p:nvGrpSpPr>
          <p:cNvPr id="706" name="Google Shape;706;p38"/>
          <p:cNvGrpSpPr/>
          <p:nvPr/>
        </p:nvGrpSpPr>
        <p:grpSpPr>
          <a:xfrm flipH="1">
            <a:off x="5565540" y="810079"/>
            <a:ext cx="2622975" cy="4181072"/>
            <a:chOff x="230775" y="1100800"/>
            <a:chExt cx="2203625" cy="3512325"/>
          </a:xfrm>
        </p:grpSpPr>
        <p:sp>
          <p:nvSpPr>
            <p:cNvPr id="707" name="Google Shape;707;p38"/>
            <p:cNvSpPr/>
            <p:nvPr/>
          </p:nvSpPr>
          <p:spPr>
            <a:xfrm>
              <a:off x="1507200" y="1100800"/>
              <a:ext cx="927200" cy="1095325"/>
            </a:xfrm>
            <a:custGeom>
              <a:avLst/>
              <a:gdLst/>
              <a:ahLst/>
              <a:cxnLst/>
              <a:rect l="l" t="t" r="r" b="b"/>
              <a:pathLst>
                <a:path w="37088" h="43813" extrusionOk="0">
                  <a:moveTo>
                    <a:pt x="31383" y="0"/>
                  </a:moveTo>
                  <a:cubicBezTo>
                    <a:pt x="30919" y="0"/>
                    <a:pt x="30691" y="570"/>
                    <a:pt x="30500" y="1047"/>
                  </a:cubicBezTo>
                  <a:cubicBezTo>
                    <a:pt x="30096" y="2002"/>
                    <a:pt x="29778" y="2994"/>
                    <a:pt x="29509" y="4010"/>
                  </a:cubicBezTo>
                  <a:cubicBezTo>
                    <a:pt x="29447" y="2618"/>
                    <a:pt x="29274" y="584"/>
                    <a:pt x="28461" y="584"/>
                  </a:cubicBezTo>
                  <a:cubicBezTo>
                    <a:pt x="28302" y="584"/>
                    <a:pt x="28117" y="662"/>
                    <a:pt x="27905" y="839"/>
                  </a:cubicBezTo>
                  <a:cubicBezTo>
                    <a:pt x="27317" y="1329"/>
                    <a:pt x="27219" y="2222"/>
                    <a:pt x="27207" y="2994"/>
                  </a:cubicBezTo>
                  <a:cubicBezTo>
                    <a:pt x="27145" y="4757"/>
                    <a:pt x="27170" y="6545"/>
                    <a:pt x="27243" y="8308"/>
                  </a:cubicBezTo>
                  <a:cubicBezTo>
                    <a:pt x="26714" y="7278"/>
                    <a:pt x="25931" y="6077"/>
                    <a:pt x="25215" y="6077"/>
                  </a:cubicBezTo>
                  <a:cubicBezTo>
                    <a:pt x="25054" y="6077"/>
                    <a:pt x="24896" y="6138"/>
                    <a:pt x="24746" y="6275"/>
                  </a:cubicBezTo>
                  <a:cubicBezTo>
                    <a:pt x="24244" y="6728"/>
                    <a:pt x="24452" y="7646"/>
                    <a:pt x="24611" y="8234"/>
                  </a:cubicBezTo>
                  <a:cubicBezTo>
                    <a:pt x="24978" y="9557"/>
                    <a:pt x="25688" y="10671"/>
                    <a:pt x="25897" y="12042"/>
                  </a:cubicBezTo>
                  <a:lnTo>
                    <a:pt x="25848" y="11993"/>
                  </a:lnTo>
                  <a:cubicBezTo>
                    <a:pt x="23778" y="16046"/>
                    <a:pt x="21281" y="19792"/>
                    <a:pt x="18232" y="22976"/>
                  </a:cubicBezTo>
                  <a:cubicBezTo>
                    <a:pt x="16567" y="24727"/>
                    <a:pt x="14706" y="26306"/>
                    <a:pt x="12698" y="27665"/>
                  </a:cubicBezTo>
                  <a:cubicBezTo>
                    <a:pt x="12636" y="27665"/>
                    <a:pt x="12587" y="27702"/>
                    <a:pt x="12563" y="27763"/>
                  </a:cubicBezTo>
                  <a:cubicBezTo>
                    <a:pt x="11718" y="28326"/>
                    <a:pt x="10836" y="28865"/>
                    <a:pt x="9930" y="29343"/>
                  </a:cubicBezTo>
                  <a:cubicBezTo>
                    <a:pt x="8437" y="30139"/>
                    <a:pt x="6882" y="30800"/>
                    <a:pt x="5278" y="31314"/>
                  </a:cubicBezTo>
                  <a:cubicBezTo>
                    <a:pt x="3784" y="31779"/>
                    <a:pt x="2253" y="32085"/>
                    <a:pt x="711" y="32257"/>
                  </a:cubicBezTo>
                  <a:cubicBezTo>
                    <a:pt x="307" y="32306"/>
                    <a:pt x="1" y="32391"/>
                    <a:pt x="25" y="32930"/>
                  </a:cubicBezTo>
                  <a:cubicBezTo>
                    <a:pt x="74" y="33983"/>
                    <a:pt x="74" y="35073"/>
                    <a:pt x="245" y="36114"/>
                  </a:cubicBezTo>
                  <a:cubicBezTo>
                    <a:pt x="441" y="37595"/>
                    <a:pt x="858" y="39028"/>
                    <a:pt x="1507" y="40374"/>
                  </a:cubicBezTo>
                  <a:cubicBezTo>
                    <a:pt x="1923" y="41232"/>
                    <a:pt x="2498" y="42003"/>
                    <a:pt x="3196" y="42652"/>
                  </a:cubicBezTo>
                  <a:cubicBezTo>
                    <a:pt x="4141" y="43495"/>
                    <a:pt x="5214" y="43813"/>
                    <a:pt x="6325" y="43813"/>
                  </a:cubicBezTo>
                  <a:cubicBezTo>
                    <a:pt x="8296" y="43813"/>
                    <a:pt x="10386" y="42812"/>
                    <a:pt x="12085" y="41966"/>
                  </a:cubicBezTo>
                  <a:cubicBezTo>
                    <a:pt x="18758" y="38648"/>
                    <a:pt x="24966" y="33836"/>
                    <a:pt x="29423" y="27188"/>
                  </a:cubicBezTo>
                  <a:cubicBezTo>
                    <a:pt x="30562" y="25535"/>
                    <a:pt x="31541" y="23784"/>
                    <a:pt x="32374" y="21960"/>
                  </a:cubicBezTo>
                  <a:cubicBezTo>
                    <a:pt x="32802" y="20992"/>
                    <a:pt x="33169" y="20001"/>
                    <a:pt x="33463" y="18997"/>
                  </a:cubicBezTo>
                  <a:cubicBezTo>
                    <a:pt x="33745" y="17993"/>
                    <a:pt x="33855" y="16915"/>
                    <a:pt x="34222" y="15948"/>
                  </a:cubicBezTo>
                  <a:cubicBezTo>
                    <a:pt x="34565" y="15042"/>
                    <a:pt x="34994" y="14185"/>
                    <a:pt x="35177" y="13217"/>
                  </a:cubicBezTo>
                  <a:cubicBezTo>
                    <a:pt x="35300" y="12679"/>
                    <a:pt x="35373" y="12140"/>
                    <a:pt x="35410" y="11601"/>
                  </a:cubicBezTo>
                  <a:cubicBezTo>
                    <a:pt x="35435" y="11173"/>
                    <a:pt x="35398" y="10732"/>
                    <a:pt x="35422" y="10291"/>
                  </a:cubicBezTo>
                  <a:cubicBezTo>
                    <a:pt x="35459" y="9875"/>
                    <a:pt x="35569" y="9459"/>
                    <a:pt x="35741" y="9079"/>
                  </a:cubicBezTo>
                  <a:cubicBezTo>
                    <a:pt x="36157" y="8087"/>
                    <a:pt x="36475" y="7059"/>
                    <a:pt x="36708" y="6006"/>
                  </a:cubicBezTo>
                  <a:cubicBezTo>
                    <a:pt x="36867" y="5332"/>
                    <a:pt x="37088" y="4243"/>
                    <a:pt x="36402" y="3839"/>
                  </a:cubicBezTo>
                  <a:cubicBezTo>
                    <a:pt x="36229" y="3740"/>
                    <a:pt x="36065" y="3695"/>
                    <a:pt x="35910" y="3695"/>
                  </a:cubicBezTo>
                  <a:cubicBezTo>
                    <a:pt x="35316" y="3695"/>
                    <a:pt x="34843" y="4348"/>
                    <a:pt x="34455" y="5124"/>
                  </a:cubicBezTo>
                  <a:cubicBezTo>
                    <a:pt x="34541" y="4696"/>
                    <a:pt x="34627" y="4255"/>
                    <a:pt x="34700" y="3839"/>
                  </a:cubicBezTo>
                  <a:cubicBezTo>
                    <a:pt x="34822" y="3251"/>
                    <a:pt x="34969" y="2406"/>
                    <a:pt x="34394" y="2026"/>
                  </a:cubicBezTo>
                  <a:cubicBezTo>
                    <a:pt x="34254" y="1935"/>
                    <a:pt x="34118" y="1893"/>
                    <a:pt x="33985" y="1893"/>
                  </a:cubicBezTo>
                  <a:cubicBezTo>
                    <a:pt x="33338" y="1893"/>
                    <a:pt x="32780" y="2882"/>
                    <a:pt x="32374" y="3888"/>
                  </a:cubicBezTo>
                  <a:cubicBezTo>
                    <a:pt x="32423" y="3337"/>
                    <a:pt x="32459" y="2786"/>
                    <a:pt x="32459" y="2259"/>
                  </a:cubicBezTo>
                  <a:cubicBezTo>
                    <a:pt x="32459" y="1537"/>
                    <a:pt x="32374" y="300"/>
                    <a:pt x="31614" y="43"/>
                  </a:cubicBezTo>
                  <a:cubicBezTo>
                    <a:pt x="31531" y="14"/>
                    <a:pt x="31454" y="0"/>
                    <a:pt x="3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1523125" y="1814450"/>
              <a:ext cx="408650" cy="365250"/>
            </a:xfrm>
            <a:custGeom>
              <a:avLst/>
              <a:gdLst/>
              <a:ahLst/>
              <a:cxnLst/>
              <a:rect l="l" t="t" r="r" b="b"/>
              <a:pathLst>
                <a:path w="16346" h="14610" extrusionOk="0">
                  <a:moveTo>
                    <a:pt x="11840" y="1"/>
                  </a:moveTo>
                  <a:lnTo>
                    <a:pt x="11840" y="1"/>
                  </a:lnTo>
                  <a:cubicBezTo>
                    <a:pt x="10995" y="552"/>
                    <a:pt x="10126" y="1066"/>
                    <a:pt x="9220" y="1531"/>
                  </a:cubicBezTo>
                  <a:cubicBezTo>
                    <a:pt x="7800" y="2266"/>
                    <a:pt x="6318" y="2878"/>
                    <a:pt x="4788" y="3343"/>
                  </a:cubicBezTo>
                  <a:cubicBezTo>
                    <a:pt x="3439" y="3745"/>
                    <a:pt x="1867" y="4227"/>
                    <a:pt x="422" y="4227"/>
                  </a:cubicBezTo>
                  <a:cubicBezTo>
                    <a:pt x="280" y="4227"/>
                    <a:pt x="139" y="4223"/>
                    <a:pt x="0" y="4213"/>
                  </a:cubicBezTo>
                  <a:lnTo>
                    <a:pt x="0" y="4213"/>
                  </a:lnTo>
                  <a:cubicBezTo>
                    <a:pt x="37" y="6882"/>
                    <a:pt x="355" y="9478"/>
                    <a:pt x="1580" y="11828"/>
                  </a:cubicBezTo>
                  <a:cubicBezTo>
                    <a:pt x="2589" y="13772"/>
                    <a:pt x="4111" y="14610"/>
                    <a:pt x="5863" y="14610"/>
                  </a:cubicBezTo>
                  <a:cubicBezTo>
                    <a:pt x="6408" y="14610"/>
                    <a:pt x="6974" y="14529"/>
                    <a:pt x="7555" y="14375"/>
                  </a:cubicBezTo>
                  <a:cubicBezTo>
                    <a:pt x="9587" y="13849"/>
                    <a:pt x="11534" y="12771"/>
                    <a:pt x="13395" y="11718"/>
                  </a:cubicBezTo>
                  <a:cubicBezTo>
                    <a:pt x="14399" y="11155"/>
                    <a:pt x="15379" y="10555"/>
                    <a:pt x="16346" y="9918"/>
                  </a:cubicBezTo>
                  <a:cubicBezTo>
                    <a:pt x="13554" y="7763"/>
                    <a:pt x="11608" y="3894"/>
                    <a:pt x="11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1830450" y="1790900"/>
              <a:ext cx="143575" cy="262650"/>
            </a:xfrm>
            <a:custGeom>
              <a:avLst/>
              <a:gdLst/>
              <a:ahLst/>
              <a:cxnLst/>
              <a:rect l="l" t="t" r="r" b="b"/>
              <a:pathLst>
                <a:path w="5743" h="1050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612" y="220"/>
                    <a:pt x="306" y="429"/>
                    <a:pt x="0" y="637"/>
                  </a:cubicBezTo>
                  <a:cubicBezTo>
                    <a:pt x="110" y="4616"/>
                    <a:pt x="1482" y="8191"/>
                    <a:pt x="4494" y="10432"/>
                  </a:cubicBezTo>
                  <a:cubicBezTo>
                    <a:pt x="4530" y="10444"/>
                    <a:pt x="4555" y="10481"/>
                    <a:pt x="4579" y="10505"/>
                  </a:cubicBezTo>
                  <a:cubicBezTo>
                    <a:pt x="4971" y="10248"/>
                    <a:pt x="5363" y="9979"/>
                    <a:pt x="5743" y="9697"/>
                  </a:cubicBezTo>
                  <a:cubicBezTo>
                    <a:pt x="2841" y="7824"/>
                    <a:pt x="735" y="3820"/>
                    <a:pt x="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1860450" y="1121700"/>
              <a:ext cx="558650" cy="903675"/>
            </a:xfrm>
            <a:custGeom>
              <a:avLst/>
              <a:gdLst/>
              <a:ahLst/>
              <a:cxnLst/>
              <a:rect l="l" t="t" r="r" b="b"/>
              <a:pathLst>
                <a:path w="22346" h="36147" extrusionOk="0">
                  <a:moveTo>
                    <a:pt x="17217" y="1"/>
                  </a:moveTo>
                  <a:cubicBezTo>
                    <a:pt x="16934" y="1"/>
                    <a:pt x="16792" y="621"/>
                    <a:pt x="16676" y="909"/>
                  </a:cubicBezTo>
                  <a:cubicBezTo>
                    <a:pt x="16505" y="1325"/>
                    <a:pt x="16346" y="1754"/>
                    <a:pt x="16199" y="2182"/>
                  </a:cubicBezTo>
                  <a:cubicBezTo>
                    <a:pt x="15942" y="2892"/>
                    <a:pt x="15709" y="3615"/>
                    <a:pt x="15476" y="4337"/>
                  </a:cubicBezTo>
                  <a:cubicBezTo>
                    <a:pt x="15464" y="4362"/>
                    <a:pt x="15440" y="4398"/>
                    <a:pt x="15428" y="4423"/>
                  </a:cubicBezTo>
                  <a:cubicBezTo>
                    <a:pt x="15391" y="4532"/>
                    <a:pt x="15293" y="4586"/>
                    <a:pt x="15190" y="4586"/>
                  </a:cubicBezTo>
                  <a:cubicBezTo>
                    <a:pt x="15049" y="4586"/>
                    <a:pt x="14898" y="4486"/>
                    <a:pt x="14877" y="4288"/>
                  </a:cubicBezTo>
                  <a:cubicBezTo>
                    <a:pt x="14791" y="3260"/>
                    <a:pt x="14681" y="2243"/>
                    <a:pt x="14546" y="1227"/>
                  </a:cubicBezTo>
                  <a:cubicBezTo>
                    <a:pt x="14508" y="923"/>
                    <a:pt x="14489" y="338"/>
                    <a:pt x="14300" y="338"/>
                  </a:cubicBezTo>
                  <a:cubicBezTo>
                    <a:pt x="14185" y="338"/>
                    <a:pt x="14008" y="554"/>
                    <a:pt x="13726" y="1178"/>
                  </a:cubicBezTo>
                  <a:cubicBezTo>
                    <a:pt x="13579" y="1497"/>
                    <a:pt x="13615" y="2023"/>
                    <a:pt x="13603" y="2390"/>
                  </a:cubicBezTo>
                  <a:cubicBezTo>
                    <a:pt x="13554" y="3358"/>
                    <a:pt x="13542" y="4337"/>
                    <a:pt x="13517" y="5304"/>
                  </a:cubicBezTo>
                  <a:cubicBezTo>
                    <a:pt x="13505" y="5806"/>
                    <a:pt x="13493" y="6296"/>
                    <a:pt x="13468" y="6798"/>
                  </a:cubicBezTo>
                  <a:cubicBezTo>
                    <a:pt x="13468" y="7031"/>
                    <a:pt x="13456" y="7276"/>
                    <a:pt x="13444" y="7508"/>
                  </a:cubicBezTo>
                  <a:cubicBezTo>
                    <a:pt x="13407" y="7814"/>
                    <a:pt x="13444" y="8133"/>
                    <a:pt x="13542" y="8414"/>
                  </a:cubicBezTo>
                  <a:cubicBezTo>
                    <a:pt x="13775" y="8278"/>
                    <a:pt x="14008" y="8189"/>
                    <a:pt x="14255" y="8189"/>
                  </a:cubicBezTo>
                  <a:cubicBezTo>
                    <a:pt x="14385" y="8189"/>
                    <a:pt x="14517" y="8213"/>
                    <a:pt x="14656" y="8267"/>
                  </a:cubicBezTo>
                  <a:cubicBezTo>
                    <a:pt x="15048" y="8427"/>
                    <a:pt x="15672" y="8916"/>
                    <a:pt x="15574" y="9455"/>
                  </a:cubicBezTo>
                  <a:cubicBezTo>
                    <a:pt x="15550" y="9541"/>
                    <a:pt x="15476" y="9602"/>
                    <a:pt x="15391" y="9602"/>
                  </a:cubicBezTo>
                  <a:cubicBezTo>
                    <a:pt x="15381" y="9603"/>
                    <a:pt x="15371" y="9603"/>
                    <a:pt x="15361" y="9603"/>
                  </a:cubicBezTo>
                  <a:cubicBezTo>
                    <a:pt x="15060" y="9603"/>
                    <a:pt x="14870" y="9252"/>
                    <a:pt x="14668" y="9039"/>
                  </a:cubicBezTo>
                  <a:cubicBezTo>
                    <a:pt x="14480" y="8861"/>
                    <a:pt x="14257" y="8719"/>
                    <a:pt x="14013" y="8719"/>
                  </a:cubicBezTo>
                  <a:cubicBezTo>
                    <a:pt x="13971" y="8719"/>
                    <a:pt x="13928" y="8724"/>
                    <a:pt x="13885" y="8733"/>
                  </a:cubicBezTo>
                  <a:cubicBezTo>
                    <a:pt x="13749" y="8769"/>
                    <a:pt x="13546" y="9086"/>
                    <a:pt x="13376" y="9086"/>
                  </a:cubicBezTo>
                  <a:cubicBezTo>
                    <a:pt x="13316" y="9086"/>
                    <a:pt x="13259" y="9046"/>
                    <a:pt x="13211" y="8941"/>
                  </a:cubicBezTo>
                  <a:cubicBezTo>
                    <a:pt x="12881" y="8170"/>
                    <a:pt x="12477" y="7435"/>
                    <a:pt x="11987" y="6761"/>
                  </a:cubicBezTo>
                  <a:cubicBezTo>
                    <a:pt x="11889" y="6651"/>
                    <a:pt x="11448" y="5953"/>
                    <a:pt x="11277" y="5953"/>
                  </a:cubicBezTo>
                  <a:cubicBezTo>
                    <a:pt x="10554" y="5978"/>
                    <a:pt x="10983" y="7239"/>
                    <a:pt x="11093" y="7582"/>
                  </a:cubicBezTo>
                  <a:cubicBezTo>
                    <a:pt x="11522" y="8892"/>
                    <a:pt x="12220" y="10018"/>
                    <a:pt x="12256" y="11451"/>
                  </a:cubicBezTo>
                  <a:cubicBezTo>
                    <a:pt x="12269" y="11537"/>
                    <a:pt x="12232" y="11622"/>
                    <a:pt x="12158" y="11671"/>
                  </a:cubicBezTo>
                  <a:cubicBezTo>
                    <a:pt x="10028" y="15761"/>
                    <a:pt x="7457" y="19532"/>
                    <a:pt x="4359" y="22740"/>
                  </a:cubicBezTo>
                  <a:cubicBezTo>
                    <a:pt x="3037" y="24099"/>
                    <a:pt x="1604" y="25360"/>
                    <a:pt x="86" y="26499"/>
                  </a:cubicBezTo>
                  <a:cubicBezTo>
                    <a:pt x="0" y="28507"/>
                    <a:pt x="502" y="30502"/>
                    <a:pt x="1555" y="32217"/>
                  </a:cubicBezTo>
                  <a:cubicBezTo>
                    <a:pt x="2522" y="33796"/>
                    <a:pt x="3808" y="34837"/>
                    <a:pt x="5008" y="36147"/>
                  </a:cubicBezTo>
                  <a:cubicBezTo>
                    <a:pt x="5069" y="36086"/>
                    <a:pt x="5143" y="36037"/>
                    <a:pt x="5216" y="35988"/>
                  </a:cubicBezTo>
                  <a:cubicBezTo>
                    <a:pt x="8669" y="33417"/>
                    <a:pt x="11705" y="30319"/>
                    <a:pt x="14203" y="26817"/>
                  </a:cubicBezTo>
                  <a:cubicBezTo>
                    <a:pt x="15489" y="25005"/>
                    <a:pt x="16615" y="23095"/>
                    <a:pt x="17570" y="21099"/>
                  </a:cubicBezTo>
                  <a:cubicBezTo>
                    <a:pt x="18648" y="18822"/>
                    <a:pt x="19113" y="16251"/>
                    <a:pt x="19982" y="13863"/>
                  </a:cubicBezTo>
                  <a:cubicBezTo>
                    <a:pt x="20166" y="13336"/>
                    <a:pt x="20325" y="12810"/>
                    <a:pt x="20435" y="12259"/>
                  </a:cubicBezTo>
                  <a:cubicBezTo>
                    <a:pt x="20558" y="11696"/>
                    <a:pt x="20631" y="11133"/>
                    <a:pt x="20680" y="10557"/>
                  </a:cubicBezTo>
                  <a:cubicBezTo>
                    <a:pt x="20741" y="9712"/>
                    <a:pt x="20619" y="9063"/>
                    <a:pt x="21023" y="8292"/>
                  </a:cubicBezTo>
                  <a:cubicBezTo>
                    <a:pt x="21390" y="7619"/>
                    <a:pt x="21696" y="6921"/>
                    <a:pt x="21941" y="6211"/>
                  </a:cubicBezTo>
                  <a:cubicBezTo>
                    <a:pt x="22064" y="5880"/>
                    <a:pt x="22149" y="5537"/>
                    <a:pt x="22198" y="5194"/>
                  </a:cubicBezTo>
                  <a:cubicBezTo>
                    <a:pt x="22247" y="4864"/>
                    <a:pt x="22345" y="4374"/>
                    <a:pt x="22223" y="4043"/>
                  </a:cubicBezTo>
                  <a:cubicBezTo>
                    <a:pt x="22135" y="3798"/>
                    <a:pt x="21920" y="3685"/>
                    <a:pt x="21699" y="3685"/>
                  </a:cubicBezTo>
                  <a:cubicBezTo>
                    <a:pt x="21491" y="3685"/>
                    <a:pt x="21277" y="3786"/>
                    <a:pt x="21158" y="3970"/>
                  </a:cubicBezTo>
                  <a:cubicBezTo>
                    <a:pt x="20656" y="4729"/>
                    <a:pt x="20313" y="5562"/>
                    <a:pt x="19848" y="6345"/>
                  </a:cubicBezTo>
                  <a:cubicBezTo>
                    <a:pt x="19762" y="6480"/>
                    <a:pt x="19639" y="6798"/>
                    <a:pt x="19505" y="6872"/>
                  </a:cubicBezTo>
                  <a:cubicBezTo>
                    <a:pt x="19477" y="6886"/>
                    <a:pt x="19448" y="6892"/>
                    <a:pt x="19419" y="6892"/>
                  </a:cubicBezTo>
                  <a:cubicBezTo>
                    <a:pt x="19299" y="6892"/>
                    <a:pt x="19189" y="6778"/>
                    <a:pt x="19199" y="6639"/>
                  </a:cubicBezTo>
                  <a:cubicBezTo>
                    <a:pt x="19211" y="6566"/>
                    <a:pt x="19235" y="6480"/>
                    <a:pt x="19272" y="6419"/>
                  </a:cubicBezTo>
                  <a:cubicBezTo>
                    <a:pt x="19578" y="5757"/>
                    <a:pt x="19713" y="5023"/>
                    <a:pt x="19860" y="4325"/>
                  </a:cubicBezTo>
                  <a:cubicBezTo>
                    <a:pt x="19970" y="3847"/>
                    <a:pt x="20399" y="2635"/>
                    <a:pt x="20239" y="2182"/>
                  </a:cubicBezTo>
                  <a:cubicBezTo>
                    <a:pt x="20142" y="1894"/>
                    <a:pt x="20013" y="1781"/>
                    <a:pt x="19871" y="1781"/>
                  </a:cubicBezTo>
                  <a:cubicBezTo>
                    <a:pt x="19391" y="1781"/>
                    <a:pt x="18755" y="3081"/>
                    <a:pt x="18623" y="3345"/>
                  </a:cubicBezTo>
                  <a:cubicBezTo>
                    <a:pt x="18366" y="3909"/>
                    <a:pt x="18084" y="4484"/>
                    <a:pt x="17962" y="5096"/>
                  </a:cubicBezTo>
                  <a:cubicBezTo>
                    <a:pt x="17931" y="5245"/>
                    <a:pt x="17819" y="5324"/>
                    <a:pt x="17716" y="5324"/>
                  </a:cubicBezTo>
                  <a:cubicBezTo>
                    <a:pt x="17614" y="5324"/>
                    <a:pt x="17521" y="5248"/>
                    <a:pt x="17521" y="5084"/>
                  </a:cubicBezTo>
                  <a:cubicBezTo>
                    <a:pt x="17533" y="4325"/>
                    <a:pt x="17656" y="3554"/>
                    <a:pt x="17729" y="2794"/>
                  </a:cubicBezTo>
                  <a:cubicBezTo>
                    <a:pt x="17778" y="2231"/>
                    <a:pt x="18011" y="1056"/>
                    <a:pt x="17742" y="554"/>
                  </a:cubicBezTo>
                  <a:cubicBezTo>
                    <a:pt x="17525" y="148"/>
                    <a:pt x="17354" y="1"/>
                    <a:pt x="17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1075600" y="1905125"/>
              <a:ext cx="743225" cy="1166500"/>
            </a:xfrm>
            <a:custGeom>
              <a:avLst/>
              <a:gdLst/>
              <a:ahLst/>
              <a:cxnLst/>
              <a:rect l="l" t="t" r="r" b="b"/>
              <a:pathLst>
                <a:path w="29729" h="46660" extrusionOk="0">
                  <a:moveTo>
                    <a:pt x="17546" y="1"/>
                  </a:moveTo>
                  <a:cubicBezTo>
                    <a:pt x="17213" y="1"/>
                    <a:pt x="16874" y="18"/>
                    <a:pt x="16530" y="47"/>
                  </a:cubicBezTo>
                  <a:cubicBezTo>
                    <a:pt x="13469" y="316"/>
                    <a:pt x="10420" y="757"/>
                    <a:pt x="7408" y="1369"/>
                  </a:cubicBezTo>
                  <a:cubicBezTo>
                    <a:pt x="4959" y="1884"/>
                    <a:pt x="2462" y="2949"/>
                    <a:pt x="1066" y="5140"/>
                  </a:cubicBezTo>
                  <a:cubicBezTo>
                    <a:pt x="160" y="6573"/>
                    <a:pt x="1" y="8263"/>
                    <a:pt x="50" y="9940"/>
                  </a:cubicBezTo>
                  <a:cubicBezTo>
                    <a:pt x="123" y="12389"/>
                    <a:pt x="356" y="14838"/>
                    <a:pt x="576" y="17262"/>
                  </a:cubicBezTo>
                  <a:cubicBezTo>
                    <a:pt x="1017" y="22123"/>
                    <a:pt x="1629" y="26971"/>
                    <a:pt x="2719" y="31722"/>
                  </a:cubicBezTo>
                  <a:cubicBezTo>
                    <a:pt x="3625" y="35652"/>
                    <a:pt x="4629" y="40770"/>
                    <a:pt x="7726" y="43525"/>
                  </a:cubicBezTo>
                  <a:cubicBezTo>
                    <a:pt x="10108" y="45644"/>
                    <a:pt x="13201" y="46660"/>
                    <a:pt x="16301" y="46660"/>
                  </a:cubicBezTo>
                  <a:cubicBezTo>
                    <a:pt x="20722" y="46660"/>
                    <a:pt x="25158" y="44594"/>
                    <a:pt x="27562" y="40721"/>
                  </a:cubicBezTo>
                  <a:cubicBezTo>
                    <a:pt x="29729" y="37244"/>
                    <a:pt x="29570" y="33632"/>
                    <a:pt x="28749" y="29677"/>
                  </a:cubicBezTo>
                  <a:cubicBezTo>
                    <a:pt x="27696" y="24596"/>
                    <a:pt x="26631" y="19515"/>
                    <a:pt x="25578" y="14434"/>
                  </a:cubicBezTo>
                  <a:cubicBezTo>
                    <a:pt x="25027" y="11801"/>
                    <a:pt x="24550" y="9144"/>
                    <a:pt x="23901" y="6549"/>
                  </a:cubicBezTo>
                  <a:cubicBezTo>
                    <a:pt x="23448" y="4749"/>
                    <a:pt x="22811" y="2900"/>
                    <a:pt x="21550" y="1553"/>
                  </a:cubicBezTo>
                  <a:cubicBezTo>
                    <a:pt x="20407" y="350"/>
                    <a:pt x="19044" y="1"/>
                    <a:pt x="1754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1091825" y="1921825"/>
              <a:ext cx="703750" cy="1125500"/>
            </a:xfrm>
            <a:custGeom>
              <a:avLst/>
              <a:gdLst/>
              <a:ahLst/>
              <a:cxnLst/>
              <a:rect l="l" t="t" r="r" b="b"/>
              <a:pathLst>
                <a:path w="28150" h="45020" extrusionOk="0">
                  <a:moveTo>
                    <a:pt x="16302" y="0"/>
                  </a:moveTo>
                  <a:cubicBezTo>
                    <a:pt x="14592" y="0"/>
                    <a:pt x="12811" y="514"/>
                    <a:pt x="11216" y="836"/>
                  </a:cubicBezTo>
                  <a:cubicBezTo>
                    <a:pt x="9245" y="1240"/>
                    <a:pt x="7126" y="1265"/>
                    <a:pt x="5216" y="1987"/>
                  </a:cubicBezTo>
                  <a:cubicBezTo>
                    <a:pt x="2731" y="2942"/>
                    <a:pt x="490" y="4877"/>
                    <a:pt x="209" y="7668"/>
                  </a:cubicBezTo>
                  <a:cubicBezTo>
                    <a:pt x="0" y="9835"/>
                    <a:pt x="331" y="12137"/>
                    <a:pt x="478" y="14304"/>
                  </a:cubicBezTo>
                  <a:cubicBezTo>
                    <a:pt x="662" y="16729"/>
                    <a:pt x="858" y="19153"/>
                    <a:pt x="1164" y="21553"/>
                  </a:cubicBezTo>
                  <a:cubicBezTo>
                    <a:pt x="1702" y="25752"/>
                    <a:pt x="2474" y="29940"/>
                    <a:pt x="3661" y="34005"/>
                  </a:cubicBezTo>
                  <a:cubicBezTo>
                    <a:pt x="4849" y="38058"/>
                    <a:pt x="6122" y="41939"/>
                    <a:pt x="10077" y="43775"/>
                  </a:cubicBezTo>
                  <a:cubicBezTo>
                    <a:pt x="11875" y="44608"/>
                    <a:pt x="13848" y="45019"/>
                    <a:pt x="15806" y="45019"/>
                  </a:cubicBezTo>
                  <a:cubicBezTo>
                    <a:pt x="21276" y="45019"/>
                    <a:pt x="26634" y="41816"/>
                    <a:pt x="27770" y="35658"/>
                  </a:cubicBezTo>
                  <a:cubicBezTo>
                    <a:pt x="28149" y="33540"/>
                    <a:pt x="27758" y="31458"/>
                    <a:pt x="27317" y="29377"/>
                  </a:cubicBezTo>
                  <a:cubicBezTo>
                    <a:pt x="26900" y="27369"/>
                    <a:pt x="26472" y="25348"/>
                    <a:pt x="26056" y="23340"/>
                  </a:cubicBezTo>
                  <a:cubicBezTo>
                    <a:pt x="25150" y="19018"/>
                    <a:pt x="24244" y="14708"/>
                    <a:pt x="23337" y="10399"/>
                  </a:cubicBezTo>
                  <a:cubicBezTo>
                    <a:pt x="22676" y="7191"/>
                    <a:pt x="22272" y="2232"/>
                    <a:pt x="19052" y="603"/>
                  </a:cubicBezTo>
                  <a:cubicBezTo>
                    <a:pt x="18188" y="160"/>
                    <a:pt x="17256" y="0"/>
                    <a:pt x="1630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1091825" y="1921825"/>
              <a:ext cx="703750" cy="1125500"/>
            </a:xfrm>
            <a:custGeom>
              <a:avLst/>
              <a:gdLst/>
              <a:ahLst/>
              <a:cxnLst/>
              <a:rect l="l" t="t" r="r" b="b"/>
              <a:pathLst>
                <a:path w="28150" h="45020" extrusionOk="0">
                  <a:moveTo>
                    <a:pt x="16302" y="0"/>
                  </a:moveTo>
                  <a:cubicBezTo>
                    <a:pt x="14592" y="0"/>
                    <a:pt x="12811" y="514"/>
                    <a:pt x="11216" y="836"/>
                  </a:cubicBezTo>
                  <a:cubicBezTo>
                    <a:pt x="9245" y="1240"/>
                    <a:pt x="7126" y="1265"/>
                    <a:pt x="5216" y="1987"/>
                  </a:cubicBezTo>
                  <a:cubicBezTo>
                    <a:pt x="2731" y="2942"/>
                    <a:pt x="490" y="4877"/>
                    <a:pt x="209" y="7668"/>
                  </a:cubicBezTo>
                  <a:cubicBezTo>
                    <a:pt x="0" y="9835"/>
                    <a:pt x="331" y="12137"/>
                    <a:pt x="478" y="14304"/>
                  </a:cubicBezTo>
                  <a:cubicBezTo>
                    <a:pt x="662" y="16729"/>
                    <a:pt x="858" y="19153"/>
                    <a:pt x="1164" y="21553"/>
                  </a:cubicBezTo>
                  <a:cubicBezTo>
                    <a:pt x="1702" y="25752"/>
                    <a:pt x="2474" y="29940"/>
                    <a:pt x="3661" y="34005"/>
                  </a:cubicBezTo>
                  <a:cubicBezTo>
                    <a:pt x="4849" y="38058"/>
                    <a:pt x="6122" y="41939"/>
                    <a:pt x="10077" y="43775"/>
                  </a:cubicBezTo>
                  <a:cubicBezTo>
                    <a:pt x="11875" y="44608"/>
                    <a:pt x="13848" y="45019"/>
                    <a:pt x="15806" y="45019"/>
                  </a:cubicBezTo>
                  <a:cubicBezTo>
                    <a:pt x="21276" y="45019"/>
                    <a:pt x="26634" y="41816"/>
                    <a:pt x="27770" y="35658"/>
                  </a:cubicBezTo>
                  <a:cubicBezTo>
                    <a:pt x="28149" y="33540"/>
                    <a:pt x="27758" y="31458"/>
                    <a:pt x="27317" y="29377"/>
                  </a:cubicBezTo>
                  <a:cubicBezTo>
                    <a:pt x="26900" y="27369"/>
                    <a:pt x="26472" y="25348"/>
                    <a:pt x="26056" y="23340"/>
                  </a:cubicBezTo>
                  <a:cubicBezTo>
                    <a:pt x="25150" y="19018"/>
                    <a:pt x="24244" y="14708"/>
                    <a:pt x="23337" y="10399"/>
                  </a:cubicBezTo>
                  <a:cubicBezTo>
                    <a:pt x="22676" y="7191"/>
                    <a:pt x="22272" y="2232"/>
                    <a:pt x="19052" y="603"/>
                  </a:cubicBezTo>
                  <a:cubicBezTo>
                    <a:pt x="18188" y="160"/>
                    <a:pt x="17256" y="0"/>
                    <a:pt x="16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1144475" y="1857350"/>
              <a:ext cx="422625" cy="300650"/>
            </a:xfrm>
            <a:custGeom>
              <a:avLst/>
              <a:gdLst/>
              <a:ahLst/>
              <a:cxnLst/>
              <a:rect l="l" t="t" r="r" b="b"/>
              <a:pathLst>
                <a:path w="16905" h="12026" extrusionOk="0">
                  <a:moveTo>
                    <a:pt x="10292" y="0"/>
                  </a:moveTo>
                  <a:cubicBezTo>
                    <a:pt x="8970" y="0"/>
                    <a:pt x="7703" y="690"/>
                    <a:pt x="6882" y="1848"/>
                  </a:cubicBezTo>
                  <a:cubicBezTo>
                    <a:pt x="6251" y="1381"/>
                    <a:pt x="5481" y="1102"/>
                    <a:pt x="4714" y="1102"/>
                  </a:cubicBezTo>
                  <a:cubicBezTo>
                    <a:pt x="4214" y="1102"/>
                    <a:pt x="3716" y="1220"/>
                    <a:pt x="3257" y="1480"/>
                  </a:cubicBezTo>
                  <a:cubicBezTo>
                    <a:pt x="0" y="3366"/>
                    <a:pt x="1470" y="9170"/>
                    <a:pt x="2584" y="11851"/>
                  </a:cubicBezTo>
                  <a:cubicBezTo>
                    <a:pt x="2621" y="11967"/>
                    <a:pt x="2725" y="12026"/>
                    <a:pt x="2829" y="12026"/>
                  </a:cubicBezTo>
                  <a:cubicBezTo>
                    <a:pt x="2933" y="12026"/>
                    <a:pt x="3037" y="11967"/>
                    <a:pt x="3074" y="11851"/>
                  </a:cubicBezTo>
                  <a:cubicBezTo>
                    <a:pt x="3576" y="10504"/>
                    <a:pt x="4090" y="9194"/>
                    <a:pt x="5192" y="8386"/>
                  </a:cubicBezTo>
                  <a:cubicBezTo>
                    <a:pt x="5780" y="7945"/>
                    <a:pt x="6575" y="7921"/>
                    <a:pt x="7310" y="7896"/>
                  </a:cubicBezTo>
                  <a:cubicBezTo>
                    <a:pt x="7469" y="7890"/>
                    <a:pt x="7628" y="7887"/>
                    <a:pt x="7788" y="7887"/>
                  </a:cubicBezTo>
                  <a:cubicBezTo>
                    <a:pt x="7947" y="7887"/>
                    <a:pt x="8106" y="7890"/>
                    <a:pt x="8265" y="7896"/>
                  </a:cubicBezTo>
                  <a:cubicBezTo>
                    <a:pt x="8379" y="7896"/>
                    <a:pt x="8499" y="7891"/>
                    <a:pt x="8617" y="7891"/>
                  </a:cubicBezTo>
                  <a:cubicBezTo>
                    <a:pt x="8676" y="7891"/>
                    <a:pt x="8734" y="7892"/>
                    <a:pt x="8792" y="7896"/>
                  </a:cubicBezTo>
                  <a:cubicBezTo>
                    <a:pt x="8926" y="7921"/>
                    <a:pt x="9073" y="7958"/>
                    <a:pt x="9208" y="8007"/>
                  </a:cubicBezTo>
                  <a:cubicBezTo>
                    <a:pt x="9244" y="8022"/>
                    <a:pt x="9284" y="8029"/>
                    <a:pt x="9326" y="8029"/>
                  </a:cubicBezTo>
                  <a:cubicBezTo>
                    <a:pt x="9384" y="8029"/>
                    <a:pt x="9445" y="8016"/>
                    <a:pt x="9502" y="7994"/>
                  </a:cubicBezTo>
                  <a:cubicBezTo>
                    <a:pt x="9624" y="7909"/>
                    <a:pt x="9673" y="7737"/>
                    <a:pt x="9747" y="7615"/>
                  </a:cubicBezTo>
                  <a:cubicBezTo>
                    <a:pt x="9857" y="7443"/>
                    <a:pt x="9979" y="7284"/>
                    <a:pt x="10114" y="7137"/>
                  </a:cubicBezTo>
                  <a:cubicBezTo>
                    <a:pt x="10298" y="6929"/>
                    <a:pt x="10518" y="6745"/>
                    <a:pt x="10763" y="6611"/>
                  </a:cubicBezTo>
                  <a:cubicBezTo>
                    <a:pt x="11185" y="6364"/>
                    <a:pt x="11664" y="6230"/>
                    <a:pt x="12155" y="6230"/>
                  </a:cubicBezTo>
                  <a:cubicBezTo>
                    <a:pt x="12177" y="6230"/>
                    <a:pt x="12198" y="6231"/>
                    <a:pt x="12220" y="6231"/>
                  </a:cubicBezTo>
                  <a:cubicBezTo>
                    <a:pt x="12771" y="6243"/>
                    <a:pt x="13297" y="6341"/>
                    <a:pt x="13812" y="6525"/>
                  </a:cubicBezTo>
                  <a:cubicBezTo>
                    <a:pt x="14363" y="6709"/>
                    <a:pt x="14889" y="6917"/>
                    <a:pt x="15403" y="7162"/>
                  </a:cubicBezTo>
                  <a:cubicBezTo>
                    <a:pt x="15734" y="7321"/>
                    <a:pt x="16065" y="7480"/>
                    <a:pt x="16395" y="7639"/>
                  </a:cubicBezTo>
                  <a:cubicBezTo>
                    <a:pt x="16440" y="7661"/>
                    <a:pt x="16488" y="7672"/>
                    <a:pt x="16535" y="7672"/>
                  </a:cubicBezTo>
                  <a:cubicBezTo>
                    <a:pt x="16723" y="7672"/>
                    <a:pt x="16904" y="7511"/>
                    <a:pt x="16836" y="7296"/>
                  </a:cubicBezTo>
                  <a:cubicBezTo>
                    <a:pt x="16040" y="4835"/>
                    <a:pt x="14571" y="1860"/>
                    <a:pt x="12232" y="525"/>
                  </a:cubicBezTo>
                  <a:cubicBezTo>
                    <a:pt x="11603" y="167"/>
                    <a:pt x="10941" y="0"/>
                    <a:pt x="1029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176925" y="1901250"/>
              <a:ext cx="191650" cy="231575"/>
            </a:xfrm>
            <a:custGeom>
              <a:avLst/>
              <a:gdLst/>
              <a:ahLst/>
              <a:cxnLst/>
              <a:rect l="l" t="t" r="r" b="b"/>
              <a:pathLst>
                <a:path w="7666" h="9263" extrusionOk="0">
                  <a:moveTo>
                    <a:pt x="3451" y="0"/>
                  </a:moveTo>
                  <a:cubicBezTo>
                    <a:pt x="2655" y="0"/>
                    <a:pt x="1888" y="362"/>
                    <a:pt x="1372" y="1194"/>
                  </a:cubicBezTo>
                  <a:cubicBezTo>
                    <a:pt x="0" y="3398"/>
                    <a:pt x="784" y="6814"/>
                    <a:pt x="1555" y="9263"/>
                  </a:cubicBezTo>
                  <a:cubicBezTo>
                    <a:pt x="2008" y="8050"/>
                    <a:pt x="2339" y="6838"/>
                    <a:pt x="3600" y="6128"/>
                  </a:cubicBezTo>
                  <a:cubicBezTo>
                    <a:pt x="4322" y="5721"/>
                    <a:pt x="5123" y="5580"/>
                    <a:pt x="5935" y="5580"/>
                  </a:cubicBezTo>
                  <a:cubicBezTo>
                    <a:pt x="6514" y="5580"/>
                    <a:pt x="7099" y="5652"/>
                    <a:pt x="7665" y="5749"/>
                  </a:cubicBezTo>
                  <a:cubicBezTo>
                    <a:pt x="7249" y="4157"/>
                    <a:pt x="6979" y="2345"/>
                    <a:pt x="5816" y="1096"/>
                  </a:cubicBezTo>
                  <a:cubicBezTo>
                    <a:pt x="5173" y="409"/>
                    <a:pt x="4296" y="0"/>
                    <a:pt x="3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1326900" y="1874100"/>
              <a:ext cx="218275" cy="163525"/>
            </a:xfrm>
            <a:custGeom>
              <a:avLst/>
              <a:gdLst/>
              <a:ahLst/>
              <a:cxnLst/>
              <a:rect l="l" t="t" r="r" b="b"/>
              <a:pathLst>
                <a:path w="8731" h="6541" extrusionOk="0">
                  <a:moveTo>
                    <a:pt x="2752" y="0"/>
                  </a:moveTo>
                  <a:cubicBezTo>
                    <a:pt x="1715" y="0"/>
                    <a:pt x="712" y="463"/>
                    <a:pt x="1" y="1521"/>
                  </a:cubicBezTo>
                  <a:cubicBezTo>
                    <a:pt x="1348" y="2794"/>
                    <a:pt x="1801" y="4778"/>
                    <a:pt x="2180" y="6541"/>
                  </a:cubicBezTo>
                  <a:cubicBezTo>
                    <a:pt x="2923" y="5423"/>
                    <a:pt x="3895" y="5026"/>
                    <a:pt x="4951" y="5026"/>
                  </a:cubicBezTo>
                  <a:cubicBezTo>
                    <a:pt x="6173" y="5026"/>
                    <a:pt x="7508" y="5559"/>
                    <a:pt x="8731" y="6124"/>
                  </a:cubicBezTo>
                  <a:cubicBezTo>
                    <a:pt x="8082" y="4373"/>
                    <a:pt x="7164" y="2708"/>
                    <a:pt x="5829" y="1374"/>
                  </a:cubicBezTo>
                  <a:cubicBezTo>
                    <a:pt x="4964" y="509"/>
                    <a:pt x="3839" y="0"/>
                    <a:pt x="2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246675" y="1669175"/>
              <a:ext cx="672225" cy="879600"/>
            </a:xfrm>
            <a:custGeom>
              <a:avLst/>
              <a:gdLst/>
              <a:ahLst/>
              <a:cxnLst/>
              <a:rect l="l" t="t" r="r" b="b"/>
              <a:pathLst>
                <a:path w="26889" h="35184" extrusionOk="0">
                  <a:moveTo>
                    <a:pt x="8540" y="1"/>
                  </a:moveTo>
                  <a:cubicBezTo>
                    <a:pt x="7984" y="1"/>
                    <a:pt x="7992" y="1364"/>
                    <a:pt x="8070" y="1955"/>
                  </a:cubicBezTo>
                  <a:cubicBezTo>
                    <a:pt x="8229" y="3069"/>
                    <a:pt x="8486" y="4171"/>
                    <a:pt x="8633" y="5298"/>
                  </a:cubicBezTo>
                  <a:cubicBezTo>
                    <a:pt x="8679" y="5494"/>
                    <a:pt x="8517" y="5691"/>
                    <a:pt x="8313" y="5691"/>
                  </a:cubicBezTo>
                  <a:cubicBezTo>
                    <a:pt x="8301" y="5691"/>
                    <a:pt x="8290" y="5691"/>
                    <a:pt x="8278" y="5689"/>
                  </a:cubicBezTo>
                  <a:cubicBezTo>
                    <a:pt x="8252" y="5704"/>
                    <a:pt x="8224" y="5711"/>
                    <a:pt x="8197" y="5711"/>
                  </a:cubicBezTo>
                  <a:cubicBezTo>
                    <a:pt x="8137" y="5711"/>
                    <a:pt x="8079" y="5675"/>
                    <a:pt x="8045" y="5616"/>
                  </a:cubicBezTo>
                  <a:cubicBezTo>
                    <a:pt x="7310" y="4159"/>
                    <a:pt x="6404" y="2788"/>
                    <a:pt x="5241" y="1747"/>
                  </a:cubicBezTo>
                  <a:cubicBezTo>
                    <a:pt x="5094" y="1600"/>
                    <a:pt x="4935" y="1477"/>
                    <a:pt x="4776" y="1355"/>
                  </a:cubicBezTo>
                  <a:cubicBezTo>
                    <a:pt x="4017" y="1673"/>
                    <a:pt x="3833" y="2126"/>
                    <a:pt x="4225" y="2714"/>
                  </a:cubicBezTo>
                  <a:cubicBezTo>
                    <a:pt x="4372" y="3057"/>
                    <a:pt x="4519" y="3400"/>
                    <a:pt x="4678" y="3730"/>
                  </a:cubicBezTo>
                  <a:cubicBezTo>
                    <a:pt x="5033" y="4502"/>
                    <a:pt x="5437" y="5261"/>
                    <a:pt x="5841" y="6008"/>
                  </a:cubicBezTo>
                  <a:cubicBezTo>
                    <a:pt x="5986" y="6264"/>
                    <a:pt x="5780" y="6503"/>
                    <a:pt x="5571" y="6503"/>
                  </a:cubicBezTo>
                  <a:cubicBezTo>
                    <a:pt x="5481" y="6503"/>
                    <a:pt x="5390" y="6458"/>
                    <a:pt x="5327" y="6351"/>
                  </a:cubicBezTo>
                  <a:lnTo>
                    <a:pt x="5241" y="6204"/>
                  </a:lnTo>
                  <a:cubicBezTo>
                    <a:pt x="4800" y="5824"/>
                    <a:pt x="4409" y="5371"/>
                    <a:pt x="3980" y="4979"/>
                  </a:cubicBezTo>
                  <a:cubicBezTo>
                    <a:pt x="3570" y="4615"/>
                    <a:pt x="2439" y="3465"/>
                    <a:pt x="1781" y="3465"/>
                  </a:cubicBezTo>
                  <a:cubicBezTo>
                    <a:pt x="1731" y="3465"/>
                    <a:pt x="1685" y="3472"/>
                    <a:pt x="1642" y="3485"/>
                  </a:cubicBezTo>
                  <a:cubicBezTo>
                    <a:pt x="1140" y="3657"/>
                    <a:pt x="1372" y="4587"/>
                    <a:pt x="1507" y="4906"/>
                  </a:cubicBezTo>
                  <a:cubicBezTo>
                    <a:pt x="1678" y="5310"/>
                    <a:pt x="2033" y="5689"/>
                    <a:pt x="2278" y="6044"/>
                  </a:cubicBezTo>
                  <a:cubicBezTo>
                    <a:pt x="2707" y="6657"/>
                    <a:pt x="3197" y="7244"/>
                    <a:pt x="3503" y="7942"/>
                  </a:cubicBezTo>
                  <a:cubicBezTo>
                    <a:pt x="3527" y="8016"/>
                    <a:pt x="3527" y="8101"/>
                    <a:pt x="3503" y="8187"/>
                  </a:cubicBezTo>
                  <a:cubicBezTo>
                    <a:pt x="3567" y="8316"/>
                    <a:pt x="3461" y="8531"/>
                    <a:pt x="3327" y="8531"/>
                  </a:cubicBezTo>
                  <a:cubicBezTo>
                    <a:pt x="3308" y="8531"/>
                    <a:pt x="3289" y="8527"/>
                    <a:pt x="3270" y="8518"/>
                  </a:cubicBezTo>
                  <a:cubicBezTo>
                    <a:pt x="2695" y="8248"/>
                    <a:pt x="2131" y="7930"/>
                    <a:pt x="1531" y="7710"/>
                  </a:cubicBezTo>
                  <a:cubicBezTo>
                    <a:pt x="1367" y="7644"/>
                    <a:pt x="967" y="7431"/>
                    <a:pt x="753" y="7431"/>
                  </a:cubicBezTo>
                  <a:cubicBezTo>
                    <a:pt x="728" y="7431"/>
                    <a:pt x="706" y="7434"/>
                    <a:pt x="686" y="7440"/>
                  </a:cubicBezTo>
                  <a:cubicBezTo>
                    <a:pt x="1" y="7685"/>
                    <a:pt x="442" y="8359"/>
                    <a:pt x="662" y="8665"/>
                  </a:cubicBezTo>
                  <a:cubicBezTo>
                    <a:pt x="1262" y="9546"/>
                    <a:pt x="2193" y="10048"/>
                    <a:pt x="2805" y="10930"/>
                  </a:cubicBezTo>
                  <a:cubicBezTo>
                    <a:pt x="2927" y="11113"/>
                    <a:pt x="2878" y="11371"/>
                    <a:pt x="2695" y="11493"/>
                  </a:cubicBezTo>
                  <a:cubicBezTo>
                    <a:pt x="2890" y="12864"/>
                    <a:pt x="3233" y="14211"/>
                    <a:pt x="3699" y="15521"/>
                  </a:cubicBezTo>
                  <a:cubicBezTo>
                    <a:pt x="5474" y="20541"/>
                    <a:pt x="7310" y="25549"/>
                    <a:pt x="10139" y="29945"/>
                  </a:cubicBezTo>
                  <a:cubicBezTo>
                    <a:pt x="12110" y="33018"/>
                    <a:pt x="15440" y="34965"/>
                    <a:pt x="19089" y="35161"/>
                  </a:cubicBezTo>
                  <a:cubicBezTo>
                    <a:pt x="19351" y="35176"/>
                    <a:pt x="19611" y="35183"/>
                    <a:pt x="19870" y="35183"/>
                  </a:cubicBezTo>
                  <a:cubicBezTo>
                    <a:pt x="22307" y="35183"/>
                    <a:pt x="24594" y="34518"/>
                    <a:pt x="26742" y="33422"/>
                  </a:cubicBezTo>
                  <a:cubicBezTo>
                    <a:pt x="26803" y="31647"/>
                    <a:pt x="26889" y="30006"/>
                    <a:pt x="26460" y="28218"/>
                  </a:cubicBezTo>
                  <a:cubicBezTo>
                    <a:pt x="26056" y="26480"/>
                    <a:pt x="25334" y="24974"/>
                    <a:pt x="24464" y="23517"/>
                  </a:cubicBezTo>
                  <a:cubicBezTo>
                    <a:pt x="23742" y="23700"/>
                    <a:pt x="22995" y="23810"/>
                    <a:pt x="22260" y="23847"/>
                  </a:cubicBezTo>
                  <a:cubicBezTo>
                    <a:pt x="22143" y="23852"/>
                    <a:pt x="22025" y="23854"/>
                    <a:pt x="21908" y="23854"/>
                  </a:cubicBezTo>
                  <a:cubicBezTo>
                    <a:pt x="19498" y="23854"/>
                    <a:pt x="17171" y="22892"/>
                    <a:pt x="15502" y="20884"/>
                  </a:cubicBezTo>
                  <a:cubicBezTo>
                    <a:pt x="14583" y="19758"/>
                    <a:pt x="13886" y="18435"/>
                    <a:pt x="13298" y="17052"/>
                  </a:cubicBezTo>
                  <a:cubicBezTo>
                    <a:pt x="12808" y="15901"/>
                    <a:pt x="12159" y="14554"/>
                    <a:pt x="12037" y="13268"/>
                  </a:cubicBezTo>
                  <a:cubicBezTo>
                    <a:pt x="12000" y="13207"/>
                    <a:pt x="11988" y="13134"/>
                    <a:pt x="12024" y="13072"/>
                  </a:cubicBezTo>
                  <a:cubicBezTo>
                    <a:pt x="12012" y="12950"/>
                    <a:pt x="12073" y="12828"/>
                    <a:pt x="12171" y="12754"/>
                  </a:cubicBezTo>
                  <a:cubicBezTo>
                    <a:pt x="12698" y="11652"/>
                    <a:pt x="13359" y="10660"/>
                    <a:pt x="13971" y="9620"/>
                  </a:cubicBezTo>
                  <a:cubicBezTo>
                    <a:pt x="14367" y="8960"/>
                    <a:pt x="16326" y="5844"/>
                    <a:pt x="14494" y="5844"/>
                  </a:cubicBezTo>
                  <a:cubicBezTo>
                    <a:pt x="14456" y="5844"/>
                    <a:pt x="14417" y="5846"/>
                    <a:pt x="14375" y="5849"/>
                  </a:cubicBezTo>
                  <a:cubicBezTo>
                    <a:pt x="13261" y="5934"/>
                    <a:pt x="12918" y="8028"/>
                    <a:pt x="12110" y="8677"/>
                  </a:cubicBezTo>
                  <a:cubicBezTo>
                    <a:pt x="11510" y="9154"/>
                    <a:pt x="10763" y="9301"/>
                    <a:pt x="10139" y="9803"/>
                  </a:cubicBezTo>
                  <a:cubicBezTo>
                    <a:pt x="10102" y="9835"/>
                    <a:pt x="10066" y="9849"/>
                    <a:pt x="10032" y="9849"/>
                  </a:cubicBezTo>
                  <a:cubicBezTo>
                    <a:pt x="9896" y="9849"/>
                    <a:pt x="9799" y="9632"/>
                    <a:pt x="9857" y="9485"/>
                  </a:cubicBezTo>
                  <a:cubicBezTo>
                    <a:pt x="10114" y="8861"/>
                    <a:pt x="10469" y="8689"/>
                    <a:pt x="10996" y="8383"/>
                  </a:cubicBezTo>
                  <a:cubicBezTo>
                    <a:pt x="11045" y="8346"/>
                    <a:pt x="11094" y="8310"/>
                    <a:pt x="11155" y="8273"/>
                  </a:cubicBezTo>
                  <a:cubicBezTo>
                    <a:pt x="10727" y="6155"/>
                    <a:pt x="10457" y="3975"/>
                    <a:pt x="9821" y="1906"/>
                  </a:cubicBezTo>
                  <a:cubicBezTo>
                    <a:pt x="9661" y="1392"/>
                    <a:pt x="9490" y="694"/>
                    <a:pt x="9110" y="327"/>
                  </a:cubicBezTo>
                  <a:cubicBezTo>
                    <a:pt x="8875" y="96"/>
                    <a:pt x="8688" y="1"/>
                    <a:pt x="8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870825" y="2244225"/>
              <a:ext cx="89100" cy="251950"/>
            </a:xfrm>
            <a:custGeom>
              <a:avLst/>
              <a:gdLst/>
              <a:ahLst/>
              <a:cxnLst/>
              <a:rect l="l" t="t" r="r" b="b"/>
              <a:pathLst>
                <a:path w="3564" h="10078" extrusionOk="0">
                  <a:moveTo>
                    <a:pt x="1017" y="0"/>
                  </a:moveTo>
                  <a:cubicBezTo>
                    <a:pt x="686" y="135"/>
                    <a:pt x="343" y="257"/>
                    <a:pt x="0" y="368"/>
                  </a:cubicBezTo>
                  <a:cubicBezTo>
                    <a:pt x="1776" y="2939"/>
                    <a:pt x="2865" y="6808"/>
                    <a:pt x="2412" y="10077"/>
                  </a:cubicBezTo>
                  <a:cubicBezTo>
                    <a:pt x="2804" y="9857"/>
                    <a:pt x="3184" y="9624"/>
                    <a:pt x="3563" y="9379"/>
                  </a:cubicBezTo>
                  <a:cubicBezTo>
                    <a:pt x="3318" y="7751"/>
                    <a:pt x="3294" y="6098"/>
                    <a:pt x="2939" y="4482"/>
                  </a:cubicBezTo>
                  <a:cubicBezTo>
                    <a:pt x="2596" y="2878"/>
                    <a:pt x="1935" y="1359"/>
                    <a:pt x="1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906025" y="2014650"/>
              <a:ext cx="309500" cy="455200"/>
            </a:xfrm>
            <a:custGeom>
              <a:avLst/>
              <a:gdLst/>
              <a:ahLst/>
              <a:cxnLst/>
              <a:rect l="l" t="t" r="r" b="b"/>
              <a:pathLst>
                <a:path w="12380" h="18208" extrusionOk="0">
                  <a:moveTo>
                    <a:pt x="9575" y="0"/>
                  </a:moveTo>
                  <a:cubicBezTo>
                    <a:pt x="6686" y="3061"/>
                    <a:pt x="3833" y="7237"/>
                    <a:pt x="0" y="9012"/>
                  </a:cubicBezTo>
                  <a:cubicBezTo>
                    <a:pt x="1886" y="11399"/>
                    <a:pt x="2743" y="15048"/>
                    <a:pt x="2706" y="18207"/>
                  </a:cubicBezTo>
                  <a:cubicBezTo>
                    <a:pt x="6024" y="15966"/>
                    <a:pt x="8975" y="12832"/>
                    <a:pt x="11595" y="9832"/>
                  </a:cubicBezTo>
                  <a:cubicBezTo>
                    <a:pt x="11675" y="9736"/>
                    <a:pt x="11786" y="9689"/>
                    <a:pt x="11896" y="9689"/>
                  </a:cubicBezTo>
                  <a:cubicBezTo>
                    <a:pt x="12023" y="9689"/>
                    <a:pt x="12148" y="9751"/>
                    <a:pt x="12220" y="9869"/>
                  </a:cubicBezTo>
                  <a:cubicBezTo>
                    <a:pt x="12379" y="8718"/>
                    <a:pt x="12159" y="7665"/>
                    <a:pt x="11840" y="6539"/>
                  </a:cubicBezTo>
                  <a:cubicBezTo>
                    <a:pt x="11387" y="4947"/>
                    <a:pt x="10910" y="3367"/>
                    <a:pt x="10396" y="1812"/>
                  </a:cubicBezTo>
                  <a:cubicBezTo>
                    <a:pt x="10163" y="1188"/>
                    <a:pt x="9894" y="576"/>
                    <a:pt x="9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230775" y="1643150"/>
              <a:ext cx="984750" cy="929500"/>
            </a:xfrm>
            <a:custGeom>
              <a:avLst/>
              <a:gdLst/>
              <a:ahLst/>
              <a:cxnLst/>
              <a:rect l="l" t="t" r="r" b="b"/>
              <a:pathLst>
                <a:path w="39390" h="37180" extrusionOk="0">
                  <a:moveTo>
                    <a:pt x="26619" y="24043"/>
                  </a:moveTo>
                  <a:cubicBezTo>
                    <a:pt x="27537" y="25402"/>
                    <a:pt x="28198" y="26921"/>
                    <a:pt x="28541" y="28525"/>
                  </a:cubicBezTo>
                  <a:cubicBezTo>
                    <a:pt x="28896" y="30141"/>
                    <a:pt x="28933" y="31794"/>
                    <a:pt x="29165" y="33422"/>
                  </a:cubicBezTo>
                  <a:cubicBezTo>
                    <a:pt x="28786" y="33667"/>
                    <a:pt x="28406" y="33900"/>
                    <a:pt x="28014" y="34120"/>
                  </a:cubicBezTo>
                  <a:cubicBezTo>
                    <a:pt x="28480" y="30851"/>
                    <a:pt x="27365" y="26982"/>
                    <a:pt x="25602" y="24411"/>
                  </a:cubicBezTo>
                  <a:cubicBezTo>
                    <a:pt x="25957" y="24313"/>
                    <a:pt x="26288" y="24178"/>
                    <a:pt x="26619" y="24043"/>
                  </a:cubicBezTo>
                  <a:close/>
                  <a:moveTo>
                    <a:pt x="9179" y="1048"/>
                  </a:moveTo>
                  <a:cubicBezTo>
                    <a:pt x="9328" y="1048"/>
                    <a:pt x="9518" y="1145"/>
                    <a:pt x="9759" y="1380"/>
                  </a:cubicBezTo>
                  <a:cubicBezTo>
                    <a:pt x="10126" y="1747"/>
                    <a:pt x="10297" y="2433"/>
                    <a:pt x="10457" y="2947"/>
                  </a:cubicBezTo>
                  <a:cubicBezTo>
                    <a:pt x="11093" y="5016"/>
                    <a:pt x="11363" y="7183"/>
                    <a:pt x="11791" y="9314"/>
                  </a:cubicBezTo>
                  <a:cubicBezTo>
                    <a:pt x="11730" y="9351"/>
                    <a:pt x="11681" y="9387"/>
                    <a:pt x="11620" y="9424"/>
                  </a:cubicBezTo>
                  <a:cubicBezTo>
                    <a:pt x="11105" y="9730"/>
                    <a:pt x="10750" y="9902"/>
                    <a:pt x="10493" y="10526"/>
                  </a:cubicBezTo>
                  <a:cubicBezTo>
                    <a:pt x="10434" y="10674"/>
                    <a:pt x="10534" y="10885"/>
                    <a:pt x="10671" y="10885"/>
                  </a:cubicBezTo>
                  <a:cubicBezTo>
                    <a:pt x="10704" y="10885"/>
                    <a:pt x="10739" y="10873"/>
                    <a:pt x="10775" y="10844"/>
                  </a:cubicBezTo>
                  <a:cubicBezTo>
                    <a:pt x="11399" y="10342"/>
                    <a:pt x="12146" y="10183"/>
                    <a:pt x="12746" y="9718"/>
                  </a:cubicBezTo>
                  <a:cubicBezTo>
                    <a:pt x="13554" y="9069"/>
                    <a:pt x="13885" y="6963"/>
                    <a:pt x="14999" y="6890"/>
                  </a:cubicBezTo>
                  <a:cubicBezTo>
                    <a:pt x="15044" y="6886"/>
                    <a:pt x="15087" y="6885"/>
                    <a:pt x="15129" y="6885"/>
                  </a:cubicBezTo>
                  <a:cubicBezTo>
                    <a:pt x="16954" y="6885"/>
                    <a:pt x="14990" y="10002"/>
                    <a:pt x="14607" y="10661"/>
                  </a:cubicBezTo>
                  <a:cubicBezTo>
                    <a:pt x="14007" y="11689"/>
                    <a:pt x="13346" y="12693"/>
                    <a:pt x="12820" y="13783"/>
                  </a:cubicBezTo>
                  <a:cubicBezTo>
                    <a:pt x="12722" y="13856"/>
                    <a:pt x="12660" y="13979"/>
                    <a:pt x="12660" y="14101"/>
                  </a:cubicBezTo>
                  <a:cubicBezTo>
                    <a:pt x="12636" y="14162"/>
                    <a:pt x="12648" y="14236"/>
                    <a:pt x="12685" y="14297"/>
                  </a:cubicBezTo>
                  <a:cubicBezTo>
                    <a:pt x="12795" y="15583"/>
                    <a:pt x="13456" y="16930"/>
                    <a:pt x="13946" y="18081"/>
                  </a:cubicBezTo>
                  <a:cubicBezTo>
                    <a:pt x="14522" y="19452"/>
                    <a:pt x="15219" y="20786"/>
                    <a:pt x="16150" y="21901"/>
                  </a:cubicBezTo>
                  <a:cubicBezTo>
                    <a:pt x="17820" y="23921"/>
                    <a:pt x="20146" y="24883"/>
                    <a:pt x="22546" y="24883"/>
                  </a:cubicBezTo>
                  <a:cubicBezTo>
                    <a:pt x="22662" y="24883"/>
                    <a:pt x="22779" y="24880"/>
                    <a:pt x="22896" y="24876"/>
                  </a:cubicBezTo>
                  <a:cubicBezTo>
                    <a:pt x="23643" y="24839"/>
                    <a:pt x="24378" y="24729"/>
                    <a:pt x="25100" y="24545"/>
                  </a:cubicBezTo>
                  <a:cubicBezTo>
                    <a:pt x="25982" y="26002"/>
                    <a:pt x="26704" y="27508"/>
                    <a:pt x="27108" y="29247"/>
                  </a:cubicBezTo>
                  <a:cubicBezTo>
                    <a:pt x="27525" y="31047"/>
                    <a:pt x="27439" y="32675"/>
                    <a:pt x="27378" y="34463"/>
                  </a:cubicBezTo>
                  <a:cubicBezTo>
                    <a:pt x="25245" y="35551"/>
                    <a:pt x="22973" y="36215"/>
                    <a:pt x="20555" y="36215"/>
                  </a:cubicBezTo>
                  <a:cubicBezTo>
                    <a:pt x="20280" y="36215"/>
                    <a:pt x="20004" y="36207"/>
                    <a:pt x="19725" y="36189"/>
                  </a:cubicBezTo>
                  <a:cubicBezTo>
                    <a:pt x="16089" y="35993"/>
                    <a:pt x="12758" y="34059"/>
                    <a:pt x="10787" y="30986"/>
                  </a:cubicBezTo>
                  <a:cubicBezTo>
                    <a:pt x="7946" y="26578"/>
                    <a:pt x="6122" y="21570"/>
                    <a:pt x="4335" y="16562"/>
                  </a:cubicBezTo>
                  <a:cubicBezTo>
                    <a:pt x="3869" y="15264"/>
                    <a:pt x="3539" y="13918"/>
                    <a:pt x="3343" y="12546"/>
                  </a:cubicBezTo>
                  <a:cubicBezTo>
                    <a:pt x="3526" y="12412"/>
                    <a:pt x="3575" y="12154"/>
                    <a:pt x="3441" y="11971"/>
                  </a:cubicBezTo>
                  <a:cubicBezTo>
                    <a:pt x="2829" y="11089"/>
                    <a:pt x="1898" y="10599"/>
                    <a:pt x="1298" y="9706"/>
                  </a:cubicBezTo>
                  <a:cubicBezTo>
                    <a:pt x="1078" y="9387"/>
                    <a:pt x="637" y="8714"/>
                    <a:pt x="1322" y="8481"/>
                  </a:cubicBezTo>
                  <a:cubicBezTo>
                    <a:pt x="1342" y="8475"/>
                    <a:pt x="1364" y="8472"/>
                    <a:pt x="1389" y="8472"/>
                  </a:cubicBezTo>
                  <a:cubicBezTo>
                    <a:pt x="1603" y="8472"/>
                    <a:pt x="2004" y="8685"/>
                    <a:pt x="2180" y="8751"/>
                  </a:cubicBezTo>
                  <a:cubicBezTo>
                    <a:pt x="2767" y="8971"/>
                    <a:pt x="3331" y="9289"/>
                    <a:pt x="3906" y="9559"/>
                  </a:cubicBezTo>
                  <a:cubicBezTo>
                    <a:pt x="3927" y="9568"/>
                    <a:pt x="3947" y="9572"/>
                    <a:pt x="3966" y="9572"/>
                  </a:cubicBezTo>
                  <a:cubicBezTo>
                    <a:pt x="4107" y="9572"/>
                    <a:pt x="4203" y="9357"/>
                    <a:pt x="4139" y="9228"/>
                  </a:cubicBezTo>
                  <a:cubicBezTo>
                    <a:pt x="4175" y="9142"/>
                    <a:pt x="4175" y="9057"/>
                    <a:pt x="4139" y="8983"/>
                  </a:cubicBezTo>
                  <a:cubicBezTo>
                    <a:pt x="3845" y="8285"/>
                    <a:pt x="3343" y="7698"/>
                    <a:pt x="2926" y="7098"/>
                  </a:cubicBezTo>
                  <a:cubicBezTo>
                    <a:pt x="2669" y="6730"/>
                    <a:pt x="2314" y="6351"/>
                    <a:pt x="2143" y="5947"/>
                  </a:cubicBezTo>
                  <a:cubicBezTo>
                    <a:pt x="2008" y="5641"/>
                    <a:pt x="1776" y="4698"/>
                    <a:pt x="2278" y="4539"/>
                  </a:cubicBezTo>
                  <a:cubicBezTo>
                    <a:pt x="2323" y="4523"/>
                    <a:pt x="2373" y="4516"/>
                    <a:pt x="2425" y="4516"/>
                  </a:cubicBezTo>
                  <a:cubicBezTo>
                    <a:pt x="3088" y="4516"/>
                    <a:pt x="4230" y="5657"/>
                    <a:pt x="4616" y="6020"/>
                  </a:cubicBezTo>
                  <a:cubicBezTo>
                    <a:pt x="5032" y="6400"/>
                    <a:pt x="5436" y="6865"/>
                    <a:pt x="5877" y="7245"/>
                  </a:cubicBezTo>
                  <a:lnTo>
                    <a:pt x="5963" y="7392"/>
                  </a:lnTo>
                  <a:cubicBezTo>
                    <a:pt x="6030" y="7500"/>
                    <a:pt x="6124" y="7546"/>
                    <a:pt x="6217" y="7546"/>
                  </a:cubicBezTo>
                  <a:cubicBezTo>
                    <a:pt x="6425" y="7546"/>
                    <a:pt x="6625" y="7312"/>
                    <a:pt x="6489" y="7049"/>
                  </a:cubicBezTo>
                  <a:cubicBezTo>
                    <a:pt x="6085" y="6290"/>
                    <a:pt x="5681" y="5543"/>
                    <a:pt x="5314" y="4771"/>
                  </a:cubicBezTo>
                  <a:cubicBezTo>
                    <a:pt x="5167" y="4441"/>
                    <a:pt x="5008" y="4098"/>
                    <a:pt x="4873" y="3755"/>
                  </a:cubicBezTo>
                  <a:cubicBezTo>
                    <a:pt x="4469" y="3167"/>
                    <a:pt x="4653" y="2714"/>
                    <a:pt x="5424" y="2396"/>
                  </a:cubicBezTo>
                  <a:cubicBezTo>
                    <a:pt x="5583" y="2518"/>
                    <a:pt x="5730" y="2653"/>
                    <a:pt x="5877" y="2788"/>
                  </a:cubicBezTo>
                  <a:cubicBezTo>
                    <a:pt x="7053" y="3829"/>
                    <a:pt x="7946" y="5200"/>
                    <a:pt x="8681" y="6657"/>
                  </a:cubicBezTo>
                  <a:cubicBezTo>
                    <a:pt x="8715" y="6716"/>
                    <a:pt x="8773" y="6752"/>
                    <a:pt x="8833" y="6752"/>
                  </a:cubicBezTo>
                  <a:cubicBezTo>
                    <a:pt x="8860" y="6752"/>
                    <a:pt x="8888" y="6745"/>
                    <a:pt x="8914" y="6730"/>
                  </a:cubicBezTo>
                  <a:cubicBezTo>
                    <a:pt x="8927" y="6732"/>
                    <a:pt x="8940" y="6732"/>
                    <a:pt x="8953" y="6732"/>
                  </a:cubicBezTo>
                  <a:cubicBezTo>
                    <a:pt x="9165" y="6732"/>
                    <a:pt x="9315" y="6546"/>
                    <a:pt x="9269" y="6339"/>
                  </a:cubicBezTo>
                  <a:cubicBezTo>
                    <a:pt x="9122" y="5212"/>
                    <a:pt x="8865" y="4122"/>
                    <a:pt x="8718" y="2996"/>
                  </a:cubicBezTo>
                  <a:cubicBezTo>
                    <a:pt x="8631" y="2407"/>
                    <a:pt x="8620" y="1048"/>
                    <a:pt x="9179" y="1048"/>
                  </a:cubicBezTo>
                  <a:close/>
                  <a:moveTo>
                    <a:pt x="9104" y="1"/>
                  </a:moveTo>
                  <a:cubicBezTo>
                    <a:pt x="8588" y="1"/>
                    <a:pt x="8228" y="544"/>
                    <a:pt x="8069" y="1208"/>
                  </a:cubicBezTo>
                  <a:cubicBezTo>
                    <a:pt x="7824" y="2298"/>
                    <a:pt x="8057" y="3669"/>
                    <a:pt x="8351" y="4918"/>
                  </a:cubicBezTo>
                  <a:cubicBezTo>
                    <a:pt x="8020" y="4306"/>
                    <a:pt x="7628" y="3731"/>
                    <a:pt x="7175" y="3204"/>
                  </a:cubicBezTo>
                  <a:cubicBezTo>
                    <a:pt x="6671" y="2606"/>
                    <a:pt x="5739" y="1434"/>
                    <a:pt x="4897" y="1434"/>
                  </a:cubicBezTo>
                  <a:cubicBezTo>
                    <a:pt x="4860" y="1434"/>
                    <a:pt x="4824" y="1436"/>
                    <a:pt x="4788" y="1441"/>
                  </a:cubicBezTo>
                  <a:cubicBezTo>
                    <a:pt x="3367" y="1637"/>
                    <a:pt x="4053" y="3682"/>
                    <a:pt x="4861" y="5347"/>
                  </a:cubicBezTo>
                  <a:cubicBezTo>
                    <a:pt x="4579" y="5090"/>
                    <a:pt x="4286" y="4857"/>
                    <a:pt x="4004" y="4649"/>
                  </a:cubicBezTo>
                  <a:cubicBezTo>
                    <a:pt x="3602" y="4339"/>
                    <a:pt x="2901" y="3810"/>
                    <a:pt x="2301" y="3810"/>
                  </a:cubicBezTo>
                  <a:cubicBezTo>
                    <a:pt x="2097" y="3810"/>
                    <a:pt x="1904" y="3872"/>
                    <a:pt x="1739" y="4024"/>
                  </a:cubicBezTo>
                  <a:cubicBezTo>
                    <a:pt x="1274" y="4465"/>
                    <a:pt x="1261" y="5482"/>
                    <a:pt x="1506" y="6057"/>
                  </a:cubicBezTo>
                  <a:cubicBezTo>
                    <a:pt x="1702" y="6559"/>
                    <a:pt x="2094" y="7000"/>
                    <a:pt x="2388" y="7428"/>
                  </a:cubicBezTo>
                  <a:cubicBezTo>
                    <a:pt x="2596" y="7734"/>
                    <a:pt x="2804" y="8077"/>
                    <a:pt x="3024" y="8396"/>
                  </a:cubicBezTo>
                  <a:cubicBezTo>
                    <a:pt x="2460" y="8057"/>
                    <a:pt x="1794" y="7761"/>
                    <a:pt x="1262" y="7761"/>
                  </a:cubicBezTo>
                  <a:cubicBezTo>
                    <a:pt x="814" y="7761"/>
                    <a:pt x="461" y="7971"/>
                    <a:pt x="343" y="8542"/>
                  </a:cubicBezTo>
                  <a:cubicBezTo>
                    <a:pt x="0" y="10171"/>
                    <a:pt x="2094" y="11297"/>
                    <a:pt x="2914" y="12350"/>
                  </a:cubicBezTo>
                  <a:cubicBezTo>
                    <a:pt x="2829" y="13881"/>
                    <a:pt x="3245" y="15338"/>
                    <a:pt x="3747" y="16734"/>
                  </a:cubicBezTo>
                  <a:cubicBezTo>
                    <a:pt x="4139" y="17872"/>
                    <a:pt x="4518" y="19085"/>
                    <a:pt x="5069" y="20162"/>
                  </a:cubicBezTo>
                  <a:cubicBezTo>
                    <a:pt x="5657" y="22513"/>
                    <a:pt x="6624" y="24753"/>
                    <a:pt x="7665" y="26896"/>
                  </a:cubicBezTo>
                  <a:cubicBezTo>
                    <a:pt x="8608" y="28831"/>
                    <a:pt x="9575" y="31439"/>
                    <a:pt x="11216" y="32773"/>
                  </a:cubicBezTo>
                  <a:cubicBezTo>
                    <a:pt x="13162" y="35149"/>
                    <a:pt x="15942" y="36691"/>
                    <a:pt x="18991" y="37071"/>
                  </a:cubicBezTo>
                  <a:cubicBezTo>
                    <a:pt x="19566" y="37144"/>
                    <a:pt x="20134" y="37179"/>
                    <a:pt x="20696" y="37179"/>
                  </a:cubicBezTo>
                  <a:cubicBezTo>
                    <a:pt x="28006" y="37179"/>
                    <a:pt x="34123" y="31204"/>
                    <a:pt x="39046" y="25598"/>
                  </a:cubicBezTo>
                  <a:lnTo>
                    <a:pt x="39218" y="25402"/>
                  </a:lnTo>
                  <a:cubicBezTo>
                    <a:pt x="39377" y="25206"/>
                    <a:pt x="39389" y="24925"/>
                    <a:pt x="39230" y="24741"/>
                  </a:cubicBezTo>
                  <a:cubicBezTo>
                    <a:pt x="39152" y="24618"/>
                    <a:pt x="39027" y="24557"/>
                    <a:pt x="38903" y="24557"/>
                  </a:cubicBezTo>
                  <a:cubicBezTo>
                    <a:pt x="38791" y="24557"/>
                    <a:pt x="38681" y="24606"/>
                    <a:pt x="38605" y="24704"/>
                  </a:cubicBezTo>
                  <a:cubicBezTo>
                    <a:pt x="35973" y="27704"/>
                    <a:pt x="33022" y="30839"/>
                    <a:pt x="29716" y="33079"/>
                  </a:cubicBezTo>
                  <a:cubicBezTo>
                    <a:pt x="29753" y="29908"/>
                    <a:pt x="28896" y="26272"/>
                    <a:pt x="26998" y="23884"/>
                  </a:cubicBezTo>
                  <a:cubicBezTo>
                    <a:pt x="30843" y="22109"/>
                    <a:pt x="33843" y="18289"/>
                    <a:pt x="36401" y="14615"/>
                  </a:cubicBezTo>
                  <a:cubicBezTo>
                    <a:pt x="36401" y="14603"/>
                    <a:pt x="36414" y="14603"/>
                    <a:pt x="36414" y="14591"/>
                  </a:cubicBezTo>
                  <a:cubicBezTo>
                    <a:pt x="36515" y="14406"/>
                    <a:pt x="36387" y="14179"/>
                    <a:pt x="36233" y="14179"/>
                  </a:cubicBezTo>
                  <a:cubicBezTo>
                    <a:pt x="36184" y="14179"/>
                    <a:pt x="36131" y="14203"/>
                    <a:pt x="36083" y="14260"/>
                  </a:cubicBezTo>
                  <a:lnTo>
                    <a:pt x="36071" y="14273"/>
                  </a:lnTo>
                  <a:cubicBezTo>
                    <a:pt x="32753" y="18301"/>
                    <a:pt x="29190" y="22990"/>
                    <a:pt x="24084" y="23847"/>
                  </a:cubicBezTo>
                  <a:cubicBezTo>
                    <a:pt x="23584" y="23934"/>
                    <a:pt x="23080" y="23978"/>
                    <a:pt x="22578" y="23978"/>
                  </a:cubicBezTo>
                  <a:cubicBezTo>
                    <a:pt x="20520" y="23978"/>
                    <a:pt x="18498" y="23231"/>
                    <a:pt x="16983" y="21558"/>
                  </a:cubicBezTo>
                  <a:cubicBezTo>
                    <a:pt x="15219" y="19587"/>
                    <a:pt x="14093" y="16660"/>
                    <a:pt x="13395" y="14016"/>
                  </a:cubicBezTo>
                  <a:cubicBezTo>
                    <a:pt x="13383" y="13954"/>
                    <a:pt x="13358" y="13905"/>
                    <a:pt x="13322" y="13856"/>
                  </a:cubicBezTo>
                  <a:cubicBezTo>
                    <a:pt x="14399" y="12571"/>
                    <a:pt x="15342" y="10955"/>
                    <a:pt x="16052" y="9424"/>
                  </a:cubicBezTo>
                  <a:cubicBezTo>
                    <a:pt x="16468" y="8530"/>
                    <a:pt x="16934" y="7061"/>
                    <a:pt x="16003" y="6363"/>
                  </a:cubicBezTo>
                  <a:cubicBezTo>
                    <a:pt x="15760" y="6181"/>
                    <a:pt x="15514" y="6105"/>
                    <a:pt x="15273" y="6105"/>
                  </a:cubicBezTo>
                  <a:cubicBezTo>
                    <a:pt x="14605" y="6105"/>
                    <a:pt x="13977" y="6696"/>
                    <a:pt x="13554" y="7281"/>
                  </a:cubicBezTo>
                  <a:cubicBezTo>
                    <a:pt x="13126" y="7857"/>
                    <a:pt x="12807" y="8383"/>
                    <a:pt x="12354" y="8836"/>
                  </a:cubicBezTo>
                  <a:cubicBezTo>
                    <a:pt x="12134" y="7024"/>
                    <a:pt x="11779" y="5237"/>
                    <a:pt x="11314" y="3474"/>
                  </a:cubicBezTo>
                  <a:cubicBezTo>
                    <a:pt x="11020" y="2335"/>
                    <a:pt x="10616" y="792"/>
                    <a:pt x="9624" y="168"/>
                  </a:cubicBezTo>
                  <a:cubicBezTo>
                    <a:pt x="9437" y="52"/>
                    <a:pt x="9263" y="1"/>
                    <a:pt x="9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1507200" y="2144925"/>
              <a:ext cx="171450" cy="80650"/>
            </a:xfrm>
            <a:custGeom>
              <a:avLst/>
              <a:gdLst/>
              <a:ahLst/>
              <a:cxnLst/>
              <a:rect l="l" t="t" r="r" b="b"/>
              <a:pathLst>
                <a:path w="6858" h="3226" extrusionOk="0">
                  <a:moveTo>
                    <a:pt x="6147" y="642"/>
                  </a:moveTo>
                  <a:cubicBezTo>
                    <a:pt x="6172" y="764"/>
                    <a:pt x="6184" y="875"/>
                    <a:pt x="6196" y="997"/>
                  </a:cubicBezTo>
                  <a:cubicBezTo>
                    <a:pt x="6208" y="1156"/>
                    <a:pt x="6208" y="1315"/>
                    <a:pt x="6233" y="1462"/>
                  </a:cubicBezTo>
                  <a:cubicBezTo>
                    <a:pt x="4470" y="1977"/>
                    <a:pt x="2694" y="2344"/>
                    <a:pt x="894" y="2772"/>
                  </a:cubicBezTo>
                  <a:cubicBezTo>
                    <a:pt x="858" y="2589"/>
                    <a:pt x="784" y="2417"/>
                    <a:pt x="723" y="2246"/>
                  </a:cubicBezTo>
                  <a:cubicBezTo>
                    <a:pt x="698" y="2160"/>
                    <a:pt x="662" y="2074"/>
                    <a:pt x="625" y="1989"/>
                  </a:cubicBezTo>
                  <a:cubicBezTo>
                    <a:pt x="613" y="1964"/>
                    <a:pt x="600" y="1879"/>
                    <a:pt x="576" y="1842"/>
                  </a:cubicBezTo>
                  <a:cubicBezTo>
                    <a:pt x="2462" y="1585"/>
                    <a:pt x="4323" y="1193"/>
                    <a:pt x="6147" y="642"/>
                  </a:cubicBezTo>
                  <a:close/>
                  <a:moveTo>
                    <a:pt x="6313" y="1"/>
                  </a:moveTo>
                  <a:cubicBezTo>
                    <a:pt x="6281" y="1"/>
                    <a:pt x="6250" y="6"/>
                    <a:pt x="6220" y="18"/>
                  </a:cubicBezTo>
                  <a:cubicBezTo>
                    <a:pt x="4286" y="617"/>
                    <a:pt x="2315" y="1083"/>
                    <a:pt x="307" y="1413"/>
                  </a:cubicBezTo>
                  <a:cubicBezTo>
                    <a:pt x="270" y="1426"/>
                    <a:pt x="221" y="1450"/>
                    <a:pt x="196" y="1487"/>
                  </a:cubicBezTo>
                  <a:cubicBezTo>
                    <a:pt x="111" y="1511"/>
                    <a:pt x="50" y="1585"/>
                    <a:pt x="50" y="1670"/>
                  </a:cubicBezTo>
                  <a:cubicBezTo>
                    <a:pt x="1" y="1879"/>
                    <a:pt x="98" y="2099"/>
                    <a:pt x="172" y="2295"/>
                  </a:cubicBezTo>
                  <a:cubicBezTo>
                    <a:pt x="245" y="2540"/>
                    <a:pt x="331" y="2772"/>
                    <a:pt x="441" y="3005"/>
                  </a:cubicBezTo>
                  <a:cubicBezTo>
                    <a:pt x="466" y="3042"/>
                    <a:pt x="490" y="3078"/>
                    <a:pt x="527" y="3103"/>
                  </a:cubicBezTo>
                  <a:cubicBezTo>
                    <a:pt x="564" y="3176"/>
                    <a:pt x="637" y="3225"/>
                    <a:pt x="711" y="3225"/>
                  </a:cubicBezTo>
                  <a:cubicBezTo>
                    <a:pt x="2682" y="3164"/>
                    <a:pt x="4776" y="2613"/>
                    <a:pt x="6576" y="1854"/>
                  </a:cubicBezTo>
                  <a:cubicBezTo>
                    <a:pt x="6612" y="1842"/>
                    <a:pt x="6649" y="1817"/>
                    <a:pt x="6674" y="1793"/>
                  </a:cubicBezTo>
                  <a:cubicBezTo>
                    <a:pt x="6722" y="1768"/>
                    <a:pt x="6759" y="1719"/>
                    <a:pt x="6784" y="1658"/>
                  </a:cubicBezTo>
                  <a:cubicBezTo>
                    <a:pt x="6857" y="1426"/>
                    <a:pt x="6771" y="1168"/>
                    <a:pt x="6735" y="936"/>
                  </a:cubicBezTo>
                  <a:cubicBezTo>
                    <a:pt x="6686" y="715"/>
                    <a:pt x="6637" y="495"/>
                    <a:pt x="6576" y="287"/>
                  </a:cubicBezTo>
                  <a:cubicBezTo>
                    <a:pt x="6576" y="213"/>
                    <a:pt x="6551" y="152"/>
                    <a:pt x="6502" y="91"/>
                  </a:cubicBezTo>
                  <a:cubicBezTo>
                    <a:pt x="6459" y="31"/>
                    <a:pt x="6386" y="1"/>
                    <a:pt x="63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1017750" y="1265575"/>
              <a:ext cx="629325" cy="790950"/>
            </a:xfrm>
            <a:custGeom>
              <a:avLst/>
              <a:gdLst/>
              <a:ahLst/>
              <a:cxnLst/>
              <a:rect l="l" t="t" r="r" b="b"/>
              <a:pathLst>
                <a:path w="25173" h="31638" extrusionOk="0">
                  <a:moveTo>
                    <a:pt x="11293" y="0"/>
                  </a:moveTo>
                  <a:cubicBezTo>
                    <a:pt x="9586" y="0"/>
                    <a:pt x="7875" y="436"/>
                    <a:pt x="6331" y="1239"/>
                  </a:cubicBezTo>
                  <a:cubicBezTo>
                    <a:pt x="3551" y="2672"/>
                    <a:pt x="1188" y="4974"/>
                    <a:pt x="784" y="8194"/>
                  </a:cubicBezTo>
                  <a:cubicBezTo>
                    <a:pt x="453" y="10789"/>
                    <a:pt x="772" y="13434"/>
                    <a:pt x="1519" y="15932"/>
                  </a:cubicBezTo>
                  <a:cubicBezTo>
                    <a:pt x="1702" y="16544"/>
                    <a:pt x="1972" y="17119"/>
                    <a:pt x="2155" y="17732"/>
                  </a:cubicBezTo>
                  <a:cubicBezTo>
                    <a:pt x="2180" y="17842"/>
                    <a:pt x="2278" y="18038"/>
                    <a:pt x="2204" y="18123"/>
                  </a:cubicBezTo>
                  <a:cubicBezTo>
                    <a:pt x="2131" y="18197"/>
                    <a:pt x="1825" y="18185"/>
                    <a:pt x="1739" y="18221"/>
                  </a:cubicBezTo>
                  <a:cubicBezTo>
                    <a:pt x="1470" y="18295"/>
                    <a:pt x="1225" y="18417"/>
                    <a:pt x="1004" y="18589"/>
                  </a:cubicBezTo>
                  <a:cubicBezTo>
                    <a:pt x="37" y="19348"/>
                    <a:pt x="0" y="20707"/>
                    <a:pt x="392" y="21772"/>
                  </a:cubicBezTo>
                  <a:cubicBezTo>
                    <a:pt x="860" y="23062"/>
                    <a:pt x="2226" y="24037"/>
                    <a:pt x="3493" y="24037"/>
                  </a:cubicBezTo>
                  <a:cubicBezTo>
                    <a:pt x="4114" y="24037"/>
                    <a:pt x="4712" y="23802"/>
                    <a:pt x="5167" y="23254"/>
                  </a:cubicBezTo>
                  <a:cubicBezTo>
                    <a:pt x="6453" y="24490"/>
                    <a:pt x="8045" y="25286"/>
                    <a:pt x="8388" y="27282"/>
                  </a:cubicBezTo>
                  <a:cubicBezTo>
                    <a:pt x="8571" y="28372"/>
                    <a:pt x="8645" y="28690"/>
                    <a:pt x="9808" y="29376"/>
                  </a:cubicBezTo>
                  <a:cubicBezTo>
                    <a:pt x="10981" y="30068"/>
                    <a:pt x="13032" y="31638"/>
                    <a:pt x="14289" y="31638"/>
                  </a:cubicBezTo>
                  <a:cubicBezTo>
                    <a:pt x="14344" y="31638"/>
                    <a:pt x="14397" y="31635"/>
                    <a:pt x="14448" y="31629"/>
                  </a:cubicBezTo>
                  <a:cubicBezTo>
                    <a:pt x="14987" y="31555"/>
                    <a:pt x="16530" y="29021"/>
                    <a:pt x="16726" y="28506"/>
                  </a:cubicBezTo>
                  <a:cubicBezTo>
                    <a:pt x="16762" y="28372"/>
                    <a:pt x="16762" y="28237"/>
                    <a:pt x="16738" y="28102"/>
                  </a:cubicBezTo>
                  <a:cubicBezTo>
                    <a:pt x="16640" y="27025"/>
                    <a:pt x="16469" y="25972"/>
                    <a:pt x="16726" y="24919"/>
                  </a:cubicBezTo>
                  <a:cubicBezTo>
                    <a:pt x="17032" y="23597"/>
                    <a:pt x="17926" y="22984"/>
                    <a:pt x="18966" y="22262"/>
                  </a:cubicBezTo>
                  <a:cubicBezTo>
                    <a:pt x="19774" y="21735"/>
                    <a:pt x="20448" y="21025"/>
                    <a:pt x="20938" y="20193"/>
                  </a:cubicBezTo>
                  <a:cubicBezTo>
                    <a:pt x="21443" y="20583"/>
                    <a:pt x="21941" y="20751"/>
                    <a:pt x="22406" y="20751"/>
                  </a:cubicBezTo>
                  <a:cubicBezTo>
                    <a:pt x="23982" y="20751"/>
                    <a:pt x="25172" y="18822"/>
                    <a:pt x="24917" y="17083"/>
                  </a:cubicBezTo>
                  <a:cubicBezTo>
                    <a:pt x="24758" y="16030"/>
                    <a:pt x="24146" y="14683"/>
                    <a:pt x="23019" y="14389"/>
                  </a:cubicBezTo>
                  <a:cubicBezTo>
                    <a:pt x="22901" y="14358"/>
                    <a:pt x="22780" y="14342"/>
                    <a:pt x="22659" y="14342"/>
                  </a:cubicBezTo>
                  <a:cubicBezTo>
                    <a:pt x="22356" y="14342"/>
                    <a:pt x="22056" y="14441"/>
                    <a:pt x="21819" y="14634"/>
                  </a:cubicBezTo>
                  <a:cubicBezTo>
                    <a:pt x="21733" y="13899"/>
                    <a:pt x="21611" y="13152"/>
                    <a:pt x="21489" y="12430"/>
                  </a:cubicBezTo>
                  <a:cubicBezTo>
                    <a:pt x="21097" y="10214"/>
                    <a:pt x="20583" y="8010"/>
                    <a:pt x="19970" y="5843"/>
                  </a:cubicBezTo>
                  <a:cubicBezTo>
                    <a:pt x="19958" y="5782"/>
                    <a:pt x="19921" y="5745"/>
                    <a:pt x="19872" y="5720"/>
                  </a:cubicBezTo>
                  <a:cubicBezTo>
                    <a:pt x="19138" y="3578"/>
                    <a:pt x="17301" y="1802"/>
                    <a:pt x="15293" y="872"/>
                  </a:cubicBezTo>
                  <a:cubicBezTo>
                    <a:pt x="14020" y="279"/>
                    <a:pt x="12658" y="0"/>
                    <a:pt x="1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1033350" y="1283900"/>
              <a:ext cx="527450" cy="745775"/>
            </a:xfrm>
            <a:custGeom>
              <a:avLst/>
              <a:gdLst/>
              <a:ahLst/>
              <a:cxnLst/>
              <a:rect l="l" t="t" r="r" b="b"/>
              <a:pathLst>
                <a:path w="21098" h="29831" extrusionOk="0">
                  <a:moveTo>
                    <a:pt x="10406" y="1"/>
                  </a:moveTo>
                  <a:cubicBezTo>
                    <a:pt x="8812" y="1"/>
                    <a:pt x="7165" y="384"/>
                    <a:pt x="5596" y="1180"/>
                  </a:cubicBezTo>
                  <a:cubicBezTo>
                    <a:pt x="4213" y="1890"/>
                    <a:pt x="2841" y="2869"/>
                    <a:pt x="1886" y="4118"/>
                  </a:cubicBezTo>
                  <a:cubicBezTo>
                    <a:pt x="846" y="5502"/>
                    <a:pt x="638" y="7130"/>
                    <a:pt x="589" y="8795"/>
                  </a:cubicBezTo>
                  <a:cubicBezTo>
                    <a:pt x="503" y="11722"/>
                    <a:pt x="1176" y="14636"/>
                    <a:pt x="2205" y="17366"/>
                  </a:cubicBezTo>
                  <a:cubicBezTo>
                    <a:pt x="2756" y="17427"/>
                    <a:pt x="3282" y="17648"/>
                    <a:pt x="3588" y="18064"/>
                  </a:cubicBezTo>
                  <a:cubicBezTo>
                    <a:pt x="3725" y="18255"/>
                    <a:pt x="3543" y="18446"/>
                    <a:pt x="3361" y="18446"/>
                  </a:cubicBezTo>
                  <a:cubicBezTo>
                    <a:pt x="3298" y="18446"/>
                    <a:pt x="3235" y="18423"/>
                    <a:pt x="3184" y="18370"/>
                  </a:cubicBezTo>
                  <a:cubicBezTo>
                    <a:pt x="2913" y="18087"/>
                    <a:pt x="2539" y="17971"/>
                    <a:pt x="2152" y="17971"/>
                  </a:cubicBezTo>
                  <a:cubicBezTo>
                    <a:pt x="1666" y="17971"/>
                    <a:pt x="1158" y="18153"/>
                    <a:pt x="797" y="18419"/>
                  </a:cubicBezTo>
                  <a:cubicBezTo>
                    <a:pt x="503" y="18615"/>
                    <a:pt x="282" y="18921"/>
                    <a:pt x="185" y="19264"/>
                  </a:cubicBezTo>
                  <a:cubicBezTo>
                    <a:pt x="1" y="20035"/>
                    <a:pt x="282" y="20904"/>
                    <a:pt x="723" y="21529"/>
                  </a:cubicBezTo>
                  <a:cubicBezTo>
                    <a:pt x="1127" y="22092"/>
                    <a:pt x="1740" y="22472"/>
                    <a:pt x="2425" y="22570"/>
                  </a:cubicBezTo>
                  <a:cubicBezTo>
                    <a:pt x="2510" y="22580"/>
                    <a:pt x="2597" y="22585"/>
                    <a:pt x="2685" y="22585"/>
                  </a:cubicBezTo>
                  <a:cubicBezTo>
                    <a:pt x="3116" y="22585"/>
                    <a:pt x="3563" y="22454"/>
                    <a:pt x="3858" y="22129"/>
                  </a:cubicBezTo>
                  <a:cubicBezTo>
                    <a:pt x="4040" y="21926"/>
                    <a:pt x="4248" y="21378"/>
                    <a:pt x="4579" y="21378"/>
                  </a:cubicBezTo>
                  <a:cubicBezTo>
                    <a:pt x="4648" y="21378"/>
                    <a:pt x="4721" y="21401"/>
                    <a:pt x="4801" y="21455"/>
                  </a:cubicBezTo>
                  <a:cubicBezTo>
                    <a:pt x="4960" y="21566"/>
                    <a:pt x="5009" y="21774"/>
                    <a:pt x="4923" y="21945"/>
                  </a:cubicBezTo>
                  <a:cubicBezTo>
                    <a:pt x="4898" y="21994"/>
                    <a:pt x="7164" y="23647"/>
                    <a:pt x="7947" y="24712"/>
                  </a:cubicBezTo>
                  <a:cubicBezTo>
                    <a:pt x="8192" y="25067"/>
                    <a:pt x="8376" y="25471"/>
                    <a:pt x="8474" y="25900"/>
                  </a:cubicBezTo>
                  <a:cubicBezTo>
                    <a:pt x="8572" y="26304"/>
                    <a:pt x="8682" y="26696"/>
                    <a:pt x="8780" y="27112"/>
                  </a:cubicBezTo>
                  <a:cubicBezTo>
                    <a:pt x="8853" y="27455"/>
                    <a:pt x="8853" y="27553"/>
                    <a:pt x="9257" y="27773"/>
                  </a:cubicBezTo>
                  <a:cubicBezTo>
                    <a:pt x="10224" y="28309"/>
                    <a:pt x="12353" y="29830"/>
                    <a:pt x="13455" y="29830"/>
                  </a:cubicBezTo>
                  <a:cubicBezTo>
                    <a:pt x="13511" y="29830"/>
                    <a:pt x="13565" y="29826"/>
                    <a:pt x="13616" y="29818"/>
                  </a:cubicBezTo>
                  <a:cubicBezTo>
                    <a:pt x="14118" y="29732"/>
                    <a:pt x="15538" y="27884"/>
                    <a:pt x="15453" y="26892"/>
                  </a:cubicBezTo>
                  <a:cubicBezTo>
                    <a:pt x="15428" y="26500"/>
                    <a:pt x="15232" y="25582"/>
                    <a:pt x="15245" y="25190"/>
                  </a:cubicBezTo>
                  <a:cubicBezTo>
                    <a:pt x="15257" y="24492"/>
                    <a:pt x="15416" y="23806"/>
                    <a:pt x="15685" y="23170"/>
                  </a:cubicBezTo>
                  <a:cubicBezTo>
                    <a:pt x="16506" y="21382"/>
                    <a:pt x="18599" y="20990"/>
                    <a:pt x="19640" y="19374"/>
                  </a:cubicBezTo>
                  <a:cubicBezTo>
                    <a:pt x="21097" y="17133"/>
                    <a:pt x="20718" y="14305"/>
                    <a:pt x="20326" y="11819"/>
                  </a:cubicBezTo>
                  <a:cubicBezTo>
                    <a:pt x="20032" y="9983"/>
                    <a:pt x="19677" y="8159"/>
                    <a:pt x="19236" y="6359"/>
                  </a:cubicBezTo>
                  <a:cubicBezTo>
                    <a:pt x="19212" y="6334"/>
                    <a:pt x="19187" y="6310"/>
                    <a:pt x="19175" y="6273"/>
                  </a:cubicBezTo>
                  <a:cubicBezTo>
                    <a:pt x="17766" y="2218"/>
                    <a:pt x="14237" y="1"/>
                    <a:pt x="10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1045900" y="1284200"/>
              <a:ext cx="475100" cy="441200"/>
            </a:xfrm>
            <a:custGeom>
              <a:avLst/>
              <a:gdLst/>
              <a:ahLst/>
              <a:cxnLst/>
              <a:rect l="l" t="t" r="r" b="b"/>
              <a:pathLst>
                <a:path w="19004" h="17648" extrusionOk="0">
                  <a:moveTo>
                    <a:pt x="9908" y="1"/>
                  </a:moveTo>
                  <a:cubicBezTo>
                    <a:pt x="8316" y="1"/>
                    <a:pt x="6672" y="385"/>
                    <a:pt x="5107" y="1180"/>
                  </a:cubicBezTo>
                  <a:cubicBezTo>
                    <a:pt x="3711" y="1878"/>
                    <a:pt x="2352" y="2869"/>
                    <a:pt x="1397" y="4118"/>
                  </a:cubicBezTo>
                  <a:cubicBezTo>
                    <a:pt x="344" y="5502"/>
                    <a:pt x="136" y="7118"/>
                    <a:pt x="87" y="8795"/>
                  </a:cubicBezTo>
                  <a:cubicBezTo>
                    <a:pt x="1" y="11722"/>
                    <a:pt x="674" y="14636"/>
                    <a:pt x="1703" y="17366"/>
                  </a:cubicBezTo>
                  <a:cubicBezTo>
                    <a:pt x="2021" y="17391"/>
                    <a:pt x="2339" y="17489"/>
                    <a:pt x="2621" y="17648"/>
                  </a:cubicBezTo>
                  <a:cubicBezTo>
                    <a:pt x="3686" y="14954"/>
                    <a:pt x="4311" y="12089"/>
                    <a:pt x="4727" y="9224"/>
                  </a:cubicBezTo>
                  <a:cubicBezTo>
                    <a:pt x="5399" y="9392"/>
                    <a:pt x="6063" y="9467"/>
                    <a:pt x="6720" y="9467"/>
                  </a:cubicBezTo>
                  <a:cubicBezTo>
                    <a:pt x="9124" y="9467"/>
                    <a:pt x="11420" y="8459"/>
                    <a:pt x="13604" y="7314"/>
                  </a:cubicBezTo>
                  <a:lnTo>
                    <a:pt x="13604" y="7314"/>
                  </a:lnTo>
                  <a:cubicBezTo>
                    <a:pt x="13387" y="8349"/>
                    <a:pt x="13885" y="9091"/>
                    <a:pt x="14957" y="9091"/>
                  </a:cubicBezTo>
                  <a:cubicBezTo>
                    <a:pt x="15216" y="9091"/>
                    <a:pt x="15508" y="9048"/>
                    <a:pt x="15832" y="8955"/>
                  </a:cubicBezTo>
                  <a:cubicBezTo>
                    <a:pt x="16959" y="8624"/>
                    <a:pt x="18024" y="8134"/>
                    <a:pt x="19004" y="7498"/>
                  </a:cubicBezTo>
                  <a:cubicBezTo>
                    <a:pt x="18918" y="7118"/>
                    <a:pt x="18832" y="6726"/>
                    <a:pt x="18734" y="6359"/>
                  </a:cubicBezTo>
                  <a:cubicBezTo>
                    <a:pt x="18710" y="6334"/>
                    <a:pt x="18685" y="6298"/>
                    <a:pt x="18673" y="6273"/>
                  </a:cubicBezTo>
                  <a:cubicBezTo>
                    <a:pt x="17264" y="2218"/>
                    <a:pt x="13735" y="1"/>
                    <a:pt x="9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1547300" y="1639775"/>
              <a:ext cx="82375" cy="130150"/>
            </a:xfrm>
            <a:custGeom>
              <a:avLst/>
              <a:gdLst/>
              <a:ahLst/>
              <a:cxnLst/>
              <a:rect l="l" t="t" r="r" b="b"/>
              <a:pathLst>
                <a:path w="3295" h="5206" extrusionOk="0">
                  <a:moveTo>
                    <a:pt x="1725" y="0"/>
                  </a:moveTo>
                  <a:cubicBezTo>
                    <a:pt x="1423" y="0"/>
                    <a:pt x="1081" y="158"/>
                    <a:pt x="698" y="474"/>
                  </a:cubicBezTo>
                  <a:cubicBezTo>
                    <a:pt x="772" y="1490"/>
                    <a:pt x="698" y="2494"/>
                    <a:pt x="478" y="3486"/>
                  </a:cubicBezTo>
                  <a:cubicBezTo>
                    <a:pt x="356" y="3927"/>
                    <a:pt x="209" y="4368"/>
                    <a:pt x="1" y="4784"/>
                  </a:cubicBezTo>
                  <a:cubicBezTo>
                    <a:pt x="391" y="5075"/>
                    <a:pt x="801" y="5205"/>
                    <a:pt x="1194" y="5205"/>
                  </a:cubicBezTo>
                  <a:cubicBezTo>
                    <a:pt x="2107" y="5205"/>
                    <a:pt x="2923" y="4501"/>
                    <a:pt x="3172" y="3474"/>
                  </a:cubicBezTo>
                  <a:cubicBezTo>
                    <a:pt x="3294" y="2886"/>
                    <a:pt x="3270" y="2262"/>
                    <a:pt x="3098" y="1674"/>
                  </a:cubicBezTo>
                  <a:cubicBezTo>
                    <a:pt x="3000" y="1331"/>
                    <a:pt x="2841" y="1001"/>
                    <a:pt x="2645" y="694"/>
                  </a:cubicBezTo>
                  <a:cubicBezTo>
                    <a:pt x="2397" y="232"/>
                    <a:pt x="2090" y="0"/>
                    <a:pt x="1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1282525" y="1632250"/>
              <a:ext cx="32475" cy="49250"/>
            </a:xfrm>
            <a:custGeom>
              <a:avLst/>
              <a:gdLst/>
              <a:ahLst/>
              <a:cxnLst/>
              <a:rect l="l" t="t" r="r" b="b"/>
              <a:pathLst>
                <a:path w="1299" h="1970" extrusionOk="0">
                  <a:moveTo>
                    <a:pt x="505" y="1"/>
                  </a:moveTo>
                  <a:cubicBezTo>
                    <a:pt x="348" y="1"/>
                    <a:pt x="194" y="176"/>
                    <a:pt x="160" y="322"/>
                  </a:cubicBezTo>
                  <a:cubicBezTo>
                    <a:pt x="0" y="922"/>
                    <a:pt x="331" y="1571"/>
                    <a:pt x="809" y="1926"/>
                  </a:cubicBezTo>
                  <a:cubicBezTo>
                    <a:pt x="863" y="1956"/>
                    <a:pt x="920" y="1970"/>
                    <a:pt x="976" y="1970"/>
                  </a:cubicBezTo>
                  <a:cubicBezTo>
                    <a:pt x="1145" y="1970"/>
                    <a:pt x="1298" y="1841"/>
                    <a:pt x="1298" y="1657"/>
                  </a:cubicBezTo>
                  <a:cubicBezTo>
                    <a:pt x="1249" y="1093"/>
                    <a:pt x="1053" y="555"/>
                    <a:pt x="698" y="114"/>
                  </a:cubicBezTo>
                  <a:cubicBezTo>
                    <a:pt x="640" y="33"/>
                    <a:pt x="572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1464050" y="1574025"/>
              <a:ext cx="25125" cy="43875"/>
            </a:xfrm>
            <a:custGeom>
              <a:avLst/>
              <a:gdLst/>
              <a:ahLst/>
              <a:cxnLst/>
              <a:rect l="l" t="t" r="r" b="b"/>
              <a:pathLst>
                <a:path w="1005" h="1755" extrusionOk="0">
                  <a:moveTo>
                    <a:pt x="428" y="1"/>
                  </a:moveTo>
                  <a:cubicBezTo>
                    <a:pt x="239" y="1"/>
                    <a:pt x="45" y="155"/>
                    <a:pt x="37" y="349"/>
                  </a:cubicBezTo>
                  <a:cubicBezTo>
                    <a:pt x="0" y="557"/>
                    <a:pt x="12" y="765"/>
                    <a:pt x="61" y="974"/>
                  </a:cubicBezTo>
                  <a:cubicBezTo>
                    <a:pt x="98" y="1267"/>
                    <a:pt x="270" y="1537"/>
                    <a:pt x="527" y="1708"/>
                  </a:cubicBezTo>
                  <a:cubicBezTo>
                    <a:pt x="580" y="1740"/>
                    <a:pt x="637" y="1754"/>
                    <a:pt x="692" y="1754"/>
                  </a:cubicBezTo>
                  <a:cubicBezTo>
                    <a:pt x="851" y="1754"/>
                    <a:pt x="995" y="1633"/>
                    <a:pt x="1004" y="1451"/>
                  </a:cubicBezTo>
                  <a:cubicBezTo>
                    <a:pt x="1004" y="1010"/>
                    <a:pt x="906" y="570"/>
                    <a:pt x="710" y="178"/>
                  </a:cubicBezTo>
                  <a:cubicBezTo>
                    <a:pt x="643" y="52"/>
                    <a:pt x="536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1418025" y="1469375"/>
              <a:ext cx="57975" cy="31825"/>
            </a:xfrm>
            <a:custGeom>
              <a:avLst/>
              <a:gdLst/>
              <a:ahLst/>
              <a:cxnLst/>
              <a:rect l="l" t="t" r="r" b="b"/>
              <a:pathLst>
                <a:path w="2319" h="1273" extrusionOk="0">
                  <a:moveTo>
                    <a:pt x="1033" y="1"/>
                  </a:moveTo>
                  <a:cubicBezTo>
                    <a:pt x="876" y="1"/>
                    <a:pt x="719" y="27"/>
                    <a:pt x="568" y="78"/>
                  </a:cubicBezTo>
                  <a:cubicBezTo>
                    <a:pt x="298" y="213"/>
                    <a:pt x="102" y="458"/>
                    <a:pt x="41" y="764"/>
                  </a:cubicBezTo>
                  <a:cubicBezTo>
                    <a:pt x="0" y="928"/>
                    <a:pt x="457" y="1272"/>
                    <a:pt x="650" y="1272"/>
                  </a:cubicBezTo>
                  <a:cubicBezTo>
                    <a:pt x="687" y="1272"/>
                    <a:pt x="715" y="1259"/>
                    <a:pt x="727" y="1229"/>
                  </a:cubicBezTo>
                  <a:cubicBezTo>
                    <a:pt x="837" y="997"/>
                    <a:pt x="1058" y="899"/>
                    <a:pt x="1400" y="874"/>
                  </a:cubicBezTo>
                  <a:cubicBezTo>
                    <a:pt x="1430" y="872"/>
                    <a:pt x="1461" y="871"/>
                    <a:pt x="1493" y="871"/>
                  </a:cubicBezTo>
                  <a:cubicBezTo>
                    <a:pt x="1626" y="871"/>
                    <a:pt x="1779" y="889"/>
                    <a:pt x="1914" y="889"/>
                  </a:cubicBezTo>
                  <a:cubicBezTo>
                    <a:pt x="2047" y="889"/>
                    <a:pt x="2161" y="871"/>
                    <a:pt x="2221" y="801"/>
                  </a:cubicBezTo>
                  <a:cubicBezTo>
                    <a:pt x="2319" y="691"/>
                    <a:pt x="2111" y="421"/>
                    <a:pt x="1853" y="262"/>
                  </a:cubicBezTo>
                  <a:cubicBezTo>
                    <a:pt x="1608" y="88"/>
                    <a:pt x="1321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1234725" y="1501925"/>
              <a:ext cx="60975" cy="38400"/>
            </a:xfrm>
            <a:custGeom>
              <a:avLst/>
              <a:gdLst/>
              <a:ahLst/>
              <a:cxnLst/>
              <a:rect l="l" t="t" r="r" b="b"/>
              <a:pathLst>
                <a:path w="2439" h="1536" extrusionOk="0">
                  <a:moveTo>
                    <a:pt x="1934" y="0"/>
                  </a:moveTo>
                  <a:cubicBezTo>
                    <a:pt x="1835" y="0"/>
                    <a:pt x="1733" y="14"/>
                    <a:pt x="1643" y="25"/>
                  </a:cubicBezTo>
                  <a:cubicBezTo>
                    <a:pt x="1288" y="74"/>
                    <a:pt x="896" y="282"/>
                    <a:pt x="468" y="601"/>
                  </a:cubicBezTo>
                  <a:cubicBezTo>
                    <a:pt x="160" y="832"/>
                    <a:pt x="0" y="1536"/>
                    <a:pt x="210" y="1536"/>
                  </a:cubicBezTo>
                  <a:cubicBezTo>
                    <a:pt x="234" y="1536"/>
                    <a:pt x="262" y="1527"/>
                    <a:pt x="296" y="1507"/>
                  </a:cubicBezTo>
                  <a:cubicBezTo>
                    <a:pt x="602" y="1311"/>
                    <a:pt x="933" y="1201"/>
                    <a:pt x="1288" y="1164"/>
                  </a:cubicBezTo>
                  <a:cubicBezTo>
                    <a:pt x="1481" y="1164"/>
                    <a:pt x="1624" y="1284"/>
                    <a:pt x="1811" y="1284"/>
                  </a:cubicBezTo>
                  <a:cubicBezTo>
                    <a:pt x="1885" y="1284"/>
                    <a:pt x="1966" y="1265"/>
                    <a:pt x="2059" y="1213"/>
                  </a:cubicBezTo>
                  <a:cubicBezTo>
                    <a:pt x="2268" y="1090"/>
                    <a:pt x="2439" y="637"/>
                    <a:pt x="2414" y="393"/>
                  </a:cubicBezTo>
                  <a:cubicBezTo>
                    <a:pt x="2372" y="70"/>
                    <a:pt x="2159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1401125" y="1588975"/>
              <a:ext cx="53150" cy="84575"/>
            </a:xfrm>
            <a:custGeom>
              <a:avLst/>
              <a:gdLst/>
              <a:ahLst/>
              <a:cxnLst/>
              <a:rect l="l" t="t" r="r" b="b"/>
              <a:pathLst>
                <a:path w="2126" h="3383" extrusionOk="0">
                  <a:moveTo>
                    <a:pt x="221" y="1"/>
                  </a:moveTo>
                  <a:cubicBezTo>
                    <a:pt x="108" y="1"/>
                    <a:pt x="1" y="118"/>
                    <a:pt x="68" y="253"/>
                  </a:cubicBezTo>
                  <a:cubicBezTo>
                    <a:pt x="374" y="927"/>
                    <a:pt x="1219" y="2261"/>
                    <a:pt x="521" y="2910"/>
                  </a:cubicBezTo>
                  <a:cubicBezTo>
                    <a:pt x="360" y="3061"/>
                    <a:pt x="492" y="3382"/>
                    <a:pt x="701" y="3382"/>
                  </a:cubicBezTo>
                  <a:cubicBezTo>
                    <a:pt x="730" y="3382"/>
                    <a:pt x="760" y="3376"/>
                    <a:pt x="791" y="3363"/>
                  </a:cubicBezTo>
                  <a:cubicBezTo>
                    <a:pt x="2125" y="2824"/>
                    <a:pt x="876" y="792"/>
                    <a:pt x="362" y="82"/>
                  </a:cubicBezTo>
                  <a:cubicBezTo>
                    <a:pt x="324" y="25"/>
                    <a:pt x="272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1313750" y="1705125"/>
              <a:ext cx="151400" cy="100850"/>
            </a:xfrm>
            <a:custGeom>
              <a:avLst/>
              <a:gdLst/>
              <a:ahLst/>
              <a:cxnLst/>
              <a:rect l="l" t="t" r="r" b="b"/>
              <a:pathLst>
                <a:path w="6056" h="4034" extrusionOk="0">
                  <a:moveTo>
                    <a:pt x="1236" y="0"/>
                  </a:moveTo>
                  <a:cubicBezTo>
                    <a:pt x="1208" y="0"/>
                    <a:pt x="1180" y="1"/>
                    <a:pt x="1151" y="3"/>
                  </a:cubicBezTo>
                  <a:cubicBezTo>
                    <a:pt x="417" y="39"/>
                    <a:pt x="135" y="799"/>
                    <a:pt x="74" y="1423"/>
                  </a:cubicBezTo>
                  <a:cubicBezTo>
                    <a:pt x="0" y="2060"/>
                    <a:pt x="74" y="2721"/>
                    <a:pt x="502" y="3198"/>
                  </a:cubicBezTo>
                  <a:cubicBezTo>
                    <a:pt x="992" y="3749"/>
                    <a:pt x="1935" y="3958"/>
                    <a:pt x="2645" y="4019"/>
                  </a:cubicBezTo>
                  <a:cubicBezTo>
                    <a:pt x="2750" y="4028"/>
                    <a:pt x="2855" y="4033"/>
                    <a:pt x="2960" y="4033"/>
                  </a:cubicBezTo>
                  <a:cubicBezTo>
                    <a:pt x="3652" y="4033"/>
                    <a:pt x="4332" y="3816"/>
                    <a:pt x="4800" y="3284"/>
                  </a:cubicBezTo>
                  <a:cubicBezTo>
                    <a:pt x="5437" y="2549"/>
                    <a:pt x="5718" y="1594"/>
                    <a:pt x="6012" y="701"/>
                  </a:cubicBezTo>
                  <a:cubicBezTo>
                    <a:pt x="6055" y="561"/>
                    <a:pt x="6051" y="384"/>
                    <a:pt x="5900" y="384"/>
                  </a:cubicBezTo>
                  <a:cubicBezTo>
                    <a:pt x="5879" y="384"/>
                    <a:pt x="5855" y="387"/>
                    <a:pt x="5828" y="395"/>
                  </a:cubicBezTo>
                  <a:cubicBezTo>
                    <a:pt x="5314" y="536"/>
                    <a:pt x="4782" y="610"/>
                    <a:pt x="4251" y="610"/>
                  </a:cubicBezTo>
                  <a:cubicBezTo>
                    <a:pt x="3909" y="610"/>
                    <a:pt x="3568" y="579"/>
                    <a:pt x="3233" y="517"/>
                  </a:cubicBezTo>
                  <a:cubicBezTo>
                    <a:pt x="2599" y="388"/>
                    <a:pt x="1887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92850" y="1108925"/>
              <a:ext cx="743550" cy="630025"/>
            </a:xfrm>
            <a:custGeom>
              <a:avLst/>
              <a:gdLst/>
              <a:ahLst/>
              <a:cxnLst/>
              <a:rect l="l" t="t" r="r" b="b"/>
              <a:pathLst>
                <a:path w="29742" h="25201" extrusionOk="0">
                  <a:moveTo>
                    <a:pt x="21005" y="1"/>
                  </a:moveTo>
                  <a:cubicBezTo>
                    <a:pt x="20306" y="1"/>
                    <a:pt x="19673" y="59"/>
                    <a:pt x="19310" y="110"/>
                  </a:cubicBezTo>
                  <a:cubicBezTo>
                    <a:pt x="17106" y="404"/>
                    <a:pt x="15000" y="1187"/>
                    <a:pt x="13016" y="2179"/>
                  </a:cubicBezTo>
                  <a:cubicBezTo>
                    <a:pt x="13469" y="1555"/>
                    <a:pt x="13849" y="832"/>
                    <a:pt x="13420" y="440"/>
                  </a:cubicBezTo>
                  <a:cubicBezTo>
                    <a:pt x="13290" y="316"/>
                    <a:pt x="13129" y="264"/>
                    <a:pt x="12950" y="264"/>
                  </a:cubicBezTo>
                  <a:cubicBezTo>
                    <a:pt x="12138" y="264"/>
                    <a:pt x="10952" y="1340"/>
                    <a:pt x="10531" y="1701"/>
                  </a:cubicBezTo>
                  <a:cubicBezTo>
                    <a:pt x="7751" y="4114"/>
                    <a:pt x="5560" y="6917"/>
                    <a:pt x="6172" y="10786"/>
                  </a:cubicBezTo>
                  <a:cubicBezTo>
                    <a:pt x="4090" y="11680"/>
                    <a:pt x="2352" y="13199"/>
                    <a:pt x="1176" y="15133"/>
                  </a:cubicBezTo>
                  <a:cubicBezTo>
                    <a:pt x="895" y="15623"/>
                    <a:pt x="1" y="16859"/>
                    <a:pt x="417" y="17508"/>
                  </a:cubicBezTo>
                  <a:cubicBezTo>
                    <a:pt x="544" y="17708"/>
                    <a:pt x="711" y="17785"/>
                    <a:pt x="894" y="17785"/>
                  </a:cubicBezTo>
                  <a:cubicBezTo>
                    <a:pt x="1081" y="17785"/>
                    <a:pt x="1285" y="17705"/>
                    <a:pt x="1482" y="17594"/>
                  </a:cubicBezTo>
                  <a:lnTo>
                    <a:pt x="1482" y="17594"/>
                  </a:lnTo>
                  <a:cubicBezTo>
                    <a:pt x="1091" y="18561"/>
                    <a:pt x="809" y="19761"/>
                    <a:pt x="1348" y="20471"/>
                  </a:cubicBezTo>
                  <a:cubicBezTo>
                    <a:pt x="1502" y="20679"/>
                    <a:pt x="1672" y="20761"/>
                    <a:pt x="1844" y="20761"/>
                  </a:cubicBezTo>
                  <a:cubicBezTo>
                    <a:pt x="2110" y="20761"/>
                    <a:pt x="2384" y="20567"/>
                    <a:pt x="2621" y="20337"/>
                  </a:cubicBezTo>
                  <a:cubicBezTo>
                    <a:pt x="2866" y="21708"/>
                    <a:pt x="4029" y="23030"/>
                    <a:pt x="4764" y="24120"/>
                  </a:cubicBezTo>
                  <a:cubicBezTo>
                    <a:pt x="5290" y="24892"/>
                    <a:pt x="5515" y="25190"/>
                    <a:pt x="5892" y="25190"/>
                  </a:cubicBezTo>
                  <a:cubicBezTo>
                    <a:pt x="6173" y="25190"/>
                    <a:pt x="6539" y="25025"/>
                    <a:pt x="7176" y="24769"/>
                  </a:cubicBezTo>
                  <a:cubicBezTo>
                    <a:pt x="7213" y="24757"/>
                    <a:pt x="7237" y="24732"/>
                    <a:pt x="7262" y="24720"/>
                  </a:cubicBezTo>
                  <a:cubicBezTo>
                    <a:pt x="7333" y="24665"/>
                    <a:pt x="7416" y="24641"/>
                    <a:pt x="7507" y="24641"/>
                  </a:cubicBezTo>
                  <a:cubicBezTo>
                    <a:pt x="7957" y="24641"/>
                    <a:pt x="8608" y="25201"/>
                    <a:pt x="8987" y="25201"/>
                  </a:cubicBezTo>
                  <a:cubicBezTo>
                    <a:pt x="9141" y="25201"/>
                    <a:pt x="9251" y="25107"/>
                    <a:pt x="9282" y="24843"/>
                  </a:cubicBezTo>
                  <a:cubicBezTo>
                    <a:pt x="9453" y="23251"/>
                    <a:pt x="9600" y="21659"/>
                    <a:pt x="9649" y="20055"/>
                  </a:cubicBezTo>
                  <a:cubicBezTo>
                    <a:pt x="9661" y="19614"/>
                    <a:pt x="9465" y="15133"/>
                    <a:pt x="9563" y="15109"/>
                  </a:cubicBezTo>
                  <a:cubicBezTo>
                    <a:pt x="10616" y="14766"/>
                    <a:pt x="11620" y="14264"/>
                    <a:pt x="12526" y="13627"/>
                  </a:cubicBezTo>
                  <a:lnTo>
                    <a:pt x="12526" y="13627"/>
                  </a:lnTo>
                  <a:cubicBezTo>
                    <a:pt x="12441" y="13872"/>
                    <a:pt x="12429" y="14129"/>
                    <a:pt x="12514" y="14374"/>
                  </a:cubicBezTo>
                  <a:cubicBezTo>
                    <a:pt x="12670" y="14786"/>
                    <a:pt x="13092" y="14899"/>
                    <a:pt x="13548" y="14899"/>
                  </a:cubicBezTo>
                  <a:cubicBezTo>
                    <a:pt x="13985" y="14899"/>
                    <a:pt x="14455" y="14795"/>
                    <a:pt x="14755" y="14754"/>
                  </a:cubicBezTo>
                  <a:cubicBezTo>
                    <a:pt x="17363" y="14374"/>
                    <a:pt x="19775" y="13186"/>
                    <a:pt x="21673" y="11362"/>
                  </a:cubicBezTo>
                  <a:lnTo>
                    <a:pt x="21673" y="11362"/>
                  </a:lnTo>
                  <a:cubicBezTo>
                    <a:pt x="21402" y="12391"/>
                    <a:pt x="21167" y="13685"/>
                    <a:pt x="22054" y="13685"/>
                  </a:cubicBezTo>
                  <a:cubicBezTo>
                    <a:pt x="22212" y="13685"/>
                    <a:pt x="22405" y="13644"/>
                    <a:pt x="22640" y="13554"/>
                  </a:cubicBezTo>
                  <a:cubicBezTo>
                    <a:pt x="23534" y="13211"/>
                    <a:pt x="24305" y="12378"/>
                    <a:pt x="24770" y="11570"/>
                  </a:cubicBezTo>
                  <a:cubicBezTo>
                    <a:pt x="25052" y="11068"/>
                    <a:pt x="25174" y="10542"/>
                    <a:pt x="25334" y="9991"/>
                  </a:cubicBezTo>
                  <a:cubicBezTo>
                    <a:pt x="26289" y="9782"/>
                    <a:pt x="27183" y="9354"/>
                    <a:pt x="28052" y="8913"/>
                  </a:cubicBezTo>
                  <a:cubicBezTo>
                    <a:pt x="29742" y="8081"/>
                    <a:pt x="28456" y="6648"/>
                    <a:pt x="27636" y="5705"/>
                  </a:cubicBezTo>
                  <a:cubicBezTo>
                    <a:pt x="26252" y="4126"/>
                    <a:pt x="24366" y="3061"/>
                    <a:pt x="22297" y="2705"/>
                  </a:cubicBezTo>
                  <a:cubicBezTo>
                    <a:pt x="23020" y="2473"/>
                    <a:pt x="23742" y="2216"/>
                    <a:pt x="24305" y="1787"/>
                  </a:cubicBezTo>
                  <a:cubicBezTo>
                    <a:pt x="24415" y="1714"/>
                    <a:pt x="24477" y="1579"/>
                    <a:pt x="24452" y="1432"/>
                  </a:cubicBezTo>
                  <a:cubicBezTo>
                    <a:pt x="24294" y="265"/>
                    <a:pt x="22496" y="1"/>
                    <a:pt x="2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1105900" y="4240175"/>
              <a:ext cx="427350" cy="372950"/>
            </a:xfrm>
            <a:custGeom>
              <a:avLst/>
              <a:gdLst/>
              <a:ahLst/>
              <a:cxnLst/>
              <a:rect l="l" t="t" r="r" b="b"/>
              <a:pathLst>
                <a:path w="17094" h="14918" extrusionOk="0">
                  <a:moveTo>
                    <a:pt x="6190" y="0"/>
                  </a:moveTo>
                  <a:cubicBezTo>
                    <a:pt x="4756" y="0"/>
                    <a:pt x="3424" y="367"/>
                    <a:pt x="2572" y="1462"/>
                  </a:cubicBezTo>
                  <a:cubicBezTo>
                    <a:pt x="1" y="4780"/>
                    <a:pt x="5939" y="8723"/>
                    <a:pt x="7935" y="10412"/>
                  </a:cubicBezTo>
                  <a:cubicBezTo>
                    <a:pt x="9005" y="11311"/>
                    <a:pt x="12597" y="14918"/>
                    <a:pt x="14867" y="14918"/>
                  </a:cubicBezTo>
                  <a:cubicBezTo>
                    <a:pt x="15688" y="14918"/>
                    <a:pt x="16335" y="14446"/>
                    <a:pt x="16628" y="13204"/>
                  </a:cubicBezTo>
                  <a:cubicBezTo>
                    <a:pt x="17093" y="11282"/>
                    <a:pt x="16175" y="8833"/>
                    <a:pt x="15477" y="7057"/>
                  </a:cubicBezTo>
                  <a:cubicBezTo>
                    <a:pt x="14559" y="4829"/>
                    <a:pt x="13249" y="2784"/>
                    <a:pt x="11596" y="1021"/>
                  </a:cubicBezTo>
                  <a:cubicBezTo>
                    <a:pt x="11511" y="921"/>
                    <a:pt x="11387" y="869"/>
                    <a:pt x="11261" y="869"/>
                  </a:cubicBezTo>
                  <a:cubicBezTo>
                    <a:pt x="11187" y="869"/>
                    <a:pt x="11113" y="887"/>
                    <a:pt x="11045" y="923"/>
                  </a:cubicBezTo>
                  <a:cubicBezTo>
                    <a:pt x="9685" y="501"/>
                    <a:pt x="7867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1197125" y="4261650"/>
              <a:ext cx="304600" cy="277100"/>
            </a:xfrm>
            <a:custGeom>
              <a:avLst/>
              <a:gdLst/>
              <a:ahLst/>
              <a:cxnLst/>
              <a:rect l="l" t="t" r="r" b="b"/>
              <a:pathLst>
                <a:path w="12184" h="11084" extrusionOk="0">
                  <a:moveTo>
                    <a:pt x="2645" y="1"/>
                  </a:moveTo>
                  <a:cubicBezTo>
                    <a:pt x="2124" y="1"/>
                    <a:pt x="1623" y="54"/>
                    <a:pt x="1164" y="187"/>
                  </a:cubicBezTo>
                  <a:cubicBezTo>
                    <a:pt x="747" y="297"/>
                    <a:pt x="355" y="468"/>
                    <a:pt x="0" y="713"/>
                  </a:cubicBezTo>
                  <a:cubicBezTo>
                    <a:pt x="1519" y="3150"/>
                    <a:pt x="3429" y="5341"/>
                    <a:pt x="5657" y="7166"/>
                  </a:cubicBezTo>
                  <a:cubicBezTo>
                    <a:pt x="7690" y="8819"/>
                    <a:pt x="10016" y="9725"/>
                    <a:pt x="12171" y="11084"/>
                  </a:cubicBezTo>
                  <a:cubicBezTo>
                    <a:pt x="12183" y="10410"/>
                    <a:pt x="11926" y="9590"/>
                    <a:pt x="11767" y="8966"/>
                  </a:cubicBezTo>
                  <a:cubicBezTo>
                    <a:pt x="10995" y="5892"/>
                    <a:pt x="9440" y="3076"/>
                    <a:pt x="7237" y="799"/>
                  </a:cubicBezTo>
                  <a:cubicBezTo>
                    <a:pt x="7224" y="787"/>
                    <a:pt x="7212" y="762"/>
                    <a:pt x="7200" y="750"/>
                  </a:cubicBezTo>
                  <a:cubicBezTo>
                    <a:pt x="5835" y="450"/>
                    <a:pt x="4153" y="1"/>
                    <a:pt x="2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1144175" y="4290475"/>
              <a:ext cx="355400" cy="287900"/>
            </a:xfrm>
            <a:custGeom>
              <a:avLst/>
              <a:gdLst/>
              <a:ahLst/>
              <a:cxnLst/>
              <a:rect l="l" t="t" r="r" b="b"/>
              <a:pathLst>
                <a:path w="14216" h="11516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0" y="2278"/>
                    <a:pt x="5804" y="6735"/>
                    <a:pt x="7200" y="7898"/>
                  </a:cubicBezTo>
                  <a:cubicBezTo>
                    <a:pt x="8485" y="8976"/>
                    <a:pt x="9795" y="10016"/>
                    <a:pt x="11142" y="10996"/>
                  </a:cubicBezTo>
                  <a:cubicBezTo>
                    <a:pt x="11593" y="11322"/>
                    <a:pt x="12171" y="11515"/>
                    <a:pt x="12710" y="11515"/>
                  </a:cubicBezTo>
                  <a:cubicBezTo>
                    <a:pt x="13385" y="11515"/>
                    <a:pt x="13997" y="11211"/>
                    <a:pt x="14215" y="10482"/>
                  </a:cubicBezTo>
                  <a:cubicBezTo>
                    <a:pt x="11558" y="9931"/>
                    <a:pt x="8853" y="7874"/>
                    <a:pt x="6857" y="6160"/>
                  </a:cubicBezTo>
                  <a:cubicBezTo>
                    <a:pt x="4800" y="4397"/>
                    <a:pt x="3049" y="2327"/>
                    <a:pt x="1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62300" y="3183550"/>
              <a:ext cx="520700" cy="244225"/>
            </a:xfrm>
            <a:custGeom>
              <a:avLst/>
              <a:gdLst/>
              <a:ahLst/>
              <a:cxnLst/>
              <a:rect l="l" t="t" r="r" b="b"/>
              <a:pathLst>
                <a:path w="20828" h="9769" extrusionOk="0">
                  <a:moveTo>
                    <a:pt x="17896" y="1"/>
                  </a:moveTo>
                  <a:cubicBezTo>
                    <a:pt x="17271" y="1"/>
                    <a:pt x="16624" y="106"/>
                    <a:pt x="16064" y="188"/>
                  </a:cubicBezTo>
                  <a:cubicBezTo>
                    <a:pt x="12918" y="677"/>
                    <a:pt x="9783" y="1351"/>
                    <a:pt x="6698" y="2183"/>
                  </a:cubicBezTo>
                  <a:cubicBezTo>
                    <a:pt x="4935" y="2649"/>
                    <a:pt x="1886" y="3016"/>
                    <a:pt x="759" y="4730"/>
                  </a:cubicBezTo>
                  <a:cubicBezTo>
                    <a:pt x="0" y="5893"/>
                    <a:pt x="502" y="7118"/>
                    <a:pt x="1568" y="7865"/>
                  </a:cubicBezTo>
                  <a:cubicBezTo>
                    <a:pt x="3555" y="9245"/>
                    <a:pt x="6251" y="9768"/>
                    <a:pt x="8965" y="9768"/>
                  </a:cubicBezTo>
                  <a:cubicBezTo>
                    <a:pt x="11450" y="9768"/>
                    <a:pt x="13952" y="9330"/>
                    <a:pt x="15942" y="8709"/>
                  </a:cubicBezTo>
                  <a:cubicBezTo>
                    <a:pt x="16150" y="8648"/>
                    <a:pt x="16285" y="8464"/>
                    <a:pt x="16285" y="8256"/>
                  </a:cubicBezTo>
                  <a:cubicBezTo>
                    <a:pt x="17681" y="7485"/>
                    <a:pt x="18452" y="6199"/>
                    <a:pt x="19321" y="4865"/>
                  </a:cubicBezTo>
                  <a:cubicBezTo>
                    <a:pt x="20019" y="3812"/>
                    <a:pt x="20827" y="2575"/>
                    <a:pt x="20240" y="1265"/>
                  </a:cubicBezTo>
                  <a:cubicBezTo>
                    <a:pt x="19792" y="258"/>
                    <a:pt x="18871" y="1"/>
                    <a:pt x="17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306075" y="3204150"/>
              <a:ext cx="437750" cy="117550"/>
            </a:xfrm>
            <a:custGeom>
              <a:avLst/>
              <a:gdLst/>
              <a:ahLst/>
              <a:cxnLst/>
              <a:rect l="l" t="t" r="r" b="b"/>
              <a:pathLst>
                <a:path w="17510" h="4702" extrusionOk="0">
                  <a:moveTo>
                    <a:pt x="15459" y="1"/>
                  </a:moveTo>
                  <a:cubicBezTo>
                    <a:pt x="13942" y="1"/>
                    <a:pt x="12193" y="624"/>
                    <a:pt x="10738" y="931"/>
                  </a:cubicBezTo>
                  <a:cubicBezTo>
                    <a:pt x="9110" y="1286"/>
                    <a:pt x="7518" y="1665"/>
                    <a:pt x="5902" y="2094"/>
                  </a:cubicBezTo>
                  <a:cubicBezTo>
                    <a:pt x="4273" y="2522"/>
                    <a:pt x="2388" y="2841"/>
                    <a:pt x="882" y="3624"/>
                  </a:cubicBezTo>
                  <a:cubicBezTo>
                    <a:pt x="343" y="3906"/>
                    <a:pt x="74" y="4286"/>
                    <a:pt x="0" y="4702"/>
                  </a:cubicBezTo>
                  <a:cubicBezTo>
                    <a:pt x="5620" y="2571"/>
                    <a:pt x="11546" y="1359"/>
                    <a:pt x="17509" y="747"/>
                  </a:cubicBezTo>
                  <a:cubicBezTo>
                    <a:pt x="17227" y="343"/>
                    <a:pt x="16701" y="61"/>
                    <a:pt x="15807" y="12"/>
                  </a:cubicBezTo>
                  <a:cubicBezTo>
                    <a:pt x="15693" y="5"/>
                    <a:pt x="15576" y="1"/>
                    <a:pt x="15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306375" y="3241800"/>
              <a:ext cx="445700" cy="159050"/>
            </a:xfrm>
            <a:custGeom>
              <a:avLst/>
              <a:gdLst/>
              <a:ahLst/>
              <a:cxnLst/>
              <a:rect l="l" t="t" r="r" b="b"/>
              <a:pathLst>
                <a:path w="17828" h="6362" extrusionOk="0">
                  <a:moveTo>
                    <a:pt x="17742" y="0"/>
                  </a:moveTo>
                  <a:cubicBezTo>
                    <a:pt x="11669" y="600"/>
                    <a:pt x="5816" y="1972"/>
                    <a:pt x="0" y="3735"/>
                  </a:cubicBezTo>
                  <a:cubicBezTo>
                    <a:pt x="147" y="4371"/>
                    <a:pt x="698" y="4971"/>
                    <a:pt x="1433" y="5253"/>
                  </a:cubicBezTo>
                  <a:cubicBezTo>
                    <a:pt x="2290" y="5571"/>
                    <a:pt x="3172" y="5816"/>
                    <a:pt x="4078" y="5988"/>
                  </a:cubicBezTo>
                  <a:cubicBezTo>
                    <a:pt x="5330" y="6242"/>
                    <a:pt x="6586" y="6362"/>
                    <a:pt x="7839" y="6362"/>
                  </a:cubicBezTo>
                  <a:cubicBezTo>
                    <a:pt x="9905" y="6362"/>
                    <a:pt x="11963" y="6036"/>
                    <a:pt x="13983" y="5449"/>
                  </a:cubicBezTo>
                  <a:cubicBezTo>
                    <a:pt x="14023" y="5436"/>
                    <a:pt x="14064" y="5429"/>
                    <a:pt x="14105" y="5429"/>
                  </a:cubicBezTo>
                  <a:cubicBezTo>
                    <a:pt x="14180" y="5429"/>
                    <a:pt x="14255" y="5451"/>
                    <a:pt x="14326" y="5498"/>
                  </a:cubicBezTo>
                  <a:cubicBezTo>
                    <a:pt x="15660" y="4506"/>
                    <a:pt x="17828" y="1751"/>
                    <a:pt x="17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29825" y="2669675"/>
              <a:ext cx="1342875" cy="1745775"/>
            </a:xfrm>
            <a:custGeom>
              <a:avLst/>
              <a:gdLst/>
              <a:ahLst/>
              <a:cxnLst/>
              <a:rect l="l" t="t" r="r" b="b"/>
              <a:pathLst>
                <a:path w="53715" h="69831" extrusionOk="0">
                  <a:moveTo>
                    <a:pt x="50571" y="0"/>
                  </a:moveTo>
                  <a:cubicBezTo>
                    <a:pt x="50514" y="0"/>
                    <a:pt x="50455" y="12"/>
                    <a:pt x="50397" y="38"/>
                  </a:cubicBezTo>
                  <a:cubicBezTo>
                    <a:pt x="45942" y="2095"/>
                    <a:pt x="41135" y="3130"/>
                    <a:pt x="36319" y="3130"/>
                  </a:cubicBezTo>
                  <a:cubicBezTo>
                    <a:pt x="32505" y="3130"/>
                    <a:pt x="28685" y="2481"/>
                    <a:pt x="25027" y="1177"/>
                  </a:cubicBezTo>
                  <a:cubicBezTo>
                    <a:pt x="24984" y="1161"/>
                    <a:pt x="24944" y="1154"/>
                    <a:pt x="24907" y="1154"/>
                  </a:cubicBezTo>
                  <a:cubicBezTo>
                    <a:pt x="24137" y="1154"/>
                    <a:pt x="24539" y="4260"/>
                    <a:pt x="24562" y="4728"/>
                  </a:cubicBezTo>
                  <a:cubicBezTo>
                    <a:pt x="24868" y="10458"/>
                    <a:pt x="24611" y="16249"/>
                    <a:pt x="23105" y="21808"/>
                  </a:cubicBezTo>
                  <a:cubicBezTo>
                    <a:pt x="22395" y="24428"/>
                    <a:pt x="21048" y="27881"/>
                    <a:pt x="18011" y="28456"/>
                  </a:cubicBezTo>
                  <a:cubicBezTo>
                    <a:pt x="17671" y="28521"/>
                    <a:pt x="17345" y="28551"/>
                    <a:pt x="17032" y="28551"/>
                  </a:cubicBezTo>
                  <a:cubicBezTo>
                    <a:pt x="13357" y="28551"/>
                    <a:pt x="11549" y="24348"/>
                    <a:pt x="9845" y="21673"/>
                  </a:cubicBezTo>
                  <a:lnTo>
                    <a:pt x="9845" y="21661"/>
                  </a:lnTo>
                  <a:cubicBezTo>
                    <a:pt x="9772" y="21484"/>
                    <a:pt x="9592" y="21368"/>
                    <a:pt x="9404" y="21368"/>
                  </a:cubicBezTo>
                  <a:cubicBezTo>
                    <a:pt x="9372" y="21368"/>
                    <a:pt x="9339" y="21372"/>
                    <a:pt x="9306" y="21379"/>
                  </a:cubicBezTo>
                  <a:cubicBezTo>
                    <a:pt x="6588" y="21820"/>
                    <a:pt x="4114" y="23228"/>
                    <a:pt x="2351" y="25359"/>
                  </a:cubicBezTo>
                  <a:cubicBezTo>
                    <a:pt x="1678" y="26154"/>
                    <a:pt x="135" y="27844"/>
                    <a:pt x="62" y="28934"/>
                  </a:cubicBezTo>
                  <a:cubicBezTo>
                    <a:pt x="1" y="29926"/>
                    <a:pt x="1066" y="31162"/>
                    <a:pt x="1543" y="31995"/>
                  </a:cubicBezTo>
                  <a:cubicBezTo>
                    <a:pt x="4812" y="37737"/>
                    <a:pt x="9257" y="43786"/>
                    <a:pt x="16187" y="45083"/>
                  </a:cubicBezTo>
                  <a:cubicBezTo>
                    <a:pt x="16952" y="45225"/>
                    <a:pt x="17712" y="45293"/>
                    <a:pt x="18463" y="45293"/>
                  </a:cubicBezTo>
                  <a:cubicBezTo>
                    <a:pt x="23426" y="45293"/>
                    <a:pt x="28008" y="42352"/>
                    <a:pt x="31039" y="38460"/>
                  </a:cubicBezTo>
                  <a:cubicBezTo>
                    <a:pt x="34333" y="34235"/>
                    <a:pt x="36243" y="28677"/>
                    <a:pt x="37161" y="23167"/>
                  </a:cubicBezTo>
                  <a:cubicBezTo>
                    <a:pt x="37700" y="26069"/>
                    <a:pt x="38177" y="28946"/>
                    <a:pt x="38287" y="31934"/>
                  </a:cubicBezTo>
                  <a:cubicBezTo>
                    <a:pt x="38434" y="35692"/>
                    <a:pt x="38165" y="39451"/>
                    <a:pt x="37492" y="43149"/>
                  </a:cubicBezTo>
                  <a:cubicBezTo>
                    <a:pt x="36806" y="46908"/>
                    <a:pt x="35704" y="50593"/>
                    <a:pt x="34222" y="54120"/>
                  </a:cubicBezTo>
                  <a:cubicBezTo>
                    <a:pt x="33390" y="56054"/>
                    <a:pt x="32447" y="57952"/>
                    <a:pt x="31382" y="59776"/>
                  </a:cubicBezTo>
                  <a:cubicBezTo>
                    <a:pt x="30598" y="61111"/>
                    <a:pt x="29447" y="62409"/>
                    <a:pt x="28860" y="63853"/>
                  </a:cubicBezTo>
                  <a:cubicBezTo>
                    <a:pt x="28713" y="63890"/>
                    <a:pt x="28627" y="64062"/>
                    <a:pt x="28700" y="64208"/>
                  </a:cubicBezTo>
                  <a:cubicBezTo>
                    <a:pt x="28713" y="64221"/>
                    <a:pt x="28713" y="64245"/>
                    <a:pt x="28713" y="64257"/>
                  </a:cubicBezTo>
                  <a:cubicBezTo>
                    <a:pt x="28651" y="64417"/>
                    <a:pt x="28737" y="64600"/>
                    <a:pt x="28909" y="64662"/>
                  </a:cubicBezTo>
                  <a:cubicBezTo>
                    <a:pt x="30488" y="67931"/>
                    <a:pt x="34688" y="69645"/>
                    <a:pt x="38104" y="69828"/>
                  </a:cubicBezTo>
                  <a:cubicBezTo>
                    <a:pt x="38118" y="69830"/>
                    <a:pt x="38132" y="69831"/>
                    <a:pt x="38146" y="69831"/>
                  </a:cubicBezTo>
                  <a:cubicBezTo>
                    <a:pt x="38242" y="69831"/>
                    <a:pt x="38337" y="69796"/>
                    <a:pt x="38422" y="69743"/>
                  </a:cubicBezTo>
                  <a:cubicBezTo>
                    <a:pt x="38532" y="69743"/>
                    <a:pt x="38630" y="69706"/>
                    <a:pt x="38728" y="69645"/>
                  </a:cubicBezTo>
                  <a:cubicBezTo>
                    <a:pt x="40834" y="68237"/>
                    <a:pt x="42230" y="66082"/>
                    <a:pt x="43369" y="63866"/>
                  </a:cubicBezTo>
                  <a:cubicBezTo>
                    <a:pt x="44703" y="61258"/>
                    <a:pt x="45989" y="58576"/>
                    <a:pt x="47177" y="55895"/>
                  </a:cubicBezTo>
                  <a:cubicBezTo>
                    <a:pt x="49613" y="50373"/>
                    <a:pt x="51364" y="44569"/>
                    <a:pt x="52405" y="38631"/>
                  </a:cubicBezTo>
                  <a:cubicBezTo>
                    <a:pt x="53335" y="33415"/>
                    <a:pt x="53715" y="28113"/>
                    <a:pt x="53556" y="22824"/>
                  </a:cubicBezTo>
                  <a:lnTo>
                    <a:pt x="53556" y="22800"/>
                  </a:lnTo>
                  <a:cubicBezTo>
                    <a:pt x="53617" y="17143"/>
                    <a:pt x="53152" y="11498"/>
                    <a:pt x="52172" y="5940"/>
                  </a:cubicBezTo>
                  <a:cubicBezTo>
                    <a:pt x="52001" y="4997"/>
                    <a:pt x="51817" y="4066"/>
                    <a:pt x="51609" y="3136"/>
                  </a:cubicBezTo>
                  <a:cubicBezTo>
                    <a:pt x="51486" y="2585"/>
                    <a:pt x="50825" y="1042"/>
                    <a:pt x="50997" y="540"/>
                  </a:cubicBezTo>
                  <a:cubicBezTo>
                    <a:pt x="51067" y="258"/>
                    <a:pt x="50839" y="0"/>
                    <a:pt x="50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59200" y="2694175"/>
              <a:ext cx="1289950" cy="1696725"/>
            </a:xfrm>
            <a:custGeom>
              <a:avLst/>
              <a:gdLst/>
              <a:ahLst/>
              <a:cxnLst/>
              <a:rect l="l" t="t" r="r" b="b"/>
              <a:pathLst>
                <a:path w="51598" h="67869" extrusionOk="0">
                  <a:moveTo>
                    <a:pt x="49075" y="1"/>
                  </a:moveTo>
                  <a:cubicBezTo>
                    <a:pt x="44650" y="1959"/>
                    <a:pt x="39902" y="2945"/>
                    <a:pt x="35142" y="2945"/>
                  </a:cubicBezTo>
                  <a:cubicBezTo>
                    <a:pt x="31418" y="2945"/>
                    <a:pt x="27687" y="2342"/>
                    <a:pt x="24097" y="1127"/>
                  </a:cubicBezTo>
                  <a:lnTo>
                    <a:pt x="24097" y="1127"/>
                  </a:lnTo>
                  <a:lnTo>
                    <a:pt x="24158" y="2621"/>
                  </a:lnTo>
                  <a:cubicBezTo>
                    <a:pt x="24183" y="2646"/>
                    <a:pt x="24207" y="2682"/>
                    <a:pt x="24232" y="2695"/>
                  </a:cubicBezTo>
                  <a:cubicBezTo>
                    <a:pt x="24685" y="6331"/>
                    <a:pt x="24709" y="10016"/>
                    <a:pt x="24305" y="13665"/>
                  </a:cubicBezTo>
                  <a:cubicBezTo>
                    <a:pt x="23913" y="17363"/>
                    <a:pt x="23350" y="21513"/>
                    <a:pt x="21550" y="24819"/>
                  </a:cubicBezTo>
                  <a:cubicBezTo>
                    <a:pt x="20371" y="26988"/>
                    <a:pt x="18413" y="28641"/>
                    <a:pt x="15988" y="28641"/>
                  </a:cubicBezTo>
                  <a:cubicBezTo>
                    <a:pt x="15593" y="28641"/>
                    <a:pt x="15186" y="28597"/>
                    <a:pt x="14767" y="28505"/>
                  </a:cubicBezTo>
                  <a:cubicBezTo>
                    <a:pt x="11449" y="27770"/>
                    <a:pt x="9135" y="24525"/>
                    <a:pt x="7923" y="21501"/>
                  </a:cubicBezTo>
                  <a:cubicBezTo>
                    <a:pt x="5168" y="22064"/>
                    <a:pt x="2976" y="23607"/>
                    <a:pt x="1336" y="25921"/>
                  </a:cubicBezTo>
                  <a:cubicBezTo>
                    <a:pt x="405" y="27231"/>
                    <a:pt x="1" y="28101"/>
                    <a:pt x="821" y="29570"/>
                  </a:cubicBezTo>
                  <a:cubicBezTo>
                    <a:pt x="1593" y="30954"/>
                    <a:pt x="2389" y="32337"/>
                    <a:pt x="3258" y="33672"/>
                  </a:cubicBezTo>
                  <a:cubicBezTo>
                    <a:pt x="6419" y="38503"/>
                    <a:pt x="11219" y="43251"/>
                    <a:pt x="17370" y="43251"/>
                  </a:cubicBezTo>
                  <a:cubicBezTo>
                    <a:pt x="17485" y="43251"/>
                    <a:pt x="17601" y="43250"/>
                    <a:pt x="17718" y="43246"/>
                  </a:cubicBezTo>
                  <a:cubicBezTo>
                    <a:pt x="23069" y="43087"/>
                    <a:pt x="27734" y="39267"/>
                    <a:pt x="30403" y="34835"/>
                  </a:cubicBezTo>
                  <a:cubicBezTo>
                    <a:pt x="32558" y="31235"/>
                    <a:pt x="33807" y="27182"/>
                    <a:pt x="34664" y="23105"/>
                  </a:cubicBezTo>
                  <a:cubicBezTo>
                    <a:pt x="35117" y="20987"/>
                    <a:pt x="35423" y="18869"/>
                    <a:pt x="35790" y="16738"/>
                  </a:cubicBezTo>
                  <a:cubicBezTo>
                    <a:pt x="36121" y="14816"/>
                    <a:pt x="38227" y="15318"/>
                    <a:pt x="39708" y="14681"/>
                  </a:cubicBezTo>
                  <a:cubicBezTo>
                    <a:pt x="40945" y="14130"/>
                    <a:pt x="42083" y="13383"/>
                    <a:pt x="43075" y="12465"/>
                  </a:cubicBezTo>
                  <a:cubicBezTo>
                    <a:pt x="43144" y="12407"/>
                    <a:pt x="43221" y="12382"/>
                    <a:pt x="43295" y="12382"/>
                  </a:cubicBezTo>
                  <a:cubicBezTo>
                    <a:pt x="43562" y="12382"/>
                    <a:pt x="43806" y="12706"/>
                    <a:pt x="43614" y="12955"/>
                  </a:cubicBezTo>
                  <a:cubicBezTo>
                    <a:pt x="41949" y="15134"/>
                    <a:pt x="39512" y="16151"/>
                    <a:pt x="36855" y="16432"/>
                  </a:cubicBezTo>
                  <a:cubicBezTo>
                    <a:pt x="36832" y="16435"/>
                    <a:pt x="36809" y="16437"/>
                    <a:pt x="36787" y="16437"/>
                  </a:cubicBezTo>
                  <a:cubicBezTo>
                    <a:pt x="36725" y="16437"/>
                    <a:pt x="36664" y="16426"/>
                    <a:pt x="36610" y="16408"/>
                  </a:cubicBezTo>
                  <a:cubicBezTo>
                    <a:pt x="36561" y="17571"/>
                    <a:pt x="36464" y="18746"/>
                    <a:pt x="36317" y="19946"/>
                  </a:cubicBezTo>
                  <a:cubicBezTo>
                    <a:pt x="38716" y="27011"/>
                    <a:pt x="38569" y="35361"/>
                    <a:pt x="37235" y="42573"/>
                  </a:cubicBezTo>
                  <a:cubicBezTo>
                    <a:pt x="36512" y="46540"/>
                    <a:pt x="35349" y="50409"/>
                    <a:pt x="33745" y="54107"/>
                  </a:cubicBezTo>
                  <a:cubicBezTo>
                    <a:pt x="32998" y="55821"/>
                    <a:pt x="32166" y="57486"/>
                    <a:pt x="31248" y="59115"/>
                  </a:cubicBezTo>
                  <a:cubicBezTo>
                    <a:pt x="30452" y="60510"/>
                    <a:pt x="29619" y="62273"/>
                    <a:pt x="28382" y="63351"/>
                  </a:cubicBezTo>
                  <a:cubicBezTo>
                    <a:pt x="30941" y="65824"/>
                    <a:pt x="33158" y="67673"/>
                    <a:pt x="36990" y="67869"/>
                  </a:cubicBezTo>
                  <a:cubicBezTo>
                    <a:pt x="39463" y="65751"/>
                    <a:pt x="40884" y="63265"/>
                    <a:pt x="42267" y="60339"/>
                  </a:cubicBezTo>
                  <a:cubicBezTo>
                    <a:pt x="43467" y="57804"/>
                    <a:pt x="44753" y="55307"/>
                    <a:pt x="45830" y="52699"/>
                  </a:cubicBezTo>
                  <a:cubicBezTo>
                    <a:pt x="48034" y="47385"/>
                    <a:pt x="49614" y="41838"/>
                    <a:pt x="50544" y="36157"/>
                  </a:cubicBezTo>
                  <a:cubicBezTo>
                    <a:pt x="51009" y="33219"/>
                    <a:pt x="51303" y="30256"/>
                    <a:pt x="51401" y="27280"/>
                  </a:cubicBezTo>
                  <a:cubicBezTo>
                    <a:pt x="51573" y="24930"/>
                    <a:pt x="51597" y="22554"/>
                    <a:pt x="51499" y="20191"/>
                  </a:cubicBezTo>
                  <a:cubicBezTo>
                    <a:pt x="51438" y="18134"/>
                    <a:pt x="51389" y="16089"/>
                    <a:pt x="51218" y="14032"/>
                  </a:cubicBezTo>
                  <a:cubicBezTo>
                    <a:pt x="51193" y="9355"/>
                    <a:pt x="50177" y="4531"/>
                    <a:pt x="49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1467100" y="3049875"/>
              <a:ext cx="199300" cy="783025"/>
            </a:xfrm>
            <a:custGeom>
              <a:avLst/>
              <a:gdLst/>
              <a:ahLst/>
              <a:cxnLst/>
              <a:rect l="l" t="t" r="r" b="b"/>
              <a:pathLst>
                <a:path w="7972" h="31321" extrusionOk="0">
                  <a:moveTo>
                    <a:pt x="6098" y="0"/>
                  </a:moveTo>
                  <a:cubicBezTo>
                    <a:pt x="4555" y="1323"/>
                    <a:pt x="2609" y="1996"/>
                    <a:pt x="527" y="2216"/>
                  </a:cubicBezTo>
                  <a:cubicBezTo>
                    <a:pt x="441" y="2216"/>
                    <a:pt x="368" y="2216"/>
                    <a:pt x="294" y="2180"/>
                  </a:cubicBezTo>
                  <a:cubicBezTo>
                    <a:pt x="233" y="3343"/>
                    <a:pt x="135" y="4531"/>
                    <a:pt x="1" y="5730"/>
                  </a:cubicBezTo>
                  <a:cubicBezTo>
                    <a:pt x="2400" y="12795"/>
                    <a:pt x="2253" y="21133"/>
                    <a:pt x="919" y="28357"/>
                  </a:cubicBezTo>
                  <a:cubicBezTo>
                    <a:pt x="735" y="29349"/>
                    <a:pt x="527" y="30329"/>
                    <a:pt x="294" y="31320"/>
                  </a:cubicBezTo>
                  <a:cubicBezTo>
                    <a:pt x="7971" y="23288"/>
                    <a:pt x="5694" y="10616"/>
                    <a:pt x="6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1537800" y="2747750"/>
              <a:ext cx="103200" cy="315000"/>
            </a:xfrm>
            <a:custGeom>
              <a:avLst/>
              <a:gdLst/>
              <a:ahLst/>
              <a:cxnLst/>
              <a:rect l="l" t="t" r="r" b="b"/>
              <a:pathLst>
                <a:path w="4128" h="12600" extrusionOk="0">
                  <a:moveTo>
                    <a:pt x="3380" y="1"/>
                  </a:moveTo>
                  <a:lnTo>
                    <a:pt x="3380" y="1"/>
                  </a:lnTo>
                  <a:cubicBezTo>
                    <a:pt x="3184" y="37"/>
                    <a:pt x="2976" y="86"/>
                    <a:pt x="2768" y="123"/>
                  </a:cubicBezTo>
                  <a:cubicBezTo>
                    <a:pt x="3405" y="2890"/>
                    <a:pt x="3393" y="5669"/>
                    <a:pt x="1250" y="7922"/>
                  </a:cubicBezTo>
                  <a:cubicBezTo>
                    <a:pt x="1299" y="5437"/>
                    <a:pt x="1115" y="2939"/>
                    <a:pt x="711" y="490"/>
                  </a:cubicBezTo>
                  <a:cubicBezTo>
                    <a:pt x="478" y="515"/>
                    <a:pt x="234" y="539"/>
                    <a:pt x="1" y="564"/>
                  </a:cubicBezTo>
                  <a:cubicBezTo>
                    <a:pt x="687" y="4543"/>
                    <a:pt x="980" y="8584"/>
                    <a:pt x="442" y="12600"/>
                  </a:cubicBezTo>
                  <a:cubicBezTo>
                    <a:pt x="478" y="12575"/>
                    <a:pt x="527" y="12563"/>
                    <a:pt x="564" y="12551"/>
                  </a:cubicBezTo>
                  <a:cubicBezTo>
                    <a:pt x="711" y="12477"/>
                    <a:pt x="870" y="12416"/>
                    <a:pt x="1017" y="12342"/>
                  </a:cubicBezTo>
                  <a:cubicBezTo>
                    <a:pt x="1115" y="11118"/>
                    <a:pt x="1201" y="9906"/>
                    <a:pt x="1225" y="8681"/>
                  </a:cubicBezTo>
                  <a:cubicBezTo>
                    <a:pt x="1242" y="8684"/>
                    <a:pt x="1258" y="8685"/>
                    <a:pt x="1273" y="8685"/>
                  </a:cubicBezTo>
                  <a:cubicBezTo>
                    <a:pt x="1352" y="8685"/>
                    <a:pt x="1421" y="8659"/>
                    <a:pt x="1482" y="8608"/>
                  </a:cubicBezTo>
                  <a:cubicBezTo>
                    <a:pt x="4041" y="6306"/>
                    <a:pt x="4127" y="3086"/>
                    <a:pt x="3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88900" y="2737950"/>
              <a:ext cx="648350" cy="781825"/>
            </a:xfrm>
            <a:custGeom>
              <a:avLst/>
              <a:gdLst/>
              <a:ahLst/>
              <a:cxnLst/>
              <a:rect l="l" t="t" r="r" b="b"/>
              <a:pathLst>
                <a:path w="25934" h="31273" extrusionOk="0">
                  <a:moveTo>
                    <a:pt x="24954" y="1"/>
                  </a:moveTo>
                  <a:lnTo>
                    <a:pt x="24954" y="1"/>
                  </a:lnTo>
                  <a:cubicBezTo>
                    <a:pt x="25284" y="7274"/>
                    <a:pt x="24807" y="14522"/>
                    <a:pt x="22958" y="21611"/>
                  </a:cubicBezTo>
                  <a:cubicBezTo>
                    <a:pt x="21972" y="25401"/>
                    <a:pt x="19980" y="30419"/>
                    <a:pt x="15335" y="30419"/>
                  </a:cubicBezTo>
                  <a:cubicBezTo>
                    <a:pt x="15253" y="30419"/>
                    <a:pt x="15169" y="30418"/>
                    <a:pt x="15085" y="30415"/>
                  </a:cubicBezTo>
                  <a:cubicBezTo>
                    <a:pt x="10408" y="30243"/>
                    <a:pt x="7776" y="25713"/>
                    <a:pt x="5755" y="22113"/>
                  </a:cubicBezTo>
                  <a:cubicBezTo>
                    <a:pt x="5743" y="22089"/>
                    <a:pt x="5719" y="22064"/>
                    <a:pt x="5706" y="22040"/>
                  </a:cubicBezTo>
                  <a:cubicBezTo>
                    <a:pt x="6233" y="21685"/>
                    <a:pt x="6784" y="21366"/>
                    <a:pt x="7335" y="21060"/>
                  </a:cubicBezTo>
                  <a:cubicBezTo>
                    <a:pt x="7225" y="20840"/>
                    <a:pt x="7127" y="20632"/>
                    <a:pt x="7029" y="20411"/>
                  </a:cubicBezTo>
                  <a:cubicBezTo>
                    <a:pt x="3637" y="21795"/>
                    <a:pt x="980" y="24966"/>
                    <a:pt x="1" y="28480"/>
                  </a:cubicBezTo>
                  <a:lnTo>
                    <a:pt x="331" y="29056"/>
                  </a:lnTo>
                  <a:cubicBezTo>
                    <a:pt x="1286" y="26301"/>
                    <a:pt x="2853" y="24195"/>
                    <a:pt x="5008" y="22542"/>
                  </a:cubicBezTo>
                  <a:cubicBezTo>
                    <a:pt x="7016" y="26105"/>
                    <a:pt x="9428" y="30096"/>
                    <a:pt x="13714" y="31088"/>
                  </a:cubicBezTo>
                  <a:cubicBezTo>
                    <a:pt x="14256" y="31213"/>
                    <a:pt x="14785" y="31272"/>
                    <a:pt x="15297" y="31272"/>
                  </a:cubicBezTo>
                  <a:cubicBezTo>
                    <a:pt x="18392" y="31272"/>
                    <a:pt x="20891" y="29108"/>
                    <a:pt x="22236" y="26239"/>
                  </a:cubicBezTo>
                  <a:cubicBezTo>
                    <a:pt x="24170" y="22113"/>
                    <a:pt x="24880" y="17154"/>
                    <a:pt x="25382" y="12661"/>
                  </a:cubicBezTo>
                  <a:cubicBezTo>
                    <a:pt x="25872" y="8510"/>
                    <a:pt x="25933" y="4311"/>
                    <a:pt x="25554" y="160"/>
                  </a:cubicBezTo>
                  <a:cubicBezTo>
                    <a:pt x="25346" y="99"/>
                    <a:pt x="25150" y="50"/>
                    <a:pt x="2495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1290300" y="4221625"/>
              <a:ext cx="276575" cy="116950"/>
            </a:xfrm>
            <a:custGeom>
              <a:avLst/>
              <a:gdLst/>
              <a:ahLst/>
              <a:cxnLst/>
              <a:rect l="l" t="t" r="r" b="b"/>
              <a:pathLst>
                <a:path w="11063" h="4678" extrusionOk="0">
                  <a:moveTo>
                    <a:pt x="461" y="0"/>
                  </a:moveTo>
                  <a:cubicBezTo>
                    <a:pt x="232" y="0"/>
                    <a:pt x="0" y="243"/>
                    <a:pt x="167" y="465"/>
                  </a:cubicBezTo>
                  <a:cubicBezTo>
                    <a:pt x="2211" y="3233"/>
                    <a:pt x="5652" y="4677"/>
                    <a:pt x="9043" y="4677"/>
                  </a:cubicBezTo>
                  <a:cubicBezTo>
                    <a:pt x="9552" y="4677"/>
                    <a:pt x="10060" y="4645"/>
                    <a:pt x="10562" y="4579"/>
                  </a:cubicBezTo>
                  <a:cubicBezTo>
                    <a:pt x="11037" y="4508"/>
                    <a:pt x="11063" y="3781"/>
                    <a:pt x="10607" y="3781"/>
                  </a:cubicBezTo>
                  <a:cubicBezTo>
                    <a:pt x="10592" y="3781"/>
                    <a:pt x="10578" y="3782"/>
                    <a:pt x="10562" y="3783"/>
                  </a:cubicBezTo>
                  <a:cubicBezTo>
                    <a:pt x="10095" y="3836"/>
                    <a:pt x="9638" y="3862"/>
                    <a:pt x="9190" y="3862"/>
                  </a:cubicBezTo>
                  <a:cubicBezTo>
                    <a:pt x="5888" y="3862"/>
                    <a:pt x="3117" y="2458"/>
                    <a:pt x="669" y="86"/>
                  </a:cubicBezTo>
                  <a:cubicBezTo>
                    <a:pt x="609" y="26"/>
                    <a:pt x="535" y="0"/>
                    <a:pt x="46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45" name="Google Shape;745;p38"/>
          <p:cNvSpPr txBox="1"/>
          <p:nvPr/>
        </p:nvSpPr>
        <p:spPr>
          <a:xfrm flipH="1">
            <a:off x="3500430" y="1571618"/>
            <a:ext cx="2571768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1)Винагорода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  <a:ea typeface="Mali"/>
              <a:cs typeface="Mali"/>
              <a:sym typeface="Mali"/>
            </a:endParaRPr>
          </a:p>
        </p:txBody>
      </p:sp>
      <p:sp>
        <p:nvSpPr>
          <p:cNvPr id="746" name="Google Shape;746;p38"/>
          <p:cNvSpPr txBox="1"/>
          <p:nvPr/>
        </p:nvSpPr>
        <p:spPr>
          <a:xfrm flipH="1">
            <a:off x="142844" y="1643056"/>
            <a:ext cx="33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uk-UA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жінки та чоловіки винагороджуються суспільством за свою поведінку, яка відповідає традиційним уявленням про гендерну роль;</a:t>
            </a:r>
            <a:endParaRPr lang="ru-RU" sz="16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38"/>
          <p:cNvSpPr txBox="1"/>
          <p:nvPr/>
        </p:nvSpPr>
        <p:spPr>
          <a:xfrm flipH="1">
            <a:off x="912075" y="3425583"/>
            <a:ext cx="242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p38"/>
          <p:cNvSpPr txBox="1"/>
          <p:nvPr/>
        </p:nvSpPr>
        <p:spPr>
          <a:xfrm flipH="1">
            <a:off x="912075" y="4171413"/>
            <a:ext cx="242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38"/>
          <p:cNvSpPr txBox="1"/>
          <p:nvPr/>
        </p:nvSpPr>
        <p:spPr>
          <a:xfrm flipH="1">
            <a:off x="3500430" y="2786064"/>
            <a:ext cx="228601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2)Покарання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  <a:ea typeface="Mali"/>
              <a:cs typeface="Mali"/>
              <a:sym typeface="Mali"/>
            </a:endParaRPr>
          </a:p>
        </p:txBody>
      </p:sp>
      <p:sp>
        <p:nvSpPr>
          <p:cNvPr id="751" name="Google Shape;751;p38"/>
          <p:cNvSpPr txBox="1"/>
          <p:nvPr/>
        </p:nvSpPr>
        <p:spPr>
          <a:xfrm flipH="1">
            <a:off x="3786182" y="3929072"/>
            <a:ext cx="191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3)Сценарії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  <a:ea typeface="Mali"/>
              <a:cs typeface="Mali"/>
              <a:sym typeface="Mali"/>
            </a:endParaRPr>
          </a:p>
        </p:txBody>
      </p:sp>
      <p:sp>
        <p:nvSpPr>
          <p:cNvPr id="755" name="Google Shape;755;p38"/>
          <p:cNvSpPr/>
          <p:nvPr/>
        </p:nvSpPr>
        <p:spPr>
          <a:xfrm>
            <a:off x="6052919" y="3335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6" name="Google Shape;756;p38"/>
          <p:cNvSpPr/>
          <p:nvPr/>
        </p:nvSpPr>
        <p:spPr>
          <a:xfrm>
            <a:off x="7418995" y="1628737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7" name="Google Shape;757;p38"/>
          <p:cNvSpPr/>
          <p:nvPr/>
        </p:nvSpPr>
        <p:spPr>
          <a:xfrm>
            <a:off x="7121390" y="42950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85786" y="2643188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обидві статі можуть бути покараними, якщо вони не відповідають ролям;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14282" y="3643320"/>
            <a:ext cx="33693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активна, широкомасштабна сексуальність для чоловіків і пасивна, моногамна сексуальність для жінок.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/>
          <p:nvPr/>
        </p:nvSpPr>
        <p:spPr>
          <a:xfrm rot="10800000" flipH="1">
            <a:off x="3352266" y="-1486443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0" name="Google Shape;950;p43"/>
          <p:cNvSpPr/>
          <p:nvPr/>
        </p:nvSpPr>
        <p:spPr>
          <a:xfrm flipH="1">
            <a:off x="-4276634" y="1023257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51" name="Google Shape;951;p43"/>
          <p:cNvCxnSpPr/>
          <p:nvPr/>
        </p:nvCxnSpPr>
        <p:spPr>
          <a:xfrm flipV="1">
            <a:off x="4748781" y="714362"/>
            <a:ext cx="1894921" cy="92314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53" name="Google Shape;953;p43"/>
          <p:cNvSpPr/>
          <p:nvPr/>
        </p:nvSpPr>
        <p:spPr>
          <a:xfrm flipH="1">
            <a:off x="4114125" y="2865629"/>
            <a:ext cx="1334700" cy="13347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4" name="Google Shape;954;p43"/>
          <p:cNvSpPr/>
          <p:nvPr/>
        </p:nvSpPr>
        <p:spPr>
          <a:xfrm flipH="1">
            <a:off x="4000496" y="2786064"/>
            <a:ext cx="1563000" cy="1562700"/>
          </a:xfrm>
          <a:prstGeom prst="blockArc">
            <a:avLst>
              <a:gd name="adj1" fmla="val 8968863"/>
              <a:gd name="adj2" fmla="val 16131111"/>
              <a:gd name="adj3" fmla="val 14813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5" name="Google Shape;955;p43"/>
          <p:cNvSpPr/>
          <p:nvPr/>
        </p:nvSpPr>
        <p:spPr>
          <a:xfrm>
            <a:off x="3409431" y="970154"/>
            <a:ext cx="1334700" cy="13347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6" name="Google Shape;956;p43"/>
          <p:cNvSpPr/>
          <p:nvPr/>
        </p:nvSpPr>
        <p:spPr>
          <a:xfrm flipH="1">
            <a:off x="3295281" y="856154"/>
            <a:ext cx="1563000" cy="1562700"/>
          </a:xfrm>
          <a:prstGeom prst="blockArc">
            <a:avLst>
              <a:gd name="adj1" fmla="val 1500549"/>
              <a:gd name="adj2" fmla="val 16131111"/>
              <a:gd name="adj3" fmla="val 14813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7" name="Google Shape;957;p43"/>
          <p:cNvSpPr txBox="1">
            <a:spLocks noGrp="1"/>
          </p:cNvSpPr>
          <p:nvPr>
            <p:ph type="title"/>
          </p:nvPr>
        </p:nvSpPr>
        <p:spPr>
          <a:xfrm>
            <a:off x="785786" y="571486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958" name="Google Shape;958;p43"/>
          <p:cNvSpPr txBox="1">
            <a:spLocks noGrp="1"/>
          </p:cNvSpPr>
          <p:nvPr>
            <p:ph type="subTitle" idx="1"/>
          </p:nvPr>
        </p:nvSpPr>
        <p:spPr>
          <a:xfrm>
            <a:off x="0" y="1571618"/>
            <a:ext cx="314324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будуть сексуально активними та </a:t>
            </a:r>
            <a:r>
              <a:rPr lang="uk-UA" dirty="0" err="1" smtClean="0"/>
              <a:t>“дослідниками”</a:t>
            </a:r>
            <a:r>
              <a:rPr lang="uk-UA" dirty="0" smtClean="0"/>
              <a:t> як частина традиційної чоловічої роль (наприклад, сексуальна вседозволеність, гра в коханні)</a:t>
            </a:r>
            <a:br>
              <a:rPr lang="uk-UA" dirty="0" smtClean="0"/>
            </a:br>
            <a:endParaRPr dirty="0"/>
          </a:p>
        </p:txBody>
      </p:sp>
      <p:sp>
        <p:nvSpPr>
          <p:cNvPr id="959" name="Google Shape;959;p43"/>
          <p:cNvSpPr txBox="1">
            <a:spLocks noGrp="1"/>
          </p:cNvSpPr>
          <p:nvPr>
            <p:ph type="title" idx="2"/>
          </p:nvPr>
        </p:nvSpPr>
        <p:spPr>
          <a:xfrm flipH="1">
            <a:off x="6000760" y="214312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Жінки</a:t>
            </a:r>
            <a:endParaRPr lang="uk-UA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pSp>
        <p:nvGrpSpPr>
          <p:cNvPr id="998" name="Google Shape;998;p43"/>
          <p:cNvGrpSpPr/>
          <p:nvPr/>
        </p:nvGrpSpPr>
        <p:grpSpPr>
          <a:xfrm>
            <a:off x="5731175" y="-226163"/>
            <a:ext cx="1912659" cy="2297847"/>
            <a:chOff x="5731175" y="-226163"/>
            <a:chExt cx="1793125" cy="2554050"/>
          </a:xfrm>
        </p:grpSpPr>
        <p:grpSp>
          <p:nvGrpSpPr>
            <p:cNvPr id="999" name="Google Shape;999;p43"/>
            <p:cNvGrpSpPr/>
            <p:nvPr/>
          </p:nvGrpSpPr>
          <p:grpSpPr>
            <a:xfrm rot="10800000">
              <a:off x="5731175" y="-226163"/>
              <a:ext cx="1793125" cy="2554050"/>
              <a:chOff x="4416725" y="2756475"/>
              <a:chExt cx="1793125" cy="2554050"/>
            </a:xfrm>
          </p:grpSpPr>
          <p:sp>
            <p:nvSpPr>
              <p:cNvPr id="1000" name="Google Shape;1000;p43"/>
              <p:cNvSpPr/>
              <p:nvPr/>
            </p:nvSpPr>
            <p:spPr>
              <a:xfrm>
                <a:off x="4416725" y="4034600"/>
                <a:ext cx="630800" cy="1051575"/>
              </a:xfrm>
              <a:custGeom>
                <a:avLst/>
                <a:gdLst/>
                <a:ahLst/>
                <a:cxnLst/>
                <a:rect l="l" t="t" r="r" b="b"/>
                <a:pathLst>
                  <a:path w="25232" h="42063" extrusionOk="0">
                    <a:moveTo>
                      <a:pt x="19444" y="0"/>
                    </a:moveTo>
                    <a:cubicBezTo>
                      <a:pt x="15857" y="0"/>
                      <a:pt x="12537" y="2276"/>
                      <a:pt x="10513" y="5721"/>
                    </a:cubicBezTo>
                    <a:cubicBezTo>
                      <a:pt x="7106" y="11495"/>
                      <a:pt x="4908" y="18309"/>
                      <a:pt x="3450" y="24922"/>
                    </a:cubicBezTo>
                    <a:cubicBezTo>
                      <a:pt x="3420" y="24992"/>
                      <a:pt x="3400" y="25072"/>
                      <a:pt x="3400" y="25152"/>
                    </a:cubicBezTo>
                    <a:cubicBezTo>
                      <a:pt x="3230" y="25961"/>
                      <a:pt x="3060" y="26761"/>
                      <a:pt x="2900" y="27560"/>
                    </a:cubicBezTo>
                    <a:cubicBezTo>
                      <a:pt x="2109" y="31642"/>
                      <a:pt x="1" y="42063"/>
                      <a:pt x="6896" y="42063"/>
                    </a:cubicBezTo>
                    <a:cubicBezTo>
                      <a:pt x="7054" y="42063"/>
                      <a:pt x="7218" y="42057"/>
                      <a:pt x="7386" y="42046"/>
                    </a:cubicBezTo>
                    <a:cubicBezTo>
                      <a:pt x="10023" y="41866"/>
                      <a:pt x="11981" y="39818"/>
                      <a:pt x="13210" y="37650"/>
                    </a:cubicBezTo>
                    <a:cubicBezTo>
                      <a:pt x="14299" y="35732"/>
                      <a:pt x="15208" y="33674"/>
                      <a:pt x="16067" y="31606"/>
                    </a:cubicBezTo>
                    <a:cubicBezTo>
                      <a:pt x="16237" y="31496"/>
                      <a:pt x="16317" y="31306"/>
                      <a:pt x="16277" y="31106"/>
                    </a:cubicBezTo>
                    <a:cubicBezTo>
                      <a:pt x="16807" y="29818"/>
                      <a:pt x="17326" y="28519"/>
                      <a:pt x="17856" y="27260"/>
                    </a:cubicBezTo>
                    <a:cubicBezTo>
                      <a:pt x="21293" y="19088"/>
                      <a:pt x="24210" y="10706"/>
                      <a:pt x="25199" y="1864"/>
                    </a:cubicBezTo>
                    <a:cubicBezTo>
                      <a:pt x="25231" y="1577"/>
                      <a:pt x="25025" y="1435"/>
                      <a:pt x="24803" y="1435"/>
                    </a:cubicBezTo>
                    <a:cubicBezTo>
                      <a:pt x="24685" y="1435"/>
                      <a:pt x="24563" y="1475"/>
                      <a:pt x="24469" y="1555"/>
                    </a:cubicBezTo>
                    <a:cubicBezTo>
                      <a:pt x="24449" y="1545"/>
                      <a:pt x="24440" y="1535"/>
                      <a:pt x="24420" y="1525"/>
                    </a:cubicBezTo>
                    <a:cubicBezTo>
                      <a:pt x="22771" y="473"/>
                      <a:pt x="21080" y="0"/>
                      <a:pt x="19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4526175" y="4057000"/>
                <a:ext cx="496550" cy="743025"/>
              </a:xfrm>
              <a:custGeom>
                <a:avLst/>
                <a:gdLst/>
                <a:ahLst/>
                <a:cxnLst/>
                <a:rect l="l" t="t" r="r" b="b"/>
                <a:pathLst>
                  <a:path w="19862" h="29721" extrusionOk="0">
                    <a:moveTo>
                      <a:pt x="14912" y="0"/>
                    </a:moveTo>
                    <a:cubicBezTo>
                      <a:pt x="12600" y="0"/>
                      <a:pt x="10336" y="970"/>
                      <a:pt x="8632" y="2856"/>
                    </a:cubicBezTo>
                    <a:cubicBezTo>
                      <a:pt x="6055" y="5714"/>
                      <a:pt x="4606" y="9780"/>
                      <a:pt x="3268" y="13307"/>
                    </a:cubicBezTo>
                    <a:cubicBezTo>
                      <a:pt x="1929" y="16823"/>
                      <a:pt x="840" y="20420"/>
                      <a:pt x="1" y="24086"/>
                    </a:cubicBezTo>
                    <a:cubicBezTo>
                      <a:pt x="3377" y="26544"/>
                      <a:pt x="7134" y="28442"/>
                      <a:pt x="11110" y="29721"/>
                    </a:cubicBezTo>
                    <a:cubicBezTo>
                      <a:pt x="11969" y="27743"/>
                      <a:pt x="12778" y="25755"/>
                      <a:pt x="13588" y="23777"/>
                    </a:cubicBezTo>
                    <a:cubicBezTo>
                      <a:pt x="16505" y="16593"/>
                      <a:pt x="18923" y="9190"/>
                      <a:pt x="19862" y="1468"/>
                    </a:cubicBezTo>
                    <a:lnTo>
                      <a:pt x="19862" y="1468"/>
                    </a:lnTo>
                    <a:cubicBezTo>
                      <a:pt x="19849" y="1469"/>
                      <a:pt x="19836" y="1470"/>
                      <a:pt x="19823" y="1470"/>
                    </a:cubicBezTo>
                    <a:cubicBezTo>
                      <a:pt x="19739" y="1470"/>
                      <a:pt x="19662" y="1441"/>
                      <a:pt x="19592" y="1398"/>
                    </a:cubicBezTo>
                    <a:cubicBezTo>
                      <a:pt x="18121" y="461"/>
                      <a:pt x="16505" y="0"/>
                      <a:pt x="14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4476225" y="4682625"/>
                <a:ext cx="318725" cy="379675"/>
              </a:xfrm>
              <a:custGeom>
                <a:avLst/>
                <a:gdLst/>
                <a:ahLst/>
                <a:cxnLst/>
                <a:rect l="l" t="t" r="r" b="b"/>
                <a:pathLst>
                  <a:path w="12749" h="15187" extrusionOk="0">
                    <a:moveTo>
                      <a:pt x="1779" y="0"/>
                    </a:moveTo>
                    <a:cubicBezTo>
                      <a:pt x="1399" y="1709"/>
                      <a:pt x="1080" y="3427"/>
                      <a:pt x="820" y="5155"/>
                    </a:cubicBezTo>
                    <a:cubicBezTo>
                      <a:pt x="490" y="7353"/>
                      <a:pt x="1" y="9911"/>
                      <a:pt x="750" y="12089"/>
                    </a:cubicBezTo>
                    <a:cubicBezTo>
                      <a:pt x="1433" y="14070"/>
                      <a:pt x="2990" y="15187"/>
                      <a:pt x="4747" y="15187"/>
                    </a:cubicBezTo>
                    <a:cubicBezTo>
                      <a:pt x="5585" y="15187"/>
                      <a:pt x="6468" y="14932"/>
                      <a:pt x="7324" y="14397"/>
                    </a:cubicBezTo>
                    <a:cubicBezTo>
                      <a:pt x="9022" y="13328"/>
                      <a:pt x="10001" y="11509"/>
                      <a:pt x="10830" y="9761"/>
                    </a:cubicBezTo>
                    <a:cubicBezTo>
                      <a:pt x="11490" y="8362"/>
                      <a:pt x="12129" y="6944"/>
                      <a:pt x="12748" y="5515"/>
                    </a:cubicBezTo>
                    <a:cubicBezTo>
                      <a:pt x="8832" y="4256"/>
                      <a:pt x="5126" y="2398"/>
                      <a:pt x="17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5225750" y="4015450"/>
                <a:ext cx="984100" cy="874575"/>
              </a:xfrm>
              <a:custGeom>
                <a:avLst/>
                <a:gdLst/>
                <a:ahLst/>
                <a:cxnLst/>
                <a:rect l="l" t="t" r="r" b="b"/>
                <a:pathLst>
                  <a:path w="39364" h="34983" extrusionOk="0">
                    <a:moveTo>
                      <a:pt x="8228" y="0"/>
                    </a:moveTo>
                    <a:cubicBezTo>
                      <a:pt x="5399" y="0"/>
                      <a:pt x="2686" y="1245"/>
                      <a:pt x="770" y="4039"/>
                    </a:cubicBezTo>
                    <a:cubicBezTo>
                      <a:pt x="760" y="4059"/>
                      <a:pt x="750" y="4079"/>
                      <a:pt x="740" y="4089"/>
                    </a:cubicBezTo>
                    <a:cubicBezTo>
                      <a:pt x="694" y="4075"/>
                      <a:pt x="647" y="4069"/>
                      <a:pt x="599" y="4069"/>
                    </a:cubicBezTo>
                    <a:cubicBezTo>
                      <a:pt x="296" y="4069"/>
                      <a:pt x="1" y="4330"/>
                      <a:pt x="191" y="4658"/>
                    </a:cubicBezTo>
                    <a:cubicBezTo>
                      <a:pt x="4557" y="12411"/>
                      <a:pt x="10511" y="18995"/>
                      <a:pt x="16865" y="25169"/>
                    </a:cubicBezTo>
                    <a:cubicBezTo>
                      <a:pt x="17844" y="26118"/>
                      <a:pt x="18823" y="27107"/>
                      <a:pt x="19822" y="28086"/>
                    </a:cubicBezTo>
                    <a:cubicBezTo>
                      <a:pt x="19862" y="28286"/>
                      <a:pt x="20012" y="28426"/>
                      <a:pt x="20212" y="28466"/>
                    </a:cubicBezTo>
                    <a:cubicBezTo>
                      <a:pt x="21810" y="30034"/>
                      <a:pt x="23459" y="31573"/>
                      <a:pt x="25207" y="32911"/>
                    </a:cubicBezTo>
                    <a:cubicBezTo>
                      <a:pt x="26708" y="34056"/>
                      <a:pt x="28566" y="34983"/>
                      <a:pt x="30467" y="34983"/>
                    </a:cubicBezTo>
                    <a:cubicBezTo>
                      <a:pt x="31070" y="34983"/>
                      <a:pt x="31678" y="34889"/>
                      <a:pt x="32280" y="34680"/>
                    </a:cubicBezTo>
                    <a:cubicBezTo>
                      <a:pt x="39363" y="32212"/>
                      <a:pt x="33119" y="23121"/>
                      <a:pt x="30742" y="19594"/>
                    </a:cubicBezTo>
                    <a:cubicBezTo>
                      <a:pt x="30292" y="18915"/>
                      <a:pt x="29822" y="18245"/>
                      <a:pt x="29343" y="17566"/>
                    </a:cubicBezTo>
                    <a:cubicBezTo>
                      <a:pt x="29313" y="17496"/>
                      <a:pt x="29273" y="17426"/>
                      <a:pt x="29213" y="17376"/>
                    </a:cubicBezTo>
                    <a:cubicBezTo>
                      <a:pt x="25287" y="11861"/>
                      <a:pt x="20601" y="6447"/>
                      <a:pt x="15206" y="2460"/>
                    </a:cubicBezTo>
                    <a:cubicBezTo>
                      <a:pt x="13070" y="881"/>
                      <a:pt x="10609" y="0"/>
                      <a:pt x="82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5257475" y="4035700"/>
                <a:ext cx="67787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27115" h="26527" extrusionOk="0">
                    <a:moveTo>
                      <a:pt x="7199" y="1"/>
                    </a:moveTo>
                    <a:cubicBezTo>
                      <a:pt x="4478" y="1"/>
                      <a:pt x="1895" y="1335"/>
                      <a:pt x="221" y="3768"/>
                    </a:cubicBezTo>
                    <a:cubicBezTo>
                      <a:pt x="161" y="3848"/>
                      <a:pt x="91" y="3908"/>
                      <a:pt x="1" y="3938"/>
                    </a:cubicBezTo>
                    <a:cubicBezTo>
                      <a:pt x="3867" y="10682"/>
                      <a:pt x="8992" y="16546"/>
                      <a:pt x="14487" y="22021"/>
                    </a:cubicBezTo>
                    <a:cubicBezTo>
                      <a:pt x="16005" y="23530"/>
                      <a:pt x="17534" y="25038"/>
                      <a:pt x="19083" y="26527"/>
                    </a:cubicBezTo>
                    <a:cubicBezTo>
                      <a:pt x="22259" y="23799"/>
                      <a:pt x="24967" y="20572"/>
                      <a:pt x="27115" y="16996"/>
                    </a:cubicBezTo>
                    <a:cubicBezTo>
                      <a:pt x="24907" y="13949"/>
                      <a:pt x="22499" y="11061"/>
                      <a:pt x="19902" y="8354"/>
                    </a:cubicBezTo>
                    <a:cubicBezTo>
                      <a:pt x="17284" y="5627"/>
                      <a:pt x="14357" y="2440"/>
                      <a:pt x="10880" y="831"/>
                    </a:cubicBezTo>
                    <a:cubicBezTo>
                      <a:pt x="9672" y="270"/>
                      <a:pt x="8422" y="1"/>
                      <a:pt x="7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5751000" y="4479825"/>
                <a:ext cx="345175" cy="38722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15489" extrusionOk="0">
                    <a:moveTo>
                      <a:pt x="7943" y="0"/>
                    </a:moveTo>
                    <a:cubicBezTo>
                      <a:pt x="5795" y="3517"/>
                      <a:pt x="3118" y="6674"/>
                      <a:pt x="1" y="9371"/>
                    </a:cubicBezTo>
                    <a:cubicBezTo>
                      <a:pt x="1130" y="10440"/>
                      <a:pt x="2269" y="11499"/>
                      <a:pt x="3428" y="12528"/>
                    </a:cubicBezTo>
                    <a:cubicBezTo>
                      <a:pt x="4876" y="13817"/>
                      <a:pt x="6495" y="15106"/>
                      <a:pt x="8463" y="15415"/>
                    </a:cubicBezTo>
                    <a:cubicBezTo>
                      <a:pt x="8769" y="15465"/>
                      <a:pt x="9067" y="15489"/>
                      <a:pt x="9356" y="15489"/>
                    </a:cubicBezTo>
                    <a:cubicBezTo>
                      <a:pt x="11977" y="15489"/>
                      <a:pt x="13807" y="13511"/>
                      <a:pt x="13618" y="10730"/>
                    </a:cubicBezTo>
                    <a:cubicBezTo>
                      <a:pt x="13458" y="8422"/>
                      <a:pt x="12009" y="6264"/>
                      <a:pt x="10841" y="4376"/>
                    </a:cubicBezTo>
                    <a:cubicBezTo>
                      <a:pt x="9921" y="2887"/>
                      <a:pt x="8952" y="1429"/>
                      <a:pt x="7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4796425" y="4037550"/>
                <a:ext cx="835225" cy="1272975"/>
              </a:xfrm>
              <a:custGeom>
                <a:avLst/>
                <a:gdLst/>
                <a:ahLst/>
                <a:cxnLst/>
                <a:rect l="l" t="t" r="r" b="b"/>
                <a:pathLst>
                  <a:path w="33409" h="50919" extrusionOk="0">
                    <a:moveTo>
                      <a:pt x="23578" y="1"/>
                    </a:moveTo>
                    <a:cubicBezTo>
                      <a:pt x="23283" y="1"/>
                      <a:pt x="22980" y="26"/>
                      <a:pt x="22669" y="78"/>
                    </a:cubicBezTo>
                    <a:cubicBezTo>
                      <a:pt x="20501" y="448"/>
                      <a:pt x="18762" y="2016"/>
                      <a:pt x="16714" y="2695"/>
                    </a:cubicBezTo>
                    <a:cubicBezTo>
                      <a:pt x="16297" y="2831"/>
                      <a:pt x="15889" y="2889"/>
                      <a:pt x="15489" y="2889"/>
                    </a:cubicBezTo>
                    <a:cubicBezTo>
                      <a:pt x="13771" y="2889"/>
                      <a:pt x="12189" y="1825"/>
                      <a:pt x="10560" y="1307"/>
                    </a:cubicBezTo>
                    <a:cubicBezTo>
                      <a:pt x="9718" y="1035"/>
                      <a:pt x="8851" y="887"/>
                      <a:pt x="7998" y="887"/>
                    </a:cubicBezTo>
                    <a:cubicBezTo>
                      <a:pt x="6493" y="887"/>
                      <a:pt x="5027" y="1348"/>
                      <a:pt x="3797" y="2406"/>
                    </a:cubicBezTo>
                    <a:cubicBezTo>
                      <a:pt x="570" y="5183"/>
                      <a:pt x="630" y="10118"/>
                      <a:pt x="420" y="14005"/>
                    </a:cubicBezTo>
                    <a:cubicBezTo>
                      <a:pt x="100" y="20119"/>
                      <a:pt x="0" y="26253"/>
                      <a:pt x="110" y="32377"/>
                    </a:cubicBezTo>
                    <a:cubicBezTo>
                      <a:pt x="160" y="35494"/>
                      <a:pt x="270" y="38601"/>
                      <a:pt x="440" y="41708"/>
                    </a:cubicBezTo>
                    <a:cubicBezTo>
                      <a:pt x="520" y="43267"/>
                      <a:pt x="610" y="44815"/>
                      <a:pt x="720" y="46374"/>
                    </a:cubicBezTo>
                    <a:cubicBezTo>
                      <a:pt x="810" y="47642"/>
                      <a:pt x="590" y="49661"/>
                      <a:pt x="1978" y="50360"/>
                    </a:cubicBezTo>
                    <a:cubicBezTo>
                      <a:pt x="2785" y="50770"/>
                      <a:pt x="3832" y="50877"/>
                      <a:pt x="4925" y="50877"/>
                    </a:cubicBezTo>
                    <a:cubicBezTo>
                      <a:pt x="6129" y="50877"/>
                      <a:pt x="7388" y="50746"/>
                      <a:pt x="8438" y="50746"/>
                    </a:cubicBezTo>
                    <a:cubicBezTo>
                      <a:pt x="8619" y="50746"/>
                      <a:pt x="8794" y="50750"/>
                      <a:pt x="8962" y="50760"/>
                    </a:cubicBezTo>
                    <a:cubicBezTo>
                      <a:pt x="10961" y="50864"/>
                      <a:pt x="12961" y="50918"/>
                      <a:pt x="14964" y="50918"/>
                    </a:cubicBezTo>
                    <a:cubicBezTo>
                      <a:pt x="15644" y="50918"/>
                      <a:pt x="16324" y="50912"/>
                      <a:pt x="17004" y="50899"/>
                    </a:cubicBezTo>
                    <a:cubicBezTo>
                      <a:pt x="20181" y="50839"/>
                      <a:pt x="23358" y="50640"/>
                      <a:pt x="26525" y="50300"/>
                    </a:cubicBezTo>
                    <a:cubicBezTo>
                      <a:pt x="28153" y="50120"/>
                      <a:pt x="29782" y="49910"/>
                      <a:pt x="31410" y="49671"/>
                    </a:cubicBezTo>
                    <a:cubicBezTo>
                      <a:pt x="32270" y="49541"/>
                      <a:pt x="33398" y="49711"/>
                      <a:pt x="33408" y="48602"/>
                    </a:cubicBezTo>
                    <a:cubicBezTo>
                      <a:pt x="33408" y="48522"/>
                      <a:pt x="33408" y="48452"/>
                      <a:pt x="33398" y="48382"/>
                    </a:cubicBezTo>
                    <a:cubicBezTo>
                      <a:pt x="33329" y="47573"/>
                      <a:pt x="33069" y="46773"/>
                      <a:pt x="33029" y="45964"/>
                    </a:cubicBezTo>
                    <a:cubicBezTo>
                      <a:pt x="32969" y="44925"/>
                      <a:pt x="32919" y="43886"/>
                      <a:pt x="32869" y="42857"/>
                    </a:cubicBezTo>
                    <a:lnTo>
                      <a:pt x="32449" y="34855"/>
                    </a:lnTo>
                    <a:cubicBezTo>
                      <a:pt x="32150" y="29280"/>
                      <a:pt x="32140" y="23685"/>
                      <a:pt x="31480" y="18141"/>
                    </a:cubicBezTo>
                    <a:cubicBezTo>
                      <a:pt x="30891" y="13245"/>
                      <a:pt x="30551" y="7331"/>
                      <a:pt x="28133" y="2935"/>
                    </a:cubicBezTo>
                    <a:cubicBezTo>
                      <a:pt x="27143" y="1128"/>
                      <a:pt x="25548" y="1"/>
                      <a:pt x="235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4817900" y="4035950"/>
                <a:ext cx="792275" cy="1251175"/>
              </a:xfrm>
              <a:custGeom>
                <a:avLst/>
                <a:gdLst/>
                <a:ahLst/>
                <a:cxnLst/>
                <a:rect l="l" t="t" r="r" b="b"/>
                <a:pathLst>
                  <a:path w="31691" h="50047" extrusionOk="0">
                    <a:moveTo>
                      <a:pt x="24310" y="0"/>
                    </a:moveTo>
                    <a:cubicBezTo>
                      <a:pt x="22668" y="0"/>
                      <a:pt x="20817" y="1394"/>
                      <a:pt x="19172" y="2150"/>
                    </a:cubicBezTo>
                    <a:cubicBezTo>
                      <a:pt x="17369" y="2975"/>
                      <a:pt x="15729" y="3835"/>
                      <a:pt x="13952" y="3835"/>
                    </a:cubicBezTo>
                    <a:cubicBezTo>
                      <a:pt x="13170" y="3835"/>
                      <a:pt x="12361" y="3668"/>
                      <a:pt x="11500" y="3259"/>
                    </a:cubicBezTo>
                    <a:cubicBezTo>
                      <a:pt x="9716" y="2420"/>
                      <a:pt x="7466" y="1041"/>
                      <a:pt x="5411" y="1041"/>
                    </a:cubicBezTo>
                    <a:cubicBezTo>
                      <a:pt x="4727" y="1041"/>
                      <a:pt x="4064" y="1194"/>
                      <a:pt x="3447" y="1571"/>
                    </a:cubicBezTo>
                    <a:cubicBezTo>
                      <a:pt x="1579" y="2709"/>
                      <a:pt x="1509" y="5906"/>
                      <a:pt x="1079" y="8014"/>
                    </a:cubicBezTo>
                    <a:cubicBezTo>
                      <a:pt x="180" y="12340"/>
                      <a:pt x="330" y="17036"/>
                      <a:pt x="220" y="21432"/>
                    </a:cubicBezTo>
                    <a:cubicBezTo>
                      <a:pt x="1" y="30723"/>
                      <a:pt x="270" y="40014"/>
                      <a:pt x="1010" y="49265"/>
                    </a:cubicBezTo>
                    <a:cubicBezTo>
                      <a:pt x="5331" y="49786"/>
                      <a:pt x="9674" y="50046"/>
                      <a:pt x="14016" y="50046"/>
                    </a:cubicBezTo>
                    <a:cubicBezTo>
                      <a:pt x="19823" y="50046"/>
                      <a:pt x="25626" y="49582"/>
                      <a:pt x="31371" y="48656"/>
                    </a:cubicBezTo>
                    <a:cubicBezTo>
                      <a:pt x="31690" y="48606"/>
                      <a:pt x="30441" y="31512"/>
                      <a:pt x="30372" y="29923"/>
                    </a:cubicBezTo>
                    <a:cubicBezTo>
                      <a:pt x="30122" y="23839"/>
                      <a:pt x="29213" y="17925"/>
                      <a:pt x="28753" y="11841"/>
                    </a:cubicBezTo>
                    <a:cubicBezTo>
                      <a:pt x="28503" y="8614"/>
                      <a:pt x="29742" y="4827"/>
                      <a:pt x="26265" y="921"/>
                    </a:cubicBezTo>
                    <a:cubicBezTo>
                      <a:pt x="25673" y="254"/>
                      <a:pt x="25011" y="0"/>
                      <a:pt x="24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4820900" y="4582225"/>
                <a:ext cx="759300" cy="3129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12519" extrusionOk="0">
                    <a:moveTo>
                      <a:pt x="29622" y="0"/>
                    </a:moveTo>
                    <a:lnTo>
                      <a:pt x="60" y="1958"/>
                    </a:lnTo>
                    <a:cubicBezTo>
                      <a:pt x="0" y="5485"/>
                      <a:pt x="20" y="9002"/>
                      <a:pt x="110" y="12518"/>
                    </a:cubicBezTo>
                    <a:cubicBezTo>
                      <a:pt x="2568" y="12328"/>
                      <a:pt x="5026" y="12129"/>
                      <a:pt x="7493" y="11929"/>
                    </a:cubicBezTo>
                    <a:lnTo>
                      <a:pt x="30371" y="10111"/>
                    </a:lnTo>
                    <a:cubicBezTo>
                      <a:pt x="30311" y="9081"/>
                      <a:pt x="30262" y="8342"/>
                      <a:pt x="30252" y="8072"/>
                    </a:cubicBezTo>
                    <a:cubicBezTo>
                      <a:pt x="30142" y="5355"/>
                      <a:pt x="29892" y="2678"/>
                      <a:pt x="296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4747225" y="3536775"/>
                <a:ext cx="218300" cy="183650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7346" extrusionOk="0">
                    <a:moveTo>
                      <a:pt x="4594" y="1"/>
                    </a:moveTo>
                    <a:cubicBezTo>
                      <a:pt x="4521" y="1"/>
                      <a:pt x="4449" y="3"/>
                      <a:pt x="4376" y="8"/>
                    </a:cubicBezTo>
                    <a:cubicBezTo>
                      <a:pt x="1719" y="198"/>
                      <a:pt x="0" y="3545"/>
                      <a:pt x="1549" y="5753"/>
                    </a:cubicBezTo>
                    <a:cubicBezTo>
                      <a:pt x="1779" y="6072"/>
                      <a:pt x="2058" y="6362"/>
                      <a:pt x="2378" y="6602"/>
                    </a:cubicBezTo>
                    <a:cubicBezTo>
                      <a:pt x="3029" y="7106"/>
                      <a:pt x="3797" y="7345"/>
                      <a:pt x="4564" y="7345"/>
                    </a:cubicBezTo>
                    <a:cubicBezTo>
                      <a:pt x="5620" y="7345"/>
                      <a:pt x="6672" y="6892"/>
                      <a:pt x="7413" y="6052"/>
                    </a:cubicBezTo>
                    <a:cubicBezTo>
                      <a:pt x="8732" y="4554"/>
                      <a:pt x="8242" y="2106"/>
                      <a:pt x="6814" y="857"/>
                    </a:cubicBezTo>
                    <a:cubicBezTo>
                      <a:pt x="6199" y="307"/>
                      <a:pt x="5408" y="1"/>
                      <a:pt x="45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4784675" y="3561775"/>
                <a:ext cx="1689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6758" h="5456" extrusionOk="0">
                    <a:moveTo>
                      <a:pt x="2928" y="0"/>
                    </a:moveTo>
                    <a:cubicBezTo>
                      <a:pt x="2167" y="0"/>
                      <a:pt x="1416" y="334"/>
                      <a:pt x="890" y="1136"/>
                    </a:cubicBezTo>
                    <a:cubicBezTo>
                      <a:pt x="1" y="2485"/>
                      <a:pt x="281" y="4233"/>
                      <a:pt x="1699" y="5092"/>
                    </a:cubicBezTo>
                    <a:cubicBezTo>
                      <a:pt x="2112" y="5340"/>
                      <a:pt x="2579" y="5455"/>
                      <a:pt x="3046" y="5455"/>
                    </a:cubicBezTo>
                    <a:cubicBezTo>
                      <a:pt x="4014" y="5455"/>
                      <a:pt x="4987" y="4959"/>
                      <a:pt x="5506" y="4103"/>
                    </a:cubicBezTo>
                    <a:cubicBezTo>
                      <a:pt x="6758" y="2047"/>
                      <a:pt x="4812" y="0"/>
                      <a:pt x="2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5337650" y="3522550"/>
                <a:ext cx="218325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7351" extrusionOk="0">
                    <a:moveTo>
                      <a:pt x="4585" y="0"/>
                    </a:moveTo>
                    <a:cubicBezTo>
                      <a:pt x="4512" y="0"/>
                      <a:pt x="4439" y="3"/>
                      <a:pt x="4366" y="8"/>
                    </a:cubicBezTo>
                    <a:cubicBezTo>
                      <a:pt x="1709" y="207"/>
                      <a:pt x="1" y="3544"/>
                      <a:pt x="1539" y="5752"/>
                    </a:cubicBezTo>
                    <a:cubicBezTo>
                      <a:pt x="1779" y="6082"/>
                      <a:pt x="2049" y="6372"/>
                      <a:pt x="2368" y="6611"/>
                    </a:cubicBezTo>
                    <a:cubicBezTo>
                      <a:pt x="3021" y="7112"/>
                      <a:pt x="3790" y="7351"/>
                      <a:pt x="4557" y="7351"/>
                    </a:cubicBezTo>
                    <a:cubicBezTo>
                      <a:pt x="5612" y="7351"/>
                      <a:pt x="6663" y="6900"/>
                      <a:pt x="7404" y="6062"/>
                    </a:cubicBezTo>
                    <a:cubicBezTo>
                      <a:pt x="8732" y="4563"/>
                      <a:pt x="8233" y="2116"/>
                      <a:pt x="6804" y="857"/>
                    </a:cubicBezTo>
                    <a:cubicBezTo>
                      <a:pt x="6199" y="306"/>
                      <a:pt x="5400" y="0"/>
                      <a:pt x="458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5374875" y="3547550"/>
                <a:ext cx="169200" cy="13650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5460" extrusionOk="0">
                    <a:moveTo>
                      <a:pt x="2929" y="0"/>
                    </a:moveTo>
                    <a:cubicBezTo>
                      <a:pt x="2167" y="0"/>
                      <a:pt x="1415" y="334"/>
                      <a:pt x="889" y="1136"/>
                    </a:cubicBezTo>
                    <a:cubicBezTo>
                      <a:pt x="0" y="2494"/>
                      <a:pt x="290" y="4243"/>
                      <a:pt x="1709" y="5092"/>
                    </a:cubicBezTo>
                    <a:cubicBezTo>
                      <a:pt x="2123" y="5343"/>
                      <a:pt x="2590" y="5460"/>
                      <a:pt x="3058" y="5460"/>
                    </a:cubicBezTo>
                    <a:cubicBezTo>
                      <a:pt x="4025" y="5460"/>
                      <a:pt x="4997" y="4961"/>
                      <a:pt x="5515" y="4113"/>
                    </a:cubicBezTo>
                    <a:cubicBezTo>
                      <a:pt x="6768" y="2049"/>
                      <a:pt x="4816" y="0"/>
                      <a:pt x="2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4824650" y="2973275"/>
                <a:ext cx="665125" cy="1292025"/>
              </a:xfrm>
              <a:custGeom>
                <a:avLst/>
                <a:gdLst/>
                <a:ahLst/>
                <a:cxnLst/>
                <a:rect l="l" t="t" r="r" b="b"/>
                <a:pathLst>
                  <a:path w="26605" h="51681" extrusionOk="0">
                    <a:moveTo>
                      <a:pt x="13924" y="0"/>
                    </a:moveTo>
                    <a:cubicBezTo>
                      <a:pt x="11226" y="0"/>
                      <a:pt x="8500" y="968"/>
                      <a:pt x="6314" y="2697"/>
                    </a:cubicBezTo>
                    <a:cubicBezTo>
                      <a:pt x="1938" y="6154"/>
                      <a:pt x="0" y="12018"/>
                      <a:pt x="20" y="17443"/>
                    </a:cubicBezTo>
                    <a:cubicBezTo>
                      <a:pt x="40" y="23857"/>
                      <a:pt x="2718" y="30031"/>
                      <a:pt x="7283" y="34497"/>
                    </a:cubicBezTo>
                    <a:cubicBezTo>
                      <a:pt x="7273" y="34557"/>
                      <a:pt x="7273" y="34607"/>
                      <a:pt x="7283" y="34667"/>
                    </a:cubicBezTo>
                    <a:cubicBezTo>
                      <a:pt x="7633" y="36375"/>
                      <a:pt x="7593" y="38103"/>
                      <a:pt x="7343" y="39822"/>
                    </a:cubicBezTo>
                    <a:cubicBezTo>
                      <a:pt x="7054" y="41790"/>
                      <a:pt x="6304" y="43648"/>
                      <a:pt x="6894" y="45636"/>
                    </a:cubicBezTo>
                    <a:cubicBezTo>
                      <a:pt x="7493" y="47554"/>
                      <a:pt x="8672" y="49253"/>
                      <a:pt x="10270" y="50481"/>
                    </a:cubicBezTo>
                    <a:cubicBezTo>
                      <a:pt x="11309" y="51257"/>
                      <a:pt x="12620" y="51680"/>
                      <a:pt x="13915" y="51680"/>
                    </a:cubicBezTo>
                    <a:cubicBezTo>
                      <a:pt x="15424" y="51680"/>
                      <a:pt x="16912" y="51105"/>
                      <a:pt x="17923" y="49842"/>
                    </a:cubicBezTo>
                    <a:cubicBezTo>
                      <a:pt x="19312" y="48104"/>
                      <a:pt x="19751" y="45656"/>
                      <a:pt x="19861" y="43498"/>
                    </a:cubicBezTo>
                    <a:cubicBezTo>
                      <a:pt x="19931" y="42239"/>
                      <a:pt x="19282" y="40761"/>
                      <a:pt x="19252" y="39412"/>
                    </a:cubicBezTo>
                    <a:cubicBezTo>
                      <a:pt x="19222" y="37724"/>
                      <a:pt x="19422" y="36045"/>
                      <a:pt x="19851" y="34417"/>
                    </a:cubicBezTo>
                    <a:cubicBezTo>
                      <a:pt x="25016" y="31200"/>
                      <a:pt x="26605" y="25136"/>
                      <a:pt x="26465" y="19361"/>
                    </a:cubicBezTo>
                    <a:cubicBezTo>
                      <a:pt x="26335" y="13407"/>
                      <a:pt x="25386" y="6274"/>
                      <a:pt x="20461" y="2277"/>
                    </a:cubicBezTo>
                    <a:cubicBezTo>
                      <a:pt x="18544" y="716"/>
                      <a:pt x="16244" y="0"/>
                      <a:pt x="1392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4847125" y="2994850"/>
                <a:ext cx="625175" cy="12483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49932" extrusionOk="0">
                    <a:moveTo>
                      <a:pt x="13055" y="0"/>
                    </a:moveTo>
                    <a:cubicBezTo>
                      <a:pt x="12165" y="0"/>
                      <a:pt x="11223" y="126"/>
                      <a:pt x="10231" y="395"/>
                    </a:cubicBezTo>
                    <a:cubicBezTo>
                      <a:pt x="3247" y="2284"/>
                      <a:pt x="0" y="9896"/>
                      <a:pt x="20" y="16580"/>
                    </a:cubicBezTo>
                    <a:cubicBezTo>
                      <a:pt x="60" y="21235"/>
                      <a:pt x="1489" y="25771"/>
                      <a:pt x="4146" y="29598"/>
                    </a:cubicBezTo>
                    <a:cubicBezTo>
                      <a:pt x="4806" y="30547"/>
                      <a:pt x="5535" y="31456"/>
                      <a:pt x="6324" y="32295"/>
                    </a:cubicBezTo>
                    <a:cubicBezTo>
                      <a:pt x="8842" y="34982"/>
                      <a:pt x="7683" y="39818"/>
                      <a:pt x="6574" y="42865"/>
                    </a:cubicBezTo>
                    <a:cubicBezTo>
                      <a:pt x="6564" y="42895"/>
                      <a:pt x="6544" y="42915"/>
                      <a:pt x="6534" y="42935"/>
                    </a:cubicBezTo>
                    <a:cubicBezTo>
                      <a:pt x="7243" y="46092"/>
                      <a:pt x="8952" y="49509"/>
                      <a:pt x="12538" y="49898"/>
                    </a:cubicBezTo>
                    <a:cubicBezTo>
                      <a:pt x="12751" y="49920"/>
                      <a:pt x="12955" y="49931"/>
                      <a:pt x="13152" y="49931"/>
                    </a:cubicBezTo>
                    <a:cubicBezTo>
                      <a:pt x="17011" y="49931"/>
                      <a:pt x="17940" y="45777"/>
                      <a:pt x="18063" y="42535"/>
                    </a:cubicBezTo>
                    <a:cubicBezTo>
                      <a:pt x="17963" y="42475"/>
                      <a:pt x="17903" y="42385"/>
                      <a:pt x="17883" y="42275"/>
                    </a:cubicBezTo>
                    <a:cubicBezTo>
                      <a:pt x="17264" y="39298"/>
                      <a:pt x="17324" y="36221"/>
                      <a:pt x="18083" y="33274"/>
                    </a:cubicBezTo>
                    <a:cubicBezTo>
                      <a:pt x="18263" y="32555"/>
                      <a:pt x="19752" y="31915"/>
                      <a:pt x="20331" y="31376"/>
                    </a:cubicBezTo>
                    <a:cubicBezTo>
                      <a:pt x="21010" y="30736"/>
                      <a:pt x="21620" y="30017"/>
                      <a:pt x="22139" y="29228"/>
                    </a:cubicBezTo>
                    <a:cubicBezTo>
                      <a:pt x="23198" y="27619"/>
                      <a:pt x="23858" y="25781"/>
                      <a:pt x="24237" y="23893"/>
                    </a:cubicBezTo>
                    <a:cubicBezTo>
                      <a:pt x="25007" y="20137"/>
                      <a:pt x="24727" y="16210"/>
                      <a:pt x="24117" y="12454"/>
                    </a:cubicBezTo>
                    <a:cubicBezTo>
                      <a:pt x="23127" y="6365"/>
                      <a:pt x="19395" y="0"/>
                      <a:pt x="13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4847125" y="2994850"/>
                <a:ext cx="621175" cy="560125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22405" extrusionOk="0">
                    <a:moveTo>
                      <a:pt x="13052" y="0"/>
                    </a:moveTo>
                    <a:cubicBezTo>
                      <a:pt x="12163" y="0"/>
                      <a:pt x="11222" y="126"/>
                      <a:pt x="10231" y="395"/>
                    </a:cubicBezTo>
                    <a:cubicBezTo>
                      <a:pt x="3247" y="2284"/>
                      <a:pt x="0" y="9896"/>
                      <a:pt x="20" y="16580"/>
                    </a:cubicBezTo>
                    <a:cubicBezTo>
                      <a:pt x="30" y="18548"/>
                      <a:pt x="300" y="20506"/>
                      <a:pt x="810" y="22404"/>
                    </a:cubicBezTo>
                    <a:cubicBezTo>
                      <a:pt x="1959" y="19747"/>
                      <a:pt x="2948" y="16950"/>
                      <a:pt x="4306" y="14412"/>
                    </a:cubicBezTo>
                    <a:cubicBezTo>
                      <a:pt x="6065" y="11105"/>
                      <a:pt x="9631" y="10666"/>
                      <a:pt x="13038" y="10646"/>
                    </a:cubicBezTo>
                    <a:cubicBezTo>
                      <a:pt x="13135" y="10645"/>
                      <a:pt x="13233" y="10645"/>
                      <a:pt x="13330" y="10645"/>
                    </a:cubicBezTo>
                    <a:cubicBezTo>
                      <a:pt x="16391" y="10645"/>
                      <a:pt x="19298" y="10838"/>
                      <a:pt x="21070" y="13743"/>
                    </a:cubicBezTo>
                    <a:cubicBezTo>
                      <a:pt x="22469" y="16030"/>
                      <a:pt x="23498" y="18628"/>
                      <a:pt x="24627" y="21066"/>
                    </a:cubicBezTo>
                    <a:cubicBezTo>
                      <a:pt x="24847" y="18198"/>
                      <a:pt x="24577" y="15281"/>
                      <a:pt x="24117" y="12464"/>
                    </a:cubicBezTo>
                    <a:cubicBezTo>
                      <a:pt x="23119" y="6367"/>
                      <a:pt x="19385" y="0"/>
                      <a:pt x="13052" y="0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5057925" y="3804450"/>
                <a:ext cx="261025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7133" extrusionOk="0">
                    <a:moveTo>
                      <a:pt x="10440" y="1"/>
                    </a:moveTo>
                    <a:lnTo>
                      <a:pt x="4646" y="390"/>
                    </a:lnTo>
                    <a:cubicBezTo>
                      <a:pt x="3557" y="470"/>
                      <a:pt x="1829" y="251"/>
                      <a:pt x="1129" y="1340"/>
                    </a:cubicBezTo>
                    <a:cubicBezTo>
                      <a:pt x="0" y="3078"/>
                      <a:pt x="2178" y="5296"/>
                      <a:pt x="3497" y="6135"/>
                    </a:cubicBezTo>
                    <a:cubicBezTo>
                      <a:pt x="4564" y="6793"/>
                      <a:pt x="5781" y="7132"/>
                      <a:pt x="7006" y="7132"/>
                    </a:cubicBezTo>
                    <a:cubicBezTo>
                      <a:pt x="7698" y="7132"/>
                      <a:pt x="8391" y="7024"/>
                      <a:pt x="9062" y="6804"/>
                    </a:cubicBezTo>
                    <a:cubicBezTo>
                      <a:pt x="8962" y="4816"/>
                      <a:pt x="9152" y="2818"/>
                      <a:pt x="9651" y="890"/>
                    </a:cubicBezTo>
                    <a:cubicBezTo>
                      <a:pt x="9731" y="580"/>
                      <a:pt x="10051" y="281"/>
                      <a:pt x="10440" y="1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5001850" y="3390775"/>
                <a:ext cx="995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1487" extrusionOk="0">
                    <a:moveTo>
                      <a:pt x="1659" y="0"/>
                    </a:moveTo>
                    <a:cubicBezTo>
                      <a:pt x="1263" y="0"/>
                      <a:pt x="865" y="71"/>
                      <a:pt x="485" y="213"/>
                    </a:cubicBezTo>
                    <a:cubicBezTo>
                      <a:pt x="1" y="393"/>
                      <a:pt x="136" y="1112"/>
                      <a:pt x="567" y="1112"/>
                    </a:cubicBezTo>
                    <a:cubicBezTo>
                      <a:pt x="616" y="1112"/>
                      <a:pt x="669" y="1103"/>
                      <a:pt x="725" y="1083"/>
                    </a:cubicBezTo>
                    <a:cubicBezTo>
                      <a:pt x="1023" y="960"/>
                      <a:pt x="1337" y="899"/>
                      <a:pt x="1651" y="899"/>
                    </a:cubicBezTo>
                    <a:cubicBezTo>
                      <a:pt x="2179" y="899"/>
                      <a:pt x="2704" y="1070"/>
                      <a:pt x="3142" y="1402"/>
                    </a:cubicBezTo>
                    <a:cubicBezTo>
                      <a:pt x="3222" y="1461"/>
                      <a:pt x="3301" y="1486"/>
                      <a:pt x="3376" y="1486"/>
                    </a:cubicBezTo>
                    <a:cubicBezTo>
                      <a:pt x="3733" y="1486"/>
                      <a:pt x="3981" y="904"/>
                      <a:pt x="3592" y="623"/>
                    </a:cubicBezTo>
                    <a:cubicBezTo>
                      <a:pt x="3022" y="211"/>
                      <a:pt x="2344" y="0"/>
                      <a:pt x="165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5234775" y="3380800"/>
                <a:ext cx="1025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4103" h="1496" extrusionOk="0">
                    <a:moveTo>
                      <a:pt x="2423" y="1"/>
                    </a:moveTo>
                    <a:cubicBezTo>
                      <a:pt x="1705" y="1"/>
                      <a:pt x="993" y="218"/>
                      <a:pt x="389" y="642"/>
                    </a:cubicBezTo>
                    <a:cubicBezTo>
                      <a:pt x="1" y="915"/>
                      <a:pt x="241" y="1496"/>
                      <a:pt x="608" y="1496"/>
                    </a:cubicBezTo>
                    <a:cubicBezTo>
                      <a:pt x="684" y="1496"/>
                      <a:pt x="766" y="1470"/>
                      <a:pt x="849" y="1412"/>
                    </a:cubicBezTo>
                    <a:cubicBezTo>
                      <a:pt x="1310" y="1077"/>
                      <a:pt x="1858" y="906"/>
                      <a:pt x="2414" y="906"/>
                    </a:cubicBezTo>
                    <a:cubicBezTo>
                      <a:pt x="2737" y="906"/>
                      <a:pt x="3064" y="964"/>
                      <a:pt x="3376" y="1082"/>
                    </a:cubicBezTo>
                    <a:cubicBezTo>
                      <a:pt x="3429" y="1100"/>
                      <a:pt x="3479" y="1109"/>
                      <a:pt x="3525" y="1109"/>
                    </a:cubicBezTo>
                    <a:cubicBezTo>
                      <a:pt x="3955" y="1109"/>
                      <a:pt x="4102" y="383"/>
                      <a:pt x="3606" y="203"/>
                    </a:cubicBezTo>
                    <a:cubicBezTo>
                      <a:pt x="3221" y="67"/>
                      <a:pt x="2821" y="1"/>
                      <a:pt x="242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9" name="Google Shape;1019;p43"/>
              <p:cNvSpPr/>
              <p:nvPr/>
            </p:nvSpPr>
            <p:spPr>
              <a:xfrm>
                <a:off x="5167200" y="3364600"/>
                <a:ext cx="396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4318" extrusionOk="0">
                    <a:moveTo>
                      <a:pt x="603" y="1"/>
                    </a:moveTo>
                    <a:cubicBezTo>
                      <a:pt x="311" y="1"/>
                      <a:pt x="0" y="324"/>
                      <a:pt x="165" y="681"/>
                    </a:cubicBezTo>
                    <a:cubicBezTo>
                      <a:pt x="625" y="1660"/>
                      <a:pt x="655" y="2779"/>
                      <a:pt x="255" y="3778"/>
                    </a:cubicBezTo>
                    <a:cubicBezTo>
                      <a:pt x="134" y="4105"/>
                      <a:pt x="405" y="4318"/>
                      <a:pt x="681" y="4318"/>
                    </a:cubicBezTo>
                    <a:cubicBezTo>
                      <a:pt x="862" y="4318"/>
                      <a:pt x="1045" y="4227"/>
                      <a:pt x="1124" y="4018"/>
                    </a:cubicBezTo>
                    <a:cubicBezTo>
                      <a:pt x="1584" y="2779"/>
                      <a:pt x="1524" y="1410"/>
                      <a:pt x="944" y="231"/>
                    </a:cubicBezTo>
                    <a:cubicBezTo>
                      <a:pt x="866" y="68"/>
                      <a:pt x="736" y="1"/>
                      <a:pt x="60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0" name="Google Shape;1020;p43"/>
              <p:cNvSpPr/>
              <p:nvPr/>
            </p:nvSpPr>
            <p:spPr>
              <a:xfrm>
                <a:off x="4797675" y="2756475"/>
                <a:ext cx="795750" cy="80705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2282" extrusionOk="0">
                    <a:moveTo>
                      <a:pt x="17786" y="0"/>
                    </a:moveTo>
                    <a:cubicBezTo>
                      <a:pt x="17684" y="0"/>
                      <a:pt x="17577" y="7"/>
                      <a:pt x="17464" y="20"/>
                    </a:cubicBezTo>
                    <a:cubicBezTo>
                      <a:pt x="15875" y="210"/>
                      <a:pt x="14207" y="1778"/>
                      <a:pt x="13078" y="2807"/>
                    </a:cubicBezTo>
                    <a:cubicBezTo>
                      <a:pt x="11999" y="3796"/>
                      <a:pt x="11060" y="4915"/>
                      <a:pt x="10260" y="6144"/>
                    </a:cubicBezTo>
                    <a:cubicBezTo>
                      <a:pt x="10610" y="4536"/>
                      <a:pt x="10970" y="2537"/>
                      <a:pt x="10041" y="1618"/>
                    </a:cubicBezTo>
                    <a:cubicBezTo>
                      <a:pt x="9720" y="1301"/>
                      <a:pt x="9362" y="1173"/>
                      <a:pt x="8999" y="1173"/>
                    </a:cubicBezTo>
                    <a:cubicBezTo>
                      <a:pt x="8244" y="1173"/>
                      <a:pt x="7473" y="1731"/>
                      <a:pt x="6994" y="2298"/>
                    </a:cubicBezTo>
                    <a:cubicBezTo>
                      <a:pt x="3757" y="6074"/>
                      <a:pt x="2318" y="11759"/>
                      <a:pt x="2018" y="16634"/>
                    </a:cubicBezTo>
                    <a:cubicBezTo>
                      <a:pt x="2008" y="16634"/>
                      <a:pt x="1998" y="16634"/>
                      <a:pt x="1988" y="16644"/>
                    </a:cubicBezTo>
                    <a:cubicBezTo>
                      <a:pt x="260" y="18083"/>
                      <a:pt x="0" y="20221"/>
                      <a:pt x="30" y="22359"/>
                    </a:cubicBezTo>
                    <a:cubicBezTo>
                      <a:pt x="60" y="25645"/>
                      <a:pt x="720" y="28872"/>
                      <a:pt x="1829" y="31959"/>
                    </a:cubicBezTo>
                    <a:cubicBezTo>
                      <a:pt x="1892" y="32140"/>
                      <a:pt x="2069" y="32263"/>
                      <a:pt x="2258" y="32263"/>
                    </a:cubicBezTo>
                    <a:cubicBezTo>
                      <a:pt x="2278" y="32263"/>
                      <a:pt x="2298" y="32262"/>
                      <a:pt x="2318" y="32259"/>
                    </a:cubicBezTo>
                    <a:cubicBezTo>
                      <a:pt x="2364" y="32274"/>
                      <a:pt x="2411" y="32282"/>
                      <a:pt x="2457" y="32282"/>
                    </a:cubicBezTo>
                    <a:cubicBezTo>
                      <a:pt x="2651" y="32282"/>
                      <a:pt x="2831" y="32155"/>
                      <a:pt x="2888" y="31969"/>
                    </a:cubicBezTo>
                    <a:cubicBezTo>
                      <a:pt x="4066" y="28233"/>
                      <a:pt x="4746" y="24367"/>
                      <a:pt x="4906" y="20460"/>
                    </a:cubicBezTo>
                    <a:cubicBezTo>
                      <a:pt x="4926" y="20460"/>
                      <a:pt x="4946" y="20460"/>
                      <a:pt x="4966" y="20450"/>
                    </a:cubicBezTo>
                    <a:cubicBezTo>
                      <a:pt x="8289" y="18941"/>
                      <a:pt x="11868" y="18180"/>
                      <a:pt x="15457" y="18180"/>
                    </a:cubicBezTo>
                    <a:cubicBezTo>
                      <a:pt x="18212" y="18180"/>
                      <a:pt x="20973" y="18629"/>
                      <a:pt x="23628" y="19531"/>
                    </a:cubicBezTo>
                    <a:cubicBezTo>
                      <a:pt x="25206" y="23158"/>
                      <a:pt x="26195" y="27014"/>
                      <a:pt x="26565" y="30960"/>
                    </a:cubicBezTo>
                    <a:cubicBezTo>
                      <a:pt x="26575" y="31050"/>
                      <a:pt x="26615" y="31140"/>
                      <a:pt x="26675" y="31210"/>
                    </a:cubicBezTo>
                    <a:cubicBezTo>
                      <a:pt x="26760" y="31376"/>
                      <a:pt x="26947" y="31476"/>
                      <a:pt x="27123" y="31476"/>
                    </a:cubicBezTo>
                    <a:cubicBezTo>
                      <a:pt x="27296" y="31476"/>
                      <a:pt x="27459" y="31378"/>
                      <a:pt x="27504" y="31150"/>
                    </a:cubicBezTo>
                    <a:cubicBezTo>
                      <a:pt x="28453" y="26365"/>
                      <a:pt x="28473" y="21439"/>
                      <a:pt x="27534" y="16644"/>
                    </a:cubicBezTo>
                    <a:cubicBezTo>
                      <a:pt x="28763" y="15395"/>
                      <a:pt x="29782" y="13967"/>
                      <a:pt x="30541" y="12398"/>
                    </a:cubicBezTo>
                    <a:cubicBezTo>
                      <a:pt x="31061" y="11339"/>
                      <a:pt x="31830" y="9890"/>
                      <a:pt x="31420" y="8672"/>
                    </a:cubicBezTo>
                    <a:cubicBezTo>
                      <a:pt x="31097" y="7703"/>
                      <a:pt x="30389" y="7345"/>
                      <a:pt x="29524" y="7345"/>
                    </a:cubicBezTo>
                    <a:cubicBezTo>
                      <a:pt x="28141" y="7345"/>
                      <a:pt x="26356" y="8258"/>
                      <a:pt x="25096" y="9051"/>
                    </a:cubicBezTo>
                    <a:cubicBezTo>
                      <a:pt x="26005" y="7383"/>
                      <a:pt x="27064" y="5595"/>
                      <a:pt x="27424" y="3856"/>
                    </a:cubicBezTo>
                    <a:cubicBezTo>
                      <a:pt x="27664" y="2727"/>
                      <a:pt x="27174" y="1628"/>
                      <a:pt x="25946" y="1488"/>
                    </a:cubicBezTo>
                    <a:cubicBezTo>
                      <a:pt x="25857" y="1478"/>
                      <a:pt x="25767" y="1474"/>
                      <a:pt x="25677" y="1474"/>
                    </a:cubicBezTo>
                    <a:cubicBezTo>
                      <a:pt x="24324" y="1474"/>
                      <a:pt x="22750" y="2543"/>
                      <a:pt x="21730" y="3217"/>
                    </a:cubicBezTo>
                    <a:cubicBezTo>
                      <a:pt x="20551" y="4016"/>
                      <a:pt x="19472" y="4975"/>
                      <a:pt x="18533" y="6054"/>
                    </a:cubicBezTo>
                    <a:cubicBezTo>
                      <a:pt x="19262" y="3695"/>
                      <a:pt x="20221" y="0"/>
                      <a:pt x="1778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1" name="Google Shape;1021;p43"/>
              <p:cNvSpPr/>
              <p:nvPr/>
            </p:nvSpPr>
            <p:spPr>
              <a:xfrm>
                <a:off x="4814400" y="2780575"/>
                <a:ext cx="753550" cy="742425"/>
              </a:xfrm>
              <a:custGeom>
                <a:avLst/>
                <a:gdLst/>
                <a:ahLst/>
                <a:cxnLst/>
                <a:rect l="l" t="t" r="r" b="b"/>
                <a:pathLst>
                  <a:path w="30142" h="29697" extrusionOk="0">
                    <a:moveTo>
                      <a:pt x="16889" y="1"/>
                    </a:moveTo>
                    <a:cubicBezTo>
                      <a:pt x="16645" y="1"/>
                      <a:pt x="16334" y="108"/>
                      <a:pt x="15945" y="345"/>
                    </a:cubicBezTo>
                    <a:cubicBezTo>
                      <a:pt x="15943" y="345"/>
                      <a:pt x="15940" y="345"/>
                      <a:pt x="15937" y="345"/>
                    </a:cubicBezTo>
                    <a:cubicBezTo>
                      <a:pt x="15555" y="345"/>
                      <a:pt x="14824" y="1046"/>
                      <a:pt x="14497" y="1274"/>
                    </a:cubicBezTo>
                    <a:cubicBezTo>
                      <a:pt x="12379" y="2812"/>
                      <a:pt x="10710" y="4830"/>
                      <a:pt x="9462" y="7128"/>
                    </a:cubicBezTo>
                    <a:cubicBezTo>
                      <a:pt x="9384" y="7283"/>
                      <a:pt x="9255" y="7346"/>
                      <a:pt x="9122" y="7346"/>
                    </a:cubicBezTo>
                    <a:cubicBezTo>
                      <a:pt x="9016" y="7346"/>
                      <a:pt x="8907" y="7305"/>
                      <a:pt x="8822" y="7238"/>
                    </a:cubicBezTo>
                    <a:cubicBezTo>
                      <a:pt x="8799" y="7241"/>
                      <a:pt x="8776" y="7242"/>
                      <a:pt x="8753" y="7242"/>
                    </a:cubicBezTo>
                    <a:cubicBezTo>
                      <a:pt x="8527" y="7242"/>
                      <a:pt x="8317" y="7108"/>
                      <a:pt x="8363" y="6818"/>
                    </a:cubicBezTo>
                    <a:cubicBezTo>
                      <a:pt x="8453" y="6079"/>
                      <a:pt x="9392" y="2742"/>
                      <a:pt x="8952" y="2063"/>
                    </a:cubicBezTo>
                    <a:cubicBezTo>
                      <a:pt x="8707" y="1677"/>
                      <a:pt x="8430" y="1516"/>
                      <a:pt x="8138" y="1516"/>
                    </a:cubicBezTo>
                    <a:cubicBezTo>
                      <a:pt x="6751" y="1516"/>
                      <a:pt x="5027" y="5154"/>
                      <a:pt x="4796" y="5650"/>
                    </a:cubicBezTo>
                    <a:cubicBezTo>
                      <a:pt x="3278" y="8876"/>
                      <a:pt x="2398" y="12363"/>
                      <a:pt x="2229" y="15920"/>
                    </a:cubicBezTo>
                    <a:cubicBezTo>
                      <a:pt x="2219" y="16090"/>
                      <a:pt x="2119" y="16239"/>
                      <a:pt x="1959" y="16309"/>
                    </a:cubicBezTo>
                    <a:cubicBezTo>
                      <a:pt x="1" y="17938"/>
                      <a:pt x="160" y="20745"/>
                      <a:pt x="330" y="23073"/>
                    </a:cubicBezTo>
                    <a:cubicBezTo>
                      <a:pt x="520" y="25321"/>
                      <a:pt x="970" y="27549"/>
                      <a:pt x="1679" y="29697"/>
                    </a:cubicBezTo>
                    <a:cubicBezTo>
                      <a:pt x="2668" y="26270"/>
                      <a:pt x="3238" y="22733"/>
                      <a:pt x="3357" y="19177"/>
                    </a:cubicBezTo>
                    <a:cubicBezTo>
                      <a:pt x="3367" y="18937"/>
                      <a:pt x="3557" y="18747"/>
                      <a:pt x="3797" y="18747"/>
                    </a:cubicBezTo>
                    <a:cubicBezTo>
                      <a:pt x="3817" y="18727"/>
                      <a:pt x="3837" y="18717"/>
                      <a:pt x="3857" y="18707"/>
                    </a:cubicBezTo>
                    <a:cubicBezTo>
                      <a:pt x="7320" y="17118"/>
                      <a:pt x="11054" y="16318"/>
                      <a:pt x="14798" y="16318"/>
                    </a:cubicBezTo>
                    <a:cubicBezTo>
                      <a:pt x="17600" y="16318"/>
                      <a:pt x="20406" y="16766"/>
                      <a:pt x="23109" y="17668"/>
                    </a:cubicBezTo>
                    <a:cubicBezTo>
                      <a:pt x="23167" y="17631"/>
                      <a:pt x="23230" y="17614"/>
                      <a:pt x="23293" y="17614"/>
                    </a:cubicBezTo>
                    <a:cubicBezTo>
                      <a:pt x="23435" y="17614"/>
                      <a:pt x="23573" y="17702"/>
                      <a:pt x="23628" y="17848"/>
                    </a:cubicBezTo>
                    <a:lnTo>
                      <a:pt x="23648" y="17878"/>
                    </a:lnTo>
                    <a:cubicBezTo>
                      <a:pt x="23738" y="17968"/>
                      <a:pt x="23788" y="18088"/>
                      <a:pt x="23788" y="18218"/>
                    </a:cubicBezTo>
                    <a:cubicBezTo>
                      <a:pt x="25007" y="21065"/>
                      <a:pt x="25886" y="24042"/>
                      <a:pt x="26405" y="27089"/>
                    </a:cubicBezTo>
                    <a:cubicBezTo>
                      <a:pt x="26845" y="23423"/>
                      <a:pt x="26715" y="19706"/>
                      <a:pt x="26026" y="16080"/>
                    </a:cubicBezTo>
                    <a:cubicBezTo>
                      <a:pt x="25786" y="15950"/>
                      <a:pt x="25656" y="15630"/>
                      <a:pt x="25906" y="15380"/>
                    </a:cubicBezTo>
                    <a:cubicBezTo>
                      <a:pt x="26815" y="14501"/>
                      <a:pt x="27614" y="13522"/>
                      <a:pt x="28294" y="12453"/>
                    </a:cubicBezTo>
                    <a:cubicBezTo>
                      <a:pt x="28793" y="11664"/>
                      <a:pt x="29303" y="10385"/>
                      <a:pt x="29702" y="9546"/>
                    </a:cubicBezTo>
                    <a:cubicBezTo>
                      <a:pt x="30141" y="8603"/>
                      <a:pt x="29813" y="7205"/>
                      <a:pt x="28848" y="7205"/>
                    </a:cubicBezTo>
                    <a:cubicBezTo>
                      <a:pt x="28626" y="7205"/>
                      <a:pt x="28371" y="7278"/>
                      <a:pt x="28084" y="7448"/>
                    </a:cubicBezTo>
                    <a:cubicBezTo>
                      <a:pt x="27564" y="7578"/>
                      <a:pt x="27055" y="7758"/>
                      <a:pt x="26555" y="7977"/>
                    </a:cubicBezTo>
                    <a:cubicBezTo>
                      <a:pt x="25546" y="8417"/>
                      <a:pt x="24587" y="8976"/>
                      <a:pt x="23708" y="9656"/>
                    </a:cubicBezTo>
                    <a:cubicBezTo>
                      <a:pt x="23628" y="9716"/>
                      <a:pt x="23549" y="9741"/>
                      <a:pt x="23475" y="9741"/>
                    </a:cubicBezTo>
                    <a:cubicBezTo>
                      <a:pt x="23290" y="9741"/>
                      <a:pt x="23139" y="9581"/>
                      <a:pt x="23089" y="9396"/>
                    </a:cubicBezTo>
                    <a:cubicBezTo>
                      <a:pt x="22949" y="9256"/>
                      <a:pt x="22919" y="9046"/>
                      <a:pt x="22999" y="8876"/>
                    </a:cubicBezTo>
                    <a:lnTo>
                      <a:pt x="24887" y="4950"/>
                    </a:lnTo>
                    <a:cubicBezTo>
                      <a:pt x="25057" y="4611"/>
                      <a:pt x="25896" y="3232"/>
                      <a:pt x="25846" y="2872"/>
                    </a:cubicBezTo>
                    <a:cubicBezTo>
                      <a:pt x="26026" y="1869"/>
                      <a:pt x="25801" y="1365"/>
                      <a:pt x="25160" y="1365"/>
                    </a:cubicBezTo>
                    <a:cubicBezTo>
                      <a:pt x="24946" y="1365"/>
                      <a:pt x="24685" y="1421"/>
                      <a:pt x="24377" y="1533"/>
                    </a:cubicBezTo>
                    <a:cubicBezTo>
                      <a:pt x="23998" y="1673"/>
                      <a:pt x="23628" y="1833"/>
                      <a:pt x="23268" y="2013"/>
                    </a:cubicBezTo>
                    <a:cubicBezTo>
                      <a:pt x="20981" y="3122"/>
                      <a:pt x="19062" y="4830"/>
                      <a:pt x="17564" y="6868"/>
                    </a:cubicBezTo>
                    <a:cubicBezTo>
                      <a:pt x="17472" y="6995"/>
                      <a:pt x="17331" y="7067"/>
                      <a:pt x="17186" y="7067"/>
                    </a:cubicBezTo>
                    <a:cubicBezTo>
                      <a:pt x="17125" y="7067"/>
                      <a:pt x="17063" y="7055"/>
                      <a:pt x="17004" y="7028"/>
                    </a:cubicBezTo>
                    <a:cubicBezTo>
                      <a:pt x="16984" y="7031"/>
                      <a:pt x="16965" y="7032"/>
                      <a:pt x="16945" y="7032"/>
                    </a:cubicBezTo>
                    <a:cubicBezTo>
                      <a:pt x="16655" y="7032"/>
                      <a:pt x="16439" y="6760"/>
                      <a:pt x="16505" y="6479"/>
                    </a:cubicBezTo>
                    <a:lnTo>
                      <a:pt x="17404" y="2732"/>
                    </a:lnTo>
                    <a:lnTo>
                      <a:pt x="17704" y="1484"/>
                    </a:lnTo>
                    <a:cubicBezTo>
                      <a:pt x="17676" y="588"/>
                      <a:pt x="17461" y="1"/>
                      <a:pt x="1688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2" name="Google Shape;1022;p43"/>
              <p:cNvSpPr/>
              <p:nvPr/>
            </p:nvSpPr>
            <p:spPr>
              <a:xfrm>
                <a:off x="5331425" y="4414050"/>
                <a:ext cx="808975" cy="537250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21490" extrusionOk="0">
                    <a:moveTo>
                      <a:pt x="9729" y="0"/>
                    </a:moveTo>
                    <a:cubicBezTo>
                      <a:pt x="8879" y="0"/>
                      <a:pt x="8119" y="472"/>
                      <a:pt x="8142" y="1492"/>
                    </a:cubicBezTo>
                    <a:cubicBezTo>
                      <a:pt x="8162" y="2221"/>
                      <a:pt x="8642" y="2771"/>
                      <a:pt x="9071" y="3290"/>
                    </a:cubicBezTo>
                    <a:cubicBezTo>
                      <a:pt x="9890" y="4289"/>
                      <a:pt x="10770" y="5239"/>
                      <a:pt x="11619" y="6208"/>
                    </a:cubicBezTo>
                    <a:cubicBezTo>
                      <a:pt x="9321" y="8006"/>
                      <a:pt x="6783" y="9485"/>
                      <a:pt x="4086" y="10593"/>
                    </a:cubicBezTo>
                    <a:cubicBezTo>
                      <a:pt x="2807" y="11103"/>
                      <a:pt x="649" y="11423"/>
                      <a:pt x="300" y="13041"/>
                    </a:cubicBezTo>
                    <a:cubicBezTo>
                      <a:pt x="0" y="14430"/>
                      <a:pt x="748" y="14903"/>
                      <a:pt x="1884" y="14903"/>
                    </a:cubicBezTo>
                    <a:cubicBezTo>
                      <a:pt x="1998" y="14903"/>
                      <a:pt x="2116" y="14899"/>
                      <a:pt x="2238" y="14889"/>
                    </a:cubicBezTo>
                    <a:lnTo>
                      <a:pt x="2238" y="14889"/>
                    </a:lnTo>
                    <a:cubicBezTo>
                      <a:pt x="2198" y="14969"/>
                      <a:pt x="2198" y="15069"/>
                      <a:pt x="2228" y="15159"/>
                    </a:cubicBezTo>
                    <a:cubicBezTo>
                      <a:pt x="2514" y="16121"/>
                      <a:pt x="3246" y="16475"/>
                      <a:pt x="4137" y="16475"/>
                    </a:cubicBezTo>
                    <a:cubicBezTo>
                      <a:pt x="4209" y="16475"/>
                      <a:pt x="4282" y="16472"/>
                      <a:pt x="4356" y="16468"/>
                    </a:cubicBezTo>
                    <a:cubicBezTo>
                      <a:pt x="4396" y="16538"/>
                      <a:pt x="4456" y="16608"/>
                      <a:pt x="4526" y="16648"/>
                    </a:cubicBezTo>
                    <a:cubicBezTo>
                      <a:pt x="5375" y="17174"/>
                      <a:pt x="6347" y="17447"/>
                      <a:pt x="7337" y="17447"/>
                    </a:cubicBezTo>
                    <a:cubicBezTo>
                      <a:pt x="7605" y="17447"/>
                      <a:pt x="7874" y="17427"/>
                      <a:pt x="8142" y="17387"/>
                    </a:cubicBezTo>
                    <a:cubicBezTo>
                      <a:pt x="8172" y="17537"/>
                      <a:pt x="8272" y="17657"/>
                      <a:pt x="8422" y="17717"/>
                    </a:cubicBezTo>
                    <a:cubicBezTo>
                      <a:pt x="9257" y="18080"/>
                      <a:pt x="10145" y="18261"/>
                      <a:pt x="11033" y="18261"/>
                    </a:cubicBezTo>
                    <a:cubicBezTo>
                      <a:pt x="12024" y="18261"/>
                      <a:pt x="13014" y="18035"/>
                      <a:pt x="13927" y="17587"/>
                    </a:cubicBezTo>
                    <a:cubicBezTo>
                      <a:pt x="16986" y="19525"/>
                      <a:pt x="20341" y="21489"/>
                      <a:pt x="24047" y="21489"/>
                    </a:cubicBezTo>
                    <a:cubicBezTo>
                      <a:pt x="24371" y="21489"/>
                      <a:pt x="24697" y="21474"/>
                      <a:pt x="25026" y="21443"/>
                    </a:cubicBezTo>
                    <a:cubicBezTo>
                      <a:pt x="28023" y="21153"/>
                      <a:pt x="30960" y="19265"/>
                      <a:pt x="31700" y="16208"/>
                    </a:cubicBezTo>
                    <a:cubicBezTo>
                      <a:pt x="32359" y="13471"/>
                      <a:pt x="30940" y="8955"/>
                      <a:pt x="28573" y="7267"/>
                    </a:cubicBezTo>
                    <a:cubicBezTo>
                      <a:pt x="27772" y="6697"/>
                      <a:pt x="26874" y="6525"/>
                      <a:pt x="25950" y="6525"/>
                    </a:cubicBezTo>
                    <a:cubicBezTo>
                      <a:pt x="25433" y="6525"/>
                      <a:pt x="24907" y="6579"/>
                      <a:pt x="24387" y="6647"/>
                    </a:cubicBezTo>
                    <a:cubicBezTo>
                      <a:pt x="21749" y="6977"/>
                      <a:pt x="19132" y="7417"/>
                      <a:pt x="16504" y="7796"/>
                    </a:cubicBezTo>
                    <a:lnTo>
                      <a:pt x="16494" y="7796"/>
                    </a:lnTo>
                    <a:cubicBezTo>
                      <a:pt x="15975" y="4579"/>
                      <a:pt x="13697" y="1063"/>
                      <a:pt x="10430" y="103"/>
                    </a:cubicBezTo>
                    <a:cubicBezTo>
                      <a:pt x="10199" y="35"/>
                      <a:pt x="9960" y="0"/>
                      <a:pt x="972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5359425" y="4438350"/>
                <a:ext cx="768350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30734" h="19631" extrusionOk="0">
                    <a:moveTo>
                      <a:pt x="9070" y="1"/>
                    </a:moveTo>
                    <a:cubicBezTo>
                      <a:pt x="7731" y="81"/>
                      <a:pt x="7662" y="810"/>
                      <a:pt x="8591" y="1689"/>
                    </a:cubicBezTo>
                    <a:cubicBezTo>
                      <a:pt x="9120" y="2189"/>
                      <a:pt x="9660" y="2948"/>
                      <a:pt x="10149" y="3487"/>
                    </a:cubicBezTo>
                    <a:cubicBezTo>
                      <a:pt x="10599" y="3997"/>
                      <a:pt x="11658" y="4686"/>
                      <a:pt x="11488" y="5485"/>
                    </a:cubicBezTo>
                    <a:cubicBezTo>
                      <a:pt x="11358" y="6085"/>
                      <a:pt x="10549" y="6325"/>
                      <a:pt x="10119" y="6634"/>
                    </a:cubicBezTo>
                    <a:cubicBezTo>
                      <a:pt x="9510" y="7074"/>
                      <a:pt x="8890" y="7494"/>
                      <a:pt x="8261" y="7893"/>
                    </a:cubicBezTo>
                    <a:cubicBezTo>
                      <a:pt x="7012" y="8682"/>
                      <a:pt x="5713" y="9382"/>
                      <a:pt x="4365" y="9981"/>
                    </a:cubicBezTo>
                    <a:cubicBezTo>
                      <a:pt x="3615" y="10321"/>
                      <a:pt x="1138" y="10810"/>
                      <a:pt x="748" y="11440"/>
                    </a:cubicBezTo>
                    <a:cubicBezTo>
                      <a:pt x="1" y="12620"/>
                      <a:pt x="512" y="12934"/>
                      <a:pt x="1269" y="12934"/>
                    </a:cubicBezTo>
                    <a:cubicBezTo>
                      <a:pt x="2100" y="12934"/>
                      <a:pt x="3227" y="12555"/>
                      <a:pt x="3306" y="12529"/>
                    </a:cubicBezTo>
                    <a:cubicBezTo>
                      <a:pt x="4335" y="12189"/>
                      <a:pt x="5344" y="11789"/>
                      <a:pt x="6323" y="11330"/>
                    </a:cubicBezTo>
                    <a:cubicBezTo>
                      <a:pt x="6393" y="11298"/>
                      <a:pt x="6461" y="11284"/>
                      <a:pt x="6526" y="11284"/>
                    </a:cubicBezTo>
                    <a:cubicBezTo>
                      <a:pt x="6954" y="11284"/>
                      <a:pt x="7233" y="11891"/>
                      <a:pt x="6782" y="12099"/>
                    </a:cubicBezTo>
                    <a:cubicBezTo>
                      <a:pt x="6173" y="12389"/>
                      <a:pt x="3835" y="13448"/>
                      <a:pt x="1907" y="13807"/>
                    </a:cubicBezTo>
                    <a:cubicBezTo>
                      <a:pt x="1937" y="13847"/>
                      <a:pt x="1957" y="13897"/>
                      <a:pt x="1977" y="13947"/>
                    </a:cubicBezTo>
                    <a:cubicBezTo>
                      <a:pt x="2121" y="14425"/>
                      <a:pt x="2515" y="14611"/>
                      <a:pt x="3040" y="14611"/>
                    </a:cubicBezTo>
                    <a:cubicBezTo>
                      <a:pt x="4665" y="14611"/>
                      <a:pt x="7545" y="12822"/>
                      <a:pt x="8111" y="12369"/>
                    </a:cubicBezTo>
                    <a:cubicBezTo>
                      <a:pt x="8203" y="12297"/>
                      <a:pt x="8304" y="12266"/>
                      <a:pt x="8401" y="12266"/>
                    </a:cubicBezTo>
                    <a:cubicBezTo>
                      <a:pt x="8777" y="12266"/>
                      <a:pt x="9106" y="12722"/>
                      <a:pt x="8740" y="13008"/>
                    </a:cubicBezTo>
                    <a:cubicBezTo>
                      <a:pt x="8021" y="13588"/>
                      <a:pt x="6223" y="14727"/>
                      <a:pt x="4535" y="15236"/>
                    </a:cubicBezTo>
                    <a:cubicBezTo>
                      <a:pt x="5090" y="15464"/>
                      <a:pt x="5664" y="15578"/>
                      <a:pt x="6231" y="15578"/>
                    </a:cubicBezTo>
                    <a:cubicBezTo>
                      <a:pt x="7376" y="15578"/>
                      <a:pt x="8495" y="15116"/>
                      <a:pt x="9390" y="14207"/>
                    </a:cubicBezTo>
                    <a:cubicBezTo>
                      <a:pt x="9481" y="14113"/>
                      <a:pt x="9585" y="14074"/>
                      <a:pt x="9686" y="14074"/>
                    </a:cubicBezTo>
                    <a:cubicBezTo>
                      <a:pt x="10027" y="14074"/>
                      <a:pt x="10335" y="14521"/>
                      <a:pt x="10019" y="14836"/>
                    </a:cubicBezTo>
                    <a:cubicBezTo>
                      <a:pt x="9490" y="15386"/>
                      <a:pt x="8850" y="15816"/>
                      <a:pt x="8141" y="16095"/>
                    </a:cubicBezTo>
                    <a:cubicBezTo>
                      <a:pt x="8749" y="16286"/>
                      <a:pt x="9359" y="16381"/>
                      <a:pt x="9958" y="16381"/>
                    </a:cubicBezTo>
                    <a:cubicBezTo>
                      <a:pt x="11457" y="16381"/>
                      <a:pt x="12886" y="15787"/>
                      <a:pt x="14035" y="14617"/>
                    </a:cubicBezTo>
                    <a:cubicBezTo>
                      <a:pt x="14129" y="14523"/>
                      <a:pt x="14235" y="14484"/>
                      <a:pt x="14337" y="14484"/>
                    </a:cubicBezTo>
                    <a:cubicBezTo>
                      <a:pt x="14682" y="14484"/>
                      <a:pt x="14991" y="14932"/>
                      <a:pt x="14675" y="15256"/>
                    </a:cubicBezTo>
                    <a:cubicBezTo>
                      <a:pt x="14365" y="15566"/>
                      <a:pt x="14035" y="15846"/>
                      <a:pt x="13676" y="16095"/>
                    </a:cubicBezTo>
                    <a:cubicBezTo>
                      <a:pt x="16327" y="17720"/>
                      <a:pt x="20215" y="19631"/>
                      <a:pt x="23586" y="19631"/>
                    </a:cubicBezTo>
                    <a:cubicBezTo>
                      <a:pt x="26020" y="19631"/>
                      <a:pt x="28185" y="18635"/>
                      <a:pt x="29421" y="15816"/>
                    </a:cubicBezTo>
                    <a:cubicBezTo>
                      <a:pt x="30734" y="12811"/>
                      <a:pt x="26562" y="4364"/>
                      <a:pt x="24642" y="4364"/>
                    </a:cubicBezTo>
                    <a:cubicBezTo>
                      <a:pt x="24487" y="4364"/>
                      <a:pt x="24347" y="4419"/>
                      <a:pt x="24226" y="4536"/>
                    </a:cubicBezTo>
                    <a:cubicBezTo>
                      <a:pt x="21908" y="6764"/>
                      <a:pt x="18531" y="7264"/>
                      <a:pt x="15634" y="7693"/>
                    </a:cubicBezTo>
                    <a:cubicBezTo>
                      <a:pt x="15613" y="7696"/>
                      <a:pt x="15591" y="7697"/>
                      <a:pt x="15570" y="7697"/>
                    </a:cubicBezTo>
                    <a:cubicBezTo>
                      <a:pt x="15425" y="7697"/>
                      <a:pt x="15290" y="7637"/>
                      <a:pt x="15194" y="7523"/>
                    </a:cubicBezTo>
                    <a:cubicBezTo>
                      <a:pt x="15108" y="7581"/>
                      <a:pt x="15006" y="7613"/>
                      <a:pt x="14909" y="7613"/>
                    </a:cubicBezTo>
                    <a:cubicBezTo>
                      <a:pt x="14737" y="7613"/>
                      <a:pt x="14580" y="7514"/>
                      <a:pt x="14555" y="7284"/>
                    </a:cubicBezTo>
                    <a:cubicBezTo>
                      <a:pt x="14235" y="5016"/>
                      <a:pt x="13196" y="2948"/>
                      <a:pt x="11448" y="1449"/>
                    </a:cubicBezTo>
                    <a:cubicBezTo>
                      <a:pt x="10978" y="1040"/>
                      <a:pt x="10469" y="690"/>
                      <a:pt x="9929" y="400"/>
                    </a:cubicBezTo>
                    <a:cubicBezTo>
                      <a:pt x="9650" y="240"/>
                      <a:pt x="9370" y="111"/>
                      <a:pt x="9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5756750" y="4761300"/>
                <a:ext cx="345950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6708" extrusionOk="0">
                    <a:moveTo>
                      <a:pt x="13638" y="0"/>
                    </a:moveTo>
                    <a:lnTo>
                      <a:pt x="13638" y="0"/>
                    </a:lnTo>
                    <a:cubicBezTo>
                      <a:pt x="12459" y="1579"/>
                      <a:pt x="10660" y="2728"/>
                      <a:pt x="8722" y="3347"/>
                    </a:cubicBezTo>
                    <a:cubicBezTo>
                      <a:pt x="7014" y="3897"/>
                      <a:pt x="5196" y="4086"/>
                      <a:pt x="3417" y="4196"/>
                    </a:cubicBezTo>
                    <a:cubicBezTo>
                      <a:pt x="3229" y="4209"/>
                      <a:pt x="3033" y="4213"/>
                      <a:pt x="2831" y="4213"/>
                    </a:cubicBezTo>
                    <a:cubicBezTo>
                      <a:pt x="2485" y="4213"/>
                      <a:pt x="2123" y="4201"/>
                      <a:pt x="1761" y="4201"/>
                    </a:cubicBezTo>
                    <a:cubicBezTo>
                      <a:pt x="1144" y="4201"/>
                      <a:pt x="529" y="4235"/>
                      <a:pt x="1" y="4416"/>
                    </a:cubicBezTo>
                    <a:cubicBezTo>
                      <a:pt x="2366" y="5637"/>
                      <a:pt x="5177" y="6707"/>
                      <a:pt x="7698" y="6707"/>
                    </a:cubicBezTo>
                    <a:cubicBezTo>
                      <a:pt x="10129" y="6707"/>
                      <a:pt x="12292" y="5712"/>
                      <a:pt x="13528" y="2898"/>
                    </a:cubicBezTo>
                    <a:cubicBezTo>
                      <a:pt x="13837" y="2178"/>
                      <a:pt x="13837" y="1149"/>
                      <a:pt x="13638" y="0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4458000" y="4028950"/>
                <a:ext cx="587950" cy="1084650"/>
              </a:xfrm>
              <a:custGeom>
                <a:avLst/>
                <a:gdLst/>
                <a:ahLst/>
                <a:cxnLst/>
                <a:rect l="l" t="t" r="r" b="b"/>
                <a:pathLst>
                  <a:path w="23518" h="43386" extrusionOk="0">
                    <a:moveTo>
                      <a:pt x="15942" y="0"/>
                    </a:moveTo>
                    <a:cubicBezTo>
                      <a:pt x="14402" y="0"/>
                      <a:pt x="12673" y="2259"/>
                      <a:pt x="12029" y="3159"/>
                    </a:cubicBezTo>
                    <a:cubicBezTo>
                      <a:pt x="8712" y="7805"/>
                      <a:pt x="9271" y="13899"/>
                      <a:pt x="12838" y="17995"/>
                    </a:cubicBezTo>
                    <a:cubicBezTo>
                      <a:pt x="9281" y="24439"/>
                      <a:pt x="0" y="28375"/>
                      <a:pt x="290" y="36647"/>
                    </a:cubicBezTo>
                    <a:cubicBezTo>
                      <a:pt x="410" y="39585"/>
                      <a:pt x="2338" y="42132"/>
                      <a:pt x="5125" y="43051"/>
                    </a:cubicBezTo>
                    <a:cubicBezTo>
                      <a:pt x="5797" y="43273"/>
                      <a:pt x="6495" y="43386"/>
                      <a:pt x="7193" y="43386"/>
                    </a:cubicBezTo>
                    <a:cubicBezTo>
                      <a:pt x="7876" y="43386"/>
                      <a:pt x="8560" y="43278"/>
                      <a:pt x="9221" y="43061"/>
                    </a:cubicBezTo>
                    <a:cubicBezTo>
                      <a:pt x="12958" y="41812"/>
                      <a:pt x="14367" y="37117"/>
                      <a:pt x="15855" y="33870"/>
                    </a:cubicBezTo>
                    <a:cubicBezTo>
                      <a:pt x="17883" y="29424"/>
                      <a:pt x="19602" y="24819"/>
                      <a:pt x="20710" y="20053"/>
                    </a:cubicBezTo>
                    <a:cubicBezTo>
                      <a:pt x="21889" y="18435"/>
                      <a:pt x="22029" y="16287"/>
                      <a:pt x="21060" y="14538"/>
                    </a:cubicBezTo>
                    <a:cubicBezTo>
                      <a:pt x="21979" y="13879"/>
                      <a:pt x="22719" y="13010"/>
                      <a:pt x="22729" y="11811"/>
                    </a:cubicBezTo>
                    <a:cubicBezTo>
                      <a:pt x="22738" y="10652"/>
                      <a:pt x="21812" y="9677"/>
                      <a:pt x="20706" y="9677"/>
                    </a:cubicBezTo>
                    <a:cubicBezTo>
                      <a:pt x="20658" y="9677"/>
                      <a:pt x="20609" y="9679"/>
                      <a:pt x="20561" y="9683"/>
                    </a:cubicBezTo>
                    <a:cubicBezTo>
                      <a:pt x="20561" y="9313"/>
                      <a:pt x="20401" y="8954"/>
                      <a:pt x="20011" y="8614"/>
                    </a:cubicBezTo>
                    <a:cubicBezTo>
                      <a:pt x="19612" y="8274"/>
                      <a:pt x="19122" y="8075"/>
                      <a:pt x="18602" y="8035"/>
                    </a:cubicBezTo>
                    <a:cubicBezTo>
                      <a:pt x="20780" y="6696"/>
                      <a:pt x="23518" y="4688"/>
                      <a:pt x="21630" y="3609"/>
                    </a:cubicBezTo>
                    <a:cubicBezTo>
                      <a:pt x="21402" y="3478"/>
                      <a:pt x="21146" y="3424"/>
                      <a:pt x="20873" y="3424"/>
                    </a:cubicBezTo>
                    <a:cubicBezTo>
                      <a:pt x="19855" y="3424"/>
                      <a:pt x="18614" y="4183"/>
                      <a:pt x="17833" y="4538"/>
                    </a:cubicBezTo>
                    <a:cubicBezTo>
                      <a:pt x="16904" y="4978"/>
                      <a:pt x="16015" y="5467"/>
                      <a:pt x="15156" y="6027"/>
                    </a:cubicBezTo>
                    <a:cubicBezTo>
                      <a:pt x="15945" y="4798"/>
                      <a:pt x="16784" y="3519"/>
                      <a:pt x="17214" y="2230"/>
                    </a:cubicBezTo>
                    <a:cubicBezTo>
                      <a:pt x="17444" y="1531"/>
                      <a:pt x="17514" y="831"/>
                      <a:pt x="16874" y="332"/>
                    </a:cubicBezTo>
                    <a:cubicBezTo>
                      <a:pt x="16580" y="100"/>
                      <a:pt x="16265" y="0"/>
                      <a:pt x="1594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4470225" y="4062475"/>
                <a:ext cx="537300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21492" h="41274" extrusionOk="0">
                    <a:moveTo>
                      <a:pt x="15377" y="1"/>
                    </a:moveTo>
                    <a:cubicBezTo>
                      <a:pt x="15086" y="1"/>
                      <a:pt x="14609" y="157"/>
                      <a:pt x="13878" y="539"/>
                    </a:cubicBezTo>
                    <a:cubicBezTo>
                      <a:pt x="12249" y="1389"/>
                      <a:pt x="10850" y="4725"/>
                      <a:pt x="10471" y="6304"/>
                    </a:cubicBezTo>
                    <a:cubicBezTo>
                      <a:pt x="9452" y="10660"/>
                      <a:pt x="11290" y="14996"/>
                      <a:pt x="14747" y="17693"/>
                    </a:cubicBezTo>
                    <a:cubicBezTo>
                      <a:pt x="15112" y="17971"/>
                      <a:pt x="14784" y="18425"/>
                      <a:pt x="14408" y="18425"/>
                    </a:cubicBezTo>
                    <a:cubicBezTo>
                      <a:pt x="14310" y="18425"/>
                      <a:pt x="14210" y="18394"/>
                      <a:pt x="14117" y="18323"/>
                    </a:cubicBezTo>
                    <a:cubicBezTo>
                      <a:pt x="13728" y="18023"/>
                      <a:pt x="13358" y="17693"/>
                      <a:pt x="12998" y="17343"/>
                    </a:cubicBezTo>
                    <a:cubicBezTo>
                      <a:pt x="6460" y="25627"/>
                      <a:pt x="4263" y="27500"/>
                      <a:pt x="3529" y="27500"/>
                    </a:cubicBezTo>
                    <a:cubicBezTo>
                      <a:pt x="2924" y="27500"/>
                      <a:pt x="3315" y="26225"/>
                      <a:pt x="3084" y="26225"/>
                    </a:cubicBezTo>
                    <a:cubicBezTo>
                      <a:pt x="2979" y="26225"/>
                      <a:pt x="2748" y="26486"/>
                      <a:pt x="2239" y="27244"/>
                    </a:cubicBezTo>
                    <a:cubicBezTo>
                      <a:pt x="500" y="29832"/>
                      <a:pt x="1" y="35246"/>
                      <a:pt x="1389" y="38114"/>
                    </a:cubicBezTo>
                    <a:cubicBezTo>
                      <a:pt x="2420" y="40235"/>
                      <a:pt x="4384" y="41274"/>
                      <a:pt x="6382" y="41274"/>
                    </a:cubicBezTo>
                    <a:cubicBezTo>
                      <a:pt x="7968" y="41274"/>
                      <a:pt x="9574" y="40619"/>
                      <a:pt x="10751" y="39332"/>
                    </a:cubicBezTo>
                    <a:cubicBezTo>
                      <a:pt x="10761" y="39312"/>
                      <a:pt x="10771" y="39302"/>
                      <a:pt x="10781" y="39283"/>
                    </a:cubicBezTo>
                    <a:cubicBezTo>
                      <a:pt x="14697" y="32949"/>
                      <a:pt x="17564" y="26025"/>
                      <a:pt x="19282" y="18772"/>
                    </a:cubicBezTo>
                    <a:cubicBezTo>
                      <a:pt x="19242" y="18632"/>
                      <a:pt x="19272" y="18472"/>
                      <a:pt x="19372" y="18362"/>
                    </a:cubicBezTo>
                    <a:cubicBezTo>
                      <a:pt x="19382" y="18352"/>
                      <a:pt x="19382" y="18342"/>
                      <a:pt x="19392" y="18333"/>
                    </a:cubicBezTo>
                    <a:lnTo>
                      <a:pt x="19402" y="18303"/>
                    </a:lnTo>
                    <a:cubicBezTo>
                      <a:pt x="19422" y="18183"/>
                      <a:pt x="19502" y="18073"/>
                      <a:pt x="19612" y="18023"/>
                    </a:cubicBezTo>
                    <a:cubicBezTo>
                      <a:pt x="20471" y="16724"/>
                      <a:pt x="20551" y="15066"/>
                      <a:pt x="19812" y="13707"/>
                    </a:cubicBezTo>
                    <a:lnTo>
                      <a:pt x="19812" y="13707"/>
                    </a:lnTo>
                    <a:cubicBezTo>
                      <a:pt x="19612" y="13827"/>
                      <a:pt x="19402" y="13937"/>
                      <a:pt x="19202" y="14047"/>
                    </a:cubicBezTo>
                    <a:cubicBezTo>
                      <a:pt x="19128" y="14086"/>
                      <a:pt x="19056" y="14103"/>
                      <a:pt x="18987" y="14103"/>
                    </a:cubicBezTo>
                    <a:cubicBezTo>
                      <a:pt x="18583" y="14103"/>
                      <a:pt x="18317" y="13506"/>
                      <a:pt x="18753" y="13267"/>
                    </a:cubicBezTo>
                    <a:cubicBezTo>
                      <a:pt x="19572" y="12828"/>
                      <a:pt x="20481" y="12368"/>
                      <a:pt x="20991" y="11569"/>
                    </a:cubicBezTo>
                    <a:cubicBezTo>
                      <a:pt x="21491" y="10764"/>
                      <a:pt x="21376" y="9224"/>
                      <a:pt x="20308" y="9224"/>
                    </a:cubicBezTo>
                    <a:cubicBezTo>
                      <a:pt x="20183" y="9224"/>
                      <a:pt x="20044" y="9245"/>
                      <a:pt x="19892" y="9291"/>
                    </a:cubicBezTo>
                    <a:cubicBezTo>
                      <a:pt x="19852" y="9301"/>
                      <a:pt x="19802" y="9301"/>
                      <a:pt x="19752" y="9301"/>
                    </a:cubicBezTo>
                    <a:cubicBezTo>
                      <a:pt x="19143" y="10270"/>
                      <a:pt x="17784" y="11159"/>
                      <a:pt x="17104" y="11589"/>
                    </a:cubicBezTo>
                    <a:cubicBezTo>
                      <a:pt x="17025" y="11639"/>
                      <a:pt x="16947" y="11661"/>
                      <a:pt x="16873" y="11661"/>
                    </a:cubicBezTo>
                    <a:cubicBezTo>
                      <a:pt x="16494" y="11661"/>
                      <a:pt x="16245" y="11079"/>
                      <a:pt x="16655" y="10820"/>
                    </a:cubicBezTo>
                    <a:cubicBezTo>
                      <a:pt x="17244" y="10450"/>
                      <a:pt x="17794" y="10030"/>
                      <a:pt x="18313" y="9571"/>
                    </a:cubicBezTo>
                    <a:cubicBezTo>
                      <a:pt x="18443" y="9451"/>
                      <a:pt x="18753" y="9241"/>
                      <a:pt x="18813" y="9081"/>
                    </a:cubicBezTo>
                    <a:lnTo>
                      <a:pt x="18553" y="7753"/>
                    </a:lnTo>
                    <a:lnTo>
                      <a:pt x="17994" y="7653"/>
                    </a:lnTo>
                    <a:cubicBezTo>
                      <a:pt x="17889" y="7644"/>
                      <a:pt x="17785" y="7640"/>
                      <a:pt x="17681" y="7640"/>
                    </a:cubicBezTo>
                    <a:cubicBezTo>
                      <a:pt x="16524" y="7640"/>
                      <a:pt x="15419" y="8140"/>
                      <a:pt x="14567" y="8892"/>
                    </a:cubicBezTo>
                    <a:cubicBezTo>
                      <a:pt x="14473" y="8974"/>
                      <a:pt x="14370" y="9009"/>
                      <a:pt x="14270" y="9009"/>
                    </a:cubicBezTo>
                    <a:cubicBezTo>
                      <a:pt x="13910" y="9009"/>
                      <a:pt x="13594" y="8559"/>
                      <a:pt x="13937" y="8262"/>
                    </a:cubicBezTo>
                    <a:cubicBezTo>
                      <a:pt x="14377" y="7872"/>
                      <a:pt x="14877" y="7553"/>
                      <a:pt x="15406" y="7293"/>
                    </a:cubicBezTo>
                    <a:cubicBezTo>
                      <a:pt x="15436" y="7243"/>
                      <a:pt x="15486" y="7203"/>
                      <a:pt x="15536" y="7173"/>
                    </a:cubicBezTo>
                    <a:lnTo>
                      <a:pt x="18673" y="5105"/>
                    </a:lnTo>
                    <a:cubicBezTo>
                      <a:pt x="18953" y="4915"/>
                      <a:pt x="19972" y="4486"/>
                      <a:pt x="20102" y="4156"/>
                    </a:cubicBezTo>
                    <a:cubicBezTo>
                      <a:pt x="20402" y="3361"/>
                      <a:pt x="20261" y="3140"/>
                      <a:pt x="19984" y="3140"/>
                    </a:cubicBezTo>
                    <a:cubicBezTo>
                      <a:pt x="19718" y="3140"/>
                      <a:pt x="19327" y="3344"/>
                      <a:pt x="19083" y="3437"/>
                    </a:cubicBezTo>
                    <a:cubicBezTo>
                      <a:pt x="16815" y="4336"/>
                      <a:pt x="14707" y="5575"/>
                      <a:pt x="12819" y="7133"/>
                    </a:cubicBezTo>
                    <a:cubicBezTo>
                      <a:pt x="12726" y="7209"/>
                      <a:pt x="12626" y="7240"/>
                      <a:pt x="12528" y="7240"/>
                    </a:cubicBezTo>
                    <a:cubicBezTo>
                      <a:pt x="12159" y="7240"/>
                      <a:pt x="11834" y="6786"/>
                      <a:pt x="12189" y="6494"/>
                    </a:cubicBezTo>
                    <a:cubicBezTo>
                      <a:pt x="12419" y="6304"/>
                      <a:pt x="12669" y="6124"/>
                      <a:pt x="12908" y="5944"/>
                    </a:cubicBezTo>
                    <a:cubicBezTo>
                      <a:pt x="12908" y="5864"/>
                      <a:pt x="12928" y="5794"/>
                      <a:pt x="12968" y="5735"/>
                    </a:cubicBezTo>
                    <a:cubicBezTo>
                      <a:pt x="13488" y="4825"/>
                      <a:pt x="14037" y="3936"/>
                      <a:pt x="14527" y="3007"/>
                    </a:cubicBezTo>
                    <a:cubicBezTo>
                      <a:pt x="14891" y="2302"/>
                      <a:pt x="16494" y="1"/>
                      <a:pt x="15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4530675" y="4981325"/>
                <a:ext cx="2460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4512" extrusionOk="0">
                    <a:moveTo>
                      <a:pt x="9841" y="1"/>
                    </a:moveTo>
                    <a:lnTo>
                      <a:pt x="9841" y="1"/>
                    </a:lnTo>
                    <a:cubicBezTo>
                      <a:pt x="8592" y="980"/>
                      <a:pt x="7254" y="1829"/>
                      <a:pt x="5755" y="2419"/>
                    </a:cubicBezTo>
                    <a:cubicBezTo>
                      <a:pt x="4589" y="2865"/>
                      <a:pt x="3357" y="3108"/>
                      <a:pt x="2153" y="3108"/>
                    </a:cubicBezTo>
                    <a:cubicBezTo>
                      <a:pt x="1418" y="3108"/>
                      <a:pt x="693" y="3018"/>
                      <a:pt x="0" y="2828"/>
                    </a:cubicBezTo>
                    <a:lnTo>
                      <a:pt x="0" y="2828"/>
                    </a:lnTo>
                    <a:cubicBezTo>
                      <a:pt x="1080" y="3956"/>
                      <a:pt x="2524" y="4512"/>
                      <a:pt x="3983" y="4512"/>
                    </a:cubicBezTo>
                    <a:cubicBezTo>
                      <a:pt x="5562" y="4512"/>
                      <a:pt x="7159" y="3861"/>
                      <a:pt x="8333" y="2578"/>
                    </a:cubicBezTo>
                    <a:cubicBezTo>
                      <a:pt x="8343" y="2558"/>
                      <a:pt x="8353" y="2539"/>
                      <a:pt x="8353" y="2529"/>
                    </a:cubicBezTo>
                    <a:cubicBezTo>
                      <a:pt x="8872" y="1689"/>
                      <a:pt x="9372" y="850"/>
                      <a:pt x="9841" y="1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28" name="Google Shape;1028;p43"/>
            <p:cNvSpPr/>
            <p:nvPr/>
          </p:nvSpPr>
          <p:spPr>
            <a:xfrm rot="10800000">
              <a:off x="6657251" y="1370329"/>
              <a:ext cx="207448" cy="196622"/>
            </a:xfrm>
            <a:custGeom>
              <a:avLst/>
              <a:gdLst/>
              <a:ahLst/>
              <a:cxnLst/>
              <a:rect l="l" t="t" r="r" b="b"/>
              <a:pathLst>
                <a:path w="6438" h="6102" extrusionOk="0">
                  <a:moveTo>
                    <a:pt x="1175" y="0"/>
                  </a:moveTo>
                  <a:cubicBezTo>
                    <a:pt x="888" y="0"/>
                    <a:pt x="572" y="331"/>
                    <a:pt x="723" y="694"/>
                  </a:cubicBezTo>
                  <a:cubicBezTo>
                    <a:pt x="1093" y="1554"/>
                    <a:pt x="923" y="2553"/>
                    <a:pt x="294" y="3252"/>
                  </a:cubicBezTo>
                  <a:cubicBezTo>
                    <a:pt x="1" y="3577"/>
                    <a:pt x="298" y="4016"/>
                    <a:pt x="629" y="4016"/>
                  </a:cubicBezTo>
                  <a:cubicBezTo>
                    <a:pt x="704" y="4016"/>
                    <a:pt x="781" y="3993"/>
                    <a:pt x="853" y="3941"/>
                  </a:cubicBezTo>
                  <a:cubicBezTo>
                    <a:pt x="1073" y="4910"/>
                    <a:pt x="1533" y="5899"/>
                    <a:pt x="2632" y="6079"/>
                  </a:cubicBezTo>
                  <a:cubicBezTo>
                    <a:pt x="2731" y="6095"/>
                    <a:pt x="2828" y="6102"/>
                    <a:pt x="2922" y="6102"/>
                  </a:cubicBezTo>
                  <a:cubicBezTo>
                    <a:pt x="4000" y="6102"/>
                    <a:pt x="4785" y="5154"/>
                    <a:pt x="5299" y="4291"/>
                  </a:cubicBezTo>
                  <a:cubicBezTo>
                    <a:pt x="5808" y="3432"/>
                    <a:pt x="6438" y="2163"/>
                    <a:pt x="5559" y="1314"/>
                  </a:cubicBezTo>
                  <a:cubicBezTo>
                    <a:pt x="5169" y="934"/>
                    <a:pt x="4670" y="914"/>
                    <a:pt x="4170" y="914"/>
                  </a:cubicBezTo>
                  <a:cubicBezTo>
                    <a:pt x="3351" y="914"/>
                    <a:pt x="2542" y="964"/>
                    <a:pt x="1732" y="1004"/>
                  </a:cubicBezTo>
                  <a:cubicBezTo>
                    <a:pt x="1682" y="744"/>
                    <a:pt x="1603" y="485"/>
                    <a:pt x="1503" y="235"/>
                  </a:cubicBezTo>
                  <a:cubicBezTo>
                    <a:pt x="1431" y="69"/>
                    <a:pt x="1306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029" name="Google Shape;1029;p43"/>
          <p:cNvCxnSpPr>
            <a:stCxn id="955" idx="1"/>
            <a:endCxn id="957" idx="3"/>
          </p:cNvCxnSpPr>
          <p:nvPr/>
        </p:nvCxnSpPr>
        <p:spPr>
          <a:xfrm rot="16200000" flipV="1">
            <a:off x="3019300" y="580022"/>
            <a:ext cx="330280" cy="840907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30" name="Google Shape;1030;p43"/>
          <p:cNvCxnSpPr>
            <a:stCxn id="953" idx="4"/>
          </p:cNvCxnSpPr>
          <p:nvPr/>
        </p:nvCxnSpPr>
        <p:spPr>
          <a:xfrm rot="5400000" flipH="1" flipV="1">
            <a:off x="4576827" y="2847835"/>
            <a:ext cx="1557141" cy="1147847"/>
          </a:xfrm>
          <a:prstGeom prst="curvedConnector3">
            <a:avLst>
              <a:gd name="adj1" fmla="val -14681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31" name="Google Shape;1031;p43"/>
          <p:cNvCxnSpPr/>
          <p:nvPr/>
        </p:nvCxnSpPr>
        <p:spPr>
          <a:xfrm flipH="1">
            <a:off x="2928926" y="3714758"/>
            <a:ext cx="1231800" cy="422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32" name="Google Shape;1032;p43"/>
          <p:cNvGrpSpPr/>
          <p:nvPr/>
        </p:nvGrpSpPr>
        <p:grpSpPr>
          <a:xfrm rot="10800000">
            <a:off x="7752954" y="-20883"/>
            <a:ext cx="933817" cy="1120758"/>
            <a:chOff x="-7928312" y="3005325"/>
            <a:chExt cx="1381385" cy="1657926"/>
          </a:xfrm>
        </p:grpSpPr>
        <p:sp>
          <p:nvSpPr>
            <p:cNvPr id="1033" name="Google Shape;1033;p43"/>
            <p:cNvSpPr/>
            <p:nvPr/>
          </p:nvSpPr>
          <p:spPr>
            <a:xfrm>
              <a:off x="-7928312" y="3277118"/>
              <a:ext cx="221335" cy="173732"/>
            </a:xfrm>
            <a:custGeom>
              <a:avLst/>
              <a:gdLst/>
              <a:ahLst/>
              <a:cxnLst/>
              <a:rect l="l" t="t" r="r" b="b"/>
              <a:pathLst>
                <a:path w="6900" h="5416" extrusionOk="0">
                  <a:moveTo>
                    <a:pt x="2136" y="1"/>
                  </a:moveTo>
                  <a:cubicBezTo>
                    <a:pt x="2055" y="1"/>
                    <a:pt x="1976" y="6"/>
                    <a:pt x="1897" y="17"/>
                  </a:cubicBezTo>
                  <a:cubicBezTo>
                    <a:pt x="720" y="213"/>
                    <a:pt x="0" y="1358"/>
                    <a:pt x="295" y="2502"/>
                  </a:cubicBezTo>
                  <a:cubicBezTo>
                    <a:pt x="589" y="3647"/>
                    <a:pt x="1766" y="4497"/>
                    <a:pt x="2780" y="4955"/>
                  </a:cubicBezTo>
                  <a:cubicBezTo>
                    <a:pt x="3721" y="5373"/>
                    <a:pt x="5793" y="5415"/>
                    <a:pt x="6584" y="5415"/>
                  </a:cubicBezTo>
                  <a:cubicBezTo>
                    <a:pt x="6782" y="5415"/>
                    <a:pt x="6900" y="5412"/>
                    <a:pt x="6900" y="5412"/>
                  </a:cubicBezTo>
                  <a:cubicBezTo>
                    <a:pt x="6900" y="5412"/>
                    <a:pt x="6278" y="3483"/>
                    <a:pt x="6213" y="3352"/>
                  </a:cubicBezTo>
                  <a:cubicBezTo>
                    <a:pt x="5591" y="2076"/>
                    <a:pt x="3724" y="1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-7922025" y="3005325"/>
              <a:ext cx="1375098" cy="1657926"/>
            </a:xfrm>
            <a:custGeom>
              <a:avLst/>
              <a:gdLst/>
              <a:ahLst/>
              <a:cxnLst/>
              <a:rect l="l" t="t" r="r" b="b"/>
              <a:pathLst>
                <a:path w="42868" h="51685" extrusionOk="0">
                  <a:moveTo>
                    <a:pt x="9036" y="0"/>
                  </a:moveTo>
                  <a:cubicBezTo>
                    <a:pt x="8758" y="0"/>
                    <a:pt x="8475" y="60"/>
                    <a:pt x="8208" y="185"/>
                  </a:cubicBezTo>
                  <a:cubicBezTo>
                    <a:pt x="6736" y="970"/>
                    <a:pt x="6344" y="3945"/>
                    <a:pt x="6573" y="5417"/>
                  </a:cubicBezTo>
                  <a:cubicBezTo>
                    <a:pt x="6605" y="5546"/>
                    <a:pt x="7152" y="7444"/>
                    <a:pt x="7193" y="7444"/>
                  </a:cubicBezTo>
                  <a:cubicBezTo>
                    <a:pt x="7193" y="7444"/>
                    <a:pt x="7194" y="7444"/>
                    <a:pt x="7194" y="7444"/>
                  </a:cubicBezTo>
                  <a:lnTo>
                    <a:pt x="7227" y="7444"/>
                  </a:lnTo>
                  <a:cubicBezTo>
                    <a:pt x="7161" y="7934"/>
                    <a:pt x="7096" y="8425"/>
                    <a:pt x="7031" y="8981"/>
                  </a:cubicBezTo>
                  <a:cubicBezTo>
                    <a:pt x="6932" y="9994"/>
                    <a:pt x="6802" y="11171"/>
                    <a:pt x="6802" y="12447"/>
                  </a:cubicBezTo>
                  <a:cubicBezTo>
                    <a:pt x="6736" y="13787"/>
                    <a:pt x="6769" y="15161"/>
                    <a:pt x="6900" y="16534"/>
                  </a:cubicBezTo>
                  <a:cubicBezTo>
                    <a:pt x="6998" y="18038"/>
                    <a:pt x="7259" y="19542"/>
                    <a:pt x="7652" y="21014"/>
                  </a:cubicBezTo>
                  <a:lnTo>
                    <a:pt x="7652" y="21079"/>
                  </a:lnTo>
                  <a:cubicBezTo>
                    <a:pt x="7390" y="20654"/>
                    <a:pt x="6605" y="19542"/>
                    <a:pt x="6540" y="19444"/>
                  </a:cubicBezTo>
                  <a:cubicBezTo>
                    <a:pt x="5716" y="18483"/>
                    <a:pt x="3786" y="17200"/>
                    <a:pt x="2279" y="17200"/>
                  </a:cubicBezTo>
                  <a:cubicBezTo>
                    <a:pt x="1991" y="17200"/>
                    <a:pt x="1718" y="17247"/>
                    <a:pt x="1472" y="17351"/>
                  </a:cubicBezTo>
                  <a:cubicBezTo>
                    <a:pt x="426" y="17842"/>
                    <a:pt x="0" y="19150"/>
                    <a:pt x="622" y="20163"/>
                  </a:cubicBezTo>
                  <a:cubicBezTo>
                    <a:pt x="1112" y="21210"/>
                    <a:pt x="2486" y="21733"/>
                    <a:pt x="3597" y="21896"/>
                  </a:cubicBezTo>
                  <a:cubicBezTo>
                    <a:pt x="3715" y="21912"/>
                    <a:pt x="3847" y="21920"/>
                    <a:pt x="3989" y="21920"/>
                  </a:cubicBezTo>
                  <a:cubicBezTo>
                    <a:pt x="5301" y="21920"/>
                    <a:pt x="7475" y="21302"/>
                    <a:pt x="7652" y="21243"/>
                  </a:cubicBezTo>
                  <a:cubicBezTo>
                    <a:pt x="8077" y="22747"/>
                    <a:pt x="8600" y="24218"/>
                    <a:pt x="9254" y="25624"/>
                  </a:cubicBezTo>
                  <a:cubicBezTo>
                    <a:pt x="9614" y="26442"/>
                    <a:pt x="10006" y="27292"/>
                    <a:pt x="10398" y="28109"/>
                  </a:cubicBezTo>
                  <a:cubicBezTo>
                    <a:pt x="10137" y="27782"/>
                    <a:pt x="9941" y="27455"/>
                    <a:pt x="9908" y="27422"/>
                  </a:cubicBezTo>
                  <a:cubicBezTo>
                    <a:pt x="9084" y="26462"/>
                    <a:pt x="7154" y="25178"/>
                    <a:pt x="5647" y="25178"/>
                  </a:cubicBezTo>
                  <a:cubicBezTo>
                    <a:pt x="5359" y="25178"/>
                    <a:pt x="5086" y="25225"/>
                    <a:pt x="4840" y="25330"/>
                  </a:cubicBezTo>
                  <a:cubicBezTo>
                    <a:pt x="3761" y="25820"/>
                    <a:pt x="3368" y="27128"/>
                    <a:pt x="3957" y="28142"/>
                  </a:cubicBezTo>
                  <a:cubicBezTo>
                    <a:pt x="4545" y="29188"/>
                    <a:pt x="5886" y="29679"/>
                    <a:pt x="6998" y="29842"/>
                  </a:cubicBezTo>
                  <a:cubicBezTo>
                    <a:pt x="7127" y="29862"/>
                    <a:pt x="7274" y="29871"/>
                    <a:pt x="7432" y="29871"/>
                  </a:cubicBezTo>
                  <a:cubicBezTo>
                    <a:pt x="8595" y="29871"/>
                    <a:pt x="10408" y="29397"/>
                    <a:pt x="10954" y="29254"/>
                  </a:cubicBezTo>
                  <a:lnTo>
                    <a:pt x="11412" y="30202"/>
                  </a:lnTo>
                  <a:cubicBezTo>
                    <a:pt x="12164" y="31706"/>
                    <a:pt x="12916" y="33177"/>
                    <a:pt x="13636" y="34681"/>
                  </a:cubicBezTo>
                  <a:cubicBezTo>
                    <a:pt x="13864" y="35205"/>
                    <a:pt x="14093" y="35728"/>
                    <a:pt x="14322" y="36251"/>
                  </a:cubicBezTo>
                  <a:cubicBezTo>
                    <a:pt x="14126" y="35957"/>
                    <a:pt x="13930" y="35695"/>
                    <a:pt x="13930" y="35662"/>
                  </a:cubicBezTo>
                  <a:cubicBezTo>
                    <a:pt x="13104" y="34727"/>
                    <a:pt x="11166" y="33420"/>
                    <a:pt x="9657" y="33420"/>
                  </a:cubicBezTo>
                  <a:cubicBezTo>
                    <a:pt x="9373" y="33420"/>
                    <a:pt x="9105" y="33466"/>
                    <a:pt x="8862" y="33570"/>
                  </a:cubicBezTo>
                  <a:cubicBezTo>
                    <a:pt x="7783" y="34060"/>
                    <a:pt x="7390" y="35368"/>
                    <a:pt x="7979" y="36382"/>
                  </a:cubicBezTo>
                  <a:cubicBezTo>
                    <a:pt x="8567" y="37428"/>
                    <a:pt x="9908" y="37919"/>
                    <a:pt x="11020" y="38082"/>
                  </a:cubicBezTo>
                  <a:cubicBezTo>
                    <a:pt x="11162" y="38104"/>
                    <a:pt x="11321" y="38113"/>
                    <a:pt x="11492" y="38113"/>
                  </a:cubicBezTo>
                  <a:cubicBezTo>
                    <a:pt x="12618" y="38113"/>
                    <a:pt x="14249" y="37697"/>
                    <a:pt x="14845" y="37526"/>
                  </a:cubicBezTo>
                  <a:cubicBezTo>
                    <a:pt x="15074" y="38049"/>
                    <a:pt x="15271" y="38605"/>
                    <a:pt x="15467" y="39161"/>
                  </a:cubicBezTo>
                  <a:cubicBezTo>
                    <a:pt x="15598" y="39521"/>
                    <a:pt x="15728" y="39880"/>
                    <a:pt x="15826" y="40240"/>
                  </a:cubicBezTo>
                  <a:lnTo>
                    <a:pt x="16121" y="41352"/>
                  </a:lnTo>
                  <a:cubicBezTo>
                    <a:pt x="16317" y="42071"/>
                    <a:pt x="16480" y="42791"/>
                    <a:pt x="16644" y="43510"/>
                  </a:cubicBezTo>
                  <a:cubicBezTo>
                    <a:pt x="16742" y="44000"/>
                    <a:pt x="16840" y="44458"/>
                    <a:pt x="16938" y="44916"/>
                  </a:cubicBezTo>
                  <a:cubicBezTo>
                    <a:pt x="16709" y="44393"/>
                    <a:pt x="16219" y="43379"/>
                    <a:pt x="16153" y="43281"/>
                  </a:cubicBezTo>
                  <a:cubicBezTo>
                    <a:pt x="15442" y="42155"/>
                    <a:pt x="13495" y="40411"/>
                    <a:pt x="11944" y="40411"/>
                  </a:cubicBezTo>
                  <a:cubicBezTo>
                    <a:pt x="11783" y="40411"/>
                    <a:pt x="11627" y="40429"/>
                    <a:pt x="11478" y="40469"/>
                  </a:cubicBezTo>
                  <a:cubicBezTo>
                    <a:pt x="10333" y="40796"/>
                    <a:pt x="9745" y="42006"/>
                    <a:pt x="10170" y="43118"/>
                  </a:cubicBezTo>
                  <a:cubicBezTo>
                    <a:pt x="10595" y="44197"/>
                    <a:pt x="11837" y="44916"/>
                    <a:pt x="12916" y="45243"/>
                  </a:cubicBezTo>
                  <a:cubicBezTo>
                    <a:pt x="13327" y="45368"/>
                    <a:pt x="13909" y="45410"/>
                    <a:pt x="14506" y="45410"/>
                  </a:cubicBezTo>
                  <a:cubicBezTo>
                    <a:pt x="15621" y="45410"/>
                    <a:pt x="16791" y="45264"/>
                    <a:pt x="17004" y="45243"/>
                  </a:cubicBezTo>
                  <a:cubicBezTo>
                    <a:pt x="17167" y="46028"/>
                    <a:pt x="17298" y="46780"/>
                    <a:pt x="17396" y="47499"/>
                  </a:cubicBezTo>
                  <a:cubicBezTo>
                    <a:pt x="17690" y="49069"/>
                    <a:pt x="17886" y="50475"/>
                    <a:pt x="18050" y="51684"/>
                  </a:cubicBezTo>
                  <a:lnTo>
                    <a:pt x="19162" y="51684"/>
                  </a:lnTo>
                  <a:cubicBezTo>
                    <a:pt x="18965" y="50442"/>
                    <a:pt x="18704" y="48971"/>
                    <a:pt x="18377" y="47303"/>
                  </a:cubicBezTo>
                  <a:cubicBezTo>
                    <a:pt x="18213" y="46518"/>
                    <a:pt x="18050" y="45668"/>
                    <a:pt x="17854" y="44818"/>
                  </a:cubicBezTo>
                  <a:cubicBezTo>
                    <a:pt x="18638" y="44524"/>
                    <a:pt x="19391" y="44164"/>
                    <a:pt x="20143" y="43739"/>
                  </a:cubicBezTo>
                  <a:cubicBezTo>
                    <a:pt x="20993" y="44687"/>
                    <a:pt x="23183" y="45766"/>
                    <a:pt x="23445" y="45897"/>
                  </a:cubicBezTo>
                  <a:cubicBezTo>
                    <a:pt x="23151" y="46616"/>
                    <a:pt x="22857" y="47336"/>
                    <a:pt x="22562" y="47990"/>
                  </a:cubicBezTo>
                  <a:cubicBezTo>
                    <a:pt x="21974" y="49396"/>
                    <a:pt x="21385" y="50638"/>
                    <a:pt x="20895" y="51684"/>
                  </a:cubicBezTo>
                  <a:lnTo>
                    <a:pt x="22072" y="51684"/>
                  </a:lnTo>
                  <a:cubicBezTo>
                    <a:pt x="22497" y="50704"/>
                    <a:pt x="22987" y="49625"/>
                    <a:pt x="23478" y="48382"/>
                  </a:cubicBezTo>
                  <a:cubicBezTo>
                    <a:pt x="23772" y="47630"/>
                    <a:pt x="24099" y="46845"/>
                    <a:pt x="24393" y="46028"/>
                  </a:cubicBezTo>
                  <a:cubicBezTo>
                    <a:pt x="24656" y="46080"/>
                    <a:pt x="26350" y="46427"/>
                    <a:pt x="27634" y="46427"/>
                  </a:cubicBezTo>
                  <a:cubicBezTo>
                    <a:pt x="27950" y="46427"/>
                    <a:pt x="28242" y="46406"/>
                    <a:pt x="28481" y="46355"/>
                  </a:cubicBezTo>
                  <a:cubicBezTo>
                    <a:pt x="29560" y="46093"/>
                    <a:pt x="30900" y="45472"/>
                    <a:pt x="31391" y="44425"/>
                  </a:cubicBezTo>
                  <a:cubicBezTo>
                    <a:pt x="31881" y="43346"/>
                    <a:pt x="31391" y="42071"/>
                    <a:pt x="30279" y="41679"/>
                  </a:cubicBezTo>
                  <a:cubicBezTo>
                    <a:pt x="30087" y="41615"/>
                    <a:pt x="29883" y="41586"/>
                    <a:pt x="29670" y="41586"/>
                  </a:cubicBezTo>
                  <a:cubicBezTo>
                    <a:pt x="28141" y="41586"/>
                    <a:pt x="26182" y="43098"/>
                    <a:pt x="25407" y="44131"/>
                  </a:cubicBezTo>
                  <a:cubicBezTo>
                    <a:pt x="25342" y="44197"/>
                    <a:pt x="24884" y="45047"/>
                    <a:pt x="24590" y="45570"/>
                  </a:cubicBezTo>
                  <a:cubicBezTo>
                    <a:pt x="24720" y="45243"/>
                    <a:pt x="24851" y="44916"/>
                    <a:pt x="24982" y="44556"/>
                  </a:cubicBezTo>
                  <a:cubicBezTo>
                    <a:pt x="25211" y="43870"/>
                    <a:pt x="25440" y="43183"/>
                    <a:pt x="25701" y="42431"/>
                  </a:cubicBezTo>
                  <a:lnTo>
                    <a:pt x="26028" y="41319"/>
                  </a:lnTo>
                  <a:cubicBezTo>
                    <a:pt x="26159" y="40959"/>
                    <a:pt x="26224" y="40567"/>
                    <a:pt x="26323" y="40175"/>
                  </a:cubicBezTo>
                  <a:cubicBezTo>
                    <a:pt x="26551" y="39259"/>
                    <a:pt x="26748" y="38344"/>
                    <a:pt x="26878" y="37395"/>
                  </a:cubicBezTo>
                  <a:cubicBezTo>
                    <a:pt x="27443" y="37615"/>
                    <a:pt x="29449" y="38315"/>
                    <a:pt x="30594" y="38315"/>
                  </a:cubicBezTo>
                  <a:cubicBezTo>
                    <a:pt x="30643" y="38315"/>
                    <a:pt x="30691" y="38314"/>
                    <a:pt x="30737" y="38311"/>
                  </a:cubicBezTo>
                  <a:cubicBezTo>
                    <a:pt x="31849" y="38213"/>
                    <a:pt x="33255" y="37820"/>
                    <a:pt x="33876" y="36840"/>
                  </a:cubicBezTo>
                  <a:cubicBezTo>
                    <a:pt x="34562" y="35859"/>
                    <a:pt x="34268" y="34518"/>
                    <a:pt x="33222" y="33962"/>
                  </a:cubicBezTo>
                  <a:cubicBezTo>
                    <a:pt x="32932" y="33814"/>
                    <a:pt x="32597" y="33750"/>
                    <a:pt x="32237" y="33750"/>
                  </a:cubicBezTo>
                  <a:cubicBezTo>
                    <a:pt x="30769" y="33750"/>
                    <a:pt x="28889" y="34822"/>
                    <a:pt x="28023" y="35662"/>
                  </a:cubicBezTo>
                  <a:cubicBezTo>
                    <a:pt x="27957" y="35728"/>
                    <a:pt x="27303" y="36578"/>
                    <a:pt x="26944" y="37036"/>
                  </a:cubicBezTo>
                  <a:cubicBezTo>
                    <a:pt x="27009" y="36480"/>
                    <a:pt x="27107" y="35924"/>
                    <a:pt x="27173" y="35335"/>
                  </a:cubicBezTo>
                  <a:cubicBezTo>
                    <a:pt x="27402" y="33701"/>
                    <a:pt x="27532" y="32000"/>
                    <a:pt x="27696" y="30333"/>
                  </a:cubicBezTo>
                  <a:cubicBezTo>
                    <a:pt x="27761" y="29809"/>
                    <a:pt x="27827" y="29319"/>
                    <a:pt x="27859" y="28796"/>
                  </a:cubicBezTo>
                  <a:cubicBezTo>
                    <a:pt x="28081" y="28859"/>
                    <a:pt x="30441" y="29747"/>
                    <a:pt x="31750" y="29747"/>
                  </a:cubicBezTo>
                  <a:cubicBezTo>
                    <a:pt x="31795" y="29747"/>
                    <a:pt x="31839" y="29746"/>
                    <a:pt x="31881" y="29744"/>
                  </a:cubicBezTo>
                  <a:cubicBezTo>
                    <a:pt x="32960" y="29646"/>
                    <a:pt x="34366" y="29254"/>
                    <a:pt x="35020" y="28273"/>
                  </a:cubicBezTo>
                  <a:cubicBezTo>
                    <a:pt x="35674" y="27292"/>
                    <a:pt x="35380" y="25951"/>
                    <a:pt x="34334" y="25395"/>
                  </a:cubicBezTo>
                  <a:cubicBezTo>
                    <a:pt x="34044" y="25247"/>
                    <a:pt x="33709" y="25183"/>
                    <a:pt x="33349" y="25183"/>
                  </a:cubicBezTo>
                  <a:cubicBezTo>
                    <a:pt x="31882" y="25183"/>
                    <a:pt x="30008" y="26255"/>
                    <a:pt x="29167" y="27095"/>
                  </a:cubicBezTo>
                  <a:cubicBezTo>
                    <a:pt x="29069" y="27161"/>
                    <a:pt x="28121" y="28371"/>
                    <a:pt x="27892" y="28698"/>
                  </a:cubicBezTo>
                  <a:cubicBezTo>
                    <a:pt x="27990" y="27586"/>
                    <a:pt x="28121" y="26442"/>
                    <a:pt x="28284" y="25362"/>
                  </a:cubicBezTo>
                  <a:cubicBezTo>
                    <a:pt x="28513" y="23858"/>
                    <a:pt x="28840" y="22387"/>
                    <a:pt x="29233" y="20948"/>
                  </a:cubicBezTo>
                  <a:cubicBezTo>
                    <a:pt x="29326" y="20979"/>
                    <a:pt x="31740" y="21903"/>
                    <a:pt x="33070" y="21903"/>
                  </a:cubicBezTo>
                  <a:cubicBezTo>
                    <a:pt x="33134" y="21903"/>
                    <a:pt x="33196" y="21901"/>
                    <a:pt x="33255" y="21896"/>
                  </a:cubicBezTo>
                  <a:cubicBezTo>
                    <a:pt x="34366" y="21831"/>
                    <a:pt x="35772" y="21406"/>
                    <a:pt x="36426" y="20425"/>
                  </a:cubicBezTo>
                  <a:cubicBezTo>
                    <a:pt x="37080" y="19444"/>
                    <a:pt x="36786" y="18136"/>
                    <a:pt x="35740" y="17548"/>
                  </a:cubicBezTo>
                  <a:cubicBezTo>
                    <a:pt x="35450" y="17400"/>
                    <a:pt x="35115" y="17335"/>
                    <a:pt x="34755" y="17335"/>
                  </a:cubicBezTo>
                  <a:cubicBezTo>
                    <a:pt x="33286" y="17335"/>
                    <a:pt x="31407" y="18408"/>
                    <a:pt x="30541" y="19248"/>
                  </a:cubicBezTo>
                  <a:cubicBezTo>
                    <a:pt x="30475" y="19346"/>
                    <a:pt x="29429" y="20654"/>
                    <a:pt x="29265" y="20883"/>
                  </a:cubicBezTo>
                  <a:cubicBezTo>
                    <a:pt x="29298" y="20817"/>
                    <a:pt x="29298" y="20719"/>
                    <a:pt x="29331" y="20621"/>
                  </a:cubicBezTo>
                  <a:cubicBezTo>
                    <a:pt x="29789" y="19183"/>
                    <a:pt x="30377" y="17809"/>
                    <a:pt x="31064" y="16469"/>
                  </a:cubicBezTo>
                  <a:cubicBezTo>
                    <a:pt x="31456" y="15717"/>
                    <a:pt x="31849" y="15030"/>
                    <a:pt x="32274" y="14376"/>
                  </a:cubicBezTo>
                  <a:cubicBezTo>
                    <a:pt x="32731" y="14605"/>
                    <a:pt x="34922" y="15651"/>
                    <a:pt x="36067" y="15717"/>
                  </a:cubicBezTo>
                  <a:cubicBezTo>
                    <a:pt x="36137" y="15718"/>
                    <a:pt x="36208" y="15719"/>
                    <a:pt x="36279" y="15719"/>
                  </a:cubicBezTo>
                  <a:cubicBezTo>
                    <a:pt x="37405" y="15719"/>
                    <a:pt x="38660" y="15466"/>
                    <a:pt x="39336" y="14605"/>
                  </a:cubicBezTo>
                  <a:cubicBezTo>
                    <a:pt x="40121" y="13722"/>
                    <a:pt x="39958" y="12349"/>
                    <a:pt x="39009" y="11662"/>
                  </a:cubicBezTo>
                  <a:cubicBezTo>
                    <a:pt x="38639" y="11421"/>
                    <a:pt x="38174" y="11320"/>
                    <a:pt x="37668" y="11320"/>
                  </a:cubicBezTo>
                  <a:cubicBezTo>
                    <a:pt x="36251" y="11320"/>
                    <a:pt x="34514" y="12108"/>
                    <a:pt x="33647" y="12806"/>
                  </a:cubicBezTo>
                  <a:cubicBezTo>
                    <a:pt x="33582" y="12839"/>
                    <a:pt x="32993" y="13428"/>
                    <a:pt x="32568" y="13853"/>
                  </a:cubicBezTo>
                  <a:cubicBezTo>
                    <a:pt x="32764" y="13558"/>
                    <a:pt x="32960" y="13264"/>
                    <a:pt x="33156" y="12970"/>
                  </a:cubicBezTo>
                  <a:cubicBezTo>
                    <a:pt x="33843" y="11924"/>
                    <a:pt x="34530" y="11008"/>
                    <a:pt x="35184" y="10191"/>
                  </a:cubicBezTo>
                  <a:cubicBezTo>
                    <a:pt x="35543" y="9733"/>
                    <a:pt x="35870" y="9340"/>
                    <a:pt x="36197" y="8981"/>
                  </a:cubicBezTo>
                  <a:cubicBezTo>
                    <a:pt x="36786" y="8981"/>
                    <a:pt x="39140" y="8883"/>
                    <a:pt x="40187" y="8392"/>
                  </a:cubicBezTo>
                  <a:cubicBezTo>
                    <a:pt x="41200" y="7902"/>
                    <a:pt x="42345" y="7052"/>
                    <a:pt x="42574" y="5907"/>
                  </a:cubicBezTo>
                  <a:cubicBezTo>
                    <a:pt x="42868" y="4763"/>
                    <a:pt x="42116" y="3618"/>
                    <a:pt x="40939" y="3455"/>
                  </a:cubicBezTo>
                  <a:cubicBezTo>
                    <a:pt x="40882" y="3449"/>
                    <a:pt x="40825" y="3446"/>
                    <a:pt x="40768" y="3446"/>
                  </a:cubicBezTo>
                  <a:cubicBezTo>
                    <a:pt x="39167" y="3446"/>
                    <a:pt x="37289" y="5595"/>
                    <a:pt x="36721" y="6921"/>
                  </a:cubicBezTo>
                  <a:cubicBezTo>
                    <a:pt x="36655" y="7052"/>
                    <a:pt x="36067" y="8981"/>
                    <a:pt x="36067" y="8981"/>
                  </a:cubicBezTo>
                  <a:lnTo>
                    <a:pt x="36132" y="8981"/>
                  </a:lnTo>
                  <a:cubicBezTo>
                    <a:pt x="35805" y="9308"/>
                    <a:pt x="35478" y="9700"/>
                    <a:pt x="35118" y="10125"/>
                  </a:cubicBezTo>
                  <a:cubicBezTo>
                    <a:pt x="34464" y="10943"/>
                    <a:pt x="33745" y="11825"/>
                    <a:pt x="33026" y="12872"/>
                  </a:cubicBezTo>
                  <a:cubicBezTo>
                    <a:pt x="32241" y="13984"/>
                    <a:pt x="31489" y="15161"/>
                    <a:pt x="30835" y="16338"/>
                  </a:cubicBezTo>
                  <a:cubicBezTo>
                    <a:pt x="30116" y="17678"/>
                    <a:pt x="29494" y="19084"/>
                    <a:pt x="29004" y="20523"/>
                  </a:cubicBezTo>
                  <a:lnTo>
                    <a:pt x="29004" y="20589"/>
                  </a:lnTo>
                  <a:cubicBezTo>
                    <a:pt x="29004" y="20098"/>
                    <a:pt x="29004" y="18725"/>
                    <a:pt x="28971" y="18627"/>
                  </a:cubicBezTo>
                  <a:cubicBezTo>
                    <a:pt x="28775" y="17155"/>
                    <a:pt x="27532" y="14409"/>
                    <a:pt x="25897" y="14114"/>
                  </a:cubicBezTo>
                  <a:cubicBezTo>
                    <a:pt x="25786" y="14095"/>
                    <a:pt x="25676" y="14086"/>
                    <a:pt x="25567" y="14086"/>
                  </a:cubicBezTo>
                  <a:cubicBezTo>
                    <a:pt x="24553" y="14086"/>
                    <a:pt x="23668" y="14882"/>
                    <a:pt x="23609" y="15945"/>
                  </a:cubicBezTo>
                  <a:cubicBezTo>
                    <a:pt x="23543" y="17123"/>
                    <a:pt x="24393" y="18300"/>
                    <a:pt x="25211" y="19052"/>
                  </a:cubicBezTo>
                  <a:cubicBezTo>
                    <a:pt x="26159" y="19869"/>
                    <a:pt x="28742" y="20687"/>
                    <a:pt x="28938" y="20752"/>
                  </a:cubicBezTo>
                  <a:cubicBezTo>
                    <a:pt x="28481" y="22223"/>
                    <a:pt x="28121" y="23760"/>
                    <a:pt x="27859" y="25297"/>
                  </a:cubicBezTo>
                  <a:cubicBezTo>
                    <a:pt x="27696" y="26180"/>
                    <a:pt x="27565" y="27063"/>
                    <a:pt x="27434" y="27978"/>
                  </a:cubicBezTo>
                  <a:cubicBezTo>
                    <a:pt x="27434" y="27586"/>
                    <a:pt x="27434" y="27161"/>
                    <a:pt x="27434" y="27128"/>
                  </a:cubicBezTo>
                  <a:cubicBezTo>
                    <a:pt x="27238" y="25657"/>
                    <a:pt x="25996" y="22910"/>
                    <a:pt x="24361" y="22616"/>
                  </a:cubicBezTo>
                  <a:cubicBezTo>
                    <a:pt x="24250" y="22597"/>
                    <a:pt x="24140" y="22588"/>
                    <a:pt x="24032" y="22588"/>
                  </a:cubicBezTo>
                  <a:cubicBezTo>
                    <a:pt x="22995" y="22588"/>
                    <a:pt x="22131" y="23413"/>
                    <a:pt x="22072" y="24480"/>
                  </a:cubicBezTo>
                  <a:cubicBezTo>
                    <a:pt x="21974" y="25624"/>
                    <a:pt x="22824" y="26801"/>
                    <a:pt x="23674" y="27553"/>
                  </a:cubicBezTo>
                  <a:cubicBezTo>
                    <a:pt x="24491" y="28305"/>
                    <a:pt x="26715" y="29057"/>
                    <a:pt x="27303" y="29221"/>
                  </a:cubicBezTo>
                  <a:cubicBezTo>
                    <a:pt x="27238" y="29581"/>
                    <a:pt x="27205" y="29908"/>
                    <a:pt x="27173" y="30267"/>
                  </a:cubicBezTo>
                  <a:cubicBezTo>
                    <a:pt x="26944" y="31935"/>
                    <a:pt x="26748" y="33602"/>
                    <a:pt x="26519" y="35237"/>
                  </a:cubicBezTo>
                  <a:cubicBezTo>
                    <a:pt x="26453" y="35826"/>
                    <a:pt x="26355" y="36382"/>
                    <a:pt x="26224" y="36970"/>
                  </a:cubicBezTo>
                  <a:lnTo>
                    <a:pt x="26224" y="36218"/>
                  </a:lnTo>
                  <a:cubicBezTo>
                    <a:pt x="26061" y="34747"/>
                    <a:pt x="24818" y="32000"/>
                    <a:pt x="23183" y="31706"/>
                  </a:cubicBezTo>
                  <a:cubicBezTo>
                    <a:pt x="23073" y="31687"/>
                    <a:pt x="22963" y="31679"/>
                    <a:pt x="22855" y="31679"/>
                  </a:cubicBezTo>
                  <a:cubicBezTo>
                    <a:pt x="21818" y="31679"/>
                    <a:pt x="20954" y="32500"/>
                    <a:pt x="20895" y="33537"/>
                  </a:cubicBezTo>
                  <a:cubicBezTo>
                    <a:pt x="20797" y="34714"/>
                    <a:pt x="21647" y="35891"/>
                    <a:pt x="22464" y="36643"/>
                  </a:cubicBezTo>
                  <a:cubicBezTo>
                    <a:pt x="23314" y="37395"/>
                    <a:pt x="25309" y="38049"/>
                    <a:pt x="25996" y="38278"/>
                  </a:cubicBezTo>
                  <a:cubicBezTo>
                    <a:pt x="25865" y="38867"/>
                    <a:pt x="25767" y="39423"/>
                    <a:pt x="25603" y="39979"/>
                  </a:cubicBezTo>
                  <a:cubicBezTo>
                    <a:pt x="25505" y="40371"/>
                    <a:pt x="25440" y="40731"/>
                    <a:pt x="25309" y="41090"/>
                  </a:cubicBezTo>
                  <a:lnTo>
                    <a:pt x="24949" y="42202"/>
                  </a:lnTo>
                  <a:cubicBezTo>
                    <a:pt x="24688" y="42889"/>
                    <a:pt x="24426" y="43575"/>
                    <a:pt x="24197" y="44262"/>
                  </a:cubicBezTo>
                  <a:cubicBezTo>
                    <a:pt x="24001" y="44720"/>
                    <a:pt x="23837" y="45145"/>
                    <a:pt x="23641" y="45603"/>
                  </a:cubicBezTo>
                  <a:cubicBezTo>
                    <a:pt x="23739" y="45014"/>
                    <a:pt x="23903" y="43902"/>
                    <a:pt x="23903" y="43804"/>
                  </a:cubicBezTo>
                  <a:cubicBezTo>
                    <a:pt x="23870" y="42496"/>
                    <a:pt x="23510" y="41221"/>
                    <a:pt x="22857" y="40077"/>
                  </a:cubicBezTo>
                  <a:cubicBezTo>
                    <a:pt x="22857" y="39946"/>
                    <a:pt x="22857" y="39782"/>
                    <a:pt x="22824" y="39652"/>
                  </a:cubicBezTo>
                  <a:cubicBezTo>
                    <a:pt x="22712" y="38643"/>
                    <a:pt x="21879" y="37922"/>
                    <a:pt x="20923" y="37922"/>
                  </a:cubicBezTo>
                  <a:cubicBezTo>
                    <a:pt x="20763" y="37922"/>
                    <a:pt x="20600" y="37942"/>
                    <a:pt x="20437" y="37984"/>
                  </a:cubicBezTo>
                  <a:cubicBezTo>
                    <a:pt x="18802" y="38376"/>
                    <a:pt x="17788" y="41254"/>
                    <a:pt x="17723" y="42725"/>
                  </a:cubicBezTo>
                  <a:cubicBezTo>
                    <a:pt x="17723" y="42791"/>
                    <a:pt x="17756" y="43772"/>
                    <a:pt x="17821" y="44360"/>
                  </a:cubicBezTo>
                  <a:cubicBezTo>
                    <a:pt x="17723" y="44000"/>
                    <a:pt x="17657" y="43673"/>
                    <a:pt x="17559" y="43314"/>
                  </a:cubicBezTo>
                  <a:cubicBezTo>
                    <a:pt x="17396" y="42594"/>
                    <a:pt x="17200" y="41875"/>
                    <a:pt x="17004" y="41123"/>
                  </a:cubicBezTo>
                  <a:lnTo>
                    <a:pt x="16677" y="40011"/>
                  </a:lnTo>
                  <a:cubicBezTo>
                    <a:pt x="16578" y="39652"/>
                    <a:pt x="16415" y="39259"/>
                    <a:pt x="16251" y="38900"/>
                  </a:cubicBezTo>
                  <a:cubicBezTo>
                    <a:pt x="15957" y="38017"/>
                    <a:pt x="15598" y="37134"/>
                    <a:pt x="15205" y="36284"/>
                  </a:cubicBezTo>
                  <a:cubicBezTo>
                    <a:pt x="15826" y="36120"/>
                    <a:pt x="18017" y="35564"/>
                    <a:pt x="18900" y="34878"/>
                  </a:cubicBezTo>
                  <a:cubicBezTo>
                    <a:pt x="19816" y="34224"/>
                    <a:pt x="20731" y="33112"/>
                    <a:pt x="20731" y="31935"/>
                  </a:cubicBezTo>
                  <a:cubicBezTo>
                    <a:pt x="20762" y="30814"/>
                    <a:pt x="19845" y="29901"/>
                    <a:pt x="18769" y="29901"/>
                  </a:cubicBezTo>
                  <a:cubicBezTo>
                    <a:pt x="18715" y="29901"/>
                    <a:pt x="18660" y="29903"/>
                    <a:pt x="18606" y="29908"/>
                  </a:cubicBezTo>
                  <a:cubicBezTo>
                    <a:pt x="16938" y="30104"/>
                    <a:pt x="15499" y="32720"/>
                    <a:pt x="15205" y="34191"/>
                  </a:cubicBezTo>
                  <a:cubicBezTo>
                    <a:pt x="15205" y="34289"/>
                    <a:pt x="15074" y="35335"/>
                    <a:pt x="15042" y="35924"/>
                  </a:cubicBezTo>
                  <a:cubicBezTo>
                    <a:pt x="14813" y="35434"/>
                    <a:pt x="14584" y="34910"/>
                    <a:pt x="14322" y="34387"/>
                  </a:cubicBezTo>
                  <a:cubicBezTo>
                    <a:pt x="13570" y="32883"/>
                    <a:pt x="12785" y="31412"/>
                    <a:pt x="12001" y="29908"/>
                  </a:cubicBezTo>
                  <a:cubicBezTo>
                    <a:pt x="11739" y="29450"/>
                    <a:pt x="11510" y="28992"/>
                    <a:pt x="11281" y="28534"/>
                  </a:cubicBezTo>
                  <a:cubicBezTo>
                    <a:pt x="11478" y="28501"/>
                    <a:pt x="14126" y="27880"/>
                    <a:pt x="15140" y="27128"/>
                  </a:cubicBezTo>
                  <a:cubicBezTo>
                    <a:pt x="16023" y="26442"/>
                    <a:pt x="16938" y="25330"/>
                    <a:pt x="16938" y="24153"/>
                  </a:cubicBezTo>
                  <a:cubicBezTo>
                    <a:pt x="16970" y="23015"/>
                    <a:pt x="16024" y="22122"/>
                    <a:pt x="14928" y="22122"/>
                  </a:cubicBezTo>
                  <a:cubicBezTo>
                    <a:pt x="14890" y="22122"/>
                    <a:pt x="14851" y="22123"/>
                    <a:pt x="14813" y="22125"/>
                  </a:cubicBezTo>
                  <a:cubicBezTo>
                    <a:pt x="13145" y="22322"/>
                    <a:pt x="11706" y="24970"/>
                    <a:pt x="11412" y="26409"/>
                  </a:cubicBezTo>
                  <a:cubicBezTo>
                    <a:pt x="11379" y="26540"/>
                    <a:pt x="11249" y="28044"/>
                    <a:pt x="11216" y="28469"/>
                  </a:cubicBezTo>
                  <a:cubicBezTo>
                    <a:pt x="10693" y="27455"/>
                    <a:pt x="10202" y="26442"/>
                    <a:pt x="9745" y="25428"/>
                  </a:cubicBezTo>
                  <a:cubicBezTo>
                    <a:pt x="9091" y="24087"/>
                    <a:pt x="8535" y="22681"/>
                    <a:pt x="8110" y="21243"/>
                  </a:cubicBezTo>
                  <a:cubicBezTo>
                    <a:pt x="8208" y="21210"/>
                    <a:pt x="10954" y="20589"/>
                    <a:pt x="11968" y="19804"/>
                  </a:cubicBezTo>
                  <a:cubicBezTo>
                    <a:pt x="12851" y="19117"/>
                    <a:pt x="13799" y="18005"/>
                    <a:pt x="13799" y="16828"/>
                  </a:cubicBezTo>
                  <a:cubicBezTo>
                    <a:pt x="13830" y="15709"/>
                    <a:pt x="12916" y="14826"/>
                    <a:pt x="11814" y="14826"/>
                  </a:cubicBezTo>
                  <a:cubicBezTo>
                    <a:pt x="11757" y="14826"/>
                    <a:pt x="11699" y="14829"/>
                    <a:pt x="11641" y="14834"/>
                  </a:cubicBezTo>
                  <a:cubicBezTo>
                    <a:pt x="10006" y="14997"/>
                    <a:pt x="8567" y="17646"/>
                    <a:pt x="8273" y="19117"/>
                  </a:cubicBezTo>
                  <a:cubicBezTo>
                    <a:pt x="8240" y="19215"/>
                    <a:pt x="8077" y="20883"/>
                    <a:pt x="8077" y="21177"/>
                  </a:cubicBezTo>
                  <a:cubicBezTo>
                    <a:pt x="8044" y="21112"/>
                    <a:pt x="8012" y="21014"/>
                    <a:pt x="7979" y="20916"/>
                  </a:cubicBezTo>
                  <a:cubicBezTo>
                    <a:pt x="7586" y="19477"/>
                    <a:pt x="7292" y="18005"/>
                    <a:pt x="7161" y="16501"/>
                  </a:cubicBezTo>
                  <a:cubicBezTo>
                    <a:pt x="7063" y="15684"/>
                    <a:pt x="7031" y="14866"/>
                    <a:pt x="6998" y="14082"/>
                  </a:cubicBezTo>
                  <a:cubicBezTo>
                    <a:pt x="7521" y="14016"/>
                    <a:pt x="9908" y="13722"/>
                    <a:pt x="10922" y="13101"/>
                  </a:cubicBezTo>
                  <a:cubicBezTo>
                    <a:pt x="11903" y="12512"/>
                    <a:pt x="12916" y="11531"/>
                    <a:pt x="13047" y="10354"/>
                  </a:cubicBezTo>
                  <a:cubicBezTo>
                    <a:pt x="13178" y="9210"/>
                    <a:pt x="12295" y="8163"/>
                    <a:pt x="11151" y="8131"/>
                  </a:cubicBezTo>
                  <a:cubicBezTo>
                    <a:pt x="9483" y="8131"/>
                    <a:pt x="7750" y="10583"/>
                    <a:pt x="7292" y="11989"/>
                  </a:cubicBezTo>
                  <a:cubicBezTo>
                    <a:pt x="7259" y="12087"/>
                    <a:pt x="7096" y="12872"/>
                    <a:pt x="6998" y="13460"/>
                  </a:cubicBezTo>
                  <a:lnTo>
                    <a:pt x="6998" y="12414"/>
                  </a:lnTo>
                  <a:cubicBezTo>
                    <a:pt x="6998" y="11171"/>
                    <a:pt x="7063" y="10027"/>
                    <a:pt x="7129" y="8981"/>
                  </a:cubicBezTo>
                  <a:cubicBezTo>
                    <a:pt x="7194" y="8425"/>
                    <a:pt x="7259" y="7902"/>
                    <a:pt x="7292" y="7411"/>
                  </a:cubicBezTo>
                  <a:cubicBezTo>
                    <a:pt x="7783" y="7052"/>
                    <a:pt x="9712" y="5711"/>
                    <a:pt x="10300" y="4730"/>
                  </a:cubicBezTo>
                  <a:cubicBezTo>
                    <a:pt x="10889" y="3749"/>
                    <a:pt x="11347" y="2408"/>
                    <a:pt x="10922" y="1329"/>
                  </a:cubicBezTo>
                  <a:cubicBezTo>
                    <a:pt x="10630" y="502"/>
                    <a:pt x="9848" y="0"/>
                    <a:pt x="9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-7028378" y="3218416"/>
              <a:ext cx="162601" cy="237566"/>
            </a:xfrm>
            <a:custGeom>
              <a:avLst/>
              <a:gdLst/>
              <a:ahLst/>
              <a:cxnLst/>
              <a:rect l="l" t="t" r="r" b="b"/>
              <a:pathLst>
                <a:path w="5069" h="7406" extrusionOk="0">
                  <a:moveTo>
                    <a:pt x="2287" y="0"/>
                  </a:moveTo>
                  <a:cubicBezTo>
                    <a:pt x="1464" y="0"/>
                    <a:pt x="696" y="522"/>
                    <a:pt x="425" y="1357"/>
                  </a:cubicBezTo>
                  <a:cubicBezTo>
                    <a:pt x="0" y="2468"/>
                    <a:pt x="524" y="3809"/>
                    <a:pt x="1145" y="4757"/>
                  </a:cubicBezTo>
                  <a:cubicBezTo>
                    <a:pt x="1831" y="5869"/>
                    <a:pt x="4317" y="7406"/>
                    <a:pt x="4317" y="7406"/>
                  </a:cubicBezTo>
                  <a:cubicBezTo>
                    <a:pt x="4349" y="7406"/>
                    <a:pt x="4840" y="5477"/>
                    <a:pt x="4872" y="5346"/>
                  </a:cubicBezTo>
                  <a:cubicBezTo>
                    <a:pt x="5069" y="3875"/>
                    <a:pt x="4611" y="899"/>
                    <a:pt x="3107" y="180"/>
                  </a:cubicBezTo>
                  <a:cubicBezTo>
                    <a:pt x="2838" y="58"/>
                    <a:pt x="2559" y="0"/>
                    <a:pt x="2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6" name="Google Shape;1036;p43"/>
          <p:cNvGrpSpPr/>
          <p:nvPr/>
        </p:nvGrpSpPr>
        <p:grpSpPr>
          <a:xfrm>
            <a:off x="304797" y="4002945"/>
            <a:ext cx="999120" cy="1202128"/>
            <a:chOff x="-1142093" y="3874529"/>
            <a:chExt cx="825514" cy="993248"/>
          </a:xfrm>
        </p:grpSpPr>
        <p:sp>
          <p:nvSpPr>
            <p:cNvPr id="1037" name="Google Shape;1037;p43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0" name="Google Shape;960;p43"/>
          <p:cNvSpPr txBox="1">
            <a:spLocks noGrp="1"/>
          </p:cNvSpPr>
          <p:nvPr>
            <p:ph type="subTitle" idx="3"/>
          </p:nvPr>
        </p:nvSpPr>
        <p:spPr>
          <a:xfrm flipH="1">
            <a:off x="5929322" y="3286130"/>
            <a:ext cx="2977795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(опікунки власної сексуальності), будуть більше орієнтуватися на емоційні аспекти сексу, на стабільні та практичні аспекти кохання, а також потенційний вклад у відносини та зобов’язання.</a:t>
            </a:r>
            <a:endParaRPr dirty="0"/>
          </a:p>
        </p:txBody>
      </p:sp>
      <p:grpSp>
        <p:nvGrpSpPr>
          <p:cNvPr id="97" name="Google Shape;1571;p53"/>
          <p:cNvGrpSpPr/>
          <p:nvPr/>
        </p:nvGrpSpPr>
        <p:grpSpPr>
          <a:xfrm>
            <a:off x="1000100" y="2928940"/>
            <a:ext cx="2143140" cy="2349428"/>
            <a:chOff x="-8638237" y="4744325"/>
            <a:chExt cx="2454250" cy="3009175"/>
          </a:xfrm>
        </p:grpSpPr>
        <p:sp>
          <p:nvSpPr>
            <p:cNvPr id="98" name="Google Shape;1572;p53"/>
            <p:cNvSpPr/>
            <p:nvPr/>
          </p:nvSpPr>
          <p:spPr>
            <a:xfrm>
              <a:off x="-7885212" y="5478425"/>
              <a:ext cx="385925" cy="347525"/>
            </a:xfrm>
            <a:custGeom>
              <a:avLst/>
              <a:gdLst/>
              <a:ahLst/>
              <a:cxnLst/>
              <a:rect l="l" t="t" r="r" b="b"/>
              <a:pathLst>
                <a:path w="15437" h="13901" extrusionOk="0">
                  <a:moveTo>
                    <a:pt x="5282" y="1"/>
                  </a:moveTo>
                  <a:cubicBezTo>
                    <a:pt x="5243" y="1"/>
                    <a:pt x="5204" y="1"/>
                    <a:pt x="5164" y="2"/>
                  </a:cubicBezTo>
                  <a:cubicBezTo>
                    <a:pt x="4324" y="13"/>
                    <a:pt x="3483" y="223"/>
                    <a:pt x="2731" y="599"/>
                  </a:cubicBezTo>
                  <a:cubicBezTo>
                    <a:pt x="1880" y="1052"/>
                    <a:pt x="0" y="2678"/>
                    <a:pt x="1183" y="3850"/>
                  </a:cubicBezTo>
                  <a:cubicBezTo>
                    <a:pt x="2024" y="2700"/>
                    <a:pt x="3328" y="1904"/>
                    <a:pt x="4589" y="1262"/>
                  </a:cubicBezTo>
                  <a:cubicBezTo>
                    <a:pt x="4726" y="1192"/>
                    <a:pt x="4862" y="1161"/>
                    <a:pt x="4990" y="1161"/>
                  </a:cubicBezTo>
                  <a:cubicBezTo>
                    <a:pt x="5769" y="1161"/>
                    <a:pt x="6287" y="2306"/>
                    <a:pt x="5451" y="2733"/>
                  </a:cubicBezTo>
                  <a:cubicBezTo>
                    <a:pt x="4501" y="3219"/>
                    <a:pt x="3494" y="3728"/>
                    <a:pt x="2798" y="4557"/>
                  </a:cubicBezTo>
                  <a:cubicBezTo>
                    <a:pt x="2123" y="5353"/>
                    <a:pt x="1802" y="6481"/>
                    <a:pt x="2311" y="7300"/>
                  </a:cubicBezTo>
                  <a:cubicBezTo>
                    <a:pt x="2897" y="5862"/>
                    <a:pt x="4213" y="4790"/>
                    <a:pt x="5518" y="3960"/>
                  </a:cubicBezTo>
                  <a:cubicBezTo>
                    <a:pt x="5669" y="3863"/>
                    <a:pt x="5818" y="3821"/>
                    <a:pt x="5957" y="3821"/>
                  </a:cubicBezTo>
                  <a:cubicBezTo>
                    <a:pt x="6677" y="3821"/>
                    <a:pt x="7149" y="4940"/>
                    <a:pt x="6380" y="5431"/>
                  </a:cubicBezTo>
                  <a:cubicBezTo>
                    <a:pt x="5507" y="5984"/>
                    <a:pt x="4611" y="6603"/>
                    <a:pt x="4091" y="7521"/>
                  </a:cubicBezTo>
                  <a:cubicBezTo>
                    <a:pt x="3516" y="8549"/>
                    <a:pt x="3550" y="10241"/>
                    <a:pt x="4843" y="10573"/>
                  </a:cubicBezTo>
                  <a:cubicBezTo>
                    <a:pt x="5252" y="9091"/>
                    <a:pt x="6535" y="7853"/>
                    <a:pt x="7917" y="7101"/>
                  </a:cubicBezTo>
                  <a:cubicBezTo>
                    <a:pt x="8061" y="7022"/>
                    <a:pt x="8202" y="6987"/>
                    <a:pt x="8335" y="6987"/>
                  </a:cubicBezTo>
                  <a:cubicBezTo>
                    <a:pt x="9096" y="6987"/>
                    <a:pt x="9599" y="8120"/>
                    <a:pt x="8780" y="8571"/>
                  </a:cubicBezTo>
                  <a:cubicBezTo>
                    <a:pt x="7718" y="9146"/>
                    <a:pt x="6557" y="10009"/>
                    <a:pt x="6425" y="11336"/>
                  </a:cubicBezTo>
                  <a:cubicBezTo>
                    <a:pt x="6341" y="12196"/>
                    <a:pt x="7002" y="13227"/>
                    <a:pt x="7797" y="13227"/>
                  </a:cubicBezTo>
                  <a:cubicBezTo>
                    <a:pt x="8055" y="13227"/>
                    <a:pt x="8327" y="13119"/>
                    <a:pt x="8592" y="12862"/>
                  </a:cubicBezTo>
                  <a:cubicBezTo>
                    <a:pt x="8326" y="11922"/>
                    <a:pt x="8448" y="10915"/>
                    <a:pt x="8946" y="10075"/>
                  </a:cubicBezTo>
                  <a:cubicBezTo>
                    <a:pt x="9113" y="9778"/>
                    <a:pt x="9369" y="9655"/>
                    <a:pt x="9626" y="9655"/>
                  </a:cubicBezTo>
                  <a:cubicBezTo>
                    <a:pt x="10204" y="9655"/>
                    <a:pt x="10791" y="10273"/>
                    <a:pt x="10416" y="10938"/>
                  </a:cubicBezTo>
                  <a:cubicBezTo>
                    <a:pt x="9503" y="12551"/>
                    <a:pt x="10899" y="13901"/>
                    <a:pt x="12400" y="13901"/>
                  </a:cubicBezTo>
                  <a:cubicBezTo>
                    <a:pt x="12772" y="13901"/>
                    <a:pt x="13150" y="13818"/>
                    <a:pt x="13501" y="13636"/>
                  </a:cubicBezTo>
                  <a:cubicBezTo>
                    <a:pt x="15061" y="12817"/>
                    <a:pt x="15436" y="11048"/>
                    <a:pt x="15138" y="9467"/>
                  </a:cubicBezTo>
                  <a:cubicBezTo>
                    <a:pt x="13789" y="6658"/>
                    <a:pt x="12385" y="3706"/>
                    <a:pt x="9874" y="1738"/>
                  </a:cubicBezTo>
                  <a:cubicBezTo>
                    <a:pt x="8545" y="700"/>
                    <a:pt x="6994" y="1"/>
                    <a:pt x="5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573;p53"/>
            <p:cNvSpPr/>
            <p:nvPr/>
          </p:nvSpPr>
          <p:spPr>
            <a:xfrm>
              <a:off x="-7582462" y="5676125"/>
              <a:ext cx="159200" cy="293600"/>
            </a:xfrm>
            <a:custGeom>
              <a:avLst/>
              <a:gdLst/>
              <a:ahLst/>
              <a:cxnLst/>
              <a:rect l="l" t="t" r="r" b="b"/>
              <a:pathLst>
                <a:path w="6368" h="11744" extrusionOk="0">
                  <a:moveTo>
                    <a:pt x="4583" y="1"/>
                  </a:moveTo>
                  <a:cubicBezTo>
                    <a:pt x="3801" y="1"/>
                    <a:pt x="3121" y="503"/>
                    <a:pt x="2663" y="1891"/>
                  </a:cubicBezTo>
                  <a:cubicBezTo>
                    <a:pt x="2364" y="2775"/>
                    <a:pt x="2254" y="3770"/>
                    <a:pt x="2066" y="4677"/>
                  </a:cubicBezTo>
                  <a:cubicBezTo>
                    <a:pt x="1704" y="6478"/>
                    <a:pt x="1" y="11744"/>
                    <a:pt x="2974" y="11744"/>
                  </a:cubicBezTo>
                  <a:cubicBezTo>
                    <a:pt x="2995" y="11744"/>
                    <a:pt x="3017" y="11743"/>
                    <a:pt x="3039" y="11743"/>
                  </a:cubicBezTo>
                  <a:lnTo>
                    <a:pt x="3249" y="9045"/>
                  </a:lnTo>
                  <a:cubicBezTo>
                    <a:pt x="3260" y="8890"/>
                    <a:pt x="3315" y="8746"/>
                    <a:pt x="3404" y="8625"/>
                  </a:cubicBezTo>
                  <a:cubicBezTo>
                    <a:pt x="3736" y="6325"/>
                    <a:pt x="4532" y="4135"/>
                    <a:pt x="5726" y="2156"/>
                  </a:cubicBezTo>
                  <a:lnTo>
                    <a:pt x="6367" y="630"/>
                  </a:lnTo>
                  <a:cubicBezTo>
                    <a:pt x="5750" y="257"/>
                    <a:pt x="5141" y="1"/>
                    <a:pt x="4583" y="1"/>
                  </a:cubicBezTo>
                  <a:close/>
                </a:path>
              </a:pathLst>
            </a:custGeom>
            <a:solidFill>
              <a:srgbClr val="EE3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574;p53"/>
            <p:cNvSpPr/>
            <p:nvPr/>
          </p:nvSpPr>
          <p:spPr>
            <a:xfrm>
              <a:off x="-8554212" y="6881925"/>
              <a:ext cx="342550" cy="448525"/>
            </a:xfrm>
            <a:custGeom>
              <a:avLst/>
              <a:gdLst/>
              <a:ahLst/>
              <a:cxnLst/>
              <a:rect l="l" t="t" r="r" b="b"/>
              <a:pathLst>
                <a:path w="13702" h="17941" extrusionOk="0">
                  <a:moveTo>
                    <a:pt x="13579" y="1"/>
                  </a:moveTo>
                  <a:cubicBezTo>
                    <a:pt x="8792" y="1405"/>
                    <a:pt x="4214" y="3462"/>
                    <a:pt x="1" y="6138"/>
                  </a:cubicBezTo>
                  <a:cubicBezTo>
                    <a:pt x="631" y="9234"/>
                    <a:pt x="1184" y="12695"/>
                    <a:pt x="2876" y="15260"/>
                  </a:cubicBezTo>
                  <a:cubicBezTo>
                    <a:pt x="3838" y="16713"/>
                    <a:pt x="5442" y="17941"/>
                    <a:pt x="7203" y="17941"/>
                  </a:cubicBezTo>
                  <a:cubicBezTo>
                    <a:pt x="7547" y="17941"/>
                    <a:pt x="7897" y="17894"/>
                    <a:pt x="8250" y="17792"/>
                  </a:cubicBezTo>
                  <a:cubicBezTo>
                    <a:pt x="10340" y="17195"/>
                    <a:pt x="11633" y="15183"/>
                    <a:pt x="12297" y="13248"/>
                  </a:cubicBezTo>
                  <a:cubicBezTo>
                    <a:pt x="13425" y="9975"/>
                    <a:pt x="13701" y="6293"/>
                    <a:pt x="13690" y="2854"/>
                  </a:cubicBezTo>
                  <a:cubicBezTo>
                    <a:pt x="13690" y="1892"/>
                    <a:pt x="13646" y="941"/>
                    <a:pt x="1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575;p53"/>
            <p:cNvSpPr/>
            <p:nvPr/>
          </p:nvSpPr>
          <p:spPr>
            <a:xfrm>
              <a:off x="-8638237" y="6138450"/>
              <a:ext cx="970875" cy="1484925"/>
            </a:xfrm>
            <a:custGeom>
              <a:avLst/>
              <a:gdLst/>
              <a:ahLst/>
              <a:cxnLst/>
              <a:rect l="l" t="t" r="r" b="b"/>
              <a:pathLst>
                <a:path w="38835" h="59397" extrusionOk="0">
                  <a:moveTo>
                    <a:pt x="35961" y="0"/>
                  </a:moveTo>
                  <a:cubicBezTo>
                    <a:pt x="35874" y="0"/>
                    <a:pt x="35781" y="16"/>
                    <a:pt x="35683" y="50"/>
                  </a:cubicBezTo>
                  <a:cubicBezTo>
                    <a:pt x="29480" y="2273"/>
                    <a:pt x="23597" y="5269"/>
                    <a:pt x="18168" y="8985"/>
                  </a:cubicBezTo>
                  <a:cubicBezTo>
                    <a:pt x="13004" y="12534"/>
                    <a:pt x="7752" y="16736"/>
                    <a:pt x="4047" y="21845"/>
                  </a:cubicBezTo>
                  <a:cubicBezTo>
                    <a:pt x="476" y="26787"/>
                    <a:pt x="0" y="32626"/>
                    <a:pt x="2510" y="38166"/>
                  </a:cubicBezTo>
                  <a:cubicBezTo>
                    <a:pt x="4633" y="42854"/>
                    <a:pt x="8393" y="46370"/>
                    <a:pt x="12407" y="49478"/>
                  </a:cubicBezTo>
                  <a:cubicBezTo>
                    <a:pt x="11511" y="50019"/>
                    <a:pt x="11025" y="51059"/>
                    <a:pt x="11179" y="52098"/>
                  </a:cubicBezTo>
                  <a:cubicBezTo>
                    <a:pt x="10461" y="52397"/>
                    <a:pt x="9985" y="53082"/>
                    <a:pt x="9952" y="53856"/>
                  </a:cubicBezTo>
                  <a:cubicBezTo>
                    <a:pt x="9808" y="56433"/>
                    <a:pt x="12838" y="58390"/>
                    <a:pt x="15005" y="58954"/>
                  </a:cubicBezTo>
                  <a:cubicBezTo>
                    <a:pt x="15094" y="58976"/>
                    <a:pt x="15182" y="58976"/>
                    <a:pt x="15282" y="58976"/>
                  </a:cubicBezTo>
                  <a:cubicBezTo>
                    <a:pt x="16081" y="59264"/>
                    <a:pt x="16852" y="59396"/>
                    <a:pt x="17587" y="59396"/>
                  </a:cubicBezTo>
                  <a:cubicBezTo>
                    <a:pt x="22017" y="59396"/>
                    <a:pt x="25115" y="54594"/>
                    <a:pt x="24935" y="50174"/>
                  </a:cubicBezTo>
                  <a:cubicBezTo>
                    <a:pt x="24714" y="44701"/>
                    <a:pt x="21109" y="40433"/>
                    <a:pt x="18842" y="35656"/>
                  </a:cubicBezTo>
                  <a:cubicBezTo>
                    <a:pt x="18920" y="35545"/>
                    <a:pt x="18964" y="35412"/>
                    <a:pt x="18986" y="35280"/>
                  </a:cubicBezTo>
                  <a:cubicBezTo>
                    <a:pt x="19959" y="27805"/>
                    <a:pt x="30398" y="26920"/>
                    <a:pt x="34434" y="21601"/>
                  </a:cubicBezTo>
                  <a:cubicBezTo>
                    <a:pt x="38834" y="15774"/>
                    <a:pt x="37729" y="8133"/>
                    <a:pt x="36512" y="1433"/>
                  </a:cubicBezTo>
                  <a:cubicBezTo>
                    <a:pt x="36933" y="924"/>
                    <a:pt x="36627" y="0"/>
                    <a:pt x="35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576;p53"/>
            <p:cNvSpPr/>
            <p:nvPr/>
          </p:nvSpPr>
          <p:spPr>
            <a:xfrm>
              <a:off x="-8606187" y="6192500"/>
              <a:ext cx="896800" cy="1386675"/>
            </a:xfrm>
            <a:custGeom>
              <a:avLst/>
              <a:gdLst/>
              <a:ahLst/>
              <a:cxnLst/>
              <a:rect l="l" t="t" r="r" b="b"/>
              <a:pathLst>
                <a:path w="35872" h="55467" extrusionOk="0">
                  <a:moveTo>
                    <a:pt x="33627" y="0"/>
                  </a:moveTo>
                  <a:lnTo>
                    <a:pt x="33627" y="0"/>
                  </a:lnTo>
                  <a:cubicBezTo>
                    <a:pt x="23211" y="3948"/>
                    <a:pt x="13215" y="10251"/>
                    <a:pt x="5806" y="18610"/>
                  </a:cubicBezTo>
                  <a:cubicBezTo>
                    <a:pt x="1483" y="23498"/>
                    <a:pt x="1" y="29380"/>
                    <a:pt x="2854" y="35462"/>
                  </a:cubicBezTo>
                  <a:cubicBezTo>
                    <a:pt x="5430" y="40969"/>
                    <a:pt x="10417" y="44750"/>
                    <a:pt x="15216" y="48233"/>
                  </a:cubicBezTo>
                  <a:cubicBezTo>
                    <a:pt x="15350" y="48127"/>
                    <a:pt x="15495" y="48080"/>
                    <a:pt x="15638" y="48080"/>
                  </a:cubicBezTo>
                  <a:cubicBezTo>
                    <a:pt x="16249" y="48080"/>
                    <a:pt x="16818" y="48935"/>
                    <a:pt x="16289" y="49571"/>
                  </a:cubicBezTo>
                  <a:cubicBezTo>
                    <a:pt x="15448" y="50600"/>
                    <a:pt x="15117" y="51860"/>
                    <a:pt x="15227" y="53176"/>
                  </a:cubicBezTo>
                  <a:cubicBezTo>
                    <a:pt x="15277" y="53722"/>
                    <a:pt x="14878" y="53993"/>
                    <a:pt x="14454" y="53993"/>
                  </a:cubicBezTo>
                  <a:cubicBezTo>
                    <a:pt x="14027" y="53993"/>
                    <a:pt x="13574" y="53719"/>
                    <a:pt x="13524" y="53176"/>
                  </a:cubicBezTo>
                  <a:lnTo>
                    <a:pt x="13524" y="53110"/>
                  </a:lnTo>
                  <a:cubicBezTo>
                    <a:pt x="12894" y="52833"/>
                    <a:pt x="12396" y="52435"/>
                    <a:pt x="11844" y="52004"/>
                  </a:cubicBezTo>
                  <a:cubicBezTo>
                    <a:pt x="11565" y="51799"/>
                    <a:pt x="11042" y="51515"/>
                    <a:pt x="10701" y="51515"/>
                  </a:cubicBezTo>
                  <a:cubicBezTo>
                    <a:pt x="10434" y="51515"/>
                    <a:pt x="10279" y="51689"/>
                    <a:pt x="10439" y="52214"/>
                  </a:cubicBezTo>
                  <a:cubicBezTo>
                    <a:pt x="10893" y="53674"/>
                    <a:pt x="12551" y="54658"/>
                    <a:pt x="13956" y="55078"/>
                  </a:cubicBezTo>
                  <a:cubicBezTo>
                    <a:pt x="13983" y="55076"/>
                    <a:pt x="14011" y="55074"/>
                    <a:pt x="14040" y="55074"/>
                  </a:cubicBezTo>
                  <a:cubicBezTo>
                    <a:pt x="14141" y="55074"/>
                    <a:pt x="14248" y="55090"/>
                    <a:pt x="14343" y="55133"/>
                  </a:cubicBezTo>
                  <a:cubicBezTo>
                    <a:pt x="14943" y="55360"/>
                    <a:pt x="15553" y="55467"/>
                    <a:pt x="16151" y="55467"/>
                  </a:cubicBezTo>
                  <a:cubicBezTo>
                    <a:pt x="18262" y="55467"/>
                    <a:pt x="20236" y="54144"/>
                    <a:pt x="21209" y="52137"/>
                  </a:cubicBezTo>
                  <a:cubicBezTo>
                    <a:pt x="22514" y="49439"/>
                    <a:pt x="21983" y="46199"/>
                    <a:pt x="20911" y="43523"/>
                  </a:cubicBezTo>
                  <a:cubicBezTo>
                    <a:pt x="18920" y="38525"/>
                    <a:pt x="15172" y="34422"/>
                    <a:pt x="14276" y="28982"/>
                  </a:cubicBezTo>
                  <a:cubicBezTo>
                    <a:pt x="14177" y="28332"/>
                    <a:pt x="14727" y="27908"/>
                    <a:pt x="15221" y="27908"/>
                  </a:cubicBezTo>
                  <a:cubicBezTo>
                    <a:pt x="15549" y="27908"/>
                    <a:pt x="15853" y="28096"/>
                    <a:pt x="15924" y="28529"/>
                  </a:cubicBezTo>
                  <a:cubicBezTo>
                    <a:pt x="16068" y="29347"/>
                    <a:pt x="16267" y="30165"/>
                    <a:pt x="16532" y="30961"/>
                  </a:cubicBezTo>
                  <a:cubicBezTo>
                    <a:pt x="18423" y="25975"/>
                    <a:pt x="24151" y="24194"/>
                    <a:pt x="28463" y="21397"/>
                  </a:cubicBezTo>
                  <a:cubicBezTo>
                    <a:pt x="35872" y="16576"/>
                    <a:pt x="34987" y="7619"/>
                    <a:pt x="33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577;p53"/>
            <p:cNvSpPr/>
            <p:nvPr/>
          </p:nvSpPr>
          <p:spPr>
            <a:xfrm>
              <a:off x="-8322262" y="7405775"/>
              <a:ext cx="72450" cy="69150"/>
            </a:xfrm>
            <a:custGeom>
              <a:avLst/>
              <a:gdLst/>
              <a:ahLst/>
              <a:cxnLst/>
              <a:rect l="l" t="t" r="r" b="b"/>
              <a:pathLst>
                <a:path w="2898" h="2766" extrusionOk="0">
                  <a:moveTo>
                    <a:pt x="1382" y="1"/>
                  </a:moveTo>
                  <a:cubicBezTo>
                    <a:pt x="1305" y="67"/>
                    <a:pt x="1205" y="100"/>
                    <a:pt x="1106" y="123"/>
                  </a:cubicBezTo>
                  <a:cubicBezTo>
                    <a:pt x="387" y="222"/>
                    <a:pt x="0" y="797"/>
                    <a:pt x="332" y="1449"/>
                  </a:cubicBezTo>
                  <a:cubicBezTo>
                    <a:pt x="1051" y="1759"/>
                    <a:pt x="1592" y="2356"/>
                    <a:pt x="2289" y="2765"/>
                  </a:cubicBezTo>
                  <a:cubicBezTo>
                    <a:pt x="2411" y="2190"/>
                    <a:pt x="2621" y="1626"/>
                    <a:pt x="2897" y="1107"/>
                  </a:cubicBezTo>
                  <a:cubicBezTo>
                    <a:pt x="2388" y="742"/>
                    <a:pt x="1891" y="377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578;p53"/>
            <p:cNvSpPr/>
            <p:nvPr/>
          </p:nvSpPr>
          <p:spPr>
            <a:xfrm>
              <a:off x="-8093387" y="6081050"/>
              <a:ext cx="1252025" cy="1672450"/>
            </a:xfrm>
            <a:custGeom>
              <a:avLst/>
              <a:gdLst/>
              <a:ahLst/>
              <a:cxnLst/>
              <a:rect l="l" t="t" r="r" b="b"/>
              <a:pathLst>
                <a:path w="50081" h="66898" extrusionOk="0">
                  <a:moveTo>
                    <a:pt x="30242" y="1"/>
                  </a:moveTo>
                  <a:cubicBezTo>
                    <a:pt x="26864" y="1"/>
                    <a:pt x="23489" y="311"/>
                    <a:pt x="20247" y="787"/>
                  </a:cubicBezTo>
                  <a:cubicBezTo>
                    <a:pt x="18201" y="1075"/>
                    <a:pt x="15990" y="1218"/>
                    <a:pt x="14088" y="2037"/>
                  </a:cubicBezTo>
                  <a:cubicBezTo>
                    <a:pt x="10660" y="3518"/>
                    <a:pt x="8791" y="7278"/>
                    <a:pt x="7520" y="10584"/>
                  </a:cubicBezTo>
                  <a:cubicBezTo>
                    <a:pt x="5839" y="14974"/>
                    <a:pt x="5043" y="19718"/>
                    <a:pt x="4203" y="24329"/>
                  </a:cubicBezTo>
                  <a:cubicBezTo>
                    <a:pt x="3285" y="29404"/>
                    <a:pt x="2522" y="34513"/>
                    <a:pt x="1914" y="39643"/>
                  </a:cubicBezTo>
                  <a:cubicBezTo>
                    <a:pt x="1405" y="44033"/>
                    <a:pt x="941" y="48434"/>
                    <a:pt x="675" y="52846"/>
                  </a:cubicBezTo>
                  <a:cubicBezTo>
                    <a:pt x="543" y="55058"/>
                    <a:pt x="465" y="57269"/>
                    <a:pt x="465" y="59481"/>
                  </a:cubicBezTo>
                  <a:cubicBezTo>
                    <a:pt x="465" y="60520"/>
                    <a:pt x="1" y="61969"/>
                    <a:pt x="675" y="62875"/>
                  </a:cubicBezTo>
                  <a:cubicBezTo>
                    <a:pt x="2024" y="64689"/>
                    <a:pt x="4988" y="64523"/>
                    <a:pt x="6978" y="64855"/>
                  </a:cubicBezTo>
                  <a:cubicBezTo>
                    <a:pt x="12828" y="65806"/>
                    <a:pt x="18577" y="66690"/>
                    <a:pt x="24515" y="66845"/>
                  </a:cubicBezTo>
                  <a:cubicBezTo>
                    <a:pt x="25698" y="66879"/>
                    <a:pt x="26889" y="66897"/>
                    <a:pt x="28083" y="66897"/>
                  </a:cubicBezTo>
                  <a:cubicBezTo>
                    <a:pt x="33811" y="66897"/>
                    <a:pt x="39636" y="66486"/>
                    <a:pt x="45226" y="65507"/>
                  </a:cubicBezTo>
                  <a:cubicBezTo>
                    <a:pt x="46575" y="65264"/>
                    <a:pt x="47460" y="64833"/>
                    <a:pt x="48024" y="64158"/>
                  </a:cubicBezTo>
                  <a:cubicBezTo>
                    <a:pt x="48643" y="63417"/>
                    <a:pt x="48886" y="62367"/>
                    <a:pt x="48975" y="60907"/>
                  </a:cubicBezTo>
                  <a:cubicBezTo>
                    <a:pt x="49041" y="59591"/>
                    <a:pt x="49130" y="58264"/>
                    <a:pt x="49218" y="56949"/>
                  </a:cubicBezTo>
                  <a:cubicBezTo>
                    <a:pt x="49881" y="47771"/>
                    <a:pt x="50081" y="38571"/>
                    <a:pt x="49837" y="29360"/>
                  </a:cubicBezTo>
                  <a:cubicBezTo>
                    <a:pt x="49716" y="24760"/>
                    <a:pt x="49472" y="20160"/>
                    <a:pt x="49118" y="15571"/>
                  </a:cubicBezTo>
                  <a:cubicBezTo>
                    <a:pt x="48875" y="12398"/>
                    <a:pt x="48698" y="9003"/>
                    <a:pt x="47239" y="6095"/>
                  </a:cubicBezTo>
                  <a:cubicBezTo>
                    <a:pt x="45812" y="3253"/>
                    <a:pt x="43236" y="1771"/>
                    <a:pt x="40217" y="1064"/>
                  </a:cubicBezTo>
                  <a:cubicBezTo>
                    <a:pt x="36973" y="308"/>
                    <a:pt x="33606" y="1"/>
                    <a:pt x="3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579;p53"/>
            <p:cNvSpPr/>
            <p:nvPr/>
          </p:nvSpPr>
          <p:spPr>
            <a:xfrm>
              <a:off x="-8042512" y="6119300"/>
              <a:ext cx="1153600" cy="1580650"/>
            </a:xfrm>
            <a:custGeom>
              <a:avLst/>
              <a:gdLst/>
              <a:ahLst/>
              <a:cxnLst/>
              <a:rect l="l" t="t" r="r" b="b"/>
              <a:pathLst>
                <a:path w="46144" h="63226" extrusionOk="0">
                  <a:moveTo>
                    <a:pt x="27957" y="0"/>
                  </a:moveTo>
                  <a:cubicBezTo>
                    <a:pt x="23441" y="0"/>
                    <a:pt x="18900" y="669"/>
                    <a:pt x="14497" y="1612"/>
                  </a:cubicBezTo>
                  <a:cubicBezTo>
                    <a:pt x="10173" y="2541"/>
                    <a:pt x="8161" y="6688"/>
                    <a:pt x="6823" y="10547"/>
                  </a:cubicBezTo>
                  <a:cubicBezTo>
                    <a:pt x="4445" y="17425"/>
                    <a:pt x="3472" y="24977"/>
                    <a:pt x="2433" y="32153"/>
                  </a:cubicBezTo>
                  <a:cubicBezTo>
                    <a:pt x="1161" y="40999"/>
                    <a:pt x="553" y="49879"/>
                    <a:pt x="33" y="58791"/>
                  </a:cubicBezTo>
                  <a:cubicBezTo>
                    <a:pt x="0" y="59090"/>
                    <a:pt x="22" y="59399"/>
                    <a:pt x="100" y="59698"/>
                  </a:cubicBezTo>
                  <a:cubicBezTo>
                    <a:pt x="111" y="59764"/>
                    <a:pt x="144" y="59819"/>
                    <a:pt x="177" y="59886"/>
                  </a:cubicBezTo>
                  <a:cubicBezTo>
                    <a:pt x="299" y="60041"/>
                    <a:pt x="454" y="60162"/>
                    <a:pt x="642" y="60240"/>
                  </a:cubicBezTo>
                  <a:cubicBezTo>
                    <a:pt x="1946" y="60947"/>
                    <a:pt x="4401" y="61047"/>
                    <a:pt x="5894" y="61345"/>
                  </a:cubicBezTo>
                  <a:cubicBezTo>
                    <a:pt x="7741" y="61710"/>
                    <a:pt x="9598" y="62020"/>
                    <a:pt x="11467" y="62274"/>
                  </a:cubicBezTo>
                  <a:cubicBezTo>
                    <a:pt x="15193" y="62794"/>
                    <a:pt x="18942" y="63104"/>
                    <a:pt x="22702" y="63192"/>
                  </a:cubicBezTo>
                  <a:cubicBezTo>
                    <a:pt x="23552" y="63215"/>
                    <a:pt x="24403" y="63226"/>
                    <a:pt x="25254" y="63226"/>
                  </a:cubicBezTo>
                  <a:cubicBezTo>
                    <a:pt x="28162" y="63226"/>
                    <a:pt x="31069" y="63095"/>
                    <a:pt x="33969" y="62838"/>
                  </a:cubicBezTo>
                  <a:cubicBezTo>
                    <a:pt x="35783" y="62683"/>
                    <a:pt x="37596" y="62517"/>
                    <a:pt x="39387" y="62318"/>
                  </a:cubicBezTo>
                  <a:cubicBezTo>
                    <a:pt x="40537" y="62197"/>
                    <a:pt x="44883" y="62230"/>
                    <a:pt x="45005" y="60715"/>
                  </a:cubicBezTo>
                  <a:cubicBezTo>
                    <a:pt x="45646" y="52499"/>
                    <a:pt x="46110" y="44295"/>
                    <a:pt x="46133" y="36046"/>
                  </a:cubicBezTo>
                  <a:cubicBezTo>
                    <a:pt x="46144" y="27565"/>
                    <a:pt x="46033" y="18895"/>
                    <a:pt x="44983" y="10470"/>
                  </a:cubicBezTo>
                  <a:cubicBezTo>
                    <a:pt x="44496" y="6544"/>
                    <a:pt x="43114" y="2884"/>
                    <a:pt x="39034" y="1601"/>
                  </a:cubicBezTo>
                  <a:cubicBezTo>
                    <a:pt x="35421" y="459"/>
                    <a:pt x="31698" y="0"/>
                    <a:pt x="27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580;p53"/>
            <p:cNvSpPr/>
            <p:nvPr/>
          </p:nvSpPr>
          <p:spPr>
            <a:xfrm>
              <a:off x="-7888812" y="6119325"/>
              <a:ext cx="783725" cy="909450"/>
            </a:xfrm>
            <a:custGeom>
              <a:avLst/>
              <a:gdLst/>
              <a:ahLst/>
              <a:cxnLst/>
              <a:rect l="l" t="t" r="r" b="b"/>
              <a:pathLst>
                <a:path w="31349" h="36378" extrusionOk="0">
                  <a:moveTo>
                    <a:pt x="21804" y="1"/>
                  </a:moveTo>
                  <a:cubicBezTo>
                    <a:pt x="17289" y="1"/>
                    <a:pt x="12747" y="669"/>
                    <a:pt x="8349" y="1611"/>
                  </a:cubicBezTo>
                  <a:cubicBezTo>
                    <a:pt x="8316" y="1623"/>
                    <a:pt x="8271" y="1634"/>
                    <a:pt x="8238" y="1645"/>
                  </a:cubicBezTo>
                  <a:cubicBezTo>
                    <a:pt x="7210" y="6985"/>
                    <a:pt x="7243" y="12658"/>
                    <a:pt x="8902" y="17744"/>
                  </a:cubicBezTo>
                  <a:cubicBezTo>
                    <a:pt x="9521" y="19646"/>
                    <a:pt x="10527" y="21626"/>
                    <a:pt x="12142" y="22886"/>
                  </a:cubicBezTo>
                  <a:lnTo>
                    <a:pt x="10892" y="23915"/>
                  </a:lnTo>
                  <a:lnTo>
                    <a:pt x="9554" y="22720"/>
                  </a:lnTo>
                  <a:cubicBezTo>
                    <a:pt x="9376" y="22557"/>
                    <a:pt x="9178" y="22488"/>
                    <a:pt x="8987" y="22488"/>
                  </a:cubicBezTo>
                  <a:cubicBezTo>
                    <a:pt x="8309" y="22488"/>
                    <a:pt x="7711" y="23348"/>
                    <a:pt x="8349" y="23926"/>
                  </a:cubicBezTo>
                  <a:lnTo>
                    <a:pt x="9565" y="25020"/>
                  </a:lnTo>
                  <a:lnTo>
                    <a:pt x="7121" y="27055"/>
                  </a:lnTo>
                  <a:lnTo>
                    <a:pt x="5529" y="25452"/>
                  </a:lnTo>
                  <a:cubicBezTo>
                    <a:pt x="5354" y="25272"/>
                    <a:pt x="5156" y="25196"/>
                    <a:pt x="4963" y="25196"/>
                  </a:cubicBezTo>
                  <a:cubicBezTo>
                    <a:pt x="4313" y="25196"/>
                    <a:pt x="3727" y="26052"/>
                    <a:pt x="4324" y="26657"/>
                  </a:cubicBezTo>
                  <a:lnTo>
                    <a:pt x="5806" y="28139"/>
                  </a:lnTo>
                  <a:lnTo>
                    <a:pt x="5330" y="28537"/>
                  </a:lnTo>
                  <a:cubicBezTo>
                    <a:pt x="5009" y="28802"/>
                    <a:pt x="4158" y="29366"/>
                    <a:pt x="3273" y="30063"/>
                  </a:cubicBezTo>
                  <a:lnTo>
                    <a:pt x="2090" y="28736"/>
                  </a:lnTo>
                  <a:cubicBezTo>
                    <a:pt x="1918" y="28540"/>
                    <a:pt x="1719" y="28458"/>
                    <a:pt x="1526" y="28458"/>
                  </a:cubicBezTo>
                  <a:cubicBezTo>
                    <a:pt x="899" y="28458"/>
                    <a:pt x="327" y="29316"/>
                    <a:pt x="885" y="29941"/>
                  </a:cubicBezTo>
                  <a:lnTo>
                    <a:pt x="1980" y="31168"/>
                  </a:lnTo>
                  <a:cubicBezTo>
                    <a:pt x="763" y="32340"/>
                    <a:pt x="0" y="33612"/>
                    <a:pt x="1294" y="34441"/>
                  </a:cubicBezTo>
                  <a:cubicBezTo>
                    <a:pt x="1550" y="34603"/>
                    <a:pt x="1811" y="34670"/>
                    <a:pt x="2070" y="34670"/>
                  </a:cubicBezTo>
                  <a:cubicBezTo>
                    <a:pt x="2627" y="34670"/>
                    <a:pt x="3177" y="34361"/>
                    <a:pt x="3660" y="34021"/>
                  </a:cubicBezTo>
                  <a:cubicBezTo>
                    <a:pt x="3826" y="33900"/>
                    <a:pt x="4003" y="33767"/>
                    <a:pt x="4169" y="33645"/>
                  </a:cubicBezTo>
                  <a:lnTo>
                    <a:pt x="6347" y="36100"/>
                  </a:lnTo>
                  <a:cubicBezTo>
                    <a:pt x="6520" y="36296"/>
                    <a:pt x="6718" y="36377"/>
                    <a:pt x="6912" y="36377"/>
                  </a:cubicBezTo>
                  <a:cubicBezTo>
                    <a:pt x="7538" y="36377"/>
                    <a:pt x="8110" y="35520"/>
                    <a:pt x="7553" y="34895"/>
                  </a:cubicBezTo>
                  <a:lnTo>
                    <a:pt x="5485" y="32562"/>
                  </a:lnTo>
                  <a:cubicBezTo>
                    <a:pt x="6325" y="31832"/>
                    <a:pt x="7144" y="31069"/>
                    <a:pt x="7973" y="30339"/>
                  </a:cubicBezTo>
                  <a:lnTo>
                    <a:pt x="9941" y="32329"/>
                  </a:lnTo>
                  <a:cubicBezTo>
                    <a:pt x="10117" y="32505"/>
                    <a:pt x="10315" y="32579"/>
                    <a:pt x="10506" y="32579"/>
                  </a:cubicBezTo>
                  <a:cubicBezTo>
                    <a:pt x="11160" y="32579"/>
                    <a:pt x="11745" y="31723"/>
                    <a:pt x="11146" y="31124"/>
                  </a:cubicBezTo>
                  <a:lnTo>
                    <a:pt x="9278" y="29233"/>
                  </a:lnTo>
                  <a:lnTo>
                    <a:pt x="11832" y="27055"/>
                  </a:lnTo>
                  <a:lnTo>
                    <a:pt x="13623" y="28669"/>
                  </a:lnTo>
                  <a:cubicBezTo>
                    <a:pt x="13803" y="28829"/>
                    <a:pt x="14001" y="28897"/>
                    <a:pt x="14192" y="28897"/>
                  </a:cubicBezTo>
                  <a:cubicBezTo>
                    <a:pt x="14873" y="28897"/>
                    <a:pt x="15467" y="28042"/>
                    <a:pt x="14829" y="27464"/>
                  </a:cubicBezTo>
                  <a:lnTo>
                    <a:pt x="13137" y="25949"/>
                  </a:lnTo>
                  <a:lnTo>
                    <a:pt x="15271" y="24125"/>
                  </a:lnTo>
                  <a:cubicBezTo>
                    <a:pt x="15413" y="24135"/>
                    <a:pt x="15556" y="24140"/>
                    <a:pt x="15698" y="24140"/>
                  </a:cubicBezTo>
                  <a:cubicBezTo>
                    <a:pt x="17410" y="24140"/>
                    <a:pt x="19093" y="23418"/>
                    <a:pt x="20512" y="22366"/>
                  </a:cubicBezTo>
                  <a:cubicBezTo>
                    <a:pt x="25610" y="18552"/>
                    <a:pt x="28960" y="11818"/>
                    <a:pt x="30508" y="5780"/>
                  </a:cubicBezTo>
                  <a:cubicBezTo>
                    <a:pt x="30906" y="4265"/>
                    <a:pt x="31194" y="2717"/>
                    <a:pt x="31349" y="1158"/>
                  </a:cubicBezTo>
                  <a:cubicBezTo>
                    <a:pt x="28221" y="339"/>
                    <a:pt x="25019" y="1"/>
                    <a:pt x="21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81;p53"/>
            <p:cNvSpPr/>
            <p:nvPr/>
          </p:nvSpPr>
          <p:spPr>
            <a:xfrm>
              <a:off x="-7113412" y="5859850"/>
              <a:ext cx="929425" cy="1613600"/>
            </a:xfrm>
            <a:custGeom>
              <a:avLst/>
              <a:gdLst/>
              <a:ahLst/>
              <a:cxnLst/>
              <a:rect l="l" t="t" r="r" b="b"/>
              <a:pathLst>
                <a:path w="37177" h="64544" extrusionOk="0">
                  <a:moveTo>
                    <a:pt x="27575" y="0"/>
                  </a:moveTo>
                  <a:cubicBezTo>
                    <a:pt x="25895" y="0"/>
                    <a:pt x="24121" y="1705"/>
                    <a:pt x="22945" y="2702"/>
                  </a:cubicBezTo>
                  <a:cubicBezTo>
                    <a:pt x="21718" y="3753"/>
                    <a:pt x="20601" y="4936"/>
                    <a:pt x="19628" y="6241"/>
                  </a:cubicBezTo>
                  <a:cubicBezTo>
                    <a:pt x="19300" y="4273"/>
                    <a:pt x="18672" y="2290"/>
                    <a:pt x="17211" y="2290"/>
                  </a:cubicBezTo>
                  <a:cubicBezTo>
                    <a:pt x="16899" y="2290"/>
                    <a:pt x="16549" y="2380"/>
                    <a:pt x="16156" y="2580"/>
                  </a:cubicBezTo>
                  <a:cubicBezTo>
                    <a:pt x="14807" y="3277"/>
                    <a:pt x="14497" y="5201"/>
                    <a:pt x="14309" y="6539"/>
                  </a:cubicBezTo>
                  <a:cubicBezTo>
                    <a:pt x="14132" y="7811"/>
                    <a:pt x="14132" y="9115"/>
                    <a:pt x="14331" y="10398"/>
                  </a:cubicBezTo>
                  <a:cubicBezTo>
                    <a:pt x="14298" y="10509"/>
                    <a:pt x="14298" y="10619"/>
                    <a:pt x="14309" y="10730"/>
                  </a:cubicBezTo>
                  <a:cubicBezTo>
                    <a:pt x="14663" y="13174"/>
                    <a:pt x="15338" y="15562"/>
                    <a:pt x="16311" y="17829"/>
                  </a:cubicBezTo>
                  <a:cubicBezTo>
                    <a:pt x="16244" y="17917"/>
                    <a:pt x="16200" y="18028"/>
                    <a:pt x="16178" y="18138"/>
                  </a:cubicBezTo>
                  <a:cubicBezTo>
                    <a:pt x="15515" y="21033"/>
                    <a:pt x="14742" y="23884"/>
                    <a:pt x="13847" y="26691"/>
                  </a:cubicBezTo>
                  <a:lnTo>
                    <a:pt x="13847" y="26691"/>
                  </a:lnTo>
                  <a:cubicBezTo>
                    <a:pt x="14162" y="25693"/>
                    <a:pt x="13314" y="23566"/>
                    <a:pt x="13016" y="22595"/>
                  </a:cubicBezTo>
                  <a:cubicBezTo>
                    <a:pt x="12573" y="21157"/>
                    <a:pt x="11976" y="19764"/>
                    <a:pt x="11235" y="18448"/>
                  </a:cubicBezTo>
                  <a:cubicBezTo>
                    <a:pt x="9831" y="15949"/>
                    <a:pt x="7830" y="13417"/>
                    <a:pt x="5441" y="11780"/>
                  </a:cubicBezTo>
                  <a:cubicBezTo>
                    <a:pt x="5159" y="11585"/>
                    <a:pt x="4913" y="11500"/>
                    <a:pt x="4699" y="11500"/>
                  </a:cubicBezTo>
                  <a:cubicBezTo>
                    <a:pt x="3492" y="11500"/>
                    <a:pt x="3265" y="14190"/>
                    <a:pt x="3031" y="15120"/>
                  </a:cubicBezTo>
                  <a:cubicBezTo>
                    <a:pt x="2500" y="17232"/>
                    <a:pt x="2046" y="19355"/>
                    <a:pt x="1648" y="21489"/>
                  </a:cubicBezTo>
                  <a:cubicBezTo>
                    <a:pt x="863" y="25768"/>
                    <a:pt x="377" y="30103"/>
                    <a:pt x="178" y="34437"/>
                  </a:cubicBezTo>
                  <a:cubicBezTo>
                    <a:pt x="1" y="38451"/>
                    <a:pt x="67" y="42476"/>
                    <a:pt x="388" y="46479"/>
                  </a:cubicBezTo>
                  <a:cubicBezTo>
                    <a:pt x="664" y="49829"/>
                    <a:pt x="963" y="53324"/>
                    <a:pt x="2102" y="56508"/>
                  </a:cubicBezTo>
                  <a:cubicBezTo>
                    <a:pt x="3570" y="60580"/>
                    <a:pt x="7243" y="64544"/>
                    <a:pt x="11653" y="64544"/>
                  </a:cubicBezTo>
                  <a:cubicBezTo>
                    <a:pt x="12524" y="64544"/>
                    <a:pt x="13425" y="64389"/>
                    <a:pt x="14343" y="64049"/>
                  </a:cubicBezTo>
                  <a:cubicBezTo>
                    <a:pt x="20579" y="61749"/>
                    <a:pt x="22204" y="53821"/>
                    <a:pt x="23542" y="48116"/>
                  </a:cubicBezTo>
                  <a:cubicBezTo>
                    <a:pt x="25466" y="39822"/>
                    <a:pt x="26229" y="31308"/>
                    <a:pt x="25809" y="22805"/>
                  </a:cubicBezTo>
                  <a:cubicBezTo>
                    <a:pt x="25831" y="22783"/>
                    <a:pt x="25865" y="22772"/>
                    <a:pt x="25887" y="22761"/>
                  </a:cubicBezTo>
                  <a:cubicBezTo>
                    <a:pt x="27225" y="21754"/>
                    <a:pt x="28364" y="20494"/>
                    <a:pt x="29215" y="19045"/>
                  </a:cubicBezTo>
                  <a:cubicBezTo>
                    <a:pt x="31128" y="18492"/>
                    <a:pt x="33118" y="18039"/>
                    <a:pt x="34987" y="17353"/>
                  </a:cubicBezTo>
                  <a:cubicBezTo>
                    <a:pt x="36104" y="16944"/>
                    <a:pt x="37176" y="16082"/>
                    <a:pt x="37033" y="14755"/>
                  </a:cubicBezTo>
                  <a:cubicBezTo>
                    <a:pt x="36878" y="13461"/>
                    <a:pt x="35861" y="12886"/>
                    <a:pt x="34578" y="12709"/>
                  </a:cubicBezTo>
                  <a:cubicBezTo>
                    <a:pt x="35584" y="11990"/>
                    <a:pt x="36203" y="11095"/>
                    <a:pt x="35750" y="10011"/>
                  </a:cubicBezTo>
                  <a:cubicBezTo>
                    <a:pt x="35325" y="9005"/>
                    <a:pt x="34269" y="8669"/>
                    <a:pt x="33057" y="8669"/>
                  </a:cubicBezTo>
                  <a:cubicBezTo>
                    <a:pt x="32817" y="8669"/>
                    <a:pt x="32571" y="8683"/>
                    <a:pt x="32322" y="8706"/>
                  </a:cubicBezTo>
                  <a:cubicBezTo>
                    <a:pt x="33992" y="7402"/>
                    <a:pt x="35275" y="5820"/>
                    <a:pt x="33870" y="4460"/>
                  </a:cubicBezTo>
                  <a:cubicBezTo>
                    <a:pt x="33381" y="3986"/>
                    <a:pt x="32759" y="3825"/>
                    <a:pt x="32108" y="3825"/>
                  </a:cubicBezTo>
                  <a:cubicBezTo>
                    <a:pt x="31286" y="3825"/>
                    <a:pt x="30417" y="4080"/>
                    <a:pt x="29702" y="4283"/>
                  </a:cubicBezTo>
                  <a:cubicBezTo>
                    <a:pt x="29027" y="4460"/>
                    <a:pt x="28375" y="4692"/>
                    <a:pt x="27733" y="4958"/>
                  </a:cubicBezTo>
                  <a:cubicBezTo>
                    <a:pt x="29359" y="2757"/>
                    <a:pt x="30509" y="325"/>
                    <a:pt x="27844" y="15"/>
                  </a:cubicBezTo>
                  <a:cubicBezTo>
                    <a:pt x="27755" y="5"/>
                    <a:pt x="27665" y="0"/>
                    <a:pt x="27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582;p53"/>
            <p:cNvSpPr/>
            <p:nvPr/>
          </p:nvSpPr>
          <p:spPr>
            <a:xfrm>
              <a:off x="-7070287" y="5912100"/>
              <a:ext cx="858550" cy="1515475"/>
            </a:xfrm>
            <a:custGeom>
              <a:avLst/>
              <a:gdLst/>
              <a:ahLst/>
              <a:cxnLst/>
              <a:rect l="l" t="t" r="r" b="b"/>
              <a:pathLst>
                <a:path w="34342" h="60619" extrusionOk="0">
                  <a:moveTo>
                    <a:pt x="24959" y="0"/>
                  </a:moveTo>
                  <a:cubicBezTo>
                    <a:pt x="24748" y="0"/>
                    <a:pt x="23767" y="794"/>
                    <a:pt x="23576" y="933"/>
                  </a:cubicBezTo>
                  <a:cubicBezTo>
                    <a:pt x="21441" y="2503"/>
                    <a:pt x="19628" y="4449"/>
                    <a:pt x="18202" y="6683"/>
                  </a:cubicBezTo>
                  <a:cubicBezTo>
                    <a:pt x="18213" y="6782"/>
                    <a:pt x="18224" y="6882"/>
                    <a:pt x="18235" y="6970"/>
                  </a:cubicBezTo>
                  <a:cubicBezTo>
                    <a:pt x="19451" y="7468"/>
                    <a:pt x="20391" y="8485"/>
                    <a:pt x="20789" y="9735"/>
                  </a:cubicBezTo>
                  <a:cubicBezTo>
                    <a:pt x="20996" y="10368"/>
                    <a:pt x="20479" y="10780"/>
                    <a:pt x="19964" y="10780"/>
                  </a:cubicBezTo>
                  <a:cubicBezTo>
                    <a:pt x="19624" y="10780"/>
                    <a:pt x="19284" y="10601"/>
                    <a:pt x="19153" y="10188"/>
                  </a:cubicBezTo>
                  <a:cubicBezTo>
                    <a:pt x="18920" y="9491"/>
                    <a:pt x="18401" y="8916"/>
                    <a:pt x="17726" y="8607"/>
                  </a:cubicBezTo>
                  <a:cubicBezTo>
                    <a:pt x="17614" y="8650"/>
                    <a:pt x="17495" y="8673"/>
                    <a:pt x="17379" y="8673"/>
                  </a:cubicBezTo>
                  <a:cubicBezTo>
                    <a:pt x="17049" y="8673"/>
                    <a:pt x="16741" y="8487"/>
                    <a:pt x="16676" y="8054"/>
                  </a:cubicBezTo>
                  <a:cubicBezTo>
                    <a:pt x="16576" y="7888"/>
                    <a:pt x="16543" y="7678"/>
                    <a:pt x="16576" y="7490"/>
                  </a:cubicBezTo>
                  <a:lnTo>
                    <a:pt x="16101" y="4571"/>
                  </a:lnTo>
                  <a:cubicBezTo>
                    <a:pt x="16004" y="3950"/>
                    <a:pt x="15867" y="2367"/>
                    <a:pt x="15294" y="2367"/>
                  </a:cubicBezTo>
                  <a:cubicBezTo>
                    <a:pt x="15142" y="2367"/>
                    <a:pt x="14960" y="2478"/>
                    <a:pt x="14741" y="2746"/>
                  </a:cubicBezTo>
                  <a:cubicBezTo>
                    <a:pt x="14066" y="3564"/>
                    <a:pt x="14132" y="5500"/>
                    <a:pt x="14143" y="6495"/>
                  </a:cubicBezTo>
                  <a:cubicBezTo>
                    <a:pt x="14166" y="7645"/>
                    <a:pt x="14343" y="8773"/>
                    <a:pt x="14663" y="9867"/>
                  </a:cubicBezTo>
                  <a:cubicBezTo>
                    <a:pt x="14718" y="10055"/>
                    <a:pt x="14707" y="10243"/>
                    <a:pt x="14641" y="10420"/>
                  </a:cubicBezTo>
                  <a:cubicBezTo>
                    <a:pt x="15006" y="12112"/>
                    <a:pt x="15548" y="13748"/>
                    <a:pt x="16255" y="15330"/>
                  </a:cubicBezTo>
                  <a:cubicBezTo>
                    <a:pt x="16399" y="15639"/>
                    <a:pt x="16344" y="16015"/>
                    <a:pt x="16112" y="16281"/>
                  </a:cubicBezTo>
                  <a:cubicBezTo>
                    <a:pt x="16123" y="16358"/>
                    <a:pt x="16112" y="16435"/>
                    <a:pt x="16090" y="16502"/>
                  </a:cubicBezTo>
                  <a:cubicBezTo>
                    <a:pt x="13701" y="26951"/>
                    <a:pt x="9809" y="37003"/>
                    <a:pt x="4523" y="46324"/>
                  </a:cubicBezTo>
                  <a:cubicBezTo>
                    <a:pt x="4356" y="46617"/>
                    <a:pt x="4101" y="46739"/>
                    <a:pt x="3843" y="46739"/>
                  </a:cubicBezTo>
                  <a:cubicBezTo>
                    <a:pt x="3266" y="46739"/>
                    <a:pt x="2678" y="46127"/>
                    <a:pt x="3053" y="45462"/>
                  </a:cubicBezTo>
                  <a:cubicBezTo>
                    <a:pt x="5939" y="40353"/>
                    <a:pt x="8416" y="35012"/>
                    <a:pt x="10450" y="29506"/>
                  </a:cubicBezTo>
                  <a:cubicBezTo>
                    <a:pt x="10395" y="29384"/>
                    <a:pt x="10373" y="29240"/>
                    <a:pt x="10384" y="29096"/>
                  </a:cubicBezTo>
                  <a:cubicBezTo>
                    <a:pt x="11147" y="22484"/>
                    <a:pt x="8559" y="15872"/>
                    <a:pt x="3418" y="11648"/>
                  </a:cubicBezTo>
                  <a:cubicBezTo>
                    <a:pt x="1295" y="19443"/>
                    <a:pt x="167" y="27482"/>
                    <a:pt x="56" y="35565"/>
                  </a:cubicBezTo>
                  <a:cubicBezTo>
                    <a:pt x="1" y="39811"/>
                    <a:pt x="233" y="44068"/>
                    <a:pt x="764" y="48292"/>
                  </a:cubicBezTo>
                  <a:cubicBezTo>
                    <a:pt x="1261" y="52074"/>
                    <a:pt x="2157" y="56210"/>
                    <a:pt x="5198" y="58797"/>
                  </a:cubicBezTo>
                  <a:cubicBezTo>
                    <a:pt x="6649" y="60040"/>
                    <a:pt x="8266" y="60618"/>
                    <a:pt x="9852" y="60618"/>
                  </a:cubicBezTo>
                  <a:cubicBezTo>
                    <a:pt x="12134" y="60618"/>
                    <a:pt x="14352" y="59421"/>
                    <a:pt x="15924" y="57282"/>
                  </a:cubicBezTo>
                  <a:cubicBezTo>
                    <a:pt x="18334" y="53998"/>
                    <a:pt x="19252" y="49475"/>
                    <a:pt x="20170" y="45561"/>
                  </a:cubicBezTo>
                  <a:cubicBezTo>
                    <a:pt x="22072" y="37367"/>
                    <a:pt x="22813" y="28942"/>
                    <a:pt x="22359" y="20527"/>
                  </a:cubicBezTo>
                  <a:cubicBezTo>
                    <a:pt x="22326" y="20151"/>
                    <a:pt x="22580" y="19808"/>
                    <a:pt x="22945" y="19742"/>
                  </a:cubicBezTo>
                  <a:cubicBezTo>
                    <a:pt x="22990" y="19521"/>
                    <a:pt x="23111" y="19322"/>
                    <a:pt x="23288" y="19200"/>
                  </a:cubicBezTo>
                  <a:cubicBezTo>
                    <a:pt x="24460" y="18304"/>
                    <a:pt x="25433" y="17165"/>
                    <a:pt x="26141" y="15883"/>
                  </a:cubicBezTo>
                  <a:cubicBezTo>
                    <a:pt x="26229" y="15706"/>
                    <a:pt x="26384" y="15573"/>
                    <a:pt x="26572" y="15507"/>
                  </a:cubicBezTo>
                  <a:cubicBezTo>
                    <a:pt x="26650" y="15440"/>
                    <a:pt x="26738" y="15396"/>
                    <a:pt x="26849" y="15363"/>
                  </a:cubicBezTo>
                  <a:lnTo>
                    <a:pt x="30055" y="14434"/>
                  </a:lnTo>
                  <a:cubicBezTo>
                    <a:pt x="30874" y="14202"/>
                    <a:pt x="32201" y="14080"/>
                    <a:pt x="32886" y="13583"/>
                  </a:cubicBezTo>
                  <a:cubicBezTo>
                    <a:pt x="34342" y="12504"/>
                    <a:pt x="31989" y="12298"/>
                    <a:pt x="31172" y="12298"/>
                  </a:cubicBezTo>
                  <a:cubicBezTo>
                    <a:pt x="31127" y="12298"/>
                    <a:pt x="31086" y="12299"/>
                    <a:pt x="31051" y="12300"/>
                  </a:cubicBezTo>
                  <a:cubicBezTo>
                    <a:pt x="30000" y="12355"/>
                    <a:pt x="28972" y="12610"/>
                    <a:pt x="28010" y="13030"/>
                  </a:cubicBezTo>
                  <a:cubicBezTo>
                    <a:pt x="27895" y="13079"/>
                    <a:pt x="27788" y="13102"/>
                    <a:pt x="27690" y="13102"/>
                  </a:cubicBezTo>
                  <a:cubicBezTo>
                    <a:pt x="27217" y="13102"/>
                    <a:pt x="26941" y="12586"/>
                    <a:pt x="27014" y="12101"/>
                  </a:cubicBezTo>
                  <a:cubicBezTo>
                    <a:pt x="26871" y="11681"/>
                    <a:pt x="27014" y="11161"/>
                    <a:pt x="27567" y="11006"/>
                  </a:cubicBezTo>
                  <a:cubicBezTo>
                    <a:pt x="28065" y="10862"/>
                    <a:pt x="32842" y="9082"/>
                    <a:pt x="32278" y="8485"/>
                  </a:cubicBezTo>
                  <a:cubicBezTo>
                    <a:pt x="32144" y="8344"/>
                    <a:pt x="31861" y="8294"/>
                    <a:pt x="31524" y="8294"/>
                  </a:cubicBezTo>
                  <a:cubicBezTo>
                    <a:pt x="30833" y="8294"/>
                    <a:pt x="29914" y="8503"/>
                    <a:pt x="29580" y="8562"/>
                  </a:cubicBezTo>
                  <a:cubicBezTo>
                    <a:pt x="28706" y="8717"/>
                    <a:pt x="27844" y="8961"/>
                    <a:pt x="27014" y="9270"/>
                  </a:cubicBezTo>
                  <a:cubicBezTo>
                    <a:pt x="26920" y="9314"/>
                    <a:pt x="26822" y="9335"/>
                    <a:pt x="26725" y="9335"/>
                  </a:cubicBezTo>
                  <a:cubicBezTo>
                    <a:pt x="26525" y="9335"/>
                    <a:pt x="26334" y="9246"/>
                    <a:pt x="26207" y="9082"/>
                  </a:cubicBezTo>
                  <a:cubicBezTo>
                    <a:pt x="25754" y="8795"/>
                    <a:pt x="25566" y="7999"/>
                    <a:pt x="26152" y="7567"/>
                  </a:cubicBezTo>
                  <a:cubicBezTo>
                    <a:pt x="27169" y="6815"/>
                    <a:pt x="28187" y="6063"/>
                    <a:pt x="29204" y="5312"/>
                  </a:cubicBezTo>
                  <a:cubicBezTo>
                    <a:pt x="29436" y="5135"/>
                    <a:pt x="30652" y="4438"/>
                    <a:pt x="30663" y="4217"/>
                  </a:cubicBezTo>
                  <a:cubicBezTo>
                    <a:pt x="30679" y="3728"/>
                    <a:pt x="30104" y="3635"/>
                    <a:pt x="29630" y="3635"/>
                  </a:cubicBezTo>
                  <a:cubicBezTo>
                    <a:pt x="29417" y="3635"/>
                    <a:pt x="29225" y="3654"/>
                    <a:pt x="29115" y="3664"/>
                  </a:cubicBezTo>
                  <a:cubicBezTo>
                    <a:pt x="26948" y="3852"/>
                    <a:pt x="24604" y="5334"/>
                    <a:pt x="22879" y="6550"/>
                  </a:cubicBezTo>
                  <a:cubicBezTo>
                    <a:pt x="22718" y="6663"/>
                    <a:pt x="22562" y="6712"/>
                    <a:pt x="22418" y="6712"/>
                  </a:cubicBezTo>
                  <a:cubicBezTo>
                    <a:pt x="21789" y="6712"/>
                    <a:pt x="21390" y="5779"/>
                    <a:pt x="21840" y="5212"/>
                  </a:cubicBezTo>
                  <a:lnTo>
                    <a:pt x="24482" y="1939"/>
                  </a:lnTo>
                  <a:cubicBezTo>
                    <a:pt x="24670" y="1696"/>
                    <a:pt x="25765" y="303"/>
                    <a:pt x="24980" y="4"/>
                  </a:cubicBezTo>
                  <a:cubicBezTo>
                    <a:pt x="24974" y="1"/>
                    <a:pt x="24967" y="0"/>
                    <a:pt x="24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583;p53"/>
            <p:cNvSpPr/>
            <p:nvPr/>
          </p:nvSpPr>
          <p:spPr>
            <a:xfrm>
              <a:off x="-7121137" y="5717400"/>
              <a:ext cx="251575" cy="259125"/>
            </a:xfrm>
            <a:custGeom>
              <a:avLst/>
              <a:gdLst/>
              <a:ahLst/>
              <a:cxnLst/>
              <a:rect l="l" t="t" r="r" b="b"/>
              <a:pathLst>
                <a:path w="10063" h="10365" extrusionOk="0">
                  <a:moveTo>
                    <a:pt x="5369" y="0"/>
                  </a:moveTo>
                  <a:cubicBezTo>
                    <a:pt x="5279" y="0"/>
                    <a:pt x="5188" y="3"/>
                    <a:pt x="5098" y="7"/>
                  </a:cubicBezTo>
                  <a:cubicBezTo>
                    <a:pt x="4943" y="18"/>
                    <a:pt x="4799" y="30"/>
                    <a:pt x="4655" y="52"/>
                  </a:cubicBezTo>
                  <a:cubicBezTo>
                    <a:pt x="3428" y="218"/>
                    <a:pt x="2300" y="815"/>
                    <a:pt x="1471" y="1732"/>
                  </a:cubicBezTo>
                  <a:cubicBezTo>
                    <a:pt x="509" y="2805"/>
                    <a:pt x="0" y="4220"/>
                    <a:pt x="89" y="5669"/>
                  </a:cubicBezTo>
                  <a:cubicBezTo>
                    <a:pt x="155" y="7029"/>
                    <a:pt x="774" y="8312"/>
                    <a:pt x="1803" y="9207"/>
                  </a:cubicBezTo>
                  <a:cubicBezTo>
                    <a:pt x="2666" y="9958"/>
                    <a:pt x="3779" y="10364"/>
                    <a:pt x="4917" y="10364"/>
                  </a:cubicBezTo>
                  <a:cubicBezTo>
                    <a:pt x="5003" y="10364"/>
                    <a:pt x="5089" y="10362"/>
                    <a:pt x="5175" y="10357"/>
                  </a:cubicBezTo>
                  <a:lnTo>
                    <a:pt x="5164" y="10357"/>
                  </a:lnTo>
                  <a:cubicBezTo>
                    <a:pt x="6602" y="10302"/>
                    <a:pt x="7929" y="9594"/>
                    <a:pt x="8758" y="8433"/>
                  </a:cubicBezTo>
                  <a:cubicBezTo>
                    <a:pt x="9510" y="7372"/>
                    <a:pt x="9941" y="6122"/>
                    <a:pt x="10018" y="4829"/>
                  </a:cubicBezTo>
                  <a:cubicBezTo>
                    <a:pt x="10063" y="4176"/>
                    <a:pt x="9985" y="3513"/>
                    <a:pt x="9786" y="2882"/>
                  </a:cubicBezTo>
                  <a:cubicBezTo>
                    <a:pt x="9565" y="2186"/>
                    <a:pt x="9145" y="1578"/>
                    <a:pt x="8581" y="1124"/>
                  </a:cubicBezTo>
                  <a:cubicBezTo>
                    <a:pt x="7657" y="396"/>
                    <a:pt x="6534" y="0"/>
                    <a:pt x="5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584;p53"/>
            <p:cNvSpPr/>
            <p:nvPr/>
          </p:nvSpPr>
          <p:spPr>
            <a:xfrm>
              <a:off x="-7088237" y="5755250"/>
              <a:ext cx="182750" cy="183075"/>
            </a:xfrm>
            <a:custGeom>
              <a:avLst/>
              <a:gdLst/>
              <a:ahLst/>
              <a:cxnLst/>
              <a:rect l="l" t="t" r="r" b="b"/>
              <a:pathLst>
                <a:path w="7310" h="7323" extrusionOk="0">
                  <a:moveTo>
                    <a:pt x="4036" y="1"/>
                  </a:moveTo>
                  <a:cubicBezTo>
                    <a:pt x="3874" y="1"/>
                    <a:pt x="3711" y="14"/>
                    <a:pt x="3550" y="41"/>
                  </a:cubicBezTo>
                  <a:cubicBezTo>
                    <a:pt x="2577" y="241"/>
                    <a:pt x="1703" y="793"/>
                    <a:pt x="1117" y="1601"/>
                  </a:cubicBezTo>
                  <a:cubicBezTo>
                    <a:pt x="11" y="3071"/>
                    <a:pt x="0" y="5084"/>
                    <a:pt x="1382" y="6422"/>
                  </a:cubicBezTo>
                  <a:cubicBezTo>
                    <a:pt x="2005" y="7025"/>
                    <a:pt x="2820" y="7322"/>
                    <a:pt x="3629" y="7322"/>
                  </a:cubicBezTo>
                  <a:cubicBezTo>
                    <a:pt x="4615" y="7322"/>
                    <a:pt x="5595" y="6881"/>
                    <a:pt x="6214" y="6013"/>
                  </a:cubicBezTo>
                  <a:cubicBezTo>
                    <a:pt x="6723" y="5305"/>
                    <a:pt x="7044" y="4476"/>
                    <a:pt x="7165" y="3613"/>
                  </a:cubicBezTo>
                  <a:cubicBezTo>
                    <a:pt x="7309" y="2563"/>
                    <a:pt x="7099" y="1590"/>
                    <a:pt x="6281" y="871"/>
                  </a:cubicBezTo>
                  <a:cubicBezTo>
                    <a:pt x="5672" y="336"/>
                    <a:pt x="4855" y="1"/>
                    <a:pt x="4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585;p53"/>
            <p:cNvSpPr/>
            <p:nvPr/>
          </p:nvSpPr>
          <p:spPr>
            <a:xfrm>
              <a:off x="-7889362" y="5589675"/>
              <a:ext cx="251575" cy="259175"/>
            </a:xfrm>
            <a:custGeom>
              <a:avLst/>
              <a:gdLst/>
              <a:ahLst/>
              <a:cxnLst/>
              <a:rect l="l" t="t" r="r" b="b"/>
              <a:pathLst>
                <a:path w="10063" h="10367" extrusionOk="0">
                  <a:moveTo>
                    <a:pt x="5369" y="1"/>
                  </a:moveTo>
                  <a:cubicBezTo>
                    <a:pt x="5279" y="1"/>
                    <a:pt x="5188" y="3"/>
                    <a:pt x="5098" y="8"/>
                  </a:cubicBezTo>
                  <a:cubicBezTo>
                    <a:pt x="4943" y="19"/>
                    <a:pt x="4799" y="30"/>
                    <a:pt x="4655" y="52"/>
                  </a:cubicBezTo>
                  <a:cubicBezTo>
                    <a:pt x="3428" y="218"/>
                    <a:pt x="2300" y="815"/>
                    <a:pt x="1471" y="1733"/>
                  </a:cubicBezTo>
                  <a:cubicBezTo>
                    <a:pt x="509" y="2805"/>
                    <a:pt x="0" y="4221"/>
                    <a:pt x="78" y="5669"/>
                  </a:cubicBezTo>
                  <a:cubicBezTo>
                    <a:pt x="155" y="7029"/>
                    <a:pt x="774" y="8312"/>
                    <a:pt x="1803" y="9208"/>
                  </a:cubicBezTo>
                  <a:cubicBezTo>
                    <a:pt x="2659" y="9952"/>
                    <a:pt x="3759" y="10367"/>
                    <a:pt x="4887" y="10367"/>
                  </a:cubicBezTo>
                  <a:cubicBezTo>
                    <a:pt x="4983" y="10367"/>
                    <a:pt x="5079" y="10364"/>
                    <a:pt x="5175" y="10358"/>
                  </a:cubicBezTo>
                  <a:cubicBezTo>
                    <a:pt x="6602" y="10313"/>
                    <a:pt x="7928" y="9606"/>
                    <a:pt x="8769" y="8445"/>
                  </a:cubicBezTo>
                  <a:cubicBezTo>
                    <a:pt x="9510" y="7383"/>
                    <a:pt x="9952" y="6134"/>
                    <a:pt x="10018" y="4840"/>
                  </a:cubicBezTo>
                  <a:cubicBezTo>
                    <a:pt x="10063" y="4177"/>
                    <a:pt x="9985" y="3513"/>
                    <a:pt x="9797" y="2883"/>
                  </a:cubicBezTo>
                  <a:cubicBezTo>
                    <a:pt x="9565" y="2197"/>
                    <a:pt x="9145" y="1578"/>
                    <a:pt x="8581" y="1125"/>
                  </a:cubicBezTo>
                  <a:cubicBezTo>
                    <a:pt x="7667" y="396"/>
                    <a:pt x="6535" y="1"/>
                    <a:pt x="5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586;p53"/>
            <p:cNvSpPr/>
            <p:nvPr/>
          </p:nvSpPr>
          <p:spPr>
            <a:xfrm>
              <a:off x="-7856737" y="5627550"/>
              <a:ext cx="183300" cy="183050"/>
            </a:xfrm>
            <a:custGeom>
              <a:avLst/>
              <a:gdLst/>
              <a:ahLst/>
              <a:cxnLst/>
              <a:rect l="l" t="t" r="r" b="b"/>
              <a:pathLst>
                <a:path w="7332" h="7322" extrusionOk="0">
                  <a:moveTo>
                    <a:pt x="4054" y="0"/>
                  </a:moveTo>
                  <a:cubicBezTo>
                    <a:pt x="3893" y="0"/>
                    <a:pt x="3731" y="13"/>
                    <a:pt x="3572" y="41"/>
                  </a:cubicBezTo>
                  <a:cubicBezTo>
                    <a:pt x="2587" y="240"/>
                    <a:pt x="1725" y="793"/>
                    <a:pt x="1139" y="1600"/>
                  </a:cubicBezTo>
                  <a:cubicBezTo>
                    <a:pt x="22" y="3082"/>
                    <a:pt x="0" y="5083"/>
                    <a:pt x="1382" y="6421"/>
                  </a:cubicBezTo>
                  <a:cubicBezTo>
                    <a:pt x="2005" y="7024"/>
                    <a:pt x="2820" y="7322"/>
                    <a:pt x="3630" y="7322"/>
                  </a:cubicBezTo>
                  <a:cubicBezTo>
                    <a:pt x="4618" y="7322"/>
                    <a:pt x="5600" y="6880"/>
                    <a:pt x="6225" y="6012"/>
                  </a:cubicBezTo>
                  <a:cubicBezTo>
                    <a:pt x="6734" y="5304"/>
                    <a:pt x="7066" y="4475"/>
                    <a:pt x="7187" y="3612"/>
                  </a:cubicBezTo>
                  <a:cubicBezTo>
                    <a:pt x="7331" y="2562"/>
                    <a:pt x="7121" y="1600"/>
                    <a:pt x="6303" y="870"/>
                  </a:cubicBezTo>
                  <a:cubicBezTo>
                    <a:pt x="5694" y="335"/>
                    <a:pt x="4870" y="0"/>
                    <a:pt x="4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587;p53"/>
            <p:cNvSpPr/>
            <p:nvPr/>
          </p:nvSpPr>
          <p:spPr>
            <a:xfrm>
              <a:off x="-7800362" y="4888375"/>
              <a:ext cx="908700" cy="1761700"/>
            </a:xfrm>
            <a:custGeom>
              <a:avLst/>
              <a:gdLst/>
              <a:ahLst/>
              <a:cxnLst/>
              <a:rect l="l" t="t" r="r" b="b"/>
              <a:pathLst>
                <a:path w="36348" h="70468" extrusionOk="0">
                  <a:moveTo>
                    <a:pt x="18978" y="1"/>
                  </a:moveTo>
                  <a:cubicBezTo>
                    <a:pt x="18736" y="1"/>
                    <a:pt x="18496" y="6"/>
                    <a:pt x="18257" y="18"/>
                  </a:cubicBezTo>
                  <a:cubicBezTo>
                    <a:pt x="16786" y="84"/>
                    <a:pt x="15338" y="383"/>
                    <a:pt x="13966" y="902"/>
                  </a:cubicBezTo>
                  <a:cubicBezTo>
                    <a:pt x="13845" y="936"/>
                    <a:pt x="13756" y="958"/>
                    <a:pt x="13668" y="980"/>
                  </a:cubicBezTo>
                  <a:cubicBezTo>
                    <a:pt x="13568" y="1013"/>
                    <a:pt x="13480" y="1035"/>
                    <a:pt x="13380" y="1068"/>
                  </a:cubicBezTo>
                  <a:cubicBezTo>
                    <a:pt x="4424" y="4010"/>
                    <a:pt x="1715" y="14724"/>
                    <a:pt x="896" y="20839"/>
                  </a:cubicBezTo>
                  <a:cubicBezTo>
                    <a:pt x="1" y="27595"/>
                    <a:pt x="598" y="32980"/>
                    <a:pt x="2721" y="37293"/>
                  </a:cubicBezTo>
                  <a:cubicBezTo>
                    <a:pt x="3395" y="38631"/>
                    <a:pt x="4247" y="39880"/>
                    <a:pt x="5286" y="40975"/>
                  </a:cubicBezTo>
                  <a:cubicBezTo>
                    <a:pt x="5751" y="41473"/>
                    <a:pt x="6248" y="41948"/>
                    <a:pt x="6790" y="42379"/>
                  </a:cubicBezTo>
                  <a:cubicBezTo>
                    <a:pt x="7166" y="42689"/>
                    <a:pt x="7796" y="42910"/>
                    <a:pt x="8029" y="43352"/>
                  </a:cubicBezTo>
                  <a:cubicBezTo>
                    <a:pt x="8261" y="43784"/>
                    <a:pt x="8084" y="44403"/>
                    <a:pt x="8051" y="44867"/>
                  </a:cubicBezTo>
                  <a:cubicBezTo>
                    <a:pt x="7951" y="45929"/>
                    <a:pt x="7918" y="47001"/>
                    <a:pt x="7730" y="48052"/>
                  </a:cubicBezTo>
                  <a:cubicBezTo>
                    <a:pt x="7520" y="49147"/>
                    <a:pt x="7376" y="50252"/>
                    <a:pt x="7288" y="51369"/>
                  </a:cubicBezTo>
                  <a:cubicBezTo>
                    <a:pt x="7243" y="51878"/>
                    <a:pt x="7221" y="52398"/>
                    <a:pt x="7210" y="52906"/>
                  </a:cubicBezTo>
                  <a:cubicBezTo>
                    <a:pt x="7188" y="53536"/>
                    <a:pt x="7177" y="54167"/>
                    <a:pt x="7144" y="54797"/>
                  </a:cubicBezTo>
                  <a:cubicBezTo>
                    <a:pt x="6967" y="57672"/>
                    <a:pt x="6757" y="60624"/>
                    <a:pt x="7144" y="63477"/>
                  </a:cubicBezTo>
                  <a:cubicBezTo>
                    <a:pt x="7476" y="65943"/>
                    <a:pt x="9145" y="69305"/>
                    <a:pt x="11456" y="70300"/>
                  </a:cubicBezTo>
                  <a:cubicBezTo>
                    <a:pt x="11721" y="70414"/>
                    <a:pt x="11995" y="70468"/>
                    <a:pt x="12278" y="70468"/>
                  </a:cubicBezTo>
                  <a:cubicBezTo>
                    <a:pt x="17101" y="70468"/>
                    <a:pt x="24217" y="54694"/>
                    <a:pt x="24217" y="54631"/>
                  </a:cubicBezTo>
                  <a:cubicBezTo>
                    <a:pt x="24228" y="52818"/>
                    <a:pt x="24338" y="51004"/>
                    <a:pt x="24571" y="49213"/>
                  </a:cubicBezTo>
                  <a:cubicBezTo>
                    <a:pt x="24681" y="48339"/>
                    <a:pt x="24814" y="47433"/>
                    <a:pt x="24980" y="46515"/>
                  </a:cubicBezTo>
                  <a:cubicBezTo>
                    <a:pt x="25057" y="46073"/>
                    <a:pt x="25135" y="45619"/>
                    <a:pt x="25234" y="45177"/>
                  </a:cubicBezTo>
                  <a:lnTo>
                    <a:pt x="25278" y="44934"/>
                  </a:lnTo>
                  <a:cubicBezTo>
                    <a:pt x="25367" y="44447"/>
                    <a:pt x="25389" y="44303"/>
                    <a:pt x="25754" y="44115"/>
                  </a:cubicBezTo>
                  <a:cubicBezTo>
                    <a:pt x="26373" y="43806"/>
                    <a:pt x="26981" y="43452"/>
                    <a:pt x="27556" y="43054"/>
                  </a:cubicBezTo>
                  <a:cubicBezTo>
                    <a:pt x="29237" y="41893"/>
                    <a:pt x="30652" y="40400"/>
                    <a:pt x="31714" y="38653"/>
                  </a:cubicBezTo>
                  <a:cubicBezTo>
                    <a:pt x="34003" y="34938"/>
                    <a:pt x="35418" y="30017"/>
                    <a:pt x="35938" y="24035"/>
                  </a:cubicBezTo>
                  <a:cubicBezTo>
                    <a:pt x="36347" y="19313"/>
                    <a:pt x="35927" y="15111"/>
                    <a:pt x="34699" y="11518"/>
                  </a:cubicBezTo>
                  <a:cubicBezTo>
                    <a:pt x="33107" y="6874"/>
                    <a:pt x="30033" y="3335"/>
                    <a:pt x="26030" y="1555"/>
                  </a:cubicBezTo>
                  <a:cubicBezTo>
                    <a:pt x="23745" y="533"/>
                    <a:pt x="21315" y="1"/>
                    <a:pt x="189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588;p53"/>
            <p:cNvSpPr/>
            <p:nvPr/>
          </p:nvSpPr>
          <p:spPr>
            <a:xfrm>
              <a:off x="-7753637" y="4925225"/>
              <a:ext cx="818000" cy="1669375"/>
            </a:xfrm>
            <a:custGeom>
              <a:avLst/>
              <a:gdLst/>
              <a:ahLst/>
              <a:cxnLst/>
              <a:rect l="l" t="t" r="r" b="b"/>
              <a:pathLst>
                <a:path w="32720" h="66775" extrusionOk="0">
                  <a:moveTo>
                    <a:pt x="16777" y="0"/>
                  </a:moveTo>
                  <a:cubicBezTo>
                    <a:pt x="14952" y="0"/>
                    <a:pt x="13148" y="359"/>
                    <a:pt x="11456" y="1187"/>
                  </a:cubicBezTo>
                  <a:cubicBezTo>
                    <a:pt x="11224" y="1308"/>
                    <a:pt x="11102" y="1364"/>
                    <a:pt x="10760" y="1540"/>
                  </a:cubicBezTo>
                  <a:cubicBezTo>
                    <a:pt x="3207" y="4968"/>
                    <a:pt x="752" y="14986"/>
                    <a:pt x="266" y="22517"/>
                  </a:cubicBezTo>
                  <a:cubicBezTo>
                    <a:pt x="0" y="26586"/>
                    <a:pt x="233" y="30898"/>
                    <a:pt x="1925" y="34669"/>
                  </a:cubicBezTo>
                  <a:cubicBezTo>
                    <a:pt x="2555" y="36073"/>
                    <a:pt x="3428" y="37367"/>
                    <a:pt x="4501" y="38484"/>
                  </a:cubicBezTo>
                  <a:cubicBezTo>
                    <a:pt x="5562" y="39578"/>
                    <a:pt x="7000" y="40176"/>
                    <a:pt x="7498" y="41713"/>
                  </a:cubicBezTo>
                  <a:cubicBezTo>
                    <a:pt x="7940" y="43084"/>
                    <a:pt x="7641" y="44588"/>
                    <a:pt x="7486" y="45959"/>
                  </a:cubicBezTo>
                  <a:cubicBezTo>
                    <a:pt x="7310" y="47485"/>
                    <a:pt x="6934" y="48966"/>
                    <a:pt x="6790" y="50492"/>
                  </a:cubicBezTo>
                  <a:cubicBezTo>
                    <a:pt x="6646" y="52074"/>
                    <a:pt x="6624" y="53666"/>
                    <a:pt x="6624" y="55247"/>
                  </a:cubicBezTo>
                  <a:cubicBezTo>
                    <a:pt x="6613" y="57591"/>
                    <a:pt x="6701" y="59958"/>
                    <a:pt x="7177" y="62258"/>
                  </a:cubicBezTo>
                  <a:cubicBezTo>
                    <a:pt x="7509" y="63850"/>
                    <a:pt x="8106" y="66094"/>
                    <a:pt x="9831" y="66725"/>
                  </a:cubicBezTo>
                  <a:cubicBezTo>
                    <a:pt x="9923" y="66758"/>
                    <a:pt x="10023" y="66774"/>
                    <a:pt x="10130" y="66774"/>
                  </a:cubicBezTo>
                  <a:cubicBezTo>
                    <a:pt x="12868" y="66774"/>
                    <a:pt x="20077" y="56196"/>
                    <a:pt x="20833" y="52748"/>
                  </a:cubicBezTo>
                  <a:cubicBezTo>
                    <a:pt x="20866" y="49774"/>
                    <a:pt x="21176" y="46799"/>
                    <a:pt x="21762" y="43880"/>
                  </a:cubicBezTo>
                  <a:cubicBezTo>
                    <a:pt x="21773" y="43869"/>
                    <a:pt x="21784" y="43847"/>
                    <a:pt x="21784" y="43825"/>
                  </a:cubicBezTo>
                  <a:cubicBezTo>
                    <a:pt x="21917" y="43294"/>
                    <a:pt x="22082" y="42763"/>
                    <a:pt x="22293" y="42265"/>
                  </a:cubicBezTo>
                  <a:cubicBezTo>
                    <a:pt x="22392" y="42100"/>
                    <a:pt x="22503" y="41945"/>
                    <a:pt x="22624" y="41801"/>
                  </a:cubicBezTo>
                  <a:cubicBezTo>
                    <a:pt x="22779" y="41624"/>
                    <a:pt x="22956" y="41469"/>
                    <a:pt x="23144" y="41326"/>
                  </a:cubicBezTo>
                  <a:cubicBezTo>
                    <a:pt x="26494" y="39612"/>
                    <a:pt x="28739" y="36703"/>
                    <a:pt x="30121" y="33121"/>
                  </a:cubicBezTo>
                  <a:cubicBezTo>
                    <a:pt x="31802" y="28731"/>
                    <a:pt x="32676" y="24087"/>
                    <a:pt x="32698" y="19387"/>
                  </a:cubicBezTo>
                  <a:cubicBezTo>
                    <a:pt x="32720" y="15661"/>
                    <a:pt x="32156" y="11857"/>
                    <a:pt x="30542" y="8474"/>
                  </a:cubicBezTo>
                  <a:cubicBezTo>
                    <a:pt x="28894" y="5024"/>
                    <a:pt x="26107" y="2337"/>
                    <a:pt x="22469" y="1054"/>
                  </a:cubicBezTo>
                  <a:cubicBezTo>
                    <a:pt x="20616" y="393"/>
                    <a:pt x="18684" y="0"/>
                    <a:pt x="1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589;p53"/>
            <p:cNvSpPr/>
            <p:nvPr/>
          </p:nvSpPr>
          <p:spPr>
            <a:xfrm>
              <a:off x="-7588337" y="5935675"/>
              <a:ext cx="306050" cy="451400"/>
            </a:xfrm>
            <a:custGeom>
              <a:avLst/>
              <a:gdLst/>
              <a:ahLst/>
              <a:cxnLst/>
              <a:rect l="l" t="t" r="r" b="b"/>
              <a:pathLst>
                <a:path w="12242" h="18056" extrusionOk="0">
                  <a:moveTo>
                    <a:pt x="89" y="1"/>
                  </a:moveTo>
                  <a:lnTo>
                    <a:pt x="89" y="1"/>
                  </a:lnTo>
                  <a:cubicBezTo>
                    <a:pt x="443" y="366"/>
                    <a:pt x="709" y="808"/>
                    <a:pt x="874" y="1295"/>
                  </a:cubicBezTo>
                  <a:cubicBezTo>
                    <a:pt x="1317" y="2666"/>
                    <a:pt x="1029" y="4170"/>
                    <a:pt x="863" y="5541"/>
                  </a:cubicBezTo>
                  <a:cubicBezTo>
                    <a:pt x="686" y="7067"/>
                    <a:pt x="311" y="8548"/>
                    <a:pt x="178" y="10074"/>
                  </a:cubicBezTo>
                  <a:cubicBezTo>
                    <a:pt x="23" y="11656"/>
                    <a:pt x="1" y="13248"/>
                    <a:pt x="1" y="14829"/>
                  </a:cubicBezTo>
                  <a:cubicBezTo>
                    <a:pt x="1" y="15769"/>
                    <a:pt x="23" y="16698"/>
                    <a:pt x="67" y="17638"/>
                  </a:cubicBezTo>
                  <a:cubicBezTo>
                    <a:pt x="626" y="17911"/>
                    <a:pt x="1223" y="18055"/>
                    <a:pt x="1829" y="18055"/>
                  </a:cubicBezTo>
                  <a:cubicBezTo>
                    <a:pt x="2845" y="18055"/>
                    <a:pt x="3888" y="17650"/>
                    <a:pt x="4822" y="16764"/>
                  </a:cubicBezTo>
                  <a:cubicBezTo>
                    <a:pt x="6835" y="14840"/>
                    <a:pt x="8383" y="12197"/>
                    <a:pt x="9665" y="9754"/>
                  </a:cubicBezTo>
                  <a:cubicBezTo>
                    <a:pt x="10461" y="8250"/>
                    <a:pt x="12242" y="5519"/>
                    <a:pt x="11910" y="3716"/>
                  </a:cubicBezTo>
                  <a:cubicBezTo>
                    <a:pt x="11578" y="1881"/>
                    <a:pt x="9367" y="2190"/>
                    <a:pt x="7929" y="1969"/>
                  </a:cubicBezTo>
                  <a:cubicBezTo>
                    <a:pt x="5264" y="1549"/>
                    <a:pt x="2644" y="897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590;p53"/>
            <p:cNvSpPr/>
            <p:nvPr/>
          </p:nvSpPr>
          <p:spPr>
            <a:xfrm>
              <a:off x="-7580862" y="5533725"/>
              <a:ext cx="64700" cy="92875"/>
            </a:xfrm>
            <a:custGeom>
              <a:avLst/>
              <a:gdLst/>
              <a:ahLst/>
              <a:cxnLst/>
              <a:rect l="l" t="t" r="r" b="b"/>
              <a:pathLst>
                <a:path w="2588" h="3715" extrusionOk="0">
                  <a:moveTo>
                    <a:pt x="1449" y="1"/>
                  </a:moveTo>
                  <a:cubicBezTo>
                    <a:pt x="1146" y="1"/>
                    <a:pt x="831" y="180"/>
                    <a:pt x="609" y="466"/>
                  </a:cubicBezTo>
                  <a:cubicBezTo>
                    <a:pt x="0" y="1240"/>
                    <a:pt x="56" y="2644"/>
                    <a:pt x="708" y="3374"/>
                  </a:cubicBezTo>
                  <a:cubicBezTo>
                    <a:pt x="903" y="3594"/>
                    <a:pt x="1183" y="3715"/>
                    <a:pt x="1455" y="3715"/>
                  </a:cubicBezTo>
                  <a:cubicBezTo>
                    <a:pt x="1770" y="3715"/>
                    <a:pt x="2075" y="3553"/>
                    <a:pt x="2223" y="3197"/>
                  </a:cubicBezTo>
                  <a:cubicBezTo>
                    <a:pt x="2588" y="2345"/>
                    <a:pt x="2577" y="1372"/>
                    <a:pt x="2190" y="532"/>
                  </a:cubicBezTo>
                  <a:cubicBezTo>
                    <a:pt x="2008" y="158"/>
                    <a:pt x="1733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591;p53"/>
            <p:cNvSpPr/>
            <p:nvPr/>
          </p:nvSpPr>
          <p:spPr>
            <a:xfrm>
              <a:off x="-7310237" y="5562750"/>
              <a:ext cx="124900" cy="62975"/>
            </a:xfrm>
            <a:custGeom>
              <a:avLst/>
              <a:gdLst/>
              <a:ahLst/>
              <a:cxnLst/>
              <a:rect l="l" t="t" r="r" b="b"/>
              <a:pathLst>
                <a:path w="4996" h="2519" extrusionOk="0">
                  <a:moveTo>
                    <a:pt x="3788" y="0"/>
                  </a:moveTo>
                  <a:cubicBezTo>
                    <a:pt x="2666" y="0"/>
                    <a:pt x="1560" y="309"/>
                    <a:pt x="598" y="886"/>
                  </a:cubicBezTo>
                  <a:cubicBezTo>
                    <a:pt x="200" y="1140"/>
                    <a:pt x="1" y="1582"/>
                    <a:pt x="211" y="2036"/>
                  </a:cubicBezTo>
                  <a:cubicBezTo>
                    <a:pt x="348" y="2309"/>
                    <a:pt x="683" y="2518"/>
                    <a:pt x="1005" y="2518"/>
                  </a:cubicBezTo>
                  <a:cubicBezTo>
                    <a:pt x="1126" y="2518"/>
                    <a:pt x="1244" y="2489"/>
                    <a:pt x="1350" y="2423"/>
                  </a:cubicBezTo>
                  <a:cubicBezTo>
                    <a:pt x="2080" y="1947"/>
                    <a:pt x="2920" y="1704"/>
                    <a:pt x="3783" y="1704"/>
                  </a:cubicBezTo>
                  <a:cubicBezTo>
                    <a:pt x="3786" y="1704"/>
                    <a:pt x="3790" y="1704"/>
                    <a:pt x="3793" y="1704"/>
                  </a:cubicBezTo>
                  <a:cubicBezTo>
                    <a:pt x="4878" y="1704"/>
                    <a:pt x="4995" y="12"/>
                    <a:pt x="3904" y="1"/>
                  </a:cubicBezTo>
                  <a:cubicBezTo>
                    <a:pt x="3865" y="0"/>
                    <a:pt x="3827" y="0"/>
                    <a:pt x="3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592;p53"/>
            <p:cNvSpPr/>
            <p:nvPr/>
          </p:nvSpPr>
          <p:spPr>
            <a:xfrm>
              <a:off x="-7469187" y="5564375"/>
              <a:ext cx="63175" cy="156350"/>
            </a:xfrm>
            <a:custGeom>
              <a:avLst/>
              <a:gdLst/>
              <a:ahLst/>
              <a:cxnLst/>
              <a:rect l="l" t="t" r="r" b="b"/>
              <a:pathLst>
                <a:path w="2527" h="6254" extrusionOk="0">
                  <a:moveTo>
                    <a:pt x="1448" y="0"/>
                  </a:moveTo>
                  <a:cubicBezTo>
                    <a:pt x="1135" y="0"/>
                    <a:pt x="826" y="163"/>
                    <a:pt x="686" y="544"/>
                  </a:cubicBezTo>
                  <a:cubicBezTo>
                    <a:pt x="67" y="2170"/>
                    <a:pt x="1" y="3950"/>
                    <a:pt x="487" y="5609"/>
                  </a:cubicBezTo>
                  <a:cubicBezTo>
                    <a:pt x="614" y="6055"/>
                    <a:pt x="988" y="6253"/>
                    <a:pt x="1352" y="6253"/>
                  </a:cubicBezTo>
                  <a:cubicBezTo>
                    <a:pt x="1847" y="6253"/>
                    <a:pt x="2324" y="5888"/>
                    <a:pt x="2146" y="5277"/>
                  </a:cubicBezTo>
                  <a:cubicBezTo>
                    <a:pt x="1737" y="3917"/>
                    <a:pt x="1781" y="2446"/>
                    <a:pt x="2290" y="1119"/>
                  </a:cubicBezTo>
                  <a:cubicBezTo>
                    <a:pt x="2526" y="466"/>
                    <a:pt x="1980" y="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593;p53"/>
            <p:cNvSpPr/>
            <p:nvPr/>
          </p:nvSpPr>
          <p:spPr>
            <a:xfrm>
              <a:off x="-7466837" y="5695250"/>
              <a:ext cx="223525" cy="161450"/>
            </a:xfrm>
            <a:custGeom>
              <a:avLst/>
              <a:gdLst/>
              <a:ahLst/>
              <a:cxnLst/>
              <a:rect l="l" t="t" r="r" b="b"/>
              <a:pathLst>
                <a:path w="8941" h="6458" extrusionOk="0">
                  <a:moveTo>
                    <a:pt x="6994" y="1"/>
                  </a:moveTo>
                  <a:cubicBezTo>
                    <a:pt x="6742" y="1"/>
                    <a:pt x="6487" y="85"/>
                    <a:pt x="6276" y="285"/>
                  </a:cubicBezTo>
                  <a:cubicBezTo>
                    <a:pt x="4883" y="1612"/>
                    <a:pt x="3058" y="2397"/>
                    <a:pt x="1001" y="2618"/>
                  </a:cubicBezTo>
                  <a:cubicBezTo>
                    <a:pt x="0" y="2731"/>
                    <a:pt x="3341" y="6458"/>
                    <a:pt x="5529" y="6458"/>
                  </a:cubicBezTo>
                  <a:cubicBezTo>
                    <a:pt x="5710" y="6458"/>
                    <a:pt x="5882" y="6433"/>
                    <a:pt x="6044" y="6378"/>
                  </a:cubicBezTo>
                  <a:cubicBezTo>
                    <a:pt x="8797" y="5438"/>
                    <a:pt x="8941" y="2994"/>
                    <a:pt x="8067" y="860"/>
                  </a:cubicBezTo>
                  <a:cubicBezTo>
                    <a:pt x="8075" y="404"/>
                    <a:pt x="7545" y="1"/>
                    <a:pt x="6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594;p53"/>
            <p:cNvSpPr/>
            <p:nvPr/>
          </p:nvSpPr>
          <p:spPr>
            <a:xfrm>
              <a:off x="-7093787" y="4744325"/>
              <a:ext cx="451175" cy="462700"/>
            </a:xfrm>
            <a:custGeom>
              <a:avLst/>
              <a:gdLst/>
              <a:ahLst/>
              <a:cxnLst/>
              <a:rect l="l" t="t" r="r" b="b"/>
              <a:pathLst>
                <a:path w="18047" h="18508" extrusionOk="0">
                  <a:moveTo>
                    <a:pt x="8149" y="0"/>
                  </a:moveTo>
                  <a:cubicBezTo>
                    <a:pt x="7780" y="0"/>
                    <a:pt x="7408" y="24"/>
                    <a:pt x="7034" y="74"/>
                  </a:cubicBezTo>
                  <a:cubicBezTo>
                    <a:pt x="3528" y="539"/>
                    <a:pt x="1029" y="3082"/>
                    <a:pt x="521" y="6554"/>
                  </a:cubicBezTo>
                  <a:cubicBezTo>
                    <a:pt x="1" y="10103"/>
                    <a:pt x="1295" y="14593"/>
                    <a:pt x="4203" y="16871"/>
                  </a:cubicBezTo>
                  <a:cubicBezTo>
                    <a:pt x="5561" y="17937"/>
                    <a:pt x="7228" y="18508"/>
                    <a:pt x="8937" y="18508"/>
                  </a:cubicBezTo>
                  <a:cubicBezTo>
                    <a:pt x="9300" y="18508"/>
                    <a:pt x="9665" y="18482"/>
                    <a:pt x="10030" y="18430"/>
                  </a:cubicBezTo>
                  <a:cubicBezTo>
                    <a:pt x="14873" y="17711"/>
                    <a:pt x="18047" y="13111"/>
                    <a:pt x="17383" y="8345"/>
                  </a:cubicBezTo>
                  <a:cubicBezTo>
                    <a:pt x="16749" y="3789"/>
                    <a:pt x="12757" y="0"/>
                    <a:pt x="8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595;p53"/>
            <p:cNvSpPr/>
            <p:nvPr/>
          </p:nvSpPr>
          <p:spPr>
            <a:xfrm>
              <a:off x="-7059487" y="4786950"/>
              <a:ext cx="369900" cy="377000"/>
            </a:xfrm>
            <a:custGeom>
              <a:avLst/>
              <a:gdLst/>
              <a:ahLst/>
              <a:cxnLst/>
              <a:rect l="l" t="t" r="r" b="b"/>
              <a:pathLst>
                <a:path w="14796" h="15080" extrusionOk="0">
                  <a:moveTo>
                    <a:pt x="6709" y="1"/>
                  </a:moveTo>
                  <a:cubicBezTo>
                    <a:pt x="4786" y="1"/>
                    <a:pt x="2956" y="867"/>
                    <a:pt x="1736" y="2383"/>
                  </a:cubicBezTo>
                  <a:cubicBezTo>
                    <a:pt x="265" y="4230"/>
                    <a:pt x="0" y="5921"/>
                    <a:pt x="553" y="8188"/>
                  </a:cubicBezTo>
                  <a:cubicBezTo>
                    <a:pt x="1051" y="10212"/>
                    <a:pt x="2046" y="12202"/>
                    <a:pt x="3649" y="13562"/>
                  </a:cubicBezTo>
                  <a:cubicBezTo>
                    <a:pt x="4774" y="14514"/>
                    <a:pt x="6216" y="15080"/>
                    <a:pt x="7675" y="15080"/>
                  </a:cubicBezTo>
                  <a:cubicBezTo>
                    <a:pt x="8081" y="15080"/>
                    <a:pt x="8488" y="15036"/>
                    <a:pt x="8890" y="14944"/>
                  </a:cubicBezTo>
                  <a:cubicBezTo>
                    <a:pt x="12528" y="14137"/>
                    <a:pt x="14795" y="10621"/>
                    <a:pt x="14342" y="6983"/>
                  </a:cubicBezTo>
                  <a:cubicBezTo>
                    <a:pt x="13866" y="3279"/>
                    <a:pt x="10770" y="138"/>
                    <a:pt x="6955" y="6"/>
                  </a:cubicBezTo>
                  <a:cubicBezTo>
                    <a:pt x="6873" y="3"/>
                    <a:pt x="6791" y="1"/>
                    <a:pt x="6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596;p53"/>
            <p:cNvSpPr/>
            <p:nvPr/>
          </p:nvSpPr>
          <p:spPr>
            <a:xfrm>
              <a:off x="-7171187" y="4883775"/>
              <a:ext cx="361900" cy="381250"/>
            </a:xfrm>
            <a:custGeom>
              <a:avLst/>
              <a:gdLst/>
              <a:ahLst/>
              <a:cxnLst/>
              <a:rect l="l" t="t" r="r" b="b"/>
              <a:pathLst>
                <a:path w="14476" h="15250" extrusionOk="0">
                  <a:moveTo>
                    <a:pt x="4296" y="1"/>
                  </a:moveTo>
                  <a:cubicBezTo>
                    <a:pt x="2418" y="1"/>
                    <a:pt x="404" y="1418"/>
                    <a:pt x="156" y="3342"/>
                  </a:cubicBezTo>
                  <a:cubicBezTo>
                    <a:pt x="1" y="4525"/>
                    <a:pt x="498" y="5543"/>
                    <a:pt x="985" y="6571"/>
                  </a:cubicBezTo>
                  <a:cubicBezTo>
                    <a:pt x="1217" y="7058"/>
                    <a:pt x="1471" y="7533"/>
                    <a:pt x="1737" y="8009"/>
                  </a:cubicBezTo>
                  <a:cubicBezTo>
                    <a:pt x="2279" y="8982"/>
                    <a:pt x="2909" y="9921"/>
                    <a:pt x="3606" y="10806"/>
                  </a:cubicBezTo>
                  <a:cubicBezTo>
                    <a:pt x="4944" y="12498"/>
                    <a:pt x="6613" y="14057"/>
                    <a:pt x="8648" y="14842"/>
                  </a:cubicBezTo>
                  <a:cubicBezTo>
                    <a:pt x="8924" y="14953"/>
                    <a:pt x="9212" y="15041"/>
                    <a:pt x="9499" y="15119"/>
                  </a:cubicBezTo>
                  <a:cubicBezTo>
                    <a:pt x="9842" y="15206"/>
                    <a:pt x="10185" y="15250"/>
                    <a:pt x="10520" y="15250"/>
                  </a:cubicBezTo>
                  <a:cubicBezTo>
                    <a:pt x="11750" y="15250"/>
                    <a:pt x="12877" y="14662"/>
                    <a:pt x="13546" y="13515"/>
                  </a:cubicBezTo>
                  <a:cubicBezTo>
                    <a:pt x="14475" y="11901"/>
                    <a:pt x="14121" y="9988"/>
                    <a:pt x="13469" y="8340"/>
                  </a:cubicBezTo>
                  <a:cubicBezTo>
                    <a:pt x="12076" y="4813"/>
                    <a:pt x="8604" y="158"/>
                    <a:pt x="4424" y="3"/>
                  </a:cubicBezTo>
                  <a:cubicBezTo>
                    <a:pt x="4381" y="1"/>
                    <a:pt x="4339" y="1"/>
                    <a:pt x="4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597;p53"/>
            <p:cNvSpPr/>
            <p:nvPr/>
          </p:nvSpPr>
          <p:spPr>
            <a:xfrm>
              <a:off x="-7155487" y="4918825"/>
              <a:ext cx="307000" cy="311800"/>
            </a:xfrm>
            <a:custGeom>
              <a:avLst/>
              <a:gdLst/>
              <a:ahLst/>
              <a:cxnLst/>
              <a:rect l="l" t="t" r="r" b="b"/>
              <a:pathLst>
                <a:path w="12280" h="12472" extrusionOk="0">
                  <a:moveTo>
                    <a:pt x="3709" y="0"/>
                  </a:moveTo>
                  <a:cubicBezTo>
                    <a:pt x="1921" y="0"/>
                    <a:pt x="0" y="1542"/>
                    <a:pt x="1695" y="4705"/>
                  </a:cubicBezTo>
                  <a:cubicBezTo>
                    <a:pt x="2701" y="6794"/>
                    <a:pt x="4117" y="8674"/>
                    <a:pt x="5841" y="10233"/>
                  </a:cubicBezTo>
                  <a:cubicBezTo>
                    <a:pt x="6859" y="11140"/>
                    <a:pt x="8274" y="12379"/>
                    <a:pt x="9712" y="12467"/>
                  </a:cubicBezTo>
                  <a:cubicBezTo>
                    <a:pt x="9768" y="12470"/>
                    <a:pt x="9823" y="12472"/>
                    <a:pt x="9877" y="12472"/>
                  </a:cubicBezTo>
                  <a:cubicBezTo>
                    <a:pt x="11786" y="12472"/>
                    <a:pt x="12280" y="10411"/>
                    <a:pt x="11990" y="8851"/>
                  </a:cubicBezTo>
                  <a:cubicBezTo>
                    <a:pt x="11459" y="6087"/>
                    <a:pt x="9446" y="3378"/>
                    <a:pt x="7312" y="1642"/>
                  </a:cubicBezTo>
                  <a:cubicBezTo>
                    <a:pt x="6383" y="890"/>
                    <a:pt x="5322" y="182"/>
                    <a:pt x="4117" y="27"/>
                  </a:cubicBezTo>
                  <a:cubicBezTo>
                    <a:pt x="3983" y="9"/>
                    <a:pt x="3846" y="0"/>
                    <a:pt x="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598;p53"/>
            <p:cNvSpPr/>
            <p:nvPr/>
          </p:nvSpPr>
          <p:spPr>
            <a:xfrm>
              <a:off x="-7917012" y="4879625"/>
              <a:ext cx="963150" cy="790375"/>
            </a:xfrm>
            <a:custGeom>
              <a:avLst/>
              <a:gdLst/>
              <a:ahLst/>
              <a:cxnLst/>
              <a:rect l="l" t="t" r="r" b="b"/>
              <a:pathLst>
                <a:path w="38526" h="31615" extrusionOk="0">
                  <a:moveTo>
                    <a:pt x="24122" y="0"/>
                  </a:moveTo>
                  <a:cubicBezTo>
                    <a:pt x="21122" y="0"/>
                    <a:pt x="18106" y="693"/>
                    <a:pt x="15393" y="1927"/>
                  </a:cubicBezTo>
                  <a:cubicBezTo>
                    <a:pt x="14375" y="2391"/>
                    <a:pt x="13391" y="2933"/>
                    <a:pt x="12462" y="3552"/>
                  </a:cubicBezTo>
                  <a:cubicBezTo>
                    <a:pt x="8084" y="6472"/>
                    <a:pt x="4357" y="10596"/>
                    <a:pt x="2300" y="15461"/>
                  </a:cubicBezTo>
                  <a:cubicBezTo>
                    <a:pt x="0" y="20891"/>
                    <a:pt x="2146" y="26220"/>
                    <a:pt x="4766" y="31086"/>
                  </a:cubicBezTo>
                  <a:cubicBezTo>
                    <a:pt x="4968" y="31464"/>
                    <a:pt x="5184" y="31615"/>
                    <a:pt x="5393" y="31615"/>
                  </a:cubicBezTo>
                  <a:cubicBezTo>
                    <a:pt x="6009" y="31615"/>
                    <a:pt x="6563" y="30312"/>
                    <a:pt x="6513" y="29693"/>
                  </a:cubicBezTo>
                  <a:cubicBezTo>
                    <a:pt x="6325" y="26862"/>
                    <a:pt x="6502" y="24009"/>
                    <a:pt x="7044" y="21233"/>
                  </a:cubicBezTo>
                  <a:cubicBezTo>
                    <a:pt x="7265" y="20017"/>
                    <a:pt x="7343" y="19641"/>
                    <a:pt x="8636" y="19542"/>
                  </a:cubicBezTo>
                  <a:cubicBezTo>
                    <a:pt x="10483" y="19398"/>
                    <a:pt x="12341" y="19343"/>
                    <a:pt x="14187" y="19133"/>
                  </a:cubicBezTo>
                  <a:cubicBezTo>
                    <a:pt x="17936" y="18723"/>
                    <a:pt x="21629" y="17994"/>
                    <a:pt x="25256" y="16954"/>
                  </a:cubicBezTo>
                  <a:cubicBezTo>
                    <a:pt x="27655" y="16258"/>
                    <a:pt x="30077" y="15561"/>
                    <a:pt x="32344" y="14477"/>
                  </a:cubicBezTo>
                  <a:cubicBezTo>
                    <a:pt x="33704" y="13825"/>
                    <a:pt x="34976" y="12985"/>
                    <a:pt x="36126" y="12000"/>
                  </a:cubicBezTo>
                  <a:cubicBezTo>
                    <a:pt x="36911" y="11315"/>
                    <a:pt x="37994" y="10574"/>
                    <a:pt x="38392" y="9524"/>
                  </a:cubicBezTo>
                  <a:cubicBezTo>
                    <a:pt x="38481" y="9269"/>
                    <a:pt x="38525" y="9004"/>
                    <a:pt x="38514" y="8738"/>
                  </a:cubicBezTo>
                  <a:cubicBezTo>
                    <a:pt x="38448" y="7787"/>
                    <a:pt x="37652" y="7025"/>
                    <a:pt x="37077" y="6217"/>
                  </a:cubicBezTo>
                  <a:cubicBezTo>
                    <a:pt x="36413" y="5277"/>
                    <a:pt x="35617" y="4415"/>
                    <a:pt x="34743" y="3663"/>
                  </a:cubicBezTo>
                  <a:cubicBezTo>
                    <a:pt x="33029" y="2226"/>
                    <a:pt x="31017" y="1175"/>
                    <a:pt x="28850" y="611"/>
                  </a:cubicBezTo>
                  <a:cubicBezTo>
                    <a:pt x="27310" y="196"/>
                    <a:pt x="25718" y="0"/>
                    <a:pt x="24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599;p53"/>
            <p:cNvSpPr/>
            <p:nvPr/>
          </p:nvSpPr>
          <p:spPr>
            <a:xfrm>
              <a:off x="-7861737" y="4922475"/>
              <a:ext cx="861975" cy="639775"/>
            </a:xfrm>
            <a:custGeom>
              <a:avLst/>
              <a:gdLst/>
              <a:ahLst/>
              <a:cxnLst/>
              <a:rect l="l" t="t" r="r" b="b"/>
              <a:pathLst>
                <a:path w="34479" h="25591" extrusionOk="0">
                  <a:moveTo>
                    <a:pt x="22016" y="1"/>
                  </a:moveTo>
                  <a:cubicBezTo>
                    <a:pt x="17960" y="1"/>
                    <a:pt x="13752" y="1387"/>
                    <a:pt x="10417" y="3796"/>
                  </a:cubicBezTo>
                  <a:cubicBezTo>
                    <a:pt x="6669" y="6505"/>
                    <a:pt x="3130" y="10563"/>
                    <a:pt x="1450" y="14920"/>
                  </a:cubicBezTo>
                  <a:cubicBezTo>
                    <a:pt x="1" y="18646"/>
                    <a:pt x="974" y="22206"/>
                    <a:pt x="2544" y="25590"/>
                  </a:cubicBezTo>
                  <a:cubicBezTo>
                    <a:pt x="2577" y="22516"/>
                    <a:pt x="2987" y="19442"/>
                    <a:pt x="3772" y="16468"/>
                  </a:cubicBezTo>
                  <a:cubicBezTo>
                    <a:pt x="3873" y="16070"/>
                    <a:pt x="4161" y="15903"/>
                    <a:pt x="4469" y="15903"/>
                  </a:cubicBezTo>
                  <a:cubicBezTo>
                    <a:pt x="4699" y="15903"/>
                    <a:pt x="4940" y="15997"/>
                    <a:pt x="5121" y="16158"/>
                  </a:cubicBezTo>
                  <a:cubicBezTo>
                    <a:pt x="10539" y="16092"/>
                    <a:pt x="15935" y="15362"/>
                    <a:pt x="21187" y="13991"/>
                  </a:cubicBezTo>
                  <a:cubicBezTo>
                    <a:pt x="25754" y="12785"/>
                    <a:pt x="31592" y="11348"/>
                    <a:pt x="34423" y="7212"/>
                  </a:cubicBezTo>
                  <a:cubicBezTo>
                    <a:pt x="34445" y="7190"/>
                    <a:pt x="34456" y="7168"/>
                    <a:pt x="34479" y="7146"/>
                  </a:cubicBezTo>
                  <a:cubicBezTo>
                    <a:pt x="31879" y="2149"/>
                    <a:pt x="27065" y="1"/>
                    <a:pt x="22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600;p53"/>
            <p:cNvSpPr/>
            <p:nvPr/>
          </p:nvSpPr>
          <p:spPr>
            <a:xfrm>
              <a:off x="-7082762" y="5082475"/>
              <a:ext cx="259100" cy="670775"/>
            </a:xfrm>
            <a:custGeom>
              <a:avLst/>
              <a:gdLst/>
              <a:ahLst/>
              <a:cxnLst/>
              <a:rect l="l" t="t" r="r" b="b"/>
              <a:pathLst>
                <a:path w="10364" h="26831" extrusionOk="0">
                  <a:moveTo>
                    <a:pt x="3258" y="0"/>
                  </a:moveTo>
                  <a:cubicBezTo>
                    <a:pt x="8" y="0"/>
                    <a:pt x="1" y="6028"/>
                    <a:pt x="135" y="8387"/>
                  </a:cubicBezTo>
                  <a:cubicBezTo>
                    <a:pt x="301" y="11605"/>
                    <a:pt x="743" y="14800"/>
                    <a:pt x="1451" y="17952"/>
                  </a:cubicBezTo>
                  <a:cubicBezTo>
                    <a:pt x="1805" y="19544"/>
                    <a:pt x="2225" y="21114"/>
                    <a:pt x="2711" y="22684"/>
                  </a:cubicBezTo>
                  <a:cubicBezTo>
                    <a:pt x="2944" y="23436"/>
                    <a:pt x="3198" y="24188"/>
                    <a:pt x="3463" y="24940"/>
                  </a:cubicBezTo>
                  <a:cubicBezTo>
                    <a:pt x="3640" y="25449"/>
                    <a:pt x="3806" y="26499"/>
                    <a:pt x="4359" y="26742"/>
                  </a:cubicBezTo>
                  <a:cubicBezTo>
                    <a:pt x="4492" y="26802"/>
                    <a:pt x="4626" y="26830"/>
                    <a:pt x="4761" y="26830"/>
                  </a:cubicBezTo>
                  <a:cubicBezTo>
                    <a:pt x="6549" y="26830"/>
                    <a:pt x="8471" y="21924"/>
                    <a:pt x="8893" y="20793"/>
                  </a:cubicBezTo>
                  <a:cubicBezTo>
                    <a:pt x="9899" y="18129"/>
                    <a:pt x="10363" y="15276"/>
                    <a:pt x="10242" y="12434"/>
                  </a:cubicBezTo>
                  <a:cubicBezTo>
                    <a:pt x="10076" y="8663"/>
                    <a:pt x="8815" y="2305"/>
                    <a:pt x="4989" y="459"/>
                  </a:cubicBezTo>
                  <a:cubicBezTo>
                    <a:pt x="4329" y="142"/>
                    <a:pt x="3756" y="0"/>
                    <a:pt x="3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601;p53"/>
            <p:cNvSpPr/>
            <p:nvPr/>
          </p:nvSpPr>
          <p:spPr>
            <a:xfrm>
              <a:off x="-7040412" y="5132100"/>
              <a:ext cx="204850" cy="560075"/>
            </a:xfrm>
            <a:custGeom>
              <a:avLst/>
              <a:gdLst/>
              <a:ahLst/>
              <a:cxnLst/>
              <a:rect l="l" t="t" r="r" b="b"/>
              <a:pathLst>
                <a:path w="8194" h="22403" extrusionOk="0">
                  <a:moveTo>
                    <a:pt x="1657" y="0"/>
                  </a:moveTo>
                  <a:cubicBezTo>
                    <a:pt x="1159" y="0"/>
                    <a:pt x="706" y="279"/>
                    <a:pt x="398" y="1006"/>
                  </a:cubicBezTo>
                  <a:cubicBezTo>
                    <a:pt x="89" y="1747"/>
                    <a:pt x="66" y="2609"/>
                    <a:pt x="55" y="3405"/>
                  </a:cubicBezTo>
                  <a:cubicBezTo>
                    <a:pt x="0" y="5794"/>
                    <a:pt x="210" y="8204"/>
                    <a:pt x="520" y="10582"/>
                  </a:cubicBezTo>
                  <a:cubicBezTo>
                    <a:pt x="1051" y="14607"/>
                    <a:pt x="2001" y="18565"/>
                    <a:pt x="3373" y="22402"/>
                  </a:cubicBezTo>
                  <a:cubicBezTo>
                    <a:pt x="7442" y="16542"/>
                    <a:pt x="8194" y="8315"/>
                    <a:pt x="4445" y="2078"/>
                  </a:cubicBezTo>
                  <a:cubicBezTo>
                    <a:pt x="3929" y="1211"/>
                    <a:pt x="2696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31" name="Прямая со стрелкой 130"/>
          <p:cNvCxnSpPr/>
          <p:nvPr/>
        </p:nvCxnSpPr>
        <p:spPr>
          <a:xfrm>
            <a:off x="3786182" y="128586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4286248" y="371475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1"/>
          <p:cNvSpPr/>
          <p:nvPr/>
        </p:nvSpPr>
        <p:spPr>
          <a:xfrm rot="10800000">
            <a:off x="3998691" y="-76193"/>
            <a:ext cx="9129047" cy="4825082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7" name="Google Shape;847;p41"/>
          <p:cNvSpPr txBox="1">
            <a:spLocks noGrp="1"/>
          </p:cNvSpPr>
          <p:nvPr>
            <p:ph type="title"/>
          </p:nvPr>
        </p:nvSpPr>
        <p:spPr>
          <a:xfrm>
            <a:off x="714348" y="1428742"/>
            <a:ext cx="3761700" cy="22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dk1"/>
                </a:solidFill>
                <a:latin typeface="Comic Sans MS" pitchFamily="66" charset="0"/>
              </a:rPr>
              <a:t>Гендерні дослідження феномену </a:t>
            </a:r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кохання</a:t>
            </a:r>
            <a:endParaRPr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849" name="Google Shape;849;p41"/>
          <p:cNvPicPr preferRelativeResize="0"/>
          <p:nvPr/>
        </p:nvPicPr>
        <p:blipFill>
          <a:blip r:embed="rId3"/>
          <a:srcRect l="5357" r="8929" b="6000"/>
          <a:stretch>
            <a:fillRect/>
          </a:stretch>
        </p:blipFill>
        <p:spPr>
          <a:xfrm>
            <a:off x="4572000" y="642924"/>
            <a:ext cx="3929090" cy="3571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50" name="Google Shape;850;p41"/>
          <p:cNvGrpSpPr/>
          <p:nvPr/>
        </p:nvGrpSpPr>
        <p:grpSpPr>
          <a:xfrm flipH="1">
            <a:off x="7634161" y="3413538"/>
            <a:ext cx="1471727" cy="1770762"/>
            <a:chOff x="-1142093" y="3874529"/>
            <a:chExt cx="825514" cy="993248"/>
          </a:xfrm>
        </p:grpSpPr>
        <p:sp>
          <p:nvSpPr>
            <p:cNvPr id="851" name="Google Shape;851;p41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54" name="Google Shape;854;p41"/>
          <p:cNvSpPr/>
          <p:nvPr/>
        </p:nvSpPr>
        <p:spPr>
          <a:xfrm>
            <a:off x="5607718" y="17912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5" name="Google Shape;855;p41"/>
          <p:cNvSpPr/>
          <p:nvPr/>
        </p:nvSpPr>
        <p:spPr>
          <a:xfrm>
            <a:off x="8561916" y="2073643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6" name="Google Shape;856;p41"/>
          <p:cNvSpPr/>
          <p:nvPr/>
        </p:nvSpPr>
        <p:spPr>
          <a:xfrm>
            <a:off x="7756934" y="80638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7" name="Google Shape;857;p41"/>
          <p:cNvSpPr/>
          <p:nvPr/>
        </p:nvSpPr>
        <p:spPr>
          <a:xfrm>
            <a:off x="4333313" y="2830790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8" name="Google Shape;858;p41"/>
          <p:cNvSpPr/>
          <p:nvPr/>
        </p:nvSpPr>
        <p:spPr>
          <a:xfrm>
            <a:off x="4824440" y="8063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Google Shape;7869;p67"/>
          <p:cNvGrpSpPr/>
          <p:nvPr/>
        </p:nvGrpSpPr>
        <p:grpSpPr>
          <a:xfrm rot="889247">
            <a:off x="6989470" y="568993"/>
            <a:ext cx="610417" cy="548637"/>
            <a:chOff x="5739863" y="3222757"/>
            <a:chExt cx="385407" cy="343128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" name="Google Shape;7870;p67"/>
            <p:cNvSpPr/>
            <p:nvPr/>
          </p:nvSpPr>
          <p:spPr>
            <a:xfrm>
              <a:off x="5748665" y="3229594"/>
              <a:ext cx="367699" cy="329612"/>
            </a:xfrm>
            <a:custGeom>
              <a:avLst/>
              <a:gdLst/>
              <a:ahLst/>
              <a:cxnLst/>
              <a:rect l="l" t="t" r="r" b="b"/>
              <a:pathLst>
                <a:path w="14037" h="12583" extrusionOk="0">
                  <a:moveTo>
                    <a:pt x="3852" y="0"/>
                  </a:moveTo>
                  <a:cubicBezTo>
                    <a:pt x="1724" y="0"/>
                    <a:pt x="4" y="1734"/>
                    <a:pt x="4" y="3872"/>
                  </a:cubicBezTo>
                  <a:lnTo>
                    <a:pt x="1" y="3872"/>
                  </a:lnTo>
                  <a:cubicBezTo>
                    <a:pt x="1" y="7868"/>
                    <a:pt x="5148" y="11504"/>
                    <a:pt x="6628" y="12467"/>
                  </a:cubicBezTo>
                  <a:cubicBezTo>
                    <a:pt x="6746" y="12544"/>
                    <a:pt x="6883" y="12582"/>
                    <a:pt x="7019" y="12582"/>
                  </a:cubicBezTo>
                  <a:cubicBezTo>
                    <a:pt x="7156" y="12582"/>
                    <a:pt x="7293" y="12544"/>
                    <a:pt x="7413" y="12467"/>
                  </a:cubicBezTo>
                  <a:cubicBezTo>
                    <a:pt x="8890" y="11504"/>
                    <a:pt x="14037" y="7868"/>
                    <a:pt x="14037" y="3872"/>
                  </a:cubicBezTo>
                  <a:cubicBezTo>
                    <a:pt x="14037" y="1734"/>
                    <a:pt x="12313" y="0"/>
                    <a:pt x="10189" y="0"/>
                  </a:cubicBezTo>
                  <a:cubicBezTo>
                    <a:pt x="9174" y="0"/>
                    <a:pt x="8204" y="401"/>
                    <a:pt x="7488" y="1117"/>
                  </a:cubicBezTo>
                  <a:cubicBezTo>
                    <a:pt x="7358" y="1244"/>
                    <a:pt x="7188" y="1307"/>
                    <a:pt x="7019" y="1307"/>
                  </a:cubicBezTo>
                  <a:cubicBezTo>
                    <a:pt x="6850" y="1307"/>
                    <a:pt x="6681" y="1244"/>
                    <a:pt x="6553" y="1117"/>
                  </a:cubicBezTo>
                  <a:cubicBezTo>
                    <a:pt x="5837" y="401"/>
                    <a:pt x="4863" y="0"/>
                    <a:pt x="3852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8" name="Google Shape;7871;p67"/>
            <p:cNvSpPr/>
            <p:nvPr/>
          </p:nvSpPr>
          <p:spPr>
            <a:xfrm>
              <a:off x="5748770" y="3229594"/>
              <a:ext cx="183758" cy="329533"/>
            </a:xfrm>
            <a:custGeom>
              <a:avLst/>
              <a:gdLst/>
              <a:ahLst/>
              <a:cxnLst/>
              <a:rect l="l" t="t" r="r" b="b"/>
              <a:pathLst>
                <a:path w="7015" h="12580" extrusionOk="0">
                  <a:moveTo>
                    <a:pt x="3848" y="0"/>
                  </a:moveTo>
                  <a:cubicBezTo>
                    <a:pt x="1720" y="0"/>
                    <a:pt x="0" y="1731"/>
                    <a:pt x="0" y="3869"/>
                  </a:cubicBezTo>
                  <a:cubicBezTo>
                    <a:pt x="0" y="7868"/>
                    <a:pt x="5147" y="11504"/>
                    <a:pt x="6624" y="12463"/>
                  </a:cubicBezTo>
                  <a:cubicBezTo>
                    <a:pt x="6741" y="12542"/>
                    <a:pt x="6878" y="12580"/>
                    <a:pt x="7015" y="12580"/>
                  </a:cubicBezTo>
                  <a:cubicBezTo>
                    <a:pt x="1758" y="5404"/>
                    <a:pt x="3629" y="1388"/>
                    <a:pt x="5411" y="336"/>
                  </a:cubicBezTo>
                  <a:cubicBezTo>
                    <a:pt x="4921" y="113"/>
                    <a:pt x="4386" y="0"/>
                    <a:pt x="38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872;p67"/>
            <p:cNvSpPr/>
            <p:nvPr/>
          </p:nvSpPr>
          <p:spPr>
            <a:xfrm>
              <a:off x="5739863" y="3222757"/>
              <a:ext cx="385407" cy="343128"/>
            </a:xfrm>
            <a:custGeom>
              <a:avLst/>
              <a:gdLst/>
              <a:ahLst/>
              <a:cxnLst/>
              <a:rect l="l" t="t" r="r" b="b"/>
              <a:pathLst>
                <a:path w="14713" h="13099" extrusionOk="0">
                  <a:moveTo>
                    <a:pt x="10577" y="459"/>
                  </a:moveTo>
                  <a:cubicBezTo>
                    <a:pt x="10940" y="459"/>
                    <a:pt x="11306" y="513"/>
                    <a:pt x="11666" y="624"/>
                  </a:cubicBezTo>
                  <a:cubicBezTo>
                    <a:pt x="13204" y="1104"/>
                    <a:pt x="14250" y="2526"/>
                    <a:pt x="14250" y="4137"/>
                  </a:cubicBezTo>
                  <a:cubicBezTo>
                    <a:pt x="14250" y="6488"/>
                    <a:pt x="12358" y="8674"/>
                    <a:pt x="10771" y="10096"/>
                  </a:cubicBezTo>
                  <a:cubicBezTo>
                    <a:pt x="9712" y="11035"/>
                    <a:pt x="8568" y="11875"/>
                    <a:pt x="7355" y="12608"/>
                  </a:cubicBezTo>
                  <a:cubicBezTo>
                    <a:pt x="6145" y="11878"/>
                    <a:pt x="5004" y="11038"/>
                    <a:pt x="3949" y="10103"/>
                  </a:cubicBezTo>
                  <a:cubicBezTo>
                    <a:pt x="2359" y="8677"/>
                    <a:pt x="460" y="6488"/>
                    <a:pt x="460" y="4140"/>
                  </a:cubicBezTo>
                  <a:cubicBezTo>
                    <a:pt x="460" y="2530"/>
                    <a:pt x="1505" y="1104"/>
                    <a:pt x="3044" y="624"/>
                  </a:cubicBezTo>
                  <a:cubicBezTo>
                    <a:pt x="3403" y="513"/>
                    <a:pt x="3770" y="459"/>
                    <a:pt x="4133" y="459"/>
                  </a:cubicBezTo>
                  <a:cubicBezTo>
                    <a:pt x="5322" y="459"/>
                    <a:pt x="6468" y="1037"/>
                    <a:pt x="7166" y="2053"/>
                  </a:cubicBezTo>
                  <a:cubicBezTo>
                    <a:pt x="7213" y="2120"/>
                    <a:pt x="7285" y="2154"/>
                    <a:pt x="7356" y="2154"/>
                  </a:cubicBezTo>
                  <a:cubicBezTo>
                    <a:pt x="7428" y="2154"/>
                    <a:pt x="7499" y="2120"/>
                    <a:pt x="7543" y="2053"/>
                  </a:cubicBezTo>
                  <a:cubicBezTo>
                    <a:pt x="8244" y="1037"/>
                    <a:pt x="9388" y="459"/>
                    <a:pt x="10577" y="459"/>
                  </a:cubicBezTo>
                  <a:close/>
                  <a:moveTo>
                    <a:pt x="4137" y="0"/>
                  </a:moveTo>
                  <a:cubicBezTo>
                    <a:pt x="3677" y="0"/>
                    <a:pt x="3211" y="77"/>
                    <a:pt x="2759" y="237"/>
                  </a:cubicBezTo>
                  <a:cubicBezTo>
                    <a:pt x="1108" y="820"/>
                    <a:pt x="1" y="2382"/>
                    <a:pt x="1" y="4137"/>
                  </a:cubicBezTo>
                  <a:cubicBezTo>
                    <a:pt x="1" y="5257"/>
                    <a:pt x="388" y="6426"/>
                    <a:pt x="1152" y="7615"/>
                  </a:cubicBezTo>
                  <a:cubicBezTo>
                    <a:pt x="1755" y="8551"/>
                    <a:pt x="2592" y="9503"/>
                    <a:pt x="3640" y="10442"/>
                  </a:cubicBezTo>
                  <a:cubicBezTo>
                    <a:pt x="4754" y="11429"/>
                    <a:pt x="5960" y="12310"/>
                    <a:pt x="7242" y="13071"/>
                  </a:cubicBezTo>
                  <a:cubicBezTo>
                    <a:pt x="7278" y="13089"/>
                    <a:pt x="7317" y="13099"/>
                    <a:pt x="7356" y="13099"/>
                  </a:cubicBezTo>
                  <a:cubicBezTo>
                    <a:pt x="7395" y="13099"/>
                    <a:pt x="7434" y="13089"/>
                    <a:pt x="7468" y="13071"/>
                  </a:cubicBezTo>
                  <a:cubicBezTo>
                    <a:pt x="8750" y="12310"/>
                    <a:pt x="9959" y="11429"/>
                    <a:pt x="11073" y="10442"/>
                  </a:cubicBezTo>
                  <a:cubicBezTo>
                    <a:pt x="12121" y="9500"/>
                    <a:pt x="12958" y="8551"/>
                    <a:pt x="13561" y="7615"/>
                  </a:cubicBezTo>
                  <a:cubicBezTo>
                    <a:pt x="14325" y="6426"/>
                    <a:pt x="14712" y="5257"/>
                    <a:pt x="14712" y="4137"/>
                  </a:cubicBezTo>
                  <a:cubicBezTo>
                    <a:pt x="14705" y="1855"/>
                    <a:pt x="12855" y="4"/>
                    <a:pt x="10573" y="4"/>
                  </a:cubicBezTo>
                  <a:cubicBezTo>
                    <a:pt x="9325" y="4"/>
                    <a:pt x="8143" y="566"/>
                    <a:pt x="7355" y="1539"/>
                  </a:cubicBezTo>
                  <a:cubicBezTo>
                    <a:pt x="6555" y="548"/>
                    <a:pt x="5364" y="0"/>
                    <a:pt x="4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873;p67"/>
            <p:cNvSpPr/>
            <p:nvPr/>
          </p:nvSpPr>
          <p:spPr>
            <a:xfrm>
              <a:off x="5840504" y="3246909"/>
              <a:ext cx="80026" cy="45789"/>
            </a:xfrm>
            <a:custGeom>
              <a:avLst/>
              <a:gdLst/>
              <a:ahLst/>
              <a:cxnLst/>
              <a:rect l="l" t="t" r="r" b="b"/>
              <a:pathLst>
                <a:path w="3055" h="1748" extrusionOk="0">
                  <a:moveTo>
                    <a:pt x="295" y="1"/>
                  </a:moveTo>
                  <a:cubicBezTo>
                    <a:pt x="0" y="11"/>
                    <a:pt x="0" y="446"/>
                    <a:pt x="295" y="460"/>
                  </a:cubicBezTo>
                  <a:cubicBezTo>
                    <a:pt x="1203" y="460"/>
                    <a:pt x="2050" y="909"/>
                    <a:pt x="2567" y="1656"/>
                  </a:cubicBezTo>
                  <a:cubicBezTo>
                    <a:pt x="2616" y="1721"/>
                    <a:pt x="2680" y="1748"/>
                    <a:pt x="2743" y="1748"/>
                  </a:cubicBezTo>
                  <a:cubicBezTo>
                    <a:pt x="2902" y="1748"/>
                    <a:pt x="3055" y="1572"/>
                    <a:pt x="2944" y="1395"/>
                  </a:cubicBezTo>
                  <a:cubicBezTo>
                    <a:pt x="2344" y="521"/>
                    <a:pt x="1354" y="1"/>
                    <a:pt x="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874;p67"/>
            <p:cNvSpPr/>
            <p:nvPr/>
          </p:nvSpPr>
          <p:spPr>
            <a:xfrm>
              <a:off x="6010510" y="3246909"/>
              <a:ext cx="90609" cy="88906"/>
            </a:xfrm>
            <a:custGeom>
              <a:avLst/>
              <a:gdLst/>
              <a:ahLst/>
              <a:cxnLst/>
              <a:rect l="l" t="t" r="r" b="b"/>
              <a:pathLst>
                <a:path w="3459" h="3394" extrusionOk="0">
                  <a:moveTo>
                    <a:pt x="229" y="0"/>
                  </a:moveTo>
                  <a:cubicBezTo>
                    <a:pt x="104" y="0"/>
                    <a:pt x="1" y="104"/>
                    <a:pt x="1" y="230"/>
                  </a:cubicBezTo>
                  <a:cubicBezTo>
                    <a:pt x="1" y="356"/>
                    <a:pt x="104" y="460"/>
                    <a:pt x="229" y="460"/>
                  </a:cubicBezTo>
                  <a:cubicBezTo>
                    <a:pt x="233" y="460"/>
                    <a:pt x="237" y="460"/>
                    <a:pt x="241" y="460"/>
                  </a:cubicBezTo>
                  <a:cubicBezTo>
                    <a:pt x="1742" y="467"/>
                    <a:pt x="2961" y="1666"/>
                    <a:pt x="2996" y="3167"/>
                  </a:cubicBezTo>
                  <a:cubicBezTo>
                    <a:pt x="2999" y="3294"/>
                    <a:pt x="3102" y="3393"/>
                    <a:pt x="3225" y="3393"/>
                  </a:cubicBezTo>
                  <a:lnTo>
                    <a:pt x="3232" y="3393"/>
                  </a:lnTo>
                  <a:cubicBezTo>
                    <a:pt x="3359" y="3390"/>
                    <a:pt x="3458" y="3287"/>
                    <a:pt x="3455" y="3160"/>
                  </a:cubicBezTo>
                  <a:cubicBezTo>
                    <a:pt x="3424" y="1416"/>
                    <a:pt x="1981" y="1"/>
                    <a:pt x="241" y="1"/>
                  </a:cubicBezTo>
                  <a:cubicBezTo>
                    <a:pt x="237" y="0"/>
                    <a:pt x="233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571486"/>
            <a:ext cx="5857916" cy="531900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За даними дослідження </a:t>
            </a:r>
            <a:r>
              <a:rPr lang="uk-UA" dirty="0" err="1" smtClean="0">
                <a:latin typeface="Comic Sans MS" pitchFamily="66" charset="0"/>
              </a:rPr>
              <a:t>Отчич</a:t>
            </a:r>
            <a:r>
              <a:rPr lang="uk-UA" dirty="0" smtClean="0">
                <a:latin typeface="Comic Sans MS" pitchFamily="66" charset="0"/>
              </a:rPr>
              <a:t> С. В., можна стверджувати, що: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1928808"/>
            <a:ext cx="6000792" cy="23856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uk-UA" b="1" dirty="0" smtClean="0"/>
              <a:t>«</a:t>
            </a:r>
            <a:r>
              <a:rPr lang="uk-UA" sz="1600" b="1" dirty="0" smtClean="0"/>
              <a:t>Ідеалізація» </a:t>
            </a:r>
            <a:r>
              <a:rPr lang="uk-UA" sz="1600" dirty="0" smtClean="0"/>
              <a:t>партнера і стосунків та переконання, що </a:t>
            </a:r>
            <a:r>
              <a:rPr lang="uk-UA" sz="1600" b="1" dirty="0" smtClean="0"/>
              <a:t>«Кохання пробиває шлях», притаманні більшості індивідів по кожній групі. </a:t>
            </a:r>
          </a:p>
          <a:p>
            <a:pPr lvl="0">
              <a:buFont typeface="Arial" pitchFamily="34" charset="0"/>
              <a:buChar char="•"/>
            </a:pPr>
            <a:endParaRPr lang="uk-UA" sz="1600" dirty="0" smtClean="0"/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До «Кохання з першого погляду» схильні більшість </a:t>
            </a:r>
            <a:r>
              <a:rPr lang="uk-UA" sz="1600" dirty="0" err="1" smtClean="0"/>
              <a:t>маскулінних</a:t>
            </a:r>
            <a:r>
              <a:rPr lang="uk-UA" sz="1600" dirty="0" smtClean="0"/>
              <a:t> (89 %) та </a:t>
            </a:r>
            <a:r>
              <a:rPr lang="uk-UA" sz="1600" dirty="0" err="1" smtClean="0"/>
              <a:t>андрогіннних</a:t>
            </a:r>
            <a:r>
              <a:rPr lang="uk-UA" sz="1600" dirty="0" smtClean="0"/>
              <a:t> чоловіків (72 %), а також </a:t>
            </a:r>
            <a:r>
              <a:rPr lang="uk-UA" sz="1600" dirty="0" err="1" smtClean="0"/>
              <a:t>маскулінних</a:t>
            </a:r>
            <a:r>
              <a:rPr lang="uk-UA" sz="1600" dirty="0" smtClean="0"/>
              <a:t> жінок (66 %). Це свідчить про </a:t>
            </a:r>
            <a:r>
              <a:rPr lang="uk-UA" sz="1600" b="1" dirty="0" smtClean="0"/>
              <a:t>прямий зв’язок між </a:t>
            </a:r>
            <a:r>
              <a:rPr lang="uk-UA" sz="1600" b="1" dirty="0" err="1" smtClean="0"/>
              <a:t>маскулінністю</a:t>
            </a:r>
            <a:r>
              <a:rPr lang="uk-UA" sz="1600" b="1" dirty="0" smtClean="0"/>
              <a:t> та «Коханням з першого погляду». 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Віра у «Єдиного та Єдину» притаманна у більшості </a:t>
            </a:r>
            <a:r>
              <a:rPr lang="uk-UA" sz="1600" dirty="0" err="1" smtClean="0"/>
              <a:t>фемінінним</a:t>
            </a:r>
            <a:r>
              <a:rPr lang="uk-UA" sz="1600" dirty="0" smtClean="0"/>
              <a:t> жінкам (66 %). У </a:t>
            </a:r>
            <a:r>
              <a:rPr lang="uk-UA" sz="1600" dirty="0" err="1" smtClean="0"/>
              <a:t>маскулінних</a:t>
            </a:r>
            <a:r>
              <a:rPr lang="uk-UA" sz="1600" dirty="0" smtClean="0"/>
              <a:t> чоловіків та жінок така віра відсутня. Це свідчить про прямий </a:t>
            </a:r>
            <a:r>
              <a:rPr lang="uk-UA" sz="1600" b="1" dirty="0" smtClean="0"/>
              <a:t>зв’язок між </a:t>
            </a:r>
            <a:r>
              <a:rPr lang="uk-UA" sz="1600" b="1" dirty="0" err="1" smtClean="0"/>
              <a:t>фемінінністю</a:t>
            </a:r>
            <a:r>
              <a:rPr lang="uk-UA" sz="1600" b="1" dirty="0" smtClean="0"/>
              <a:t> та вірою у «Єдиного та єдину».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Рисунок 5" descr="BlondNaughtyFishingcat-size_restricted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71536" y="1000114"/>
            <a:ext cx="464347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"/>
          <p:cNvSpPr txBox="1">
            <a:spLocks noGrp="1"/>
          </p:cNvSpPr>
          <p:nvPr>
            <p:ph type="title"/>
          </p:nvPr>
        </p:nvSpPr>
        <p:spPr>
          <a:xfrm>
            <a:off x="1500166" y="0"/>
            <a:ext cx="6606762" cy="29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4000" dirty="0" smtClean="0">
                <a:latin typeface="Comic Sans MS" pitchFamily="66" charset="0"/>
                <a:sym typeface="Open Sans"/>
              </a:rPr>
              <a:t>Переважаючі концепти </a:t>
            </a:r>
            <a:r>
              <a:rPr lang="uk-UA" sz="4000" dirty="0" smtClean="0">
                <a:latin typeface="Comic Sans MS" pitchFamily="66" charset="0"/>
              </a:rPr>
              <a:t>«любові»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uk-UA" sz="4000" dirty="0" smtClean="0">
                <a:solidFill>
                  <a:schemeClr val="bg2"/>
                </a:solidFill>
                <a:latin typeface="Comic Sans MS" pitchFamily="66" charset="0"/>
              </a:rPr>
              <a:t>серед жінок: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endParaRPr dirty="0">
              <a:solidFill>
                <a:schemeClr val="bg2"/>
              </a:solidFill>
            </a:endParaRPr>
          </a:p>
        </p:txBody>
      </p:sp>
      <p:grpSp>
        <p:nvGrpSpPr>
          <p:cNvPr id="687" name="Google Shape;687;p37"/>
          <p:cNvGrpSpPr/>
          <p:nvPr/>
        </p:nvGrpSpPr>
        <p:grpSpPr>
          <a:xfrm rot="13450745">
            <a:off x="7998375" y="-201122"/>
            <a:ext cx="1276080" cy="1535362"/>
            <a:chOff x="-1142093" y="3874529"/>
            <a:chExt cx="825514" cy="993248"/>
          </a:xfrm>
        </p:grpSpPr>
        <p:sp>
          <p:nvSpPr>
            <p:cNvPr id="688" name="Google Shape;688;p3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91" name="Google Shape;691;p37"/>
          <p:cNvSpPr/>
          <p:nvPr/>
        </p:nvSpPr>
        <p:spPr>
          <a:xfrm>
            <a:off x="5715008" y="214296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2" name="Google Shape;692;p37"/>
          <p:cNvSpPr/>
          <p:nvPr/>
        </p:nvSpPr>
        <p:spPr>
          <a:xfrm>
            <a:off x="7429520" y="357172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37"/>
          <p:cNvSpPr/>
          <p:nvPr/>
        </p:nvSpPr>
        <p:spPr>
          <a:xfrm>
            <a:off x="8083963" y="79856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4" name="Google Shape;694;p37"/>
          <p:cNvSpPr/>
          <p:nvPr/>
        </p:nvSpPr>
        <p:spPr>
          <a:xfrm>
            <a:off x="5340416" y="4883818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5" name="Google Shape;695;p37"/>
          <p:cNvGrpSpPr/>
          <p:nvPr/>
        </p:nvGrpSpPr>
        <p:grpSpPr>
          <a:xfrm rot="10800000">
            <a:off x="0" y="0"/>
            <a:ext cx="1276080" cy="1535362"/>
            <a:chOff x="-1142093" y="3874529"/>
            <a:chExt cx="825514" cy="993248"/>
          </a:xfrm>
        </p:grpSpPr>
        <p:sp>
          <p:nvSpPr>
            <p:cNvPr id="696" name="Google Shape;696;p3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71472" y="1928808"/>
            <a:ext cx="54322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справжня любов існує;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любов безкорислива;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полюбити можна кожну людину;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любов передбачає одного єдиного супутника протягом життя;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чоловіки частіше зраджують; 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чоловіки повинні робити перший крок до знайомства або відносин.</a:t>
            </a:r>
          </a:p>
        </p:txBody>
      </p:sp>
      <p:pic>
        <p:nvPicPr>
          <p:cNvPr id="17" name="Рисунок 16" descr="In-your-arm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1857370"/>
            <a:ext cx="4759233" cy="460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"/>
          <p:cNvSpPr txBox="1">
            <a:spLocks noGrp="1"/>
          </p:cNvSpPr>
          <p:nvPr>
            <p:ph type="title"/>
          </p:nvPr>
        </p:nvSpPr>
        <p:spPr>
          <a:xfrm>
            <a:off x="1500166" y="0"/>
            <a:ext cx="7215238" cy="29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4000" dirty="0" smtClean="0">
                <a:solidFill>
                  <a:schemeClr val="bg2"/>
                </a:solidFill>
                <a:latin typeface="Comic Sans MS" pitchFamily="66" charset="0"/>
                <a:sym typeface="Open Sans"/>
              </a:rPr>
              <a:t>Переважаючі концепти </a:t>
            </a:r>
            <a:r>
              <a:rPr lang="uk-UA" sz="4000" dirty="0" smtClean="0">
                <a:solidFill>
                  <a:schemeClr val="bg2"/>
                </a:solidFill>
                <a:latin typeface="Comic Sans MS" pitchFamily="66" charset="0"/>
              </a:rPr>
              <a:t>«любові»</a:t>
            </a:r>
            <a:r>
              <a:rPr lang="en-US" sz="40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uk-UA" sz="4000" dirty="0" smtClean="0">
                <a:solidFill>
                  <a:schemeClr val="tx1"/>
                </a:solidFill>
                <a:latin typeface="Comic Sans MS" pitchFamily="66" charset="0"/>
              </a:rPr>
              <a:t>серед чоловіків: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oogle Shape;687;p37"/>
          <p:cNvGrpSpPr/>
          <p:nvPr/>
        </p:nvGrpSpPr>
        <p:grpSpPr>
          <a:xfrm rot="13450745">
            <a:off x="7998375" y="-201122"/>
            <a:ext cx="1276080" cy="1535362"/>
            <a:chOff x="-1142093" y="3874529"/>
            <a:chExt cx="825514" cy="993248"/>
          </a:xfrm>
        </p:grpSpPr>
        <p:sp>
          <p:nvSpPr>
            <p:cNvPr id="688" name="Google Shape;688;p3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91" name="Google Shape;691;p37"/>
          <p:cNvSpPr/>
          <p:nvPr/>
        </p:nvSpPr>
        <p:spPr>
          <a:xfrm>
            <a:off x="5715008" y="214296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2" name="Google Shape;692;p37"/>
          <p:cNvSpPr/>
          <p:nvPr/>
        </p:nvSpPr>
        <p:spPr>
          <a:xfrm>
            <a:off x="7429520" y="357172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37"/>
          <p:cNvSpPr/>
          <p:nvPr/>
        </p:nvSpPr>
        <p:spPr>
          <a:xfrm>
            <a:off x="8083963" y="79856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4" name="Google Shape;694;p37"/>
          <p:cNvSpPr/>
          <p:nvPr/>
        </p:nvSpPr>
        <p:spPr>
          <a:xfrm>
            <a:off x="5340416" y="4883818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oogle Shape;695;p37"/>
          <p:cNvGrpSpPr/>
          <p:nvPr/>
        </p:nvGrpSpPr>
        <p:grpSpPr>
          <a:xfrm rot="10800000">
            <a:off x="0" y="0"/>
            <a:ext cx="1276080" cy="1535362"/>
            <a:chOff x="-1142093" y="3874529"/>
            <a:chExt cx="825514" cy="993248"/>
          </a:xfrm>
        </p:grpSpPr>
        <p:sp>
          <p:nvSpPr>
            <p:cNvPr id="696" name="Google Shape;696;p3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71472" y="1928808"/>
            <a:ext cx="54322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чоловіки володіють правом вибору партнера;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як чоловіки, так й жінки здатні до зради; 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чоловік і жінка можуть бути ініціаторами відносин.</a:t>
            </a: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Рисунок 16" descr="In-your-arm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DFBFD"/>
              </a:clrFrom>
              <a:clrTo>
                <a:srgbClr val="FDFB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571618"/>
            <a:ext cx="4743468" cy="4743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B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0"/>
          <p:cNvSpPr txBox="1">
            <a:spLocks noGrp="1"/>
          </p:cNvSpPr>
          <p:nvPr>
            <p:ph type="title"/>
          </p:nvPr>
        </p:nvSpPr>
        <p:spPr>
          <a:xfrm>
            <a:off x="357158" y="1130486"/>
            <a:ext cx="6286544" cy="4013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buSzPct val="100000"/>
            </a:pP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uk-UA" sz="18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1)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Любовні стосунки у неодружених чоловіків проявляються у створенні благополуччя партнера і </a:t>
            </a:r>
            <a:r>
              <a:rPr lang="uk-UA" sz="1800" b="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залученістю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в стосунки. Для неодружених чоловіків, чим сильніше почуття, тим більше кохання цінується.</a:t>
            </a:r>
            <a:b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uk-UA" sz="18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2)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Жінки у стосунках очікують демонстрацію пристрасті як демонстрацію кохання, здатність чоловіка бути гідним кохання жінки, довіру і відсутність фізичної зради, а також, як і чоловіки, толерантність до індивідуальності партнера.</a:t>
            </a:r>
            <a:b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6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6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 dirty="0">
              <a:solidFill>
                <a:srgbClr val="231F20"/>
              </a:solidFill>
            </a:endParaRPr>
          </a:p>
        </p:txBody>
      </p:sp>
      <p:grpSp>
        <p:nvGrpSpPr>
          <p:cNvPr id="2" name="Google Shape;833;p40"/>
          <p:cNvGrpSpPr/>
          <p:nvPr/>
        </p:nvGrpSpPr>
        <p:grpSpPr>
          <a:xfrm rot="10800000">
            <a:off x="7467861" y="-76012"/>
            <a:ext cx="1471727" cy="1770762"/>
            <a:chOff x="-1142093" y="3874529"/>
            <a:chExt cx="825514" cy="993248"/>
          </a:xfrm>
        </p:grpSpPr>
        <p:sp>
          <p:nvSpPr>
            <p:cNvPr id="834" name="Google Shape;834;p40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7" name="Google Shape;837;p40"/>
          <p:cNvSpPr/>
          <p:nvPr/>
        </p:nvSpPr>
        <p:spPr>
          <a:xfrm>
            <a:off x="6858016" y="2928940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8" name="Google Shape;838;p40"/>
          <p:cNvSpPr/>
          <p:nvPr/>
        </p:nvSpPr>
        <p:spPr>
          <a:xfrm>
            <a:off x="7467859" y="205313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9" name="Google Shape;839;p40"/>
          <p:cNvSpPr/>
          <p:nvPr/>
        </p:nvSpPr>
        <p:spPr>
          <a:xfrm>
            <a:off x="3398569" y="4074901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0" name="Google Shape;840;p40"/>
          <p:cNvSpPr/>
          <p:nvPr/>
        </p:nvSpPr>
        <p:spPr>
          <a:xfrm>
            <a:off x="6716513" y="3828290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1" name="Google Shape;841;p40"/>
          <p:cNvSpPr/>
          <p:nvPr/>
        </p:nvSpPr>
        <p:spPr>
          <a:xfrm>
            <a:off x="2213895" y="4151999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571472" y="357172"/>
            <a:ext cx="64294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Яворовська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Л.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розглядає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уявлення про поняття «кохання» молодих жінок і чоловіків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надає такі результати: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B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0"/>
          <p:cNvSpPr txBox="1">
            <a:spLocks noGrp="1"/>
          </p:cNvSpPr>
          <p:nvPr>
            <p:ph type="title"/>
          </p:nvPr>
        </p:nvSpPr>
        <p:spPr>
          <a:xfrm>
            <a:off x="428596" y="1000114"/>
            <a:ext cx="6286544" cy="4013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sz="16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uk-UA" sz="16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3) 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 жінок соціальний аспект є головним, в той час як чоловіки віддають перевагу емоційному аспекту і саморозвитку. </a:t>
            </a:r>
            <a:b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4) </a:t>
            </a:r>
            <a:r>
              <a:rPr lang="uk-UA" sz="18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жінок сімейні цінності є домінуючими і стають мотивацією при утворені любовних стосунків з чоловіком. Однак чоловіки перш за все цінують екзистенціальні аспекти почуття кохання - воля і життя.</a:t>
            </a:r>
            <a: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5) 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Чоловіки і жінки розрізняються за ступенем </a:t>
            </a:r>
            <a:r>
              <a:rPr lang="uk-UA" sz="1800" b="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вираженості</a:t>
            </a:r>
            <a:r>
              <a:rPr lang="uk-UA" sz="1800" b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компонентів кохання, а спільне для чоловіків і жінок – це повага до індивідуальності партнера.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 dirty="0">
              <a:solidFill>
                <a:srgbClr val="231F20"/>
              </a:solidFill>
            </a:endParaRPr>
          </a:p>
        </p:txBody>
      </p:sp>
      <p:grpSp>
        <p:nvGrpSpPr>
          <p:cNvPr id="833" name="Google Shape;833;p40"/>
          <p:cNvGrpSpPr/>
          <p:nvPr/>
        </p:nvGrpSpPr>
        <p:grpSpPr>
          <a:xfrm rot="10800000">
            <a:off x="7467861" y="-76012"/>
            <a:ext cx="1471727" cy="1770762"/>
            <a:chOff x="-1142093" y="3874529"/>
            <a:chExt cx="825514" cy="993248"/>
          </a:xfrm>
        </p:grpSpPr>
        <p:sp>
          <p:nvSpPr>
            <p:cNvPr id="834" name="Google Shape;834;p40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7" name="Google Shape;837;p40"/>
          <p:cNvSpPr/>
          <p:nvPr/>
        </p:nvSpPr>
        <p:spPr>
          <a:xfrm>
            <a:off x="7072330" y="2643188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8" name="Google Shape;838;p40"/>
          <p:cNvSpPr/>
          <p:nvPr/>
        </p:nvSpPr>
        <p:spPr>
          <a:xfrm>
            <a:off x="7467859" y="205313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9" name="Google Shape;839;p40"/>
          <p:cNvSpPr/>
          <p:nvPr/>
        </p:nvSpPr>
        <p:spPr>
          <a:xfrm>
            <a:off x="7500958" y="3500444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0" name="Google Shape;840;p40"/>
          <p:cNvSpPr/>
          <p:nvPr/>
        </p:nvSpPr>
        <p:spPr>
          <a:xfrm>
            <a:off x="6716513" y="3828290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1" name="Google Shape;841;p40"/>
          <p:cNvSpPr/>
          <p:nvPr/>
        </p:nvSpPr>
        <p:spPr>
          <a:xfrm>
            <a:off x="8429652" y="4429138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1472" y="285734"/>
            <a:ext cx="64294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Яворовська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Л.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розглядає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уявлення про поняття «кохання» молодих жінок і чоловіків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надає такі результати: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"/>
          <p:cNvSpPr/>
          <p:nvPr/>
        </p:nvSpPr>
        <p:spPr>
          <a:xfrm>
            <a:off x="3563077" y="14999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33"/>
          <p:cNvSpPr/>
          <p:nvPr/>
        </p:nvSpPr>
        <p:spPr>
          <a:xfrm>
            <a:off x="3563077" y="32144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33"/>
          <p:cNvSpPr/>
          <p:nvPr/>
        </p:nvSpPr>
        <p:spPr>
          <a:xfrm>
            <a:off x="4685423" y="14999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33"/>
          <p:cNvSpPr/>
          <p:nvPr/>
        </p:nvSpPr>
        <p:spPr>
          <a:xfrm>
            <a:off x="4685423" y="32144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p33"/>
          <p:cNvSpPr txBox="1">
            <a:spLocks noGrp="1"/>
          </p:cNvSpPr>
          <p:nvPr>
            <p:ph type="title" idx="4"/>
          </p:nvPr>
        </p:nvSpPr>
        <p:spPr>
          <a:xfrm>
            <a:off x="4668023" y="16509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sp>
        <p:nvSpPr>
          <p:cNvPr id="437" name="Google Shape;437;p33"/>
          <p:cNvSpPr txBox="1">
            <a:spLocks noGrp="1"/>
          </p:cNvSpPr>
          <p:nvPr>
            <p:ph type="title"/>
          </p:nvPr>
        </p:nvSpPr>
        <p:spPr>
          <a:xfrm>
            <a:off x="571472" y="1714494"/>
            <a:ext cx="2928958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Перше, на що звертають увагу</a:t>
            </a:r>
            <a:endParaRPr dirty="0">
              <a:latin typeface="Comic Sans MS" pitchFamily="66" charset="0"/>
            </a:endParaRPr>
          </a:p>
        </p:txBody>
      </p:sp>
      <p:sp>
        <p:nvSpPr>
          <p:cNvPr id="438" name="Google Shape;438;p33"/>
          <p:cNvSpPr txBox="1">
            <a:spLocks noGrp="1"/>
          </p:cNvSpPr>
          <p:nvPr>
            <p:ph type="title" idx="2"/>
          </p:nvPr>
        </p:nvSpPr>
        <p:spPr>
          <a:xfrm>
            <a:off x="3545677" y="16509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dirty="0"/>
          </a:p>
        </p:txBody>
      </p:sp>
      <p:sp>
        <p:nvSpPr>
          <p:cNvPr id="440" name="Google Shape;440;p33"/>
          <p:cNvSpPr txBox="1">
            <a:spLocks noGrp="1"/>
          </p:cNvSpPr>
          <p:nvPr>
            <p:ph type="title" idx="3"/>
          </p:nvPr>
        </p:nvSpPr>
        <p:spPr>
          <a:xfrm>
            <a:off x="5790528" y="1545075"/>
            <a:ext cx="2853438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Бажання познайомитись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42" name="Google Shape;442;p33"/>
          <p:cNvSpPr txBox="1">
            <a:spLocks noGrp="1"/>
          </p:cNvSpPr>
          <p:nvPr>
            <p:ph type="title" idx="6"/>
          </p:nvPr>
        </p:nvSpPr>
        <p:spPr>
          <a:xfrm>
            <a:off x="-285784" y="3357568"/>
            <a:ext cx="3710697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Відмова від знайомства чи спілкування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43" name="Google Shape;443;p33"/>
          <p:cNvSpPr txBox="1">
            <a:spLocks noGrp="1"/>
          </p:cNvSpPr>
          <p:nvPr>
            <p:ph type="title" idx="7"/>
          </p:nvPr>
        </p:nvSpPr>
        <p:spPr>
          <a:xfrm>
            <a:off x="3545677" y="33654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 dirty="0"/>
          </a:p>
        </p:txBody>
      </p:sp>
      <p:sp>
        <p:nvSpPr>
          <p:cNvPr id="445" name="Google Shape;445;p33"/>
          <p:cNvSpPr txBox="1">
            <a:spLocks noGrp="1"/>
          </p:cNvSpPr>
          <p:nvPr>
            <p:ph type="title" idx="9"/>
          </p:nvPr>
        </p:nvSpPr>
        <p:spPr>
          <a:xfrm>
            <a:off x="5786446" y="3357568"/>
            <a:ext cx="3067755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latin typeface="Comic Sans MS" pitchFamily="66" charset="0"/>
              </a:rPr>
              <a:t>Бажання продовжувати або приховувати знайомство</a:t>
            </a:r>
            <a:endParaRPr lang="uk-UA" sz="2400" dirty="0">
              <a:latin typeface="Comic Sans MS" pitchFamily="66" charset="0"/>
            </a:endParaRPr>
          </a:p>
        </p:txBody>
      </p:sp>
      <p:sp>
        <p:nvSpPr>
          <p:cNvPr id="446" name="Google Shape;446;p33"/>
          <p:cNvSpPr txBox="1">
            <a:spLocks noGrp="1"/>
          </p:cNvSpPr>
          <p:nvPr>
            <p:ph type="title" idx="13"/>
          </p:nvPr>
        </p:nvSpPr>
        <p:spPr>
          <a:xfrm>
            <a:off x="4668023" y="33654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 dirty="0"/>
          </a:p>
        </p:txBody>
      </p:sp>
      <p:sp>
        <p:nvSpPr>
          <p:cNvPr id="448" name="Google Shape;448;p33"/>
          <p:cNvSpPr/>
          <p:nvPr/>
        </p:nvSpPr>
        <p:spPr>
          <a:xfrm>
            <a:off x="3965706" y="2916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33"/>
          <p:cNvSpPr/>
          <p:nvPr/>
        </p:nvSpPr>
        <p:spPr>
          <a:xfrm>
            <a:off x="4442495" y="4280212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33"/>
          <p:cNvSpPr/>
          <p:nvPr/>
        </p:nvSpPr>
        <p:spPr>
          <a:xfrm>
            <a:off x="5319740" y="2704150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p33"/>
          <p:cNvSpPr txBox="1">
            <a:spLocks noGrp="1"/>
          </p:cNvSpPr>
          <p:nvPr>
            <p:ph type="title" idx="15"/>
          </p:nvPr>
        </p:nvSpPr>
        <p:spPr>
          <a:xfrm>
            <a:off x="1142976" y="214296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800" dirty="0" smtClean="0">
                <a:latin typeface="Comic Sans MS" pitchFamily="66" charset="0"/>
              </a:rPr>
              <a:t>Дослідження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першого враження про представників протилежної статі </a:t>
            </a:r>
            <a:endParaRPr lang="uk-U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"/>
          <p:cNvSpPr txBox="1">
            <a:spLocks noGrp="1"/>
          </p:cNvSpPr>
          <p:nvPr>
            <p:ph type="body" idx="1"/>
          </p:nvPr>
        </p:nvSpPr>
        <p:spPr>
          <a:xfrm>
            <a:off x="713225" y="1232842"/>
            <a:ext cx="77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 dirty="0" smtClean="0"/>
              <a:t>I</a:t>
            </a:r>
            <a:r>
              <a:rPr lang="uk-UA" sz="1800" dirty="0" smtClean="0"/>
              <a:t>. Основні теоретичні положення.</a:t>
            </a:r>
            <a:endParaRPr lang="ru-RU" sz="1800" dirty="0" smtClean="0"/>
          </a:p>
          <a:p>
            <a:pPr lvl="0"/>
            <a:r>
              <a:rPr lang="uk-UA" sz="1800" dirty="0" smtClean="0"/>
              <a:t>Соціобіологічна теорія про гендерні відмінності кохання.</a:t>
            </a:r>
            <a:endParaRPr lang="ru-RU" sz="1800" dirty="0" smtClean="0"/>
          </a:p>
          <a:p>
            <a:pPr lvl="0"/>
            <a:r>
              <a:rPr lang="uk-UA" sz="1800" dirty="0" smtClean="0"/>
              <a:t>Соціальне научіння та суміжні теорії.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II</a:t>
            </a:r>
            <a:r>
              <a:rPr lang="uk-UA" sz="1800" dirty="0" smtClean="0"/>
              <a:t>. Гендерні особливості кохання, сексу та знайомства.</a:t>
            </a:r>
            <a:endParaRPr lang="ru-RU" sz="1800" dirty="0" smtClean="0"/>
          </a:p>
          <a:p>
            <a:pPr lvl="0"/>
            <a:r>
              <a:rPr lang="uk-UA" sz="1800" dirty="0" smtClean="0"/>
              <a:t>Гендерні дослідження феномену кохання.</a:t>
            </a:r>
            <a:endParaRPr lang="ru-RU" sz="1800" dirty="0" smtClean="0"/>
          </a:p>
          <a:p>
            <a:pPr lvl="0"/>
            <a:r>
              <a:rPr lang="uk-UA" sz="1800" dirty="0" smtClean="0"/>
              <a:t>Реальні та </a:t>
            </a:r>
            <a:r>
              <a:rPr lang="uk-UA" sz="1800" dirty="0" err="1" smtClean="0"/>
              <a:t>Інтернет-</a:t>
            </a:r>
            <a:r>
              <a:rPr lang="uk-UA" sz="1800" dirty="0" smtClean="0"/>
              <a:t> знайомства чоловіків та жінок.</a:t>
            </a:r>
            <a:endParaRPr lang="ru-RU" sz="1800" dirty="0" smtClean="0"/>
          </a:p>
          <a:p>
            <a:pPr lvl="0"/>
            <a:endParaRPr lang="en-US" sz="1800" dirty="0" smtClean="0"/>
          </a:p>
          <a:p>
            <a:pPr lvl="0"/>
            <a:endParaRPr dirty="0"/>
          </a:p>
        </p:txBody>
      </p:sp>
      <p:sp>
        <p:nvSpPr>
          <p:cNvPr id="427" name="Google Shape;427;p32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ПЛАН</a:t>
            </a:r>
            <a:endParaRPr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>
            <a:spLocks noGrp="1"/>
          </p:cNvSpPr>
          <p:nvPr>
            <p:ph type="title"/>
          </p:nvPr>
        </p:nvSpPr>
        <p:spPr>
          <a:xfrm>
            <a:off x="642910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 idx="2"/>
          </p:nvPr>
        </p:nvSpPr>
        <p:spPr>
          <a:xfrm>
            <a:off x="5072066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Жінки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1"/>
          </p:nvPr>
        </p:nvSpPr>
        <p:spPr>
          <a:xfrm>
            <a:off x="4857752" y="3357568"/>
            <a:ext cx="3214710" cy="1153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2000" dirty="0" smtClean="0"/>
              <a:t>вираз обличчя (71%)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uk-UA" sz="2000" dirty="0" smtClean="0"/>
              <a:t>його манеру триматися (57%)</a:t>
            </a:r>
            <a:endParaRPr sz="2000" dirty="0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571472" y="3571882"/>
            <a:ext cx="3286148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700" dirty="0" smtClean="0"/>
              <a:t>на її фігуру (67%)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uk-UA" sz="1700" dirty="0" smtClean="0"/>
              <a:t> вираз обличчя та манеру триматися (по 44%)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uk-UA" sz="1700" dirty="0" smtClean="0"/>
              <a:t>висоту та форму грудей і довжину та доглянутість її волосся (по 33%).</a:t>
            </a:r>
            <a:endParaRPr sz="1700" dirty="0">
              <a:solidFill>
                <a:schemeClr val="tx1"/>
              </a:solidFill>
            </a:endParaRPr>
          </a:p>
        </p:txBody>
      </p:sp>
      <p:grpSp>
        <p:nvGrpSpPr>
          <p:cNvPr id="2" name="Google Shape;587;p36"/>
          <p:cNvGrpSpPr/>
          <p:nvPr/>
        </p:nvGrpSpPr>
        <p:grpSpPr>
          <a:xfrm>
            <a:off x="714348" y="1071552"/>
            <a:ext cx="1143008" cy="1655159"/>
            <a:chOff x="-9745637" y="-77937"/>
            <a:chExt cx="1750975" cy="2984250"/>
          </a:xfrm>
        </p:grpSpPr>
        <p:sp>
          <p:nvSpPr>
            <p:cNvPr id="588" name="Google Shape;588;p36"/>
            <p:cNvSpPr/>
            <p:nvPr/>
          </p:nvSpPr>
          <p:spPr>
            <a:xfrm>
              <a:off x="-8929587" y="5563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-9525062" y="1221613"/>
              <a:ext cx="1223825" cy="1684700"/>
            </a:xfrm>
            <a:custGeom>
              <a:avLst/>
              <a:gdLst/>
              <a:ahLst/>
              <a:cxnLst/>
              <a:rect l="l" t="t" r="r" b="b"/>
              <a:pathLst>
                <a:path w="48953" h="67388" extrusionOk="0">
                  <a:moveTo>
                    <a:pt x="29324" y="0"/>
                  </a:moveTo>
                  <a:cubicBezTo>
                    <a:pt x="24561" y="0"/>
                    <a:pt x="19758" y="744"/>
                    <a:pt x="15249" y="1793"/>
                  </a:cubicBezTo>
                  <a:cubicBezTo>
                    <a:pt x="13248" y="2258"/>
                    <a:pt x="11059" y="2578"/>
                    <a:pt x="9223" y="3563"/>
                  </a:cubicBezTo>
                  <a:cubicBezTo>
                    <a:pt x="5928" y="5321"/>
                    <a:pt x="4380" y="9224"/>
                    <a:pt x="3396" y="12619"/>
                  </a:cubicBezTo>
                  <a:cubicBezTo>
                    <a:pt x="2091" y="17141"/>
                    <a:pt x="1693" y="21929"/>
                    <a:pt x="1239" y="26596"/>
                  </a:cubicBezTo>
                  <a:cubicBezTo>
                    <a:pt x="753" y="31737"/>
                    <a:pt x="421" y="36879"/>
                    <a:pt x="244" y="42043"/>
                  </a:cubicBezTo>
                  <a:cubicBezTo>
                    <a:pt x="101" y="46466"/>
                    <a:pt x="1" y="50889"/>
                    <a:pt x="123" y="55312"/>
                  </a:cubicBezTo>
                  <a:cubicBezTo>
                    <a:pt x="178" y="57523"/>
                    <a:pt x="288" y="59735"/>
                    <a:pt x="465" y="61935"/>
                  </a:cubicBezTo>
                  <a:cubicBezTo>
                    <a:pt x="554" y="62975"/>
                    <a:pt x="211" y="64468"/>
                    <a:pt x="952" y="65308"/>
                  </a:cubicBezTo>
                  <a:cubicBezTo>
                    <a:pt x="2456" y="67000"/>
                    <a:pt x="5397" y="66580"/>
                    <a:pt x="7410" y="66734"/>
                  </a:cubicBezTo>
                  <a:cubicBezTo>
                    <a:pt x="11786" y="67079"/>
                    <a:pt x="16120" y="67388"/>
                    <a:pt x="20489" y="67388"/>
                  </a:cubicBezTo>
                  <a:cubicBezTo>
                    <a:pt x="22003" y="67388"/>
                    <a:pt x="23521" y="67351"/>
                    <a:pt x="25046" y="67265"/>
                  </a:cubicBezTo>
                  <a:cubicBezTo>
                    <a:pt x="31891" y="66878"/>
                    <a:pt x="38935" y="65938"/>
                    <a:pt x="45580" y="64191"/>
                  </a:cubicBezTo>
                  <a:cubicBezTo>
                    <a:pt x="46896" y="63848"/>
                    <a:pt x="47737" y="63351"/>
                    <a:pt x="48245" y="62632"/>
                  </a:cubicBezTo>
                  <a:cubicBezTo>
                    <a:pt x="48798" y="61836"/>
                    <a:pt x="48953" y="60763"/>
                    <a:pt x="48909" y="59315"/>
                  </a:cubicBezTo>
                  <a:cubicBezTo>
                    <a:pt x="48875" y="57988"/>
                    <a:pt x="48853" y="56672"/>
                    <a:pt x="48831" y="55345"/>
                  </a:cubicBezTo>
                  <a:cubicBezTo>
                    <a:pt x="48721" y="46145"/>
                    <a:pt x="48157" y="36956"/>
                    <a:pt x="47139" y="27801"/>
                  </a:cubicBezTo>
                  <a:cubicBezTo>
                    <a:pt x="46620" y="23223"/>
                    <a:pt x="46001" y="18667"/>
                    <a:pt x="45271" y="14112"/>
                  </a:cubicBezTo>
                  <a:cubicBezTo>
                    <a:pt x="44762" y="10960"/>
                    <a:pt x="44298" y="7610"/>
                    <a:pt x="42606" y="4834"/>
                  </a:cubicBezTo>
                  <a:cubicBezTo>
                    <a:pt x="40947" y="2114"/>
                    <a:pt x="38249" y="854"/>
                    <a:pt x="35175" y="411"/>
                  </a:cubicBezTo>
                  <a:cubicBezTo>
                    <a:pt x="33247" y="127"/>
                    <a:pt x="31289" y="0"/>
                    <a:pt x="2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9481087" y="1260988"/>
              <a:ext cx="1133700" cy="1593675"/>
            </a:xfrm>
            <a:custGeom>
              <a:avLst/>
              <a:gdLst/>
              <a:ahLst/>
              <a:cxnLst/>
              <a:rect l="l" t="t" r="r" b="b"/>
              <a:pathLst>
                <a:path w="45348" h="63747" extrusionOk="0">
                  <a:moveTo>
                    <a:pt x="26833" y="1"/>
                  </a:moveTo>
                  <a:cubicBezTo>
                    <a:pt x="21139" y="1"/>
                    <a:pt x="15436" y="1236"/>
                    <a:pt x="9996" y="2894"/>
                  </a:cubicBezTo>
                  <a:cubicBezTo>
                    <a:pt x="5761" y="4177"/>
                    <a:pt x="4103" y="8478"/>
                    <a:pt x="3096" y="12426"/>
                  </a:cubicBezTo>
                  <a:cubicBezTo>
                    <a:pt x="1294" y="19481"/>
                    <a:pt x="962" y="27088"/>
                    <a:pt x="531" y="34331"/>
                  </a:cubicBezTo>
                  <a:cubicBezTo>
                    <a:pt x="0" y="43254"/>
                    <a:pt x="144" y="52145"/>
                    <a:pt x="365" y="61079"/>
                  </a:cubicBezTo>
                  <a:cubicBezTo>
                    <a:pt x="354" y="61378"/>
                    <a:pt x="409" y="61676"/>
                    <a:pt x="509" y="61964"/>
                  </a:cubicBezTo>
                  <a:cubicBezTo>
                    <a:pt x="531" y="62030"/>
                    <a:pt x="564" y="62096"/>
                    <a:pt x="608" y="62152"/>
                  </a:cubicBezTo>
                  <a:cubicBezTo>
                    <a:pt x="741" y="62296"/>
                    <a:pt x="907" y="62417"/>
                    <a:pt x="1106" y="62472"/>
                  </a:cubicBezTo>
                  <a:cubicBezTo>
                    <a:pt x="2466" y="63070"/>
                    <a:pt x="4910" y="62959"/>
                    <a:pt x="6425" y="63136"/>
                  </a:cubicBezTo>
                  <a:cubicBezTo>
                    <a:pt x="8293" y="63335"/>
                    <a:pt x="10173" y="63501"/>
                    <a:pt x="12053" y="63600"/>
                  </a:cubicBezTo>
                  <a:cubicBezTo>
                    <a:pt x="13883" y="63697"/>
                    <a:pt x="15713" y="63747"/>
                    <a:pt x="17544" y="63747"/>
                  </a:cubicBezTo>
                  <a:cubicBezTo>
                    <a:pt x="19473" y="63747"/>
                    <a:pt x="21402" y="63692"/>
                    <a:pt x="23332" y="63578"/>
                  </a:cubicBezTo>
                  <a:cubicBezTo>
                    <a:pt x="27080" y="63346"/>
                    <a:pt x="30818" y="62915"/>
                    <a:pt x="34522" y="62273"/>
                  </a:cubicBezTo>
                  <a:cubicBezTo>
                    <a:pt x="36313" y="61964"/>
                    <a:pt x="38105" y="61654"/>
                    <a:pt x="39885" y="61300"/>
                  </a:cubicBezTo>
                  <a:cubicBezTo>
                    <a:pt x="41013" y="61079"/>
                    <a:pt x="45347" y="60747"/>
                    <a:pt x="45336" y="59233"/>
                  </a:cubicBezTo>
                  <a:cubicBezTo>
                    <a:pt x="45292" y="50995"/>
                    <a:pt x="45071" y="42768"/>
                    <a:pt x="44396" y="34552"/>
                  </a:cubicBezTo>
                  <a:cubicBezTo>
                    <a:pt x="43700" y="26104"/>
                    <a:pt x="42870" y="17479"/>
                    <a:pt x="41112" y="9164"/>
                  </a:cubicBezTo>
                  <a:cubicBezTo>
                    <a:pt x="40305" y="5294"/>
                    <a:pt x="38613" y="1766"/>
                    <a:pt x="34445" y="816"/>
                  </a:cubicBezTo>
                  <a:cubicBezTo>
                    <a:pt x="31926" y="248"/>
                    <a:pt x="29380" y="1"/>
                    <a:pt x="26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463962" y="1990163"/>
              <a:ext cx="1085050" cy="90050"/>
            </a:xfrm>
            <a:custGeom>
              <a:avLst/>
              <a:gdLst/>
              <a:ahLst/>
              <a:cxnLst/>
              <a:rect l="l" t="t" r="r" b="b"/>
              <a:pathLst>
                <a:path w="43402" h="3602" extrusionOk="0">
                  <a:moveTo>
                    <a:pt x="43247" y="0"/>
                  </a:moveTo>
                  <a:cubicBezTo>
                    <a:pt x="34818" y="1266"/>
                    <a:pt x="26316" y="1896"/>
                    <a:pt x="17811" y="1896"/>
                  </a:cubicBezTo>
                  <a:cubicBezTo>
                    <a:pt x="11901" y="1896"/>
                    <a:pt x="5990" y="1592"/>
                    <a:pt x="100" y="984"/>
                  </a:cubicBezTo>
                  <a:cubicBezTo>
                    <a:pt x="67" y="1548"/>
                    <a:pt x="34" y="2112"/>
                    <a:pt x="1" y="2676"/>
                  </a:cubicBezTo>
                  <a:cubicBezTo>
                    <a:pt x="5936" y="3294"/>
                    <a:pt x="11891" y="3602"/>
                    <a:pt x="17845" y="3602"/>
                  </a:cubicBezTo>
                  <a:cubicBezTo>
                    <a:pt x="26389" y="3602"/>
                    <a:pt x="34930" y="2967"/>
                    <a:pt x="43402" y="1703"/>
                  </a:cubicBezTo>
                  <a:cubicBezTo>
                    <a:pt x="43346" y="1139"/>
                    <a:pt x="43302" y="564"/>
                    <a:pt x="43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9456762" y="1856363"/>
              <a:ext cx="1064875" cy="104725"/>
            </a:xfrm>
            <a:custGeom>
              <a:avLst/>
              <a:gdLst/>
              <a:ahLst/>
              <a:cxnLst/>
              <a:rect l="l" t="t" r="r" b="b"/>
              <a:pathLst>
                <a:path w="42595" h="4189" extrusionOk="0">
                  <a:moveTo>
                    <a:pt x="42406" y="0"/>
                  </a:moveTo>
                  <a:cubicBezTo>
                    <a:pt x="33235" y="1658"/>
                    <a:pt x="23940" y="2489"/>
                    <a:pt x="14637" y="2489"/>
                  </a:cubicBezTo>
                  <a:cubicBezTo>
                    <a:pt x="9795" y="2489"/>
                    <a:pt x="4951" y="2264"/>
                    <a:pt x="122" y="1814"/>
                  </a:cubicBezTo>
                  <a:cubicBezTo>
                    <a:pt x="78" y="2378"/>
                    <a:pt x="33" y="2942"/>
                    <a:pt x="0" y="3505"/>
                  </a:cubicBezTo>
                  <a:cubicBezTo>
                    <a:pt x="4877" y="3961"/>
                    <a:pt x="9767" y="4188"/>
                    <a:pt x="14656" y="4188"/>
                  </a:cubicBezTo>
                  <a:cubicBezTo>
                    <a:pt x="24013" y="4188"/>
                    <a:pt x="33363" y="3355"/>
                    <a:pt x="42594" y="1692"/>
                  </a:cubicBezTo>
                  <a:cubicBezTo>
                    <a:pt x="42539" y="1128"/>
                    <a:pt x="42472" y="564"/>
                    <a:pt x="4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9472812" y="2095188"/>
              <a:ext cx="1104975" cy="132425"/>
            </a:xfrm>
            <a:custGeom>
              <a:avLst/>
              <a:gdLst/>
              <a:ahLst/>
              <a:cxnLst/>
              <a:rect l="l" t="t" r="r" b="b"/>
              <a:pathLst>
                <a:path w="44199" h="5297" extrusionOk="0">
                  <a:moveTo>
                    <a:pt x="43955" y="1"/>
                  </a:moveTo>
                  <a:cubicBezTo>
                    <a:pt x="31976" y="1543"/>
                    <a:pt x="19906" y="2317"/>
                    <a:pt x="7827" y="2317"/>
                  </a:cubicBezTo>
                  <a:cubicBezTo>
                    <a:pt x="5266" y="2317"/>
                    <a:pt x="2705" y="2282"/>
                    <a:pt x="145" y="2212"/>
                  </a:cubicBezTo>
                  <a:cubicBezTo>
                    <a:pt x="89" y="3208"/>
                    <a:pt x="45" y="4203"/>
                    <a:pt x="1" y="5198"/>
                  </a:cubicBezTo>
                  <a:cubicBezTo>
                    <a:pt x="2513" y="5264"/>
                    <a:pt x="5025" y="5297"/>
                    <a:pt x="7536" y="5297"/>
                  </a:cubicBezTo>
                  <a:cubicBezTo>
                    <a:pt x="19794" y="5297"/>
                    <a:pt x="32038" y="4513"/>
                    <a:pt x="44198" y="2953"/>
                  </a:cubicBezTo>
                  <a:cubicBezTo>
                    <a:pt x="44154" y="2367"/>
                    <a:pt x="44110" y="1770"/>
                    <a:pt x="44054" y="1184"/>
                  </a:cubicBezTo>
                  <a:cubicBezTo>
                    <a:pt x="44021" y="797"/>
                    <a:pt x="43988" y="399"/>
                    <a:pt x="4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9318837" y="1106088"/>
              <a:ext cx="769650" cy="727300"/>
            </a:xfrm>
            <a:custGeom>
              <a:avLst/>
              <a:gdLst/>
              <a:ahLst/>
              <a:cxnLst/>
              <a:rect l="l" t="t" r="r" b="b"/>
              <a:pathLst>
                <a:path w="30786" h="29092" extrusionOk="0">
                  <a:moveTo>
                    <a:pt x="15309" y="0"/>
                  </a:moveTo>
                  <a:cubicBezTo>
                    <a:pt x="14903" y="0"/>
                    <a:pt x="14492" y="15"/>
                    <a:pt x="14077" y="45"/>
                  </a:cubicBezTo>
                  <a:cubicBezTo>
                    <a:pt x="8537" y="443"/>
                    <a:pt x="3108" y="2445"/>
                    <a:pt x="1626" y="8305"/>
                  </a:cubicBezTo>
                  <a:cubicBezTo>
                    <a:pt x="1" y="14697"/>
                    <a:pt x="963" y="22127"/>
                    <a:pt x="2400" y="28463"/>
                  </a:cubicBezTo>
                  <a:cubicBezTo>
                    <a:pt x="2485" y="28846"/>
                    <a:pt x="2874" y="29092"/>
                    <a:pt x="3250" y="29092"/>
                  </a:cubicBezTo>
                  <a:cubicBezTo>
                    <a:pt x="3461" y="29092"/>
                    <a:pt x="3669" y="29014"/>
                    <a:pt x="3816" y="28839"/>
                  </a:cubicBezTo>
                  <a:cubicBezTo>
                    <a:pt x="5386" y="27004"/>
                    <a:pt x="7586" y="25765"/>
                    <a:pt x="9997" y="25544"/>
                  </a:cubicBezTo>
                  <a:cubicBezTo>
                    <a:pt x="10240" y="25524"/>
                    <a:pt x="10485" y="25515"/>
                    <a:pt x="10729" y="25515"/>
                  </a:cubicBezTo>
                  <a:cubicBezTo>
                    <a:pt x="11728" y="25515"/>
                    <a:pt x="12728" y="25677"/>
                    <a:pt x="13679" y="25997"/>
                  </a:cubicBezTo>
                  <a:cubicBezTo>
                    <a:pt x="14881" y="26409"/>
                    <a:pt x="15578" y="27235"/>
                    <a:pt x="16556" y="27235"/>
                  </a:cubicBezTo>
                  <a:cubicBezTo>
                    <a:pt x="16865" y="27235"/>
                    <a:pt x="17203" y="27153"/>
                    <a:pt x="17594" y="26948"/>
                  </a:cubicBezTo>
                  <a:cubicBezTo>
                    <a:pt x="18755" y="26340"/>
                    <a:pt x="19805" y="25588"/>
                    <a:pt x="21032" y="25102"/>
                  </a:cubicBezTo>
                  <a:cubicBezTo>
                    <a:pt x="21954" y="24742"/>
                    <a:pt x="22934" y="24504"/>
                    <a:pt x="23854" y="24504"/>
                  </a:cubicBezTo>
                  <a:cubicBezTo>
                    <a:pt x="25339" y="24504"/>
                    <a:pt x="26666" y="25125"/>
                    <a:pt x="27335" y="26860"/>
                  </a:cubicBezTo>
                  <a:cubicBezTo>
                    <a:pt x="27478" y="27223"/>
                    <a:pt x="27907" y="27465"/>
                    <a:pt x="28293" y="27465"/>
                  </a:cubicBezTo>
                  <a:cubicBezTo>
                    <a:pt x="28623" y="27465"/>
                    <a:pt x="28922" y="27288"/>
                    <a:pt x="28983" y="26860"/>
                  </a:cubicBezTo>
                  <a:cubicBezTo>
                    <a:pt x="29890" y="20469"/>
                    <a:pt x="30785" y="13646"/>
                    <a:pt x="27789" y="7642"/>
                  </a:cubicBezTo>
                  <a:cubicBezTo>
                    <a:pt x="25300" y="2654"/>
                    <a:pt x="20707" y="0"/>
                    <a:pt x="15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9261612" y="1148688"/>
              <a:ext cx="661275" cy="620350"/>
            </a:xfrm>
            <a:custGeom>
              <a:avLst/>
              <a:gdLst/>
              <a:ahLst/>
              <a:cxnLst/>
              <a:rect l="l" t="t" r="r" b="b"/>
              <a:pathLst>
                <a:path w="26451" h="24814" extrusionOk="0">
                  <a:moveTo>
                    <a:pt x="12940" y="0"/>
                  </a:moveTo>
                  <a:cubicBezTo>
                    <a:pt x="12557" y="0"/>
                    <a:pt x="12170" y="15"/>
                    <a:pt x="11777" y="44"/>
                  </a:cubicBezTo>
                  <a:cubicBezTo>
                    <a:pt x="9267" y="243"/>
                    <a:pt x="6447" y="752"/>
                    <a:pt x="4291" y="2134"/>
                  </a:cubicBezTo>
                  <a:cubicBezTo>
                    <a:pt x="1748" y="3759"/>
                    <a:pt x="863" y="6590"/>
                    <a:pt x="554" y="9454"/>
                  </a:cubicBezTo>
                  <a:cubicBezTo>
                    <a:pt x="1" y="14552"/>
                    <a:pt x="410" y="19782"/>
                    <a:pt x="1427" y="24813"/>
                  </a:cubicBezTo>
                  <a:cubicBezTo>
                    <a:pt x="3431" y="23027"/>
                    <a:pt x="5932" y="22103"/>
                    <a:pt x="8478" y="22103"/>
                  </a:cubicBezTo>
                  <a:cubicBezTo>
                    <a:pt x="10470" y="22103"/>
                    <a:pt x="12490" y="22669"/>
                    <a:pt x="14320" y="23829"/>
                  </a:cubicBezTo>
                  <a:lnTo>
                    <a:pt x="14331" y="23840"/>
                  </a:lnTo>
                  <a:cubicBezTo>
                    <a:pt x="16373" y="22459"/>
                    <a:pt x="18629" y="21087"/>
                    <a:pt x="21126" y="21087"/>
                  </a:cubicBezTo>
                  <a:cubicBezTo>
                    <a:pt x="21347" y="21087"/>
                    <a:pt x="21570" y="21097"/>
                    <a:pt x="21795" y="21120"/>
                  </a:cubicBezTo>
                  <a:cubicBezTo>
                    <a:pt x="23189" y="21264"/>
                    <a:pt x="24405" y="21783"/>
                    <a:pt x="25323" y="22668"/>
                  </a:cubicBezTo>
                  <a:cubicBezTo>
                    <a:pt x="26019" y="17449"/>
                    <a:pt x="26451" y="11953"/>
                    <a:pt x="24162" y="7099"/>
                  </a:cubicBezTo>
                  <a:cubicBezTo>
                    <a:pt x="21965" y="2449"/>
                    <a:pt x="17891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694337" y="799888"/>
              <a:ext cx="252125" cy="260100"/>
            </a:xfrm>
            <a:custGeom>
              <a:avLst/>
              <a:gdLst/>
              <a:ahLst/>
              <a:cxnLst/>
              <a:rect l="l" t="t" r="r" b="b"/>
              <a:pathLst>
                <a:path w="10085" h="10404" extrusionOk="0">
                  <a:moveTo>
                    <a:pt x="4677" y="0"/>
                  </a:moveTo>
                  <a:cubicBezTo>
                    <a:pt x="3675" y="0"/>
                    <a:pt x="2690" y="285"/>
                    <a:pt x="1847" y="827"/>
                  </a:cubicBezTo>
                  <a:cubicBezTo>
                    <a:pt x="1238" y="1225"/>
                    <a:pt x="763" y="1800"/>
                    <a:pt x="464" y="2463"/>
                  </a:cubicBezTo>
                  <a:cubicBezTo>
                    <a:pt x="210" y="3071"/>
                    <a:pt x="77" y="3724"/>
                    <a:pt x="55" y="4387"/>
                  </a:cubicBezTo>
                  <a:cubicBezTo>
                    <a:pt x="0" y="5681"/>
                    <a:pt x="310" y="6964"/>
                    <a:pt x="962" y="8091"/>
                  </a:cubicBezTo>
                  <a:cubicBezTo>
                    <a:pt x="1681" y="9330"/>
                    <a:pt x="2930" y="10159"/>
                    <a:pt x="4346" y="10347"/>
                  </a:cubicBezTo>
                  <a:cubicBezTo>
                    <a:pt x="4588" y="10385"/>
                    <a:pt x="4832" y="10403"/>
                    <a:pt x="5074" y="10403"/>
                  </a:cubicBezTo>
                  <a:cubicBezTo>
                    <a:pt x="6047" y="10403"/>
                    <a:pt x="7001" y="10104"/>
                    <a:pt x="7807" y="9529"/>
                  </a:cubicBezTo>
                  <a:cubicBezTo>
                    <a:pt x="8912" y="8733"/>
                    <a:pt x="9653" y="7527"/>
                    <a:pt x="9863" y="6178"/>
                  </a:cubicBezTo>
                  <a:cubicBezTo>
                    <a:pt x="10085" y="4741"/>
                    <a:pt x="9720" y="3281"/>
                    <a:pt x="8857" y="2120"/>
                  </a:cubicBezTo>
                  <a:cubicBezTo>
                    <a:pt x="8116" y="1125"/>
                    <a:pt x="7055" y="428"/>
                    <a:pt x="5849" y="141"/>
                  </a:cubicBezTo>
                  <a:cubicBezTo>
                    <a:pt x="5706" y="108"/>
                    <a:pt x="5562" y="75"/>
                    <a:pt x="5418" y="53"/>
                  </a:cubicBezTo>
                  <a:cubicBezTo>
                    <a:pt x="5171" y="18"/>
                    <a:pt x="4924" y="0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8656487" y="837538"/>
              <a:ext cx="180550" cy="184175"/>
            </a:xfrm>
            <a:custGeom>
              <a:avLst/>
              <a:gdLst/>
              <a:ahLst/>
              <a:cxnLst/>
              <a:rect l="l" t="t" r="r" b="b"/>
              <a:pathLst>
                <a:path w="7222" h="7367" extrusionOk="0">
                  <a:moveTo>
                    <a:pt x="3195" y="0"/>
                  </a:moveTo>
                  <a:cubicBezTo>
                    <a:pt x="2477" y="0"/>
                    <a:pt x="1757" y="247"/>
                    <a:pt x="1184" y="659"/>
                  </a:cubicBezTo>
                  <a:cubicBezTo>
                    <a:pt x="299" y="1300"/>
                    <a:pt x="1" y="2240"/>
                    <a:pt x="34" y="3301"/>
                  </a:cubicBezTo>
                  <a:cubicBezTo>
                    <a:pt x="78" y="4175"/>
                    <a:pt x="322" y="5037"/>
                    <a:pt x="764" y="5800"/>
                  </a:cubicBezTo>
                  <a:cubicBezTo>
                    <a:pt x="1356" y="6823"/>
                    <a:pt x="2435" y="7367"/>
                    <a:pt x="3531" y="7367"/>
                  </a:cubicBezTo>
                  <a:cubicBezTo>
                    <a:pt x="4236" y="7367"/>
                    <a:pt x="4948" y="7141"/>
                    <a:pt x="5541" y="6674"/>
                  </a:cubicBezTo>
                  <a:cubicBezTo>
                    <a:pt x="7045" y="5469"/>
                    <a:pt x="7222" y="3478"/>
                    <a:pt x="6260" y="1897"/>
                  </a:cubicBezTo>
                  <a:cubicBezTo>
                    <a:pt x="5751" y="1034"/>
                    <a:pt x="4933" y="404"/>
                    <a:pt x="3982" y="106"/>
                  </a:cubicBezTo>
                  <a:cubicBezTo>
                    <a:pt x="3725" y="34"/>
                    <a:pt x="3460" y="0"/>
                    <a:pt x="3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9391812" y="26788"/>
              <a:ext cx="887125" cy="1771775"/>
            </a:xfrm>
            <a:custGeom>
              <a:avLst/>
              <a:gdLst/>
              <a:ahLst/>
              <a:cxnLst/>
              <a:rect l="l" t="t" r="r" b="b"/>
              <a:pathLst>
                <a:path w="35485" h="70871" extrusionOk="0">
                  <a:moveTo>
                    <a:pt x="17729" y="0"/>
                  </a:moveTo>
                  <a:cubicBezTo>
                    <a:pt x="15870" y="0"/>
                    <a:pt x="13956" y="314"/>
                    <a:pt x="12098" y="933"/>
                  </a:cubicBezTo>
                  <a:cubicBezTo>
                    <a:pt x="7940" y="2315"/>
                    <a:pt x="4534" y="5555"/>
                    <a:pt x="2500" y="10011"/>
                  </a:cubicBezTo>
                  <a:cubicBezTo>
                    <a:pt x="930" y="13472"/>
                    <a:pt x="111" y="17619"/>
                    <a:pt x="67" y="22363"/>
                  </a:cubicBezTo>
                  <a:cubicBezTo>
                    <a:pt x="1" y="28356"/>
                    <a:pt x="941" y="33398"/>
                    <a:pt x="2854" y="37313"/>
                  </a:cubicBezTo>
                  <a:cubicBezTo>
                    <a:pt x="3738" y="39148"/>
                    <a:pt x="5010" y="40785"/>
                    <a:pt x="6569" y="42100"/>
                  </a:cubicBezTo>
                  <a:cubicBezTo>
                    <a:pt x="7100" y="42543"/>
                    <a:pt x="7664" y="42963"/>
                    <a:pt x="8261" y="43328"/>
                  </a:cubicBezTo>
                  <a:cubicBezTo>
                    <a:pt x="8604" y="43549"/>
                    <a:pt x="8615" y="43693"/>
                    <a:pt x="8659" y="44190"/>
                  </a:cubicBezTo>
                  <a:lnTo>
                    <a:pt x="8681" y="44434"/>
                  </a:lnTo>
                  <a:cubicBezTo>
                    <a:pt x="8725" y="44887"/>
                    <a:pt x="8758" y="45340"/>
                    <a:pt x="8803" y="45794"/>
                  </a:cubicBezTo>
                  <a:cubicBezTo>
                    <a:pt x="8869" y="46722"/>
                    <a:pt x="8924" y="47640"/>
                    <a:pt x="8946" y="48514"/>
                  </a:cubicBezTo>
                  <a:cubicBezTo>
                    <a:pt x="9002" y="50327"/>
                    <a:pt x="8935" y="52141"/>
                    <a:pt x="8769" y="53943"/>
                  </a:cubicBezTo>
                  <a:cubicBezTo>
                    <a:pt x="8769" y="54007"/>
                    <a:pt x="14488" y="70871"/>
                    <a:pt x="19325" y="70871"/>
                  </a:cubicBezTo>
                  <a:cubicBezTo>
                    <a:pt x="19535" y="70871"/>
                    <a:pt x="19743" y="70839"/>
                    <a:pt x="19949" y="70773"/>
                  </a:cubicBezTo>
                  <a:cubicBezTo>
                    <a:pt x="22359" y="69999"/>
                    <a:pt x="24338" y="66825"/>
                    <a:pt x="24913" y="64392"/>
                  </a:cubicBezTo>
                  <a:cubicBezTo>
                    <a:pt x="25577" y="61595"/>
                    <a:pt x="25654" y="58631"/>
                    <a:pt x="25754" y="55757"/>
                  </a:cubicBezTo>
                  <a:cubicBezTo>
                    <a:pt x="25765" y="55126"/>
                    <a:pt x="25831" y="54496"/>
                    <a:pt x="25864" y="53866"/>
                  </a:cubicBezTo>
                  <a:cubicBezTo>
                    <a:pt x="25898" y="53357"/>
                    <a:pt x="25931" y="52837"/>
                    <a:pt x="25942" y="52329"/>
                  </a:cubicBezTo>
                  <a:cubicBezTo>
                    <a:pt x="25953" y="51212"/>
                    <a:pt x="25920" y="50095"/>
                    <a:pt x="25820" y="48978"/>
                  </a:cubicBezTo>
                  <a:cubicBezTo>
                    <a:pt x="25732" y="47917"/>
                    <a:pt x="25809" y="46844"/>
                    <a:pt x="25809" y="45783"/>
                  </a:cubicBezTo>
                  <a:cubicBezTo>
                    <a:pt x="25809" y="45318"/>
                    <a:pt x="25699" y="44677"/>
                    <a:pt x="25975" y="44279"/>
                  </a:cubicBezTo>
                  <a:cubicBezTo>
                    <a:pt x="26240" y="43870"/>
                    <a:pt x="26893" y="43693"/>
                    <a:pt x="27302" y="43438"/>
                  </a:cubicBezTo>
                  <a:cubicBezTo>
                    <a:pt x="27877" y="43051"/>
                    <a:pt x="28419" y="42631"/>
                    <a:pt x="28927" y="42178"/>
                  </a:cubicBezTo>
                  <a:cubicBezTo>
                    <a:pt x="30066" y="41183"/>
                    <a:pt x="31039" y="40033"/>
                    <a:pt x="31836" y="38761"/>
                  </a:cubicBezTo>
                  <a:cubicBezTo>
                    <a:pt x="34368" y="34670"/>
                    <a:pt x="35485" y="29373"/>
                    <a:pt x="35241" y="22562"/>
                  </a:cubicBezTo>
                  <a:cubicBezTo>
                    <a:pt x="35020" y="16392"/>
                    <a:pt x="33361" y="5478"/>
                    <a:pt x="24737" y="1674"/>
                  </a:cubicBezTo>
                  <a:cubicBezTo>
                    <a:pt x="24637" y="1630"/>
                    <a:pt x="24549" y="1597"/>
                    <a:pt x="24460" y="1563"/>
                  </a:cubicBezTo>
                  <a:cubicBezTo>
                    <a:pt x="24372" y="1541"/>
                    <a:pt x="24283" y="1508"/>
                    <a:pt x="24173" y="1453"/>
                  </a:cubicBezTo>
                  <a:cubicBezTo>
                    <a:pt x="22846" y="812"/>
                    <a:pt x="21441" y="369"/>
                    <a:pt x="19982" y="159"/>
                  </a:cubicBezTo>
                  <a:cubicBezTo>
                    <a:pt x="19245" y="53"/>
                    <a:pt x="18491" y="0"/>
                    <a:pt x="17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9359187" y="64688"/>
              <a:ext cx="816350" cy="1679000"/>
            </a:xfrm>
            <a:custGeom>
              <a:avLst/>
              <a:gdLst/>
              <a:ahLst/>
              <a:cxnLst/>
              <a:rect l="l" t="t" r="r" b="b"/>
              <a:pathLst>
                <a:path w="32654" h="67160" extrusionOk="0">
                  <a:moveTo>
                    <a:pt x="16728" y="1"/>
                  </a:moveTo>
                  <a:cubicBezTo>
                    <a:pt x="15280" y="1"/>
                    <a:pt x="13812" y="205"/>
                    <a:pt x="12374" y="567"/>
                  </a:cubicBezTo>
                  <a:cubicBezTo>
                    <a:pt x="8637" y="1507"/>
                    <a:pt x="5607" y="3907"/>
                    <a:pt x="3627" y="7168"/>
                  </a:cubicBezTo>
                  <a:cubicBezTo>
                    <a:pt x="1692" y="10386"/>
                    <a:pt x="764" y="14113"/>
                    <a:pt x="432" y="17828"/>
                  </a:cubicBezTo>
                  <a:cubicBezTo>
                    <a:pt x="1" y="22494"/>
                    <a:pt x="410" y="27205"/>
                    <a:pt x="1659" y="31738"/>
                  </a:cubicBezTo>
                  <a:cubicBezTo>
                    <a:pt x="2699" y="35432"/>
                    <a:pt x="4645" y="38539"/>
                    <a:pt x="7818" y="40573"/>
                  </a:cubicBezTo>
                  <a:cubicBezTo>
                    <a:pt x="7984" y="40728"/>
                    <a:pt x="8150" y="40905"/>
                    <a:pt x="8283" y="41093"/>
                  </a:cubicBezTo>
                  <a:cubicBezTo>
                    <a:pt x="8393" y="41248"/>
                    <a:pt x="8493" y="41414"/>
                    <a:pt x="8570" y="41591"/>
                  </a:cubicBezTo>
                  <a:cubicBezTo>
                    <a:pt x="8736" y="42110"/>
                    <a:pt x="8847" y="42652"/>
                    <a:pt x="8924" y="43194"/>
                  </a:cubicBezTo>
                  <a:cubicBezTo>
                    <a:pt x="8924" y="43216"/>
                    <a:pt x="8935" y="43238"/>
                    <a:pt x="8946" y="43249"/>
                  </a:cubicBezTo>
                  <a:cubicBezTo>
                    <a:pt x="9245" y="46213"/>
                    <a:pt x="9267" y="49198"/>
                    <a:pt x="9012" y="52173"/>
                  </a:cubicBezTo>
                  <a:cubicBezTo>
                    <a:pt x="9432" y="55715"/>
                    <a:pt x="15732" y="67159"/>
                    <a:pt x="18401" y="67159"/>
                  </a:cubicBezTo>
                  <a:cubicBezTo>
                    <a:pt x="18474" y="67159"/>
                    <a:pt x="18544" y="67151"/>
                    <a:pt x="18610" y="67134"/>
                  </a:cubicBezTo>
                  <a:cubicBezTo>
                    <a:pt x="20391" y="66680"/>
                    <a:pt x="21209" y="64502"/>
                    <a:pt x="21684" y="62954"/>
                  </a:cubicBezTo>
                  <a:cubicBezTo>
                    <a:pt x="22381" y="60709"/>
                    <a:pt x="22702" y="58354"/>
                    <a:pt x="22923" y="56032"/>
                  </a:cubicBezTo>
                  <a:cubicBezTo>
                    <a:pt x="23067" y="54451"/>
                    <a:pt x="23210" y="52869"/>
                    <a:pt x="23210" y="51277"/>
                  </a:cubicBezTo>
                  <a:cubicBezTo>
                    <a:pt x="23210" y="49740"/>
                    <a:pt x="22989" y="48236"/>
                    <a:pt x="22956" y="46699"/>
                  </a:cubicBezTo>
                  <a:cubicBezTo>
                    <a:pt x="22923" y="45317"/>
                    <a:pt x="22779" y="43802"/>
                    <a:pt x="23354" y="42475"/>
                  </a:cubicBezTo>
                  <a:cubicBezTo>
                    <a:pt x="23995" y="40994"/>
                    <a:pt x="25488" y="40529"/>
                    <a:pt x="26638" y="39545"/>
                  </a:cubicBezTo>
                  <a:cubicBezTo>
                    <a:pt x="27821" y="38539"/>
                    <a:pt x="28817" y="37345"/>
                    <a:pt x="29580" y="35996"/>
                  </a:cubicBezTo>
                  <a:cubicBezTo>
                    <a:pt x="31625" y="32402"/>
                    <a:pt x="32278" y="28145"/>
                    <a:pt x="32410" y="24076"/>
                  </a:cubicBezTo>
                  <a:cubicBezTo>
                    <a:pt x="32654" y="16523"/>
                    <a:pt x="31172" y="6317"/>
                    <a:pt x="23995" y="2182"/>
                  </a:cubicBezTo>
                  <a:cubicBezTo>
                    <a:pt x="23664" y="1960"/>
                    <a:pt x="23553" y="1905"/>
                    <a:pt x="23321" y="1761"/>
                  </a:cubicBezTo>
                  <a:cubicBezTo>
                    <a:pt x="21308" y="523"/>
                    <a:pt x="19043" y="1"/>
                    <a:pt x="1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9357812" y="64563"/>
              <a:ext cx="814700" cy="749650"/>
            </a:xfrm>
            <a:custGeom>
              <a:avLst/>
              <a:gdLst/>
              <a:ahLst/>
              <a:cxnLst/>
              <a:rect l="l" t="t" r="r" b="b"/>
              <a:pathLst>
                <a:path w="32588" h="29986" extrusionOk="0">
                  <a:moveTo>
                    <a:pt x="16671" y="0"/>
                  </a:moveTo>
                  <a:cubicBezTo>
                    <a:pt x="15224" y="0"/>
                    <a:pt x="13757" y="204"/>
                    <a:pt x="12319" y="561"/>
                  </a:cubicBezTo>
                  <a:cubicBezTo>
                    <a:pt x="8582" y="1501"/>
                    <a:pt x="5552" y="3900"/>
                    <a:pt x="3572" y="7173"/>
                  </a:cubicBezTo>
                  <a:cubicBezTo>
                    <a:pt x="1637" y="10380"/>
                    <a:pt x="709" y="14118"/>
                    <a:pt x="377" y="17822"/>
                  </a:cubicBezTo>
                  <a:cubicBezTo>
                    <a:pt x="1" y="21891"/>
                    <a:pt x="266" y="25993"/>
                    <a:pt x="1162" y="29985"/>
                  </a:cubicBezTo>
                  <a:cubicBezTo>
                    <a:pt x="3948" y="24003"/>
                    <a:pt x="5342" y="17479"/>
                    <a:pt x="5242" y="10889"/>
                  </a:cubicBezTo>
                  <a:lnTo>
                    <a:pt x="5242" y="10889"/>
                  </a:lnTo>
                  <a:cubicBezTo>
                    <a:pt x="7985" y="11401"/>
                    <a:pt x="10760" y="11656"/>
                    <a:pt x="13533" y="11656"/>
                  </a:cubicBezTo>
                  <a:cubicBezTo>
                    <a:pt x="18003" y="11656"/>
                    <a:pt x="22465" y="10994"/>
                    <a:pt x="26771" y="9684"/>
                  </a:cubicBezTo>
                  <a:cubicBezTo>
                    <a:pt x="27191" y="16185"/>
                    <a:pt x="28972" y="22510"/>
                    <a:pt x="32001" y="28271"/>
                  </a:cubicBezTo>
                  <a:cubicBezTo>
                    <a:pt x="32189" y="26878"/>
                    <a:pt x="32311" y="25474"/>
                    <a:pt x="32344" y="24069"/>
                  </a:cubicBezTo>
                  <a:cubicBezTo>
                    <a:pt x="32588" y="16528"/>
                    <a:pt x="31117" y="6311"/>
                    <a:pt x="23940" y="2175"/>
                  </a:cubicBezTo>
                  <a:cubicBezTo>
                    <a:pt x="23609" y="1965"/>
                    <a:pt x="23498" y="1899"/>
                    <a:pt x="23266" y="1766"/>
                  </a:cubicBezTo>
                  <a:cubicBezTo>
                    <a:pt x="21252" y="521"/>
                    <a:pt x="18987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9068362" y="1096138"/>
              <a:ext cx="315700" cy="445500"/>
            </a:xfrm>
            <a:custGeom>
              <a:avLst/>
              <a:gdLst/>
              <a:ahLst/>
              <a:cxnLst/>
              <a:rect l="l" t="t" r="r" b="b"/>
              <a:pathLst>
                <a:path w="12628" h="17820" extrusionOk="0">
                  <a:moveTo>
                    <a:pt x="12628" y="1"/>
                  </a:moveTo>
                  <a:lnTo>
                    <a:pt x="12628" y="1"/>
                  </a:lnTo>
                  <a:cubicBezTo>
                    <a:pt x="10007" y="642"/>
                    <a:pt x="7331" y="1040"/>
                    <a:pt x="4633" y="1206"/>
                  </a:cubicBezTo>
                  <a:cubicBezTo>
                    <a:pt x="4517" y="1212"/>
                    <a:pt x="4397" y="1215"/>
                    <a:pt x="4272" y="1215"/>
                  </a:cubicBezTo>
                  <a:cubicBezTo>
                    <a:pt x="3888" y="1215"/>
                    <a:pt x="3470" y="1192"/>
                    <a:pt x="3055" y="1192"/>
                  </a:cubicBezTo>
                  <a:cubicBezTo>
                    <a:pt x="1940" y="1192"/>
                    <a:pt x="850" y="1355"/>
                    <a:pt x="509" y="2555"/>
                  </a:cubicBezTo>
                  <a:cubicBezTo>
                    <a:pt x="0" y="4324"/>
                    <a:pt x="1515" y="7210"/>
                    <a:pt x="2156" y="8781"/>
                  </a:cubicBezTo>
                  <a:cubicBezTo>
                    <a:pt x="3196" y="11335"/>
                    <a:pt x="4489" y="14121"/>
                    <a:pt x="6303" y="16222"/>
                  </a:cubicBezTo>
                  <a:cubicBezTo>
                    <a:pt x="7252" y="17319"/>
                    <a:pt x="8398" y="17820"/>
                    <a:pt x="9533" y="17820"/>
                  </a:cubicBezTo>
                  <a:cubicBezTo>
                    <a:pt x="10012" y="17820"/>
                    <a:pt x="10488" y="17731"/>
                    <a:pt x="10947" y="17560"/>
                  </a:cubicBezTo>
                  <a:cubicBezTo>
                    <a:pt x="11091" y="16632"/>
                    <a:pt x="11201" y="15703"/>
                    <a:pt x="11290" y="14774"/>
                  </a:cubicBezTo>
                  <a:cubicBezTo>
                    <a:pt x="11434" y="13193"/>
                    <a:pt x="11566" y="11611"/>
                    <a:pt x="11577" y="10019"/>
                  </a:cubicBezTo>
                  <a:cubicBezTo>
                    <a:pt x="11577" y="8482"/>
                    <a:pt x="11356" y="6978"/>
                    <a:pt x="11323" y="5441"/>
                  </a:cubicBezTo>
                  <a:cubicBezTo>
                    <a:pt x="11290" y="4059"/>
                    <a:pt x="11146" y="2544"/>
                    <a:pt x="11721" y="1217"/>
                  </a:cubicBezTo>
                  <a:cubicBezTo>
                    <a:pt x="11931" y="753"/>
                    <a:pt x="12241" y="333"/>
                    <a:pt x="12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9381862" y="-77937"/>
              <a:ext cx="877175" cy="390725"/>
            </a:xfrm>
            <a:custGeom>
              <a:avLst/>
              <a:gdLst/>
              <a:ahLst/>
              <a:cxnLst/>
              <a:rect l="l" t="t" r="r" b="b"/>
              <a:pathLst>
                <a:path w="35087" h="15629" extrusionOk="0">
                  <a:moveTo>
                    <a:pt x="18830" y="0"/>
                  </a:moveTo>
                  <a:cubicBezTo>
                    <a:pt x="15060" y="0"/>
                    <a:pt x="11247" y="759"/>
                    <a:pt x="7852" y="2070"/>
                  </a:cubicBezTo>
                  <a:cubicBezTo>
                    <a:pt x="5154" y="3110"/>
                    <a:pt x="2411" y="4558"/>
                    <a:pt x="1084" y="7267"/>
                  </a:cubicBezTo>
                  <a:cubicBezTo>
                    <a:pt x="1" y="9490"/>
                    <a:pt x="277" y="12000"/>
                    <a:pt x="1936" y="13836"/>
                  </a:cubicBezTo>
                  <a:cubicBezTo>
                    <a:pt x="2058" y="13979"/>
                    <a:pt x="2234" y="14068"/>
                    <a:pt x="2433" y="14090"/>
                  </a:cubicBezTo>
                  <a:cubicBezTo>
                    <a:pt x="5825" y="15238"/>
                    <a:pt x="9372" y="15629"/>
                    <a:pt x="12937" y="15629"/>
                  </a:cubicBezTo>
                  <a:cubicBezTo>
                    <a:pt x="15451" y="15629"/>
                    <a:pt x="17974" y="15434"/>
                    <a:pt x="20457" y="15173"/>
                  </a:cubicBezTo>
                  <a:cubicBezTo>
                    <a:pt x="23211" y="14886"/>
                    <a:pt x="25997" y="14610"/>
                    <a:pt x="28728" y="14145"/>
                  </a:cubicBezTo>
                  <a:cubicBezTo>
                    <a:pt x="30730" y="13802"/>
                    <a:pt x="32864" y="12973"/>
                    <a:pt x="33550" y="10883"/>
                  </a:cubicBezTo>
                  <a:cubicBezTo>
                    <a:pt x="35087" y="6195"/>
                    <a:pt x="29956" y="2247"/>
                    <a:pt x="26119" y="1053"/>
                  </a:cubicBezTo>
                  <a:cubicBezTo>
                    <a:pt x="23796" y="331"/>
                    <a:pt x="21322" y="0"/>
                    <a:pt x="18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9370787" y="-37137"/>
              <a:ext cx="809425" cy="310000"/>
            </a:xfrm>
            <a:custGeom>
              <a:avLst/>
              <a:gdLst/>
              <a:ahLst/>
              <a:cxnLst/>
              <a:rect l="l" t="t" r="r" b="b"/>
              <a:pathLst>
                <a:path w="32377" h="12400" extrusionOk="0">
                  <a:moveTo>
                    <a:pt x="18720" y="1"/>
                  </a:moveTo>
                  <a:cubicBezTo>
                    <a:pt x="17404" y="1"/>
                    <a:pt x="16135" y="84"/>
                    <a:pt x="14994" y="206"/>
                  </a:cubicBezTo>
                  <a:cubicBezTo>
                    <a:pt x="11832" y="538"/>
                    <a:pt x="8514" y="1411"/>
                    <a:pt x="5706" y="2926"/>
                  </a:cubicBezTo>
                  <a:cubicBezTo>
                    <a:pt x="2941" y="4419"/>
                    <a:pt x="0" y="7946"/>
                    <a:pt x="2532" y="10943"/>
                  </a:cubicBezTo>
                  <a:cubicBezTo>
                    <a:pt x="5779" y="12032"/>
                    <a:pt x="9157" y="12399"/>
                    <a:pt x="12554" y="12399"/>
                  </a:cubicBezTo>
                  <a:cubicBezTo>
                    <a:pt x="14815" y="12399"/>
                    <a:pt x="17084" y="12236"/>
                    <a:pt x="19329" y="12016"/>
                  </a:cubicBezTo>
                  <a:cubicBezTo>
                    <a:pt x="21861" y="11761"/>
                    <a:pt x="24393" y="11429"/>
                    <a:pt x="26925" y="11098"/>
                  </a:cubicBezTo>
                  <a:cubicBezTo>
                    <a:pt x="28097" y="10943"/>
                    <a:pt x="29590" y="10799"/>
                    <a:pt x="30585" y="10058"/>
                  </a:cubicBezTo>
                  <a:cubicBezTo>
                    <a:pt x="32377" y="8731"/>
                    <a:pt x="31702" y="6343"/>
                    <a:pt x="30707" y="4773"/>
                  </a:cubicBezTo>
                  <a:cubicBezTo>
                    <a:pt x="28334" y="986"/>
                    <a:pt x="23247" y="1"/>
                    <a:pt x="18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9482487" y="208388"/>
              <a:ext cx="235700" cy="649675"/>
            </a:xfrm>
            <a:custGeom>
              <a:avLst/>
              <a:gdLst/>
              <a:ahLst/>
              <a:cxnLst/>
              <a:rect l="l" t="t" r="r" b="b"/>
              <a:pathLst>
                <a:path w="9428" h="25987" extrusionOk="0">
                  <a:moveTo>
                    <a:pt x="6186" y="0"/>
                  </a:moveTo>
                  <a:cubicBezTo>
                    <a:pt x="5831" y="0"/>
                    <a:pt x="5430" y="82"/>
                    <a:pt x="4977" y="259"/>
                  </a:cubicBezTo>
                  <a:cubicBezTo>
                    <a:pt x="3185" y="967"/>
                    <a:pt x="2323" y="3157"/>
                    <a:pt x="1659" y="4815"/>
                  </a:cubicBezTo>
                  <a:cubicBezTo>
                    <a:pt x="720" y="7159"/>
                    <a:pt x="200" y="9669"/>
                    <a:pt x="134" y="12202"/>
                  </a:cubicBezTo>
                  <a:cubicBezTo>
                    <a:pt x="1" y="17189"/>
                    <a:pt x="1991" y="21700"/>
                    <a:pt x="4966" y="25614"/>
                  </a:cubicBezTo>
                  <a:cubicBezTo>
                    <a:pt x="4988" y="25625"/>
                    <a:pt x="4999" y="25637"/>
                    <a:pt x="5010" y="25659"/>
                  </a:cubicBezTo>
                  <a:cubicBezTo>
                    <a:pt x="5172" y="25866"/>
                    <a:pt x="5442" y="25987"/>
                    <a:pt x="5705" y="25987"/>
                  </a:cubicBezTo>
                  <a:cubicBezTo>
                    <a:pt x="5947" y="25987"/>
                    <a:pt x="6183" y="25886"/>
                    <a:pt x="6326" y="25659"/>
                  </a:cubicBezTo>
                  <a:cubicBezTo>
                    <a:pt x="6458" y="25515"/>
                    <a:pt x="6525" y="25327"/>
                    <a:pt x="6503" y="25150"/>
                  </a:cubicBezTo>
                  <a:cubicBezTo>
                    <a:pt x="7896" y="19809"/>
                    <a:pt x="8648" y="14325"/>
                    <a:pt x="8758" y="8807"/>
                  </a:cubicBezTo>
                  <a:cubicBezTo>
                    <a:pt x="8778" y="6794"/>
                    <a:pt x="9427" y="0"/>
                    <a:pt x="6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9479987" y="256813"/>
              <a:ext cx="177225" cy="534450"/>
            </a:xfrm>
            <a:custGeom>
              <a:avLst/>
              <a:gdLst/>
              <a:ahLst/>
              <a:cxnLst/>
              <a:rect l="l" t="t" r="r" b="b"/>
              <a:pathLst>
                <a:path w="7089" h="21378" extrusionOk="0">
                  <a:moveTo>
                    <a:pt x="5516" y="1"/>
                  </a:moveTo>
                  <a:cubicBezTo>
                    <a:pt x="4959" y="1"/>
                    <a:pt x="4541" y="325"/>
                    <a:pt x="4258" y="965"/>
                  </a:cubicBezTo>
                  <a:cubicBezTo>
                    <a:pt x="0" y="7356"/>
                    <a:pt x="1272" y="15318"/>
                    <a:pt x="5208" y="21377"/>
                  </a:cubicBezTo>
                  <a:cubicBezTo>
                    <a:pt x="6038" y="17905"/>
                    <a:pt x="6602" y="14378"/>
                    <a:pt x="6878" y="10817"/>
                  </a:cubicBezTo>
                  <a:cubicBezTo>
                    <a:pt x="7033" y="8717"/>
                    <a:pt x="7088" y="6605"/>
                    <a:pt x="7044" y="4504"/>
                  </a:cubicBezTo>
                  <a:cubicBezTo>
                    <a:pt x="7022" y="3707"/>
                    <a:pt x="7011" y="2911"/>
                    <a:pt x="6956" y="2126"/>
                  </a:cubicBezTo>
                  <a:cubicBezTo>
                    <a:pt x="6945" y="1540"/>
                    <a:pt x="6878" y="965"/>
                    <a:pt x="6757" y="401"/>
                  </a:cubicBezTo>
                  <a:cubicBezTo>
                    <a:pt x="6286" y="134"/>
                    <a:pt x="5873" y="1"/>
                    <a:pt x="5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8677762" y="166213"/>
              <a:ext cx="244675" cy="653250"/>
            </a:xfrm>
            <a:custGeom>
              <a:avLst/>
              <a:gdLst/>
              <a:ahLst/>
              <a:cxnLst/>
              <a:rect l="l" t="t" r="r" b="b"/>
              <a:pathLst>
                <a:path w="9787" h="26130" extrusionOk="0">
                  <a:moveTo>
                    <a:pt x="3179" y="1"/>
                  </a:moveTo>
                  <a:cubicBezTo>
                    <a:pt x="2574" y="1"/>
                    <a:pt x="1981" y="186"/>
                    <a:pt x="1537" y="608"/>
                  </a:cubicBezTo>
                  <a:cubicBezTo>
                    <a:pt x="0" y="2057"/>
                    <a:pt x="874" y="5054"/>
                    <a:pt x="1084" y="6823"/>
                  </a:cubicBezTo>
                  <a:cubicBezTo>
                    <a:pt x="1869" y="13092"/>
                    <a:pt x="3262" y="19263"/>
                    <a:pt x="4855" y="25377"/>
                  </a:cubicBezTo>
                  <a:cubicBezTo>
                    <a:pt x="4833" y="25588"/>
                    <a:pt x="4932" y="25798"/>
                    <a:pt x="5109" y="25930"/>
                  </a:cubicBezTo>
                  <a:cubicBezTo>
                    <a:pt x="5250" y="26067"/>
                    <a:pt x="5434" y="26129"/>
                    <a:pt x="5622" y="26129"/>
                  </a:cubicBezTo>
                  <a:cubicBezTo>
                    <a:pt x="5966" y="26129"/>
                    <a:pt x="6322" y="25920"/>
                    <a:pt x="6436" y="25576"/>
                  </a:cubicBezTo>
                  <a:cubicBezTo>
                    <a:pt x="6436" y="25576"/>
                    <a:pt x="6436" y="25565"/>
                    <a:pt x="6447" y="25565"/>
                  </a:cubicBezTo>
                  <a:cubicBezTo>
                    <a:pt x="8150" y="21021"/>
                    <a:pt x="9786" y="16178"/>
                    <a:pt x="9621" y="11257"/>
                  </a:cubicBezTo>
                  <a:cubicBezTo>
                    <a:pt x="9554" y="9090"/>
                    <a:pt x="9101" y="6922"/>
                    <a:pt x="8117" y="4976"/>
                  </a:cubicBezTo>
                  <a:cubicBezTo>
                    <a:pt x="7431" y="3638"/>
                    <a:pt x="6292" y="1515"/>
                    <a:pt x="5032" y="597"/>
                  </a:cubicBezTo>
                  <a:cubicBezTo>
                    <a:pt x="4518" y="222"/>
                    <a:pt x="3841" y="1"/>
                    <a:pt x="3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8620062" y="206113"/>
              <a:ext cx="150475" cy="526275"/>
            </a:xfrm>
            <a:custGeom>
              <a:avLst/>
              <a:gdLst/>
              <a:ahLst/>
              <a:cxnLst/>
              <a:rect l="l" t="t" r="r" b="b"/>
              <a:pathLst>
                <a:path w="6019" h="21051" extrusionOk="0">
                  <a:moveTo>
                    <a:pt x="1018" y="0"/>
                  </a:moveTo>
                  <a:cubicBezTo>
                    <a:pt x="150" y="0"/>
                    <a:pt x="0" y="1520"/>
                    <a:pt x="70" y="2374"/>
                  </a:cubicBezTo>
                  <a:cubicBezTo>
                    <a:pt x="291" y="4895"/>
                    <a:pt x="645" y="7394"/>
                    <a:pt x="1076" y="9893"/>
                  </a:cubicBezTo>
                  <a:cubicBezTo>
                    <a:pt x="1728" y="13642"/>
                    <a:pt x="2569" y="17357"/>
                    <a:pt x="3498" y="21050"/>
                  </a:cubicBezTo>
                  <a:cubicBezTo>
                    <a:pt x="4471" y="18275"/>
                    <a:pt x="5300" y="15411"/>
                    <a:pt x="5599" y="12481"/>
                  </a:cubicBezTo>
                  <a:cubicBezTo>
                    <a:pt x="6019" y="8500"/>
                    <a:pt x="5190" y="5216"/>
                    <a:pt x="2945" y="1932"/>
                  </a:cubicBezTo>
                  <a:cubicBezTo>
                    <a:pt x="2635" y="1478"/>
                    <a:pt x="2337" y="715"/>
                    <a:pt x="1883" y="373"/>
                  </a:cubicBezTo>
                  <a:cubicBezTo>
                    <a:pt x="1536" y="110"/>
                    <a:pt x="1251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9130837" y="614663"/>
              <a:ext cx="66925" cy="92875"/>
            </a:xfrm>
            <a:custGeom>
              <a:avLst/>
              <a:gdLst/>
              <a:ahLst/>
              <a:cxnLst/>
              <a:rect l="l" t="t" r="r" b="b"/>
              <a:pathLst>
                <a:path w="2677" h="3715" extrusionOk="0">
                  <a:moveTo>
                    <a:pt x="1406" y="1"/>
                  </a:moveTo>
                  <a:cubicBezTo>
                    <a:pt x="1089" y="1"/>
                    <a:pt x="769" y="204"/>
                    <a:pt x="553" y="528"/>
                  </a:cubicBezTo>
                  <a:cubicBezTo>
                    <a:pt x="0" y="1347"/>
                    <a:pt x="155" y="2740"/>
                    <a:pt x="863" y="3426"/>
                  </a:cubicBezTo>
                  <a:cubicBezTo>
                    <a:pt x="1056" y="3615"/>
                    <a:pt x="1317" y="3715"/>
                    <a:pt x="1570" y="3715"/>
                  </a:cubicBezTo>
                  <a:cubicBezTo>
                    <a:pt x="1909" y="3715"/>
                    <a:pt x="2233" y="3535"/>
                    <a:pt x="2366" y="3149"/>
                  </a:cubicBezTo>
                  <a:cubicBezTo>
                    <a:pt x="2676" y="2264"/>
                    <a:pt x="2588" y="1302"/>
                    <a:pt x="2134" y="484"/>
                  </a:cubicBezTo>
                  <a:cubicBezTo>
                    <a:pt x="1937" y="145"/>
                    <a:pt x="1673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8836987" y="593413"/>
              <a:ext cx="64425" cy="92850"/>
            </a:xfrm>
            <a:custGeom>
              <a:avLst/>
              <a:gdLst/>
              <a:ahLst/>
              <a:cxnLst/>
              <a:rect l="l" t="t" r="r" b="b"/>
              <a:pathLst>
                <a:path w="2577" h="3714" extrusionOk="0">
                  <a:moveTo>
                    <a:pt x="1453" y="0"/>
                  </a:moveTo>
                  <a:cubicBezTo>
                    <a:pt x="1162" y="0"/>
                    <a:pt x="856" y="163"/>
                    <a:pt x="631" y="427"/>
                  </a:cubicBezTo>
                  <a:cubicBezTo>
                    <a:pt x="0" y="1190"/>
                    <a:pt x="11" y="2595"/>
                    <a:pt x="642" y="3347"/>
                  </a:cubicBezTo>
                  <a:cubicBezTo>
                    <a:pt x="839" y="3582"/>
                    <a:pt x="1132" y="3713"/>
                    <a:pt x="1416" y="3713"/>
                  </a:cubicBezTo>
                  <a:cubicBezTo>
                    <a:pt x="1720" y="3713"/>
                    <a:pt x="2013" y="3562"/>
                    <a:pt x="2168" y="3225"/>
                  </a:cubicBezTo>
                  <a:cubicBezTo>
                    <a:pt x="2566" y="2374"/>
                    <a:pt x="2577" y="1412"/>
                    <a:pt x="2201" y="560"/>
                  </a:cubicBezTo>
                  <a:cubicBezTo>
                    <a:pt x="2029" y="166"/>
                    <a:pt x="17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8993087" y="587563"/>
              <a:ext cx="96950" cy="158650"/>
            </a:xfrm>
            <a:custGeom>
              <a:avLst/>
              <a:gdLst/>
              <a:ahLst/>
              <a:cxnLst/>
              <a:rect l="l" t="t" r="r" b="b"/>
              <a:pathLst>
                <a:path w="3878" h="6346" extrusionOk="0">
                  <a:moveTo>
                    <a:pt x="1951" y="1"/>
                  </a:moveTo>
                  <a:cubicBezTo>
                    <a:pt x="1423" y="1"/>
                    <a:pt x="848" y="447"/>
                    <a:pt x="981" y="1126"/>
                  </a:cubicBezTo>
                  <a:cubicBezTo>
                    <a:pt x="1136" y="1911"/>
                    <a:pt x="1854" y="4266"/>
                    <a:pt x="915" y="4698"/>
                  </a:cubicBezTo>
                  <a:cubicBezTo>
                    <a:pt x="0" y="5111"/>
                    <a:pt x="577" y="6346"/>
                    <a:pt x="1427" y="6346"/>
                  </a:cubicBezTo>
                  <a:cubicBezTo>
                    <a:pt x="1554" y="6346"/>
                    <a:pt x="1686" y="6318"/>
                    <a:pt x="1821" y="6257"/>
                  </a:cubicBezTo>
                  <a:cubicBezTo>
                    <a:pt x="3878" y="5317"/>
                    <a:pt x="3060" y="2353"/>
                    <a:pt x="2717" y="650"/>
                  </a:cubicBezTo>
                  <a:cubicBezTo>
                    <a:pt x="2629" y="197"/>
                    <a:pt x="2300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9113162" y="748638"/>
              <a:ext cx="145450" cy="102675"/>
            </a:xfrm>
            <a:custGeom>
              <a:avLst/>
              <a:gdLst/>
              <a:ahLst/>
              <a:cxnLst/>
              <a:rect l="l" t="t" r="r" b="b"/>
              <a:pathLst>
                <a:path w="5818" h="4107" extrusionOk="0">
                  <a:moveTo>
                    <a:pt x="4413" y="0"/>
                  </a:moveTo>
                  <a:cubicBezTo>
                    <a:pt x="3716" y="0"/>
                    <a:pt x="2905" y="397"/>
                    <a:pt x="2389" y="687"/>
                  </a:cubicBezTo>
                  <a:cubicBezTo>
                    <a:pt x="1483" y="1196"/>
                    <a:pt x="742" y="1981"/>
                    <a:pt x="299" y="2921"/>
                  </a:cubicBezTo>
                  <a:cubicBezTo>
                    <a:pt x="1" y="3536"/>
                    <a:pt x="427" y="4106"/>
                    <a:pt x="992" y="4106"/>
                  </a:cubicBezTo>
                  <a:cubicBezTo>
                    <a:pt x="1117" y="4106"/>
                    <a:pt x="1250" y="4078"/>
                    <a:pt x="1383" y="4015"/>
                  </a:cubicBezTo>
                  <a:lnTo>
                    <a:pt x="3628" y="2987"/>
                  </a:lnTo>
                  <a:cubicBezTo>
                    <a:pt x="4192" y="2722"/>
                    <a:pt x="4955" y="2512"/>
                    <a:pt x="5375" y="2014"/>
                  </a:cubicBezTo>
                  <a:cubicBezTo>
                    <a:pt x="5817" y="1472"/>
                    <a:pt x="5729" y="676"/>
                    <a:pt x="5187" y="234"/>
                  </a:cubicBezTo>
                  <a:cubicBezTo>
                    <a:pt x="5165" y="212"/>
                    <a:pt x="5143" y="201"/>
                    <a:pt x="5120" y="190"/>
                  </a:cubicBezTo>
                  <a:cubicBezTo>
                    <a:pt x="4914" y="55"/>
                    <a:pt x="4671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8934287" y="741963"/>
              <a:ext cx="148525" cy="98575"/>
            </a:xfrm>
            <a:custGeom>
              <a:avLst/>
              <a:gdLst/>
              <a:ahLst/>
              <a:cxnLst/>
              <a:rect l="l" t="t" r="r" b="b"/>
              <a:pathLst>
                <a:path w="5941" h="3943" extrusionOk="0">
                  <a:moveTo>
                    <a:pt x="1441" y="0"/>
                  </a:moveTo>
                  <a:cubicBezTo>
                    <a:pt x="1146" y="0"/>
                    <a:pt x="869" y="63"/>
                    <a:pt x="641" y="224"/>
                  </a:cubicBezTo>
                  <a:cubicBezTo>
                    <a:pt x="619" y="246"/>
                    <a:pt x="597" y="258"/>
                    <a:pt x="575" y="280"/>
                  </a:cubicBezTo>
                  <a:cubicBezTo>
                    <a:pt x="55" y="744"/>
                    <a:pt x="0" y="1551"/>
                    <a:pt x="476" y="2071"/>
                  </a:cubicBezTo>
                  <a:cubicBezTo>
                    <a:pt x="918" y="2546"/>
                    <a:pt x="1692" y="2712"/>
                    <a:pt x="2278" y="2956"/>
                  </a:cubicBezTo>
                  <a:lnTo>
                    <a:pt x="4567" y="3873"/>
                  </a:lnTo>
                  <a:cubicBezTo>
                    <a:pt x="4687" y="3921"/>
                    <a:pt x="4805" y="3943"/>
                    <a:pt x="4917" y="3943"/>
                  </a:cubicBezTo>
                  <a:cubicBezTo>
                    <a:pt x="5510" y="3943"/>
                    <a:pt x="5941" y="3337"/>
                    <a:pt x="5606" y="2723"/>
                  </a:cubicBezTo>
                  <a:cubicBezTo>
                    <a:pt x="5109" y="1806"/>
                    <a:pt x="4335" y="1054"/>
                    <a:pt x="3395" y="589"/>
                  </a:cubicBezTo>
                  <a:cubicBezTo>
                    <a:pt x="2894" y="335"/>
                    <a:pt x="2119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 rot="9005202">
              <a:off x="-9037991" y="850861"/>
              <a:ext cx="166104" cy="72927"/>
            </a:xfrm>
            <a:custGeom>
              <a:avLst/>
              <a:gdLst/>
              <a:ahLst/>
              <a:cxnLst/>
              <a:rect l="l" t="t" r="r" b="b"/>
              <a:pathLst>
                <a:path w="6644" h="2917" extrusionOk="0">
                  <a:moveTo>
                    <a:pt x="1175" y="1"/>
                  </a:moveTo>
                  <a:cubicBezTo>
                    <a:pt x="553" y="1"/>
                    <a:pt x="1" y="806"/>
                    <a:pt x="576" y="1364"/>
                  </a:cubicBezTo>
                  <a:cubicBezTo>
                    <a:pt x="1616" y="2369"/>
                    <a:pt x="2990" y="2916"/>
                    <a:pt x="4405" y="2916"/>
                  </a:cubicBezTo>
                  <a:cubicBezTo>
                    <a:pt x="4842" y="2916"/>
                    <a:pt x="5282" y="2864"/>
                    <a:pt x="5718" y="2757"/>
                  </a:cubicBezTo>
                  <a:cubicBezTo>
                    <a:pt x="6644" y="2531"/>
                    <a:pt x="6345" y="1185"/>
                    <a:pt x="5489" y="1185"/>
                  </a:cubicBezTo>
                  <a:cubicBezTo>
                    <a:pt x="5425" y="1185"/>
                    <a:pt x="5357" y="1193"/>
                    <a:pt x="5287" y="1209"/>
                  </a:cubicBezTo>
                  <a:cubicBezTo>
                    <a:pt x="4987" y="1282"/>
                    <a:pt x="4683" y="1317"/>
                    <a:pt x="4382" y="1317"/>
                  </a:cubicBezTo>
                  <a:cubicBezTo>
                    <a:pt x="3395" y="1317"/>
                    <a:pt x="2433" y="937"/>
                    <a:pt x="1704" y="225"/>
                  </a:cubicBezTo>
                  <a:cubicBezTo>
                    <a:pt x="1539" y="67"/>
                    <a:pt x="135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9745637" y="1260963"/>
              <a:ext cx="1750975" cy="1626050"/>
            </a:xfrm>
            <a:custGeom>
              <a:avLst/>
              <a:gdLst/>
              <a:ahLst/>
              <a:cxnLst/>
              <a:rect l="l" t="t" r="r" b="b"/>
              <a:pathLst>
                <a:path w="70039" h="65042" extrusionOk="0">
                  <a:moveTo>
                    <a:pt x="47497" y="1"/>
                  </a:moveTo>
                  <a:cubicBezTo>
                    <a:pt x="47282" y="1"/>
                    <a:pt x="47109" y="119"/>
                    <a:pt x="46995" y="297"/>
                  </a:cubicBezTo>
                  <a:cubicBezTo>
                    <a:pt x="46707" y="485"/>
                    <a:pt x="46608" y="850"/>
                    <a:pt x="46740" y="1159"/>
                  </a:cubicBezTo>
                  <a:cubicBezTo>
                    <a:pt x="46774" y="1248"/>
                    <a:pt x="46818" y="1325"/>
                    <a:pt x="46840" y="1414"/>
                  </a:cubicBezTo>
                  <a:cubicBezTo>
                    <a:pt x="46895" y="1436"/>
                    <a:pt x="46939" y="1458"/>
                    <a:pt x="46984" y="1480"/>
                  </a:cubicBezTo>
                  <a:cubicBezTo>
                    <a:pt x="47282" y="1668"/>
                    <a:pt x="47470" y="1955"/>
                    <a:pt x="47658" y="2232"/>
                  </a:cubicBezTo>
                  <a:cubicBezTo>
                    <a:pt x="48123" y="2895"/>
                    <a:pt x="48642" y="3526"/>
                    <a:pt x="49107" y="4189"/>
                  </a:cubicBezTo>
                  <a:cubicBezTo>
                    <a:pt x="49394" y="4609"/>
                    <a:pt x="49184" y="5217"/>
                    <a:pt x="48786" y="5461"/>
                  </a:cubicBezTo>
                  <a:cubicBezTo>
                    <a:pt x="50533" y="8745"/>
                    <a:pt x="52424" y="12007"/>
                    <a:pt x="52590" y="15700"/>
                  </a:cubicBezTo>
                  <a:cubicBezTo>
                    <a:pt x="52557" y="15777"/>
                    <a:pt x="52535" y="15866"/>
                    <a:pt x="52524" y="15954"/>
                  </a:cubicBezTo>
                  <a:lnTo>
                    <a:pt x="50721" y="35714"/>
                  </a:lnTo>
                  <a:cubicBezTo>
                    <a:pt x="48530" y="35073"/>
                    <a:pt x="46279" y="34756"/>
                    <a:pt x="44037" y="34756"/>
                  </a:cubicBezTo>
                  <a:cubicBezTo>
                    <a:pt x="40089" y="34756"/>
                    <a:pt x="36168" y="35739"/>
                    <a:pt x="32642" y="37671"/>
                  </a:cubicBezTo>
                  <a:cubicBezTo>
                    <a:pt x="32565" y="37682"/>
                    <a:pt x="32498" y="37705"/>
                    <a:pt x="32432" y="37738"/>
                  </a:cubicBezTo>
                  <a:lnTo>
                    <a:pt x="28551" y="39418"/>
                  </a:lnTo>
                  <a:cubicBezTo>
                    <a:pt x="25565" y="35172"/>
                    <a:pt x="21408" y="31026"/>
                    <a:pt x="16498" y="29157"/>
                  </a:cubicBezTo>
                  <a:lnTo>
                    <a:pt x="16398" y="29124"/>
                  </a:lnTo>
                  <a:lnTo>
                    <a:pt x="15503" y="21030"/>
                  </a:lnTo>
                  <a:cubicBezTo>
                    <a:pt x="15470" y="20687"/>
                    <a:pt x="15237" y="20399"/>
                    <a:pt x="14917" y="20278"/>
                  </a:cubicBezTo>
                  <a:cubicBezTo>
                    <a:pt x="14198" y="16806"/>
                    <a:pt x="14342" y="13212"/>
                    <a:pt x="15337" y="9806"/>
                  </a:cubicBezTo>
                  <a:cubicBezTo>
                    <a:pt x="15094" y="9519"/>
                    <a:pt x="15049" y="9121"/>
                    <a:pt x="15193" y="8789"/>
                  </a:cubicBezTo>
                  <a:cubicBezTo>
                    <a:pt x="15834" y="7318"/>
                    <a:pt x="16443" y="5483"/>
                    <a:pt x="17714" y="4399"/>
                  </a:cubicBezTo>
                  <a:cubicBezTo>
                    <a:pt x="17878" y="3860"/>
                    <a:pt x="17407" y="3284"/>
                    <a:pt x="16877" y="3284"/>
                  </a:cubicBezTo>
                  <a:cubicBezTo>
                    <a:pt x="16691" y="3284"/>
                    <a:pt x="16497" y="3356"/>
                    <a:pt x="16321" y="3526"/>
                  </a:cubicBezTo>
                  <a:cubicBezTo>
                    <a:pt x="5993" y="13621"/>
                    <a:pt x="0" y="27896"/>
                    <a:pt x="254" y="42371"/>
                  </a:cubicBezTo>
                  <a:cubicBezTo>
                    <a:pt x="376" y="49127"/>
                    <a:pt x="1714" y="56790"/>
                    <a:pt x="7221" y="61335"/>
                  </a:cubicBezTo>
                  <a:cubicBezTo>
                    <a:pt x="10361" y="63926"/>
                    <a:pt x="14352" y="65042"/>
                    <a:pt x="18372" y="65042"/>
                  </a:cubicBezTo>
                  <a:cubicBezTo>
                    <a:pt x="20750" y="65042"/>
                    <a:pt x="23138" y="64651"/>
                    <a:pt x="25366" y="63944"/>
                  </a:cubicBezTo>
                  <a:cubicBezTo>
                    <a:pt x="29457" y="62650"/>
                    <a:pt x="33007" y="60339"/>
                    <a:pt x="36225" y="57575"/>
                  </a:cubicBezTo>
                  <a:cubicBezTo>
                    <a:pt x="40494" y="60140"/>
                    <a:pt x="45377" y="61833"/>
                    <a:pt x="50348" y="61833"/>
                  </a:cubicBezTo>
                  <a:cubicBezTo>
                    <a:pt x="51634" y="61833"/>
                    <a:pt x="52926" y="61719"/>
                    <a:pt x="54215" y="61478"/>
                  </a:cubicBezTo>
                  <a:cubicBezTo>
                    <a:pt x="59700" y="60450"/>
                    <a:pt x="64875" y="57000"/>
                    <a:pt x="67330" y="51902"/>
                  </a:cubicBezTo>
                  <a:cubicBezTo>
                    <a:pt x="70039" y="46252"/>
                    <a:pt x="69464" y="39441"/>
                    <a:pt x="68369" y="33447"/>
                  </a:cubicBezTo>
                  <a:cubicBezTo>
                    <a:pt x="67230" y="27333"/>
                    <a:pt x="65096" y="21450"/>
                    <a:pt x="62044" y="16032"/>
                  </a:cubicBezTo>
                  <a:cubicBezTo>
                    <a:pt x="58616" y="9928"/>
                    <a:pt x="53662" y="3481"/>
                    <a:pt x="47890" y="120"/>
                  </a:cubicBezTo>
                  <a:cubicBezTo>
                    <a:pt x="47748" y="37"/>
                    <a:pt x="47616" y="1"/>
                    <a:pt x="47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9540262" y="2016613"/>
              <a:ext cx="468600" cy="348425"/>
            </a:xfrm>
            <a:custGeom>
              <a:avLst/>
              <a:gdLst/>
              <a:ahLst/>
              <a:cxnLst/>
              <a:rect l="l" t="t" r="r" b="b"/>
              <a:pathLst>
                <a:path w="18744" h="13937" extrusionOk="0">
                  <a:moveTo>
                    <a:pt x="5181" y="0"/>
                  </a:moveTo>
                  <a:cubicBezTo>
                    <a:pt x="3180" y="0"/>
                    <a:pt x="1102" y="1090"/>
                    <a:pt x="930" y="3133"/>
                  </a:cubicBezTo>
                  <a:cubicBezTo>
                    <a:pt x="2224" y="2221"/>
                    <a:pt x="3887" y="1806"/>
                    <a:pt x="5466" y="1806"/>
                  </a:cubicBezTo>
                  <a:cubicBezTo>
                    <a:pt x="5802" y="1806"/>
                    <a:pt x="6134" y="1824"/>
                    <a:pt x="6458" y="1861"/>
                  </a:cubicBezTo>
                  <a:cubicBezTo>
                    <a:pt x="7502" y="1978"/>
                    <a:pt x="7510" y="3571"/>
                    <a:pt x="6532" y="3571"/>
                  </a:cubicBezTo>
                  <a:cubicBezTo>
                    <a:pt x="6494" y="3571"/>
                    <a:pt x="6455" y="3569"/>
                    <a:pt x="6414" y="3564"/>
                  </a:cubicBezTo>
                  <a:cubicBezTo>
                    <a:pt x="6097" y="3529"/>
                    <a:pt x="5781" y="3510"/>
                    <a:pt x="5468" y="3510"/>
                  </a:cubicBezTo>
                  <a:cubicBezTo>
                    <a:pt x="4601" y="3510"/>
                    <a:pt x="3748" y="3654"/>
                    <a:pt x="2920" y="3995"/>
                  </a:cubicBezTo>
                  <a:cubicBezTo>
                    <a:pt x="2555" y="4150"/>
                    <a:pt x="1" y="5654"/>
                    <a:pt x="1184" y="6163"/>
                  </a:cubicBezTo>
                  <a:cubicBezTo>
                    <a:pt x="1317" y="6218"/>
                    <a:pt x="1427" y="6306"/>
                    <a:pt x="1516" y="6406"/>
                  </a:cubicBezTo>
                  <a:cubicBezTo>
                    <a:pt x="2931" y="5151"/>
                    <a:pt x="5121" y="4735"/>
                    <a:pt x="6977" y="4735"/>
                  </a:cubicBezTo>
                  <a:cubicBezTo>
                    <a:pt x="7165" y="4735"/>
                    <a:pt x="7350" y="4739"/>
                    <a:pt x="7531" y="4747"/>
                  </a:cubicBezTo>
                  <a:cubicBezTo>
                    <a:pt x="8608" y="4791"/>
                    <a:pt x="8593" y="6451"/>
                    <a:pt x="7549" y="6451"/>
                  </a:cubicBezTo>
                  <a:cubicBezTo>
                    <a:pt x="7532" y="6451"/>
                    <a:pt x="7515" y="6451"/>
                    <a:pt x="7498" y="6450"/>
                  </a:cubicBezTo>
                  <a:cubicBezTo>
                    <a:pt x="7327" y="6440"/>
                    <a:pt x="7156" y="6435"/>
                    <a:pt x="6985" y="6435"/>
                  </a:cubicBezTo>
                  <a:cubicBezTo>
                    <a:pt x="6016" y="6435"/>
                    <a:pt x="5048" y="6595"/>
                    <a:pt x="4136" y="6915"/>
                  </a:cubicBezTo>
                  <a:cubicBezTo>
                    <a:pt x="3716" y="7058"/>
                    <a:pt x="996" y="8551"/>
                    <a:pt x="2433" y="9115"/>
                  </a:cubicBezTo>
                  <a:cubicBezTo>
                    <a:pt x="2489" y="9137"/>
                    <a:pt x="2544" y="9159"/>
                    <a:pt x="2599" y="9204"/>
                  </a:cubicBezTo>
                  <a:cubicBezTo>
                    <a:pt x="4158" y="8065"/>
                    <a:pt x="6790" y="7655"/>
                    <a:pt x="8217" y="7523"/>
                  </a:cubicBezTo>
                  <a:cubicBezTo>
                    <a:pt x="8244" y="7521"/>
                    <a:pt x="8271" y="7519"/>
                    <a:pt x="8298" y="7519"/>
                  </a:cubicBezTo>
                  <a:cubicBezTo>
                    <a:pt x="9308" y="7519"/>
                    <a:pt x="9240" y="9140"/>
                    <a:pt x="8183" y="9237"/>
                  </a:cubicBezTo>
                  <a:cubicBezTo>
                    <a:pt x="6735" y="9358"/>
                    <a:pt x="5231" y="9734"/>
                    <a:pt x="3970" y="10464"/>
                  </a:cubicBezTo>
                  <a:cubicBezTo>
                    <a:pt x="3517" y="10718"/>
                    <a:pt x="3285" y="10807"/>
                    <a:pt x="3252" y="11338"/>
                  </a:cubicBezTo>
                  <a:cubicBezTo>
                    <a:pt x="3209" y="11882"/>
                    <a:pt x="3565" y="12053"/>
                    <a:pt x="3994" y="12053"/>
                  </a:cubicBezTo>
                  <a:cubicBezTo>
                    <a:pt x="4122" y="12053"/>
                    <a:pt x="4258" y="12038"/>
                    <a:pt x="4391" y="12012"/>
                  </a:cubicBezTo>
                  <a:cubicBezTo>
                    <a:pt x="5065" y="11879"/>
                    <a:pt x="5673" y="11437"/>
                    <a:pt x="6226" y="11061"/>
                  </a:cubicBezTo>
                  <a:cubicBezTo>
                    <a:pt x="6353" y="10967"/>
                    <a:pt x="6501" y="10921"/>
                    <a:pt x="6649" y="10921"/>
                  </a:cubicBezTo>
                  <a:cubicBezTo>
                    <a:pt x="6849" y="10921"/>
                    <a:pt x="7048" y="11006"/>
                    <a:pt x="7188" y="11172"/>
                  </a:cubicBezTo>
                  <a:cubicBezTo>
                    <a:pt x="7310" y="11238"/>
                    <a:pt x="7409" y="11349"/>
                    <a:pt x="7498" y="11470"/>
                  </a:cubicBezTo>
                  <a:lnTo>
                    <a:pt x="9024" y="13682"/>
                  </a:lnTo>
                  <a:cubicBezTo>
                    <a:pt x="9179" y="13715"/>
                    <a:pt x="9322" y="13803"/>
                    <a:pt x="9422" y="13936"/>
                  </a:cubicBezTo>
                  <a:lnTo>
                    <a:pt x="18743" y="9889"/>
                  </a:lnTo>
                  <a:cubicBezTo>
                    <a:pt x="16698" y="6981"/>
                    <a:pt x="14143" y="4471"/>
                    <a:pt x="11202" y="2469"/>
                  </a:cubicBezTo>
                  <a:cubicBezTo>
                    <a:pt x="9566" y="1353"/>
                    <a:pt x="7730" y="225"/>
                    <a:pt x="5707" y="26"/>
                  </a:cubicBezTo>
                  <a:cubicBezTo>
                    <a:pt x="5533" y="9"/>
                    <a:pt x="5357" y="0"/>
                    <a:pt x="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9659387" y="2172113"/>
              <a:ext cx="1178200" cy="672850"/>
            </a:xfrm>
            <a:custGeom>
              <a:avLst/>
              <a:gdLst/>
              <a:ahLst/>
              <a:cxnLst/>
              <a:rect l="l" t="t" r="r" b="b"/>
              <a:pathLst>
                <a:path w="47128" h="26914" extrusionOk="0">
                  <a:moveTo>
                    <a:pt x="40599" y="1"/>
                  </a:moveTo>
                  <a:cubicBezTo>
                    <a:pt x="36808" y="1"/>
                    <a:pt x="33039" y="979"/>
                    <a:pt x="29679" y="2895"/>
                  </a:cubicBezTo>
                  <a:cubicBezTo>
                    <a:pt x="29557" y="2972"/>
                    <a:pt x="29424" y="3006"/>
                    <a:pt x="29280" y="3006"/>
                  </a:cubicBezTo>
                  <a:lnTo>
                    <a:pt x="12252" y="10414"/>
                  </a:lnTo>
                  <a:cubicBezTo>
                    <a:pt x="12208" y="10447"/>
                    <a:pt x="12163" y="10469"/>
                    <a:pt x="12108" y="10492"/>
                  </a:cubicBezTo>
                  <a:lnTo>
                    <a:pt x="144" y="15976"/>
                  </a:lnTo>
                  <a:cubicBezTo>
                    <a:pt x="100" y="15998"/>
                    <a:pt x="55" y="16020"/>
                    <a:pt x="0" y="16031"/>
                  </a:cubicBezTo>
                  <a:cubicBezTo>
                    <a:pt x="1106" y="19415"/>
                    <a:pt x="2997" y="22467"/>
                    <a:pt x="6082" y="24479"/>
                  </a:cubicBezTo>
                  <a:cubicBezTo>
                    <a:pt x="8691" y="26183"/>
                    <a:pt x="11736" y="26914"/>
                    <a:pt x="14820" y="26914"/>
                  </a:cubicBezTo>
                  <a:cubicBezTo>
                    <a:pt x="18324" y="26914"/>
                    <a:pt x="21879" y="25970"/>
                    <a:pt x="24902" y="24435"/>
                  </a:cubicBezTo>
                  <a:cubicBezTo>
                    <a:pt x="31116" y="21273"/>
                    <a:pt x="35882" y="15976"/>
                    <a:pt x="40382" y="10779"/>
                  </a:cubicBezTo>
                  <a:cubicBezTo>
                    <a:pt x="40449" y="10702"/>
                    <a:pt x="40537" y="10635"/>
                    <a:pt x="40626" y="10591"/>
                  </a:cubicBezTo>
                  <a:cubicBezTo>
                    <a:pt x="43025" y="7893"/>
                    <a:pt x="45170" y="4985"/>
                    <a:pt x="47039" y="1900"/>
                  </a:cubicBezTo>
                  <a:lnTo>
                    <a:pt x="47127" y="982"/>
                  </a:lnTo>
                  <a:cubicBezTo>
                    <a:pt x="47094" y="971"/>
                    <a:pt x="47061" y="971"/>
                    <a:pt x="47028" y="960"/>
                  </a:cubicBezTo>
                  <a:cubicBezTo>
                    <a:pt x="44925" y="318"/>
                    <a:pt x="42759" y="1"/>
                    <a:pt x="40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8806862" y="2272388"/>
              <a:ext cx="737575" cy="490850"/>
            </a:xfrm>
            <a:custGeom>
              <a:avLst/>
              <a:gdLst/>
              <a:ahLst/>
              <a:cxnLst/>
              <a:rect l="l" t="t" r="r" b="b"/>
              <a:pathLst>
                <a:path w="29503" h="19634" extrusionOk="0">
                  <a:moveTo>
                    <a:pt x="13635" y="1"/>
                  </a:moveTo>
                  <a:cubicBezTo>
                    <a:pt x="11478" y="3373"/>
                    <a:pt x="9001" y="6514"/>
                    <a:pt x="6248" y="9400"/>
                  </a:cubicBezTo>
                  <a:cubicBezTo>
                    <a:pt x="6237" y="9411"/>
                    <a:pt x="6226" y="9422"/>
                    <a:pt x="6215" y="9422"/>
                  </a:cubicBezTo>
                  <a:cubicBezTo>
                    <a:pt x="4258" y="11656"/>
                    <a:pt x="2212" y="13878"/>
                    <a:pt x="1" y="15924"/>
                  </a:cubicBezTo>
                  <a:cubicBezTo>
                    <a:pt x="3919" y="18188"/>
                    <a:pt x="8401" y="19634"/>
                    <a:pt x="12845" y="19634"/>
                  </a:cubicBezTo>
                  <a:cubicBezTo>
                    <a:pt x="15976" y="19634"/>
                    <a:pt x="19088" y="18916"/>
                    <a:pt x="21972" y="17262"/>
                  </a:cubicBezTo>
                  <a:cubicBezTo>
                    <a:pt x="26472" y="14685"/>
                    <a:pt x="28673" y="10682"/>
                    <a:pt x="29502" y="6193"/>
                  </a:cubicBezTo>
                  <a:cubicBezTo>
                    <a:pt x="23973" y="4800"/>
                    <a:pt x="18644" y="2721"/>
                    <a:pt x="13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9705837" y="1398563"/>
              <a:ext cx="379300" cy="1133425"/>
            </a:xfrm>
            <a:custGeom>
              <a:avLst/>
              <a:gdLst/>
              <a:ahLst/>
              <a:cxnLst/>
              <a:rect l="l" t="t" r="r" b="b"/>
              <a:pathLst>
                <a:path w="15172" h="45337" extrusionOk="0">
                  <a:moveTo>
                    <a:pt x="15171" y="1"/>
                  </a:moveTo>
                  <a:lnTo>
                    <a:pt x="15171" y="1"/>
                  </a:lnTo>
                  <a:cubicBezTo>
                    <a:pt x="5341" y="9997"/>
                    <a:pt x="0" y="23565"/>
                    <a:pt x="376" y="37574"/>
                  </a:cubicBezTo>
                  <a:cubicBezTo>
                    <a:pt x="454" y="40107"/>
                    <a:pt x="730" y="42783"/>
                    <a:pt x="1383" y="45337"/>
                  </a:cubicBezTo>
                  <a:lnTo>
                    <a:pt x="11312" y="40781"/>
                  </a:lnTo>
                  <a:cubicBezTo>
                    <a:pt x="11379" y="40704"/>
                    <a:pt x="11467" y="40648"/>
                    <a:pt x="11567" y="40604"/>
                  </a:cubicBezTo>
                  <a:lnTo>
                    <a:pt x="14287" y="39421"/>
                  </a:lnTo>
                  <a:lnTo>
                    <a:pt x="13070" y="37663"/>
                  </a:lnTo>
                  <a:cubicBezTo>
                    <a:pt x="12318" y="38116"/>
                    <a:pt x="11493" y="38483"/>
                    <a:pt x="10620" y="38483"/>
                  </a:cubicBezTo>
                  <a:cubicBezTo>
                    <a:pt x="10364" y="38483"/>
                    <a:pt x="10105" y="38452"/>
                    <a:pt x="9842" y="38382"/>
                  </a:cubicBezTo>
                  <a:cubicBezTo>
                    <a:pt x="8747" y="38094"/>
                    <a:pt x="7862" y="37055"/>
                    <a:pt x="7973" y="35883"/>
                  </a:cubicBezTo>
                  <a:cubicBezTo>
                    <a:pt x="7995" y="35662"/>
                    <a:pt x="8050" y="35451"/>
                    <a:pt x="8128" y="35241"/>
                  </a:cubicBezTo>
                  <a:cubicBezTo>
                    <a:pt x="7177" y="34633"/>
                    <a:pt x="6867" y="33494"/>
                    <a:pt x="7210" y="32466"/>
                  </a:cubicBezTo>
                  <a:cubicBezTo>
                    <a:pt x="5982" y="31869"/>
                    <a:pt x="5673" y="30641"/>
                    <a:pt x="6104" y="29536"/>
                  </a:cubicBezTo>
                  <a:cubicBezTo>
                    <a:pt x="6016" y="29425"/>
                    <a:pt x="5949" y="29292"/>
                    <a:pt x="5938" y="29160"/>
                  </a:cubicBezTo>
                  <a:cubicBezTo>
                    <a:pt x="5252" y="25131"/>
                    <a:pt x="8521" y="23125"/>
                    <a:pt x="11921" y="23125"/>
                  </a:cubicBezTo>
                  <a:cubicBezTo>
                    <a:pt x="12301" y="23125"/>
                    <a:pt x="12682" y="23150"/>
                    <a:pt x="13059" y="23200"/>
                  </a:cubicBezTo>
                  <a:lnTo>
                    <a:pt x="12208" y="15493"/>
                  </a:lnTo>
                  <a:cubicBezTo>
                    <a:pt x="12146" y="14959"/>
                    <a:pt x="12528" y="14695"/>
                    <a:pt x="12945" y="14695"/>
                  </a:cubicBezTo>
                  <a:cubicBezTo>
                    <a:pt x="13124" y="14695"/>
                    <a:pt x="13309" y="14744"/>
                    <a:pt x="13468" y="14840"/>
                  </a:cubicBezTo>
                  <a:cubicBezTo>
                    <a:pt x="13623" y="10318"/>
                    <a:pt x="14043" y="5806"/>
                    <a:pt x="14707" y="1328"/>
                  </a:cubicBezTo>
                  <a:cubicBezTo>
                    <a:pt x="14851" y="886"/>
                    <a:pt x="15005" y="443"/>
                    <a:pt x="15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8558887" y="1310388"/>
              <a:ext cx="503150" cy="1074275"/>
            </a:xfrm>
            <a:custGeom>
              <a:avLst/>
              <a:gdLst/>
              <a:ahLst/>
              <a:cxnLst/>
              <a:rect l="l" t="t" r="r" b="b"/>
              <a:pathLst>
                <a:path w="20126" h="42971" extrusionOk="0">
                  <a:moveTo>
                    <a:pt x="0" y="1"/>
                  </a:moveTo>
                  <a:lnTo>
                    <a:pt x="0" y="1"/>
                  </a:lnTo>
                  <a:cubicBezTo>
                    <a:pt x="454" y="4788"/>
                    <a:pt x="3583" y="9035"/>
                    <a:pt x="5153" y="13635"/>
                  </a:cubicBezTo>
                  <a:cubicBezTo>
                    <a:pt x="5316" y="13332"/>
                    <a:pt x="5642" y="13182"/>
                    <a:pt x="5958" y="13182"/>
                  </a:cubicBezTo>
                  <a:cubicBezTo>
                    <a:pt x="6392" y="13182"/>
                    <a:pt x="6808" y="13465"/>
                    <a:pt x="6756" y="14022"/>
                  </a:cubicBezTo>
                  <a:lnTo>
                    <a:pt x="4722" y="36457"/>
                  </a:lnTo>
                  <a:cubicBezTo>
                    <a:pt x="4755" y="36612"/>
                    <a:pt x="4733" y="36767"/>
                    <a:pt x="4678" y="36911"/>
                  </a:cubicBezTo>
                  <a:cubicBezTo>
                    <a:pt x="4667" y="36955"/>
                    <a:pt x="4655" y="36999"/>
                    <a:pt x="4644" y="37043"/>
                  </a:cubicBezTo>
                  <a:cubicBezTo>
                    <a:pt x="9454" y="39642"/>
                    <a:pt x="14552" y="41632"/>
                    <a:pt x="19849" y="42970"/>
                  </a:cubicBezTo>
                  <a:cubicBezTo>
                    <a:pt x="20125" y="40515"/>
                    <a:pt x="20059" y="37950"/>
                    <a:pt x="19771" y="35418"/>
                  </a:cubicBezTo>
                  <a:cubicBezTo>
                    <a:pt x="18190" y="21430"/>
                    <a:pt x="10815" y="895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620;p36"/>
          <p:cNvGrpSpPr/>
          <p:nvPr/>
        </p:nvGrpSpPr>
        <p:grpSpPr>
          <a:xfrm flipH="1">
            <a:off x="6215074" y="1000114"/>
            <a:ext cx="1928826" cy="1726723"/>
            <a:chOff x="-5730750" y="7032688"/>
            <a:chExt cx="3438375" cy="3049450"/>
          </a:xfrm>
        </p:grpSpPr>
        <p:sp>
          <p:nvSpPr>
            <p:cNvPr id="621" name="Google Shape;621;p36"/>
            <p:cNvSpPr/>
            <p:nvPr/>
          </p:nvSpPr>
          <p:spPr>
            <a:xfrm>
              <a:off x="-4930450" y="8293888"/>
              <a:ext cx="1261400" cy="1716425"/>
            </a:xfrm>
            <a:custGeom>
              <a:avLst/>
              <a:gdLst/>
              <a:ahLst/>
              <a:cxnLst/>
              <a:rect l="l" t="t" r="r" b="b"/>
              <a:pathLst>
                <a:path w="50456" h="68657" extrusionOk="0">
                  <a:moveTo>
                    <a:pt x="29345" y="1"/>
                  </a:moveTo>
                  <a:cubicBezTo>
                    <a:pt x="23433" y="1"/>
                    <a:pt x="17442" y="1346"/>
                    <a:pt x="11942" y="3114"/>
                  </a:cubicBezTo>
                  <a:cubicBezTo>
                    <a:pt x="9985" y="3755"/>
                    <a:pt x="7829" y="4253"/>
                    <a:pt x="6082" y="5392"/>
                  </a:cubicBezTo>
                  <a:cubicBezTo>
                    <a:pt x="2953" y="7415"/>
                    <a:pt x="1736" y="11440"/>
                    <a:pt x="1040" y="14901"/>
                  </a:cubicBezTo>
                  <a:cubicBezTo>
                    <a:pt x="111" y="19523"/>
                    <a:pt x="122" y="24322"/>
                    <a:pt x="56" y="29011"/>
                  </a:cubicBezTo>
                  <a:cubicBezTo>
                    <a:pt x="0" y="34174"/>
                    <a:pt x="100" y="39327"/>
                    <a:pt x="354" y="44491"/>
                  </a:cubicBezTo>
                  <a:cubicBezTo>
                    <a:pt x="575" y="48914"/>
                    <a:pt x="852" y="53326"/>
                    <a:pt x="1338" y="57727"/>
                  </a:cubicBezTo>
                  <a:cubicBezTo>
                    <a:pt x="1581" y="59928"/>
                    <a:pt x="1869" y="62117"/>
                    <a:pt x="2245" y="64295"/>
                  </a:cubicBezTo>
                  <a:cubicBezTo>
                    <a:pt x="2411" y="65324"/>
                    <a:pt x="2201" y="66839"/>
                    <a:pt x="3008" y="67613"/>
                  </a:cubicBezTo>
                  <a:cubicBezTo>
                    <a:pt x="3891" y="68460"/>
                    <a:pt x="5141" y="68657"/>
                    <a:pt x="6421" y="68657"/>
                  </a:cubicBezTo>
                  <a:cubicBezTo>
                    <a:pt x="7513" y="68657"/>
                    <a:pt x="8627" y="68513"/>
                    <a:pt x="9554" y="68508"/>
                  </a:cubicBezTo>
                  <a:cubicBezTo>
                    <a:pt x="15481" y="68475"/>
                    <a:pt x="21297" y="68387"/>
                    <a:pt x="27180" y="67557"/>
                  </a:cubicBezTo>
                  <a:cubicBezTo>
                    <a:pt x="33969" y="66595"/>
                    <a:pt x="40913" y="65069"/>
                    <a:pt x="47382" y="62769"/>
                  </a:cubicBezTo>
                  <a:cubicBezTo>
                    <a:pt x="48665" y="62305"/>
                    <a:pt x="49461" y="61741"/>
                    <a:pt x="49903" y="60978"/>
                  </a:cubicBezTo>
                  <a:cubicBezTo>
                    <a:pt x="50390" y="60138"/>
                    <a:pt x="50456" y="59065"/>
                    <a:pt x="50301" y="57617"/>
                  </a:cubicBezTo>
                  <a:cubicBezTo>
                    <a:pt x="50146" y="56301"/>
                    <a:pt x="50014" y="54985"/>
                    <a:pt x="49881" y="53669"/>
                  </a:cubicBezTo>
                  <a:cubicBezTo>
                    <a:pt x="49007" y="44513"/>
                    <a:pt x="47669" y="35402"/>
                    <a:pt x="45889" y="26357"/>
                  </a:cubicBezTo>
                  <a:cubicBezTo>
                    <a:pt x="44994" y="21845"/>
                    <a:pt x="43998" y="17356"/>
                    <a:pt x="42882" y="12889"/>
                  </a:cubicBezTo>
                  <a:cubicBezTo>
                    <a:pt x="42108" y="9793"/>
                    <a:pt x="41367" y="6486"/>
                    <a:pt x="39454" y="3866"/>
                  </a:cubicBezTo>
                  <a:cubicBezTo>
                    <a:pt x="37563" y="1289"/>
                    <a:pt x="34776" y="272"/>
                    <a:pt x="31680" y="73"/>
                  </a:cubicBezTo>
                  <a:cubicBezTo>
                    <a:pt x="30904" y="24"/>
                    <a:pt x="30125" y="1"/>
                    <a:pt x="29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4895350" y="8335113"/>
              <a:ext cx="1183750" cy="1620000"/>
            </a:xfrm>
            <a:custGeom>
              <a:avLst/>
              <a:gdLst/>
              <a:ahLst/>
              <a:cxnLst/>
              <a:rect l="l" t="t" r="r" b="b"/>
              <a:pathLst>
                <a:path w="47350" h="64800" extrusionOk="0">
                  <a:moveTo>
                    <a:pt x="26880" y="1"/>
                  </a:moveTo>
                  <a:cubicBezTo>
                    <a:pt x="20153" y="1"/>
                    <a:pt x="13513" y="1930"/>
                    <a:pt x="7276" y="4417"/>
                  </a:cubicBezTo>
                  <a:cubicBezTo>
                    <a:pt x="3174" y="6065"/>
                    <a:pt x="1869" y="10488"/>
                    <a:pt x="1195" y="14502"/>
                  </a:cubicBezTo>
                  <a:cubicBezTo>
                    <a:pt x="1" y="21689"/>
                    <a:pt x="299" y="29297"/>
                    <a:pt x="476" y="36539"/>
                  </a:cubicBezTo>
                  <a:cubicBezTo>
                    <a:pt x="697" y="45485"/>
                    <a:pt x="1582" y="54331"/>
                    <a:pt x="2555" y="63210"/>
                  </a:cubicBezTo>
                  <a:cubicBezTo>
                    <a:pt x="2566" y="63509"/>
                    <a:pt x="2632" y="63807"/>
                    <a:pt x="2765" y="64084"/>
                  </a:cubicBezTo>
                  <a:cubicBezTo>
                    <a:pt x="2798" y="64150"/>
                    <a:pt x="2831" y="64205"/>
                    <a:pt x="2876" y="64261"/>
                  </a:cubicBezTo>
                  <a:cubicBezTo>
                    <a:pt x="3019" y="64393"/>
                    <a:pt x="3196" y="64482"/>
                    <a:pt x="3384" y="64526"/>
                  </a:cubicBezTo>
                  <a:cubicBezTo>
                    <a:pt x="4010" y="64743"/>
                    <a:pt x="4841" y="64799"/>
                    <a:pt x="5705" y="64799"/>
                  </a:cubicBezTo>
                  <a:cubicBezTo>
                    <a:pt x="6649" y="64799"/>
                    <a:pt x="7631" y="64732"/>
                    <a:pt x="8426" y="64732"/>
                  </a:cubicBezTo>
                  <a:cubicBezTo>
                    <a:pt x="8537" y="64732"/>
                    <a:pt x="8644" y="64733"/>
                    <a:pt x="8747" y="64736"/>
                  </a:cubicBezTo>
                  <a:cubicBezTo>
                    <a:pt x="9693" y="64764"/>
                    <a:pt x="10635" y="64778"/>
                    <a:pt x="11576" y="64778"/>
                  </a:cubicBezTo>
                  <a:cubicBezTo>
                    <a:pt x="12518" y="64778"/>
                    <a:pt x="13458" y="64764"/>
                    <a:pt x="14398" y="64736"/>
                  </a:cubicBezTo>
                  <a:cubicBezTo>
                    <a:pt x="18157" y="64626"/>
                    <a:pt x="21906" y="64305"/>
                    <a:pt x="25632" y="63763"/>
                  </a:cubicBezTo>
                  <a:cubicBezTo>
                    <a:pt x="29358" y="63232"/>
                    <a:pt x="33052" y="62491"/>
                    <a:pt x="36690" y="61541"/>
                  </a:cubicBezTo>
                  <a:cubicBezTo>
                    <a:pt x="38448" y="61076"/>
                    <a:pt x="40195" y="60623"/>
                    <a:pt x="41942" y="60125"/>
                  </a:cubicBezTo>
                  <a:cubicBezTo>
                    <a:pt x="43059" y="59804"/>
                    <a:pt x="47349" y="59119"/>
                    <a:pt x="47205" y="57604"/>
                  </a:cubicBezTo>
                  <a:cubicBezTo>
                    <a:pt x="46476" y="49410"/>
                    <a:pt x="45569" y="41228"/>
                    <a:pt x="44209" y="33100"/>
                  </a:cubicBezTo>
                  <a:cubicBezTo>
                    <a:pt x="42816" y="24730"/>
                    <a:pt x="41256" y="16205"/>
                    <a:pt x="38813" y="8066"/>
                  </a:cubicBezTo>
                  <a:cubicBezTo>
                    <a:pt x="37685" y="4284"/>
                    <a:pt x="35706" y="901"/>
                    <a:pt x="31470" y="315"/>
                  </a:cubicBezTo>
                  <a:cubicBezTo>
                    <a:pt x="29938" y="100"/>
                    <a:pt x="28407" y="1"/>
                    <a:pt x="2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3417750" y="7612488"/>
              <a:ext cx="1125375" cy="1324325"/>
            </a:xfrm>
            <a:custGeom>
              <a:avLst/>
              <a:gdLst/>
              <a:ahLst/>
              <a:cxnLst/>
              <a:rect l="l" t="t" r="r" b="b"/>
              <a:pathLst>
                <a:path w="45015" h="52973" extrusionOk="0">
                  <a:moveTo>
                    <a:pt x="25652" y="0"/>
                  </a:moveTo>
                  <a:cubicBezTo>
                    <a:pt x="25155" y="0"/>
                    <a:pt x="24630" y="202"/>
                    <a:pt x="24083" y="669"/>
                  </a:cubicBezTo>
                  <a:cubicBezTo>
                    <a:pt x="22535" y="1985"/>
                    <a:pt x="23596" y="4705"/>
                    <a:pt x="23928" y="6298"/>
                  </a:cubicBezTo>
                  <a:lnTo>
                    <a:pt x="25730" y="15022"/>
                  </a:lnTo>
                  <a:cubicBezTo>
                    <a:pt x="18941" y="21557"/>
                    <a:pt x="10294" y="25825"/>
                    <a:pt x="972" y="27241"/>
                  </a:cubicBezTo>
                  <a:cubicBezTo>
                    <a:pt x="926" y="27234"/>
                    <a:pt x="879" y="27231"/>
                    <a:pt x="833" y="27231"/>
                  </a:cubicBezTo>
                  <a:cubicBezTo>
                    <a:pt x="412" y="27231"/>
                    <a:pt x="0" y="27500"/>
                    <a:pt x="10" y="28048"/>
                  </a:cubicBezTo>
                  <a:lnTo>
                    <a:pt x="486" y="51777"/>
                  </a:lnTo>
                  <a:cubicBezTo>
                    <a:pt x="486" y="51810"/>
                    <a:pt x="497" y="51833"/>
                    <a:pt x="497" y="51866"/>
                  </a:cubicBezTo>
                  <a:cubicBezTo>
                    <a:pt x="358" y="52346"/>
                    <a:pt x="814" y="52973"/>
                    <a:pt x="1413" y="52973"/>
                  </a:cubicBezTo>
                  <a:cubicBezTo>
                    <a:pt x="1531" y="52973"/>
                    <a:pt x="1654" y="52949"/>
                    <a:pt x="1780" y="52894"/>
                  </a:cubicBezTo>
                  <a:cubicBezTo>
                    <a:pt x="13456" y="47785"/>
                    <a:pt x="23862" y="40167"/>
                    <a:pt x="32254" y="30580"/>
                  </a:cubicBezTo>
                  <a:cubicBezTo>
                    <a:pt x="32332" y="30525"/>
                    <a:pt x="32409" y="30458"/>
                    <a:pt x="32464" y="30381"/>
                  </a:cubicBezTo>
                  <a:cubicBezTo>
                    <a:pt x="32531" y="30292"/>
                    <a:pt x="32597" y="30204"/>
                    <a:pt x="32652" y="30127"/>
                  </a:cubicBezTo>
                  <a:cubicBezTo>
                    <a:pt x="32896" y="29850"/>
                    <a:pt x="33150" y="29563"/>
                    <a:pt x="33382" y="29275"/>
                  </a:cubicBezTo>
                  <a:cubicBezTo>
                    <a:pt x="33515" y="29131"/>
                    <a:pt x="33592" y="28943"/>
                    <a:pt x="33592" y="28744"/>
                  </a:cubicBezTo>
                  <a:cubicBezTo>
                    <a:pt x="34554" y="27329"/>
                    <a:pt x="35594" y="25880"/>
                    <a:pt x="36998" y="25106"/>
                  </a:cubicBezTo>
                  <a:cubicBezTo>
                    <a:pt x="38203" y="24443"/>
                    <a:pt x="39364" y="23824"/>
                    <a:pt x="39630" y="22353"/>
                  </a:cubicBezTo>
                  <a:cubicBezTo>
                    <a:pt x="39652" y="22231"/>
                    <a:pt x="39652" y="22110"/>
                    <a:pt x="39619" y="21988"/>
                  </a:cubicBezTo>
                  <a:cubicBezTo>
                    <a:pt x="42261" y="21081"/>
                    <a:pt x="45015" y="17499"/>
                    <a:pt x="42228" y="15420"/>
                  </a:cubicBezTo>
                  <a:cubicBezTo>
                    <a:pt x="42759" y="14779"/>
                    <a:pt x="43013" y="13971"/>
                    <a:pt x="42958" y="13142"/>
                  </a:cubicBezTo>
                  <a:cubicBezTo>
                    <a:pt x="42892" y="11859"/>
                    <a:pt x="41885" y="10820"/>
                    <a:pt x="40603" y="10721"/>
                  </a:cubicBezTo>
                  <a:cubicBezTo>
                    <a:pt x="40769" y="10311"/>
                    <a:pt x="40868" y="9880"/>
                    <a:pt x="40879" y="9438"/>
                  </a:cubicBezTo>
                  <a:cubicBezTo>
                    <a:pt x="40890" y="8067"/>
                    <a:pt x="39895" y="6928"/>
                    <a:pt x="38646" y="6806"/>
                  </a:cubicBezTo>
                  <a:cubicBezTo>
                    <a:pt x="38878" y="5380"/>
                    <a:pt x="38325" y="3865"/>
                    <a:pt x="36744" y="3389"/>
                  </a:cubicBezTo>
                  <a:cubicBezTo>
                    <a:pt x="36461" y="3304"/>
                    <a:pt x="36170" y="3264"/>
                    <a:pt x="35874" y="3264"/>
                  </a:cubicBezTo>
                  <a:cubicBezTo>
                    <a:pt x="33843" y="3264"/>
                    <a:pt x="31572" y="5114"/>
                    <a:pt x="30076" y="6474"/>
                  </a:cubicBezTo>
                  <a:cubicBezTo>
                    <a:pt x="29595" y="4189"/>
                    <a:pt x="27917" y="0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2548600" y="7919738"/>
              <a:ext cx="174900" cy="99725"/>
            </a:xfrm>
            <a:custGeom>
              <a:avLst/>
              <a:gdLst/>
              <a:ahLst/>
              <a:cxnLst/>
              <a:rect l="l" t="t" r="r" b="b"/>
              <a:pathLst>
                <a:path w="6996" h="3989" extrusionOk="0">
                  <a:moveTo>
                    <a:pt x="4764" y="1"/>
                  </a:moveTo>
                  <a:cubicBezTo>
                    <a:pt x="4068" y="697"/>
                    <a:pt x="3305" y="1294"/>
                    <a:pt x="2475" y="1792"/>
                  </a:cubicBezTo>
                  <a:cubicBezTo>
                    <a:pt x="1945" y="2124"/>
                    <a:pt x="1370" y="2367"/>
                    <a:pt x="772" y="2511"/>
                  </a:cubicBezTo>
                  <a:cubicBezTo>
                    <a:pt x="0" y="3414"/>
                    <a:pt x="1357" y="3989"/>
                    <a:pt x="2284" y="3989"/>
                  </a:cubicBezTo>
                  <a:cubicBezTo>
                    <a:pt x="2379" y="3989"/>
                    <a:pt x="2470" y="3983"/>
                    <a:pt x="2553" y="3970"/>
                  </a:cubicBezTo>
                  <a:cubicBezTo>
                    <a:pt x="3139" y="3849"/>
                    <a:pt x="3703" y="3661"/>
                    <a:pt x="4244" y="3406"/>
                  </a:cubicBezTo>
                  <a:cubicBezTo>
                    <a:pt x="4831" y="3141"/>
                    <a:pt x="5428" y="2865"/>
                    <a:pt x="5881" y="2389"/>
                  </a:cubicBezTo>
                  <a:cubicBezTo>
                    <a:pt x="6349" y="1901"/>
                    <a:pt x="6995" y="91"/>
                    <a:pt x="5793" y="91"/>
                  </a:cubicBezTo>
                  <a:cubicBezTo>
                    <a:pt x="5689" y="91"/>
                    <a:pt x="5571" y="104"/>
                    <a:pt x="5439" y="133"/>
                  </a:cubicBezTo>
                  <a:cubicBezTo>
                    <a:pt x="5374" y="149"/>
                    <a:pt x="5308" y="156"/>
                    <a:pt x="5242" y="156"/>
                  </a:cubicBezTo>
                  <a:cubicBezTo>
                    <a:pt x="5070" y="156"/>
                    <a:pt x="4900" y="105"/>
                    <a:pt x="4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2604775" y="7824738"/>
              <a:ext cx="177600" cy="119225"/>
            </a:xfrm>
            <a:custGeom>
              <a:avLst/>
              <a:gdLst/>
              <a:ahLst/>
              <a:cxnLst/>
              <a:rect l="l" t="t" r="r" b="b"/>
              <a:pathLst>
                <a:path w="7104" h="4769" extrusionOk="0">
                  <a:moveTo>
                    <a:pt x="6035" y="0"/>
                  </a:moveTo>
                  <a:cubicBezTo>
                    <a:pt x="5914" y="0"/>
                    <a:pt x="5769" y="27"/>
                    <a:pt x="5596" y="85"/>
                  </a:cubicBezTo>
                  <a:cubicBezTo>
                    <a:pt x="5518" y="107"/>
                    <a:pt x="5430" y="130"/>
                    <a:pt x="5342" y="130"/>
                  </a:cubicBezTo>
                  <a:cubicBezTo>
                    <a:pt x="4457" y="1280"/>
                    <a:pt x="2754" y="2341"/>
                    <a:pt x="1051" y="2761"/>
                  </a:cubicBezTo>
                  <a:cubicBezTo>
                    <a:pt x="1018" y="2806"/>
                    <a:pt x="985" y="2839"/>
                    <a:pt x="941" y="2872"/>
                  </a:cubicBezTo>
                  <a:cubicBezTo>
                    <a:pt x="1" y="3624"/>
                    <a:pt x="863" y="4619"/>
                    <a:pt x="1814" y="4752"/>
                  </a:cubicBezTo>
                  <a:cubicBezTo>
                    <a:pt x="1892" y="4763"/>
                    <a:pt x="1969" y="4768"/>
                    <a:pt x="2046" y="4768"/>
                  </a:cubicBezTo>
                  <a:cubicBezTo>
                    <a:pt x="2124" y="4768"/>
                    <a:pt x="2201" y="4763"/>
                    <a:pt x="2279" y="4752"/>
                  </a:cubicBezTo>
                  <a:cubicBezTo>
                    <a:pt x="2360" y="4724"/>
                    <a:pt x="2442" y="4705"/>
                    <a:pt x="2524" y="4705"/>
                  </a:cubicBezTo>
                  <a:cubicBezTo>
                    <a:pt x="2542" y="4705"/>
                    <a:pt x="2559" y="4705"/>
                    <a:pt x="2577" y="4707"/>
                  </a:cubicBezTo>
                  <a:cubicBezTo>
                    <a:pt x="3030" y="4575"/>
                    <a:pt x="3462" y="4376"/>
                    <a:pt x="3860" y="4121"/>
                  </a:cubicBezTo>
                  <a:cubicBezTo>
                    <a:pt x="4556" y="3690"/>
                    <a:pt x="5198" y="3170"/>
                    <a:pt x="5773" y="2584"/>
                  </a:cubicBezTo>
                  <a:cubicBezTo>
                    <a:pt x="6260" y="2078"/>
                    <a:pt x="7103" y="0"/>
                    <a:pt x="6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2652875" y="7739363"/>
              <a:ext cx="161725" cy="116850"/>
            </a:xfrm>
            <a:custGeom>
              <a:avLst/>
              <a:gdLst/>
              <a:ahLst/>
              <a:cxnLst/>
              <a:rect l="l" t="t" r="r" b="b"/>
              <a:pathLst>
                <a:path w="6469" h="4674" extrusionOk="0">
                  <a:moveTo>
                    <a:pt x="5487" y="0"/>
                  </a:moveTo>
                  <a:cubicBezTo>
                    <a:pt x="4180" y="0"/>
                    <a:pt x="1887" y="1661"/>
                    <a:pt x="730" y="2605"/>
                  </a:cubicBezTo>
                  <a:cubicBezTo>
                    <a:pt x="719" y="2870"/>
                    <a:pt x="587" y="3124"/>
                    <a:pt x="355" y="3279"/>
                  </a:cubicBezTo>
                  <a:cubicBezTo>
                    <a:pt x="1" y="4009"/>
                    <a:pt x="189" y="4451"/>
                    <a:pt x="907" y="4606"/>
                  </a:cubicBezTo>
                  <a:cubicBezTo>
                    <a:pt x="1092" y="4651"/>
                    <a:pt x="1280" y="4673"/>
                    <a:pt x="1469" y="4673"/>
                  </a:cubicBezTo>
                  <a:cubicBezTo>
                    <a:pt x="1700" y="4673"/>
                    <a:pt x="1932" y="4640"/>
                    <a:pt x="2157" y="4573"/>
                  </a:cubicBezTo>
                  <a:cubicBezTo>
                    <a:pt x="2721" y="4429"/>
                    <a:pt x="3263" y="4230"/>
                    <a:pt x="3782" y="3976"/>
                  </a:cubicBezTo>
                  <a:cubicBezTo>
                    <a:pt x="4855" y="3478"/>
                    <a:pt x="6436" y="2649"/>
                    <a:pt x="6458" y="1245"/>
                  </a:cubicBezTo>
                  <a:cubicBezTo>
                    <a:pt x="6469" y="341"/>
                    <a:pt x="6079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374650" y="7667938"/>
              <a:ext cx="904250" cy="1213550"/>
            </a:xfrm>
            <a:custGeom>
              <a:avLst/>
              <a:gdLst/>
              <a:ahLst/>
              <a:cxnLst/>
              <a:rect l="l" t="t" r="r" b="b"/>
              <a:pathLst>
                <a:path w="36170" h="48542" extrusionOk="0">
                  <a:moveTo>
                    <a:pt x="24066" y="0"/>
                  </a:moveTo>
                  <a:cubicBezTo>
                    <a:pt x="23571" y="0"/>
                    <a:pt x="23251" y="423"/>
                    <a:pt x="23365" y="1182"/>
                  </a:cubicBezTo>
                  <a:cubicBezTo>
                    <a:pt x="23487" y="1968"/>
                    <a:pt x="23697" y="2753"/>
                    <a:pt x="23852" y="3538"/>
                  </a:cubicBezTo>
                  <a:lnTo>
                    <a:pt x="25787" y="12970"/>
                  </a:lnTo>
                  <a:cubicBezTo>
                    <a:pt x="25886" y="13445"/>
                    <a:pt x="25588" y="13910"/>
                    <a:pt x="25112" y="14009"/>
                  </a:cubicBezTo>
                  <a:cubicBezTo>
                    <a:pt x="18212" y="20633"/>
                    <a:pt x="9455" y="25000"/>
                    <a:pt x="0" y="26526"/>
                  </a:cubicBezTo>
                  <a:lnTo>
                    <a:pt x="454" y="48542"/>
                  </a:lnTo>
                  <a:cubicBezTo>
                    <a:pt x="11622" y="43455"/>
                    <a:pt x="21563" y="36025"/>
                    <a:pt x="29601" y="26759"/>
                  </a:cubicBezTo>
                  <a:cubicBezTo>
                    <a:pt x="30608" y="25365"/>
                    <a:pt x="31570" y="23884"/>
                    <a:pt x="32698" y="22612"/>
                  </a:cubicBezTo>
                  <a:cubicBezTo>
                    <a:pt x="33593" y="21584"/>
                    <a:pt x="35650" y="21174"/>
                    <a:pt x="36170" y="19925"/>
                  </a:cubicBezTo>
                  <a:cubicBezTo>
                    <a:pt x="35031" y="19859"/>
                    <a:pt x="33903" y="19372"/>
                    <a:pt x="33228" y="18388"/>
                  </a:cubicBezTo>
                  <a:cubicBezTo>
                    <a:pt x="32565" y="17437"/>
                    <a:pt x="32510" y="16199"/>
                    <a:pt x="33074" y="15181"/>
                  </a:cubicBezTo>
                  <a:cubicBezTo>
                    <a:pt x="33007" y="15148"/>
                    <a:pt x="32930" y="15104"/>
                    <a:pt x="32863" y="15049"/>
                  </a:cubicBezTo>
                  <a:cubicBezTo>
                    <a:pt x="32100" y="14463"/>
                    <a:pt x="31736" y="13501"/>
                    <a:pt x="31935" y="12561"/>
                  </a:cubicBezTo>
                  <a:cubicBezTo>
                    <a:pt x="31448" y="12450"/>
                    <a:pt x="31006" y="12240"/>
                    <a:pt x="30619" y="11919"/>
                  </a:cubicBezTo>
                  <a:cubicBezTo>
                    <a:pt x="29801" y="11234"/>
                    <a:pt x="29447" y="10128"/>
                    <a:pt x="29723" y="9100"/>
                  </a:cubicBezTo>
                  <a:cubicBezTo>
                    <a:pt x="29524" y="9066"/>
                    <a:pt x="29336" y="9022"/>
                    <a:pt x="29148" y="8956"/>
                  </a:cubicBezTo>
                  <a:cubicBezTo>
                    <a:pt x="27700" y="8469"/>
                    <a:pt x="27025" y="7054"/>
                    <a:pt x="27423" y="5838"/>
                  </a:cubicBezTo>
                  <a:cubicBezTo>
                    <a:pt x="27058" y="5749"/>
                    <a:pt x="26793" y="5429"/>
                    <a:pt x="26782" y="5053"/>
                  </a:cubicBezTo>
                  <a:cubicBezTo>
                    <a:pt x="26693" y="3626"/>
                    <a:pt x="26229" y="1393"/>
                    <a:pt x="25013" y="408"/>
                  </a:cubicBezTo>
                  <a:cubicBezTo>
                    <a:pt x="24672" y="131"/>
                    <a:pt x="24342" y="0"/>
                    <a:pt x="2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2521550" y="8024788"/>
              <a:ext cx="178600" cy="98875"/>
            </a:xfrm>
            <a:custGeom>
              <a:avLst/>
              <a:gdLst/>
              <a:ahLst/>
              <a:cxnLst/>
              <a:rect l="l" t="t" r="r" b="b"/>
              <a:pathLst>
                <a:path w="7144" h="3955" extrusionOk="0">
                  <a:moveTo>
                    <a:pt x="5087" y="1"/>
                  </a:moveTo>
                  <a:cubicBezTo>
                    <a:pt x="4777" y="200"/>
                    <a:pt x="4456" y="377"/>
                    <a:pt x="4136" y="531"/>
                  </a:cubicBezTo>
                  <a:cubicBezTo>
                    <a:pt x="3131" y="997"/>
                    <a:pt x="1944" y="1452"/>
                    <a:pt x="807" y="1452"/>
                  </a:cubicBezTo>
                  <a:cubicBezTo>
                    <a:pt x="755" y="1452"/>
                    <a:pt x="704" y="1451"/>
                    <a:pt x="652" y="1449"/>
                  </a:cubicBezTo>
                  <a:lnTo>
                    <a:pt x="652" y="1449"/>
                  </a:lnTo>
                  <a:cubicBezTo>
                    <a:pt x="0" y="2168"/>
                    <a:pt x="265" y="3141"/>
                    <a:pt x="1084" y="3661"/>
                  </a:cubicBezTo>
                  <a:cubicBezTo>
                    <a:pt x="1422" y="3870"/>
                    <a:pt x="1818" y="3954"/>
                    <a:pt x="2218" y="3954"/>
                  </a:cubicBezTo>
                  <a:cubicBezTo>
                    <a:pt x="2577" y="3954"/>
                    <a:pt x="2938" y="3887"/>
                    <a:pt x="3262" y="3782"/>
                  </a:cubicBezTo>
                  <a:cubicBezTo>
                    <a:pt x="4489" y="3395"/>
                    <a:pt x="7143" y="1250"/>
                    <a:pt x="5153" y="56"/>
                  </a:cubicBezTo>
                  <a:cubicBezTo>
                    <a:pt x="5120" y="34"/>
                    <a:pt x="5109" y="23"/>
                    <a:pt x="5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270325" y="8244838"/>
              <a:ext cx="1110200" cy="1713525"/>
            </a:xfrm>
            <a:custGeom>
              <a:avLst/>
              <a:gdLst/>
              <a:ahLst/>
              <a:cxnLst/>
              <a:rect l="l" t="t" r="r" b="b"/>
              <a:pathLst>
                <a:path w="44408" h="68541" extrusionOk="0">
                  <a:moveTo>
                    <a:pt x="37812" y="0"/>
                  </a:moveTo>
                  <a:cubicBezTo>
                    <a:pt x="36481" y="0"/>
                    <a:pt x="35161" y="690"/>
                    <a:pt x="34312" y="1836"/>
                  </a:cubicBezTo>
                  <a:cubicBezTo>
                    <a:pt x="29472" y="2701"/>
                    <a:pt x="24576" y="3132"/>
                    <a:pt x="19680" y="3132"/>
                  </a:cubicBezTo>
                  <a:cubicBezTo>
                    <a:pt x="15058" y="3132"/>
                    <a:pt x="10436" y="2748"/>
                    <a:pt x="5861" y="1980"/>
                  </a:cubicBezTo>
                  <a:cubicBezTo>
                    <a:pt x="5023" y="1322"/>
                    <a:pt x="4102" y="902"/>
                    <a:pt x="3089" y="902"/>
                  </a:cubicBezTo>
                  <a:cubicBezTo>
                    <a:pt x="2673" y="902"/>
                    <a:pt x="2240" y="973"/>
                    <a:pt x="1792" y="1128"/>
                  </a:cubicBezTo>
                  <a:cubicBezTo>
                    <a:pt x="1" y="1725"/>
                    <a:pt x="2102" y="6768"/>
                    <a:pt x="2378" y="7873"/>
                  </a:cubicBezTo>
                  <a:cubicBezTo>
                    <a:pt x="3307" y="11766"/>
                    <a:pt x="4169" y="15658"/>
                    <a:pt x="4988" y="19572"/>
                  </a:cubicBezTo>
                  <a:cubicBezTo>
                    <a:pt x="6613" y="27390"/>
                    <a:pt x="8006" y="35252"/>
                    <a:pt x="9179" y="43158"/>
                  </a:cubicBezTo>
                  <a:cubicBezTo>
                    <a:pt x="9831" y="47570"/>
                    <a:pt x="10406" y="51982"/>
                    <a:pt x="10904" y="56416"/>
                  </a:cubicBezTo>
                  <a:cubicBezTo>
                    <a:pt x="11158" y="58628"/>
                    <a:pt x="11390" y="60839"/>
                    <a:pt x="11600" y="63051"/>
                  </a:cubicBezTo>
                  <a:cubicBezTo>
                    <a:pt x="11744" y="64433"/>
                    <a:pt x="11545" y="65870"/>
                    <a:pt x="11910" y="67219"/>
                  </a:cubicBezTo>
                  <a:cubicBezTo>
                    <a:pt x="12186" y="68251"/>
                    <a:pt x="12787" y="68541"/>
                    <a:pt x="13535" y="68541"/>
                  </a:cubicBezTo>
                  <a:cubicBezTo>
                    <a:pt x="14166" y="68541"/>
                    <a:pt x="14902" y="68334"/>
                    <a:pt x="15636" y="68192"/>
                  </a:cubicBezTo>
                  <a:cubicBezTo>
                    <a:pt x="17361" y="67850"/>
                    <a:pt x="19031" y="67275"/>
                    <a:pt x="20590" y="66478"/>
                  </a:cubicBezTo>
                  <a:cubicBezTo>
                    <a:pt x="22149" y="65682"/>
                    <a:pt x="23332" y="64466"/>
                    <a:pt x="24781" y="63559"/>
                  </a:cubicBezTo>
                  <a:cubicBezTo>
                    <a:pt x="26594" y="62442"/>
                    <a:pt x="27379" y="60231"/>
                    <a:pt x="27247" y="58030"/>
                  </a:cubicBezTo>
                  <a:cubicBezTo>
                    <a:pt x="27014" y="53884"/>
                    <a:pt x="25477" y="49627"/>
                    <a:pt x="24515" y="45591"/>
                  </a:cubicBezTo>
                  <a:lnTo>
                    <a:pt x="21065" y="31017"/>
                  </a:lnTo>
                  <a:cubicBezTo>
                    <a:pt x="26648" y="30752"/>
                    <a:pt x="32132" y="29491"/>
                    <a:pt x="37273" y="27292"/>
                  </a:cubicBezTo>
                  <a:lnTo>
                    <a:pt x="37273" y="27292"/>
                  </a:lnTo>
                  <a:cubicBezTo>
                    <a:pt x="36960" y="27430"/>
                    <a:pt x="37697" y="28584"/>
                    <a:pt x="37895" y="28673"/>
                  </a:cubicBezTo>
                  <a:cubicBezTo>
                    <a:pt x="38107" y="28756"/>
                    <a:pt x="38343" y="28792"/>
                    <a:pt x="38593" y="28792"/>
                  </a:cubicBezTo>
                  <a:cubicBezTo>
                    <a:pt x="39677" y="28792"/>
                    <a:pt x="41018" y="28104"/>
                    <a:pt x="41710" y="27512"/>
                  </a:cubicBezTo>
                  <a:cubicBezTo>
                    <a:pt x="42617" y="26749"/>
                    <a:pt x="43192" y="25665"/>
                    <a:pt x="43557" y="24548"/>
                  </a:cubicBezTo>
                  <a:cubicBezTo>
                    <a:pt x="44408" y="21928"/>
                    <a:pt x="44286" y="19019"/>
                    <a:pt x="44043" y="16310"/>
                  </a:cubicBezTo>
                  <a:cubicBezTo>
                    <a:pt x="43866" y="14552"/>
                    <a:pt x="43601" y="12783"/>
                    <a:pt x="43358" y="11025"/>
                  </a:cubicBezTo>
                  <a:cubicBezTo>
                    <a:pt x="42937" y="8006"/>
                    <a:pt x="42816" y="3196"/>
                    <a:pt x="40361" y="996"/>
                  </a:cubicBezTo>
                  <a:cubicBezTo>
                    <a:pt x="39599" y="309"/>
                    <a:pt x="38703" y="0"/>
                    <a:pt x="3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4199275" y="8310588"/>
              <a:ext cx="217025" cy="373250"/>
            </a:xfrm>
            <a:custGeom>
              <a:avLst/>
              <a:gdLst/>
              <a:ahLst/>
              <a:cxnLst/>
              <a:rect l="l" t="t" r="r" b="b"/>
              <a:pathLst>
                <a:path w="8681" h="14930" extrusionOk="0">
                  <a:moveTo>
                    <a:pt x="244" y="1"/>
                  </a:moveTo>
                  <a:cubicBezTo>
                    <a:pt x="164" y="1"/>
                    <a:pt x="83" y="5"/>
                    <a:pt x="1" y="13"/>
                  </a:cubicBezTo>
                  <a:cubicBezTo>
                    <a:pt x="1206" y="4812"/>
                    <a:pt x="2323" y="9644"/>
                    <a:pt x="3362" y="14487"/>
                  </a:cubicBezTo>
                  <a:cubicBezTo>
                    <a:pt x="3508" y="14258"/>
                    <a:pt x="3755" y="14133"/>
                    <a:pt x="4007" y="14133"/>
                  </a:cubicBezTo>
                  <a:cubicBezTo>
                    <a:pt x="4154" y="14133"/>
                    <a:pt x="4304" y="14176"/>
                    <a:pt x="4435" y="14266"/>
                  </a:cubicBezTo>
                  <a:cubicBezTo>
                    <a:pt x="4800" y="14487"/>
                    <a:pt x="5176" y="14709"/>
                    <a:pt x="5551" y="14930"/>
                  </a:cubicBezTo>
                  <a:cubicBezTo>
                    <a:pt x="5839" y="14333"/>
                    <a:pt x="6226" y="13791"/>
                    <a:pt x="6690" y="13326"/>
                  </a:cubicBezTo>
                  <a:cubicBezTo>
                    <a:pt x="7177" y="12818"/>
                    <a:pt x="7940" y="12309"/>
                    <a:pt x="8216" y="11646"/>
                  </a:cubicBezTo>
                  <a:cubicBezTo>
                    <a:pt x="8681" y="10540"/>
                    <a:pt x="8050" y="9324"/>
                    <a:pt x="7498" y="8406"/>
                  </a:cubicBezTo>
                  <a:cubicBezTo>
                    <a:pt x="6558" y="6825"/>
                    <a:pt x="5386" y="5321"/>
                    <a:pt x="4346" y="3806"/>
                  </a:cubicBezTo>
                  <a:cubicBezTo>
                    <a:pt x="3348" y="2362"/>
                    <a:pt x="2167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4108325" y="8705113"/>
              <a:ext cx="142125" cy="242175"/>
            </a:xfrm>
            <a:custGeom>
              <a:avLst/>
              <a:gdLst/>
              <a:ahLst/>
              <a:cxnLst/>
              <a:rect l="l" t="t" r="r" b="b"/>
              <a:pathLst>
                <a:path w="5685" h="9687" extrusionOk="0">
                  <a:moveTo>
                    <a:pt x="1" y="0"/>
                  </a:moveTo>
                  <a:lnTo>
                    <a:pt x="1" y="0"/>
                  </a:lnTo>
                  <a:cubicBezTo>
                    <a:pt x="675" y="3218"/>
                    <a:pt x="1305" y="6447"/>
                    <a:pt x="1913" y="9687"/>
                  </a:cubicBezTo>
                  <a:cubicBezTo>
                    <a:pt x="2864" y="8293"/>
                    <a:pt x="3882" y="6867"/>
                    <a:pt x="4567" y="5385"/>
                  </a:cubicBezTo>
                  <a:cubicBezTo>
                    <a:pt x="5684" y="3019"/>
                    <a:pt x="4435" y="2709"/>
                    <a:pt x="2787" y="17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4075975" y="8332438"/>
              <a:ext cx="730100" cy="1582000"/>
            </a:xfrm>
            <a:custGeom>
              <a:avLst/>
              <a:gdLst/>
              <a:ahLst/>
              <a:cxnLst/>
              <a:rect l="l" t="t" r="r" b="b"/>
              <a:pathLst>
                <a:path w="29204" h="63280" extrusionOk="0">
                  <a:moveTo>
                    <a:pt x="26910" y="0"/>
                  </a:moveTo>
                  <a:cubicBezTo>
                    <a:pt x="26904" y="0"/>
                    <a:pt x="26898" y="1"/>
                    <a:pt x="26892" y="2"/>
                  </a:cubicBezTo>
                  <a:cubicBezTo>
                    <a:pt x="21956" y="874"/>
                    <a:pt x="16959" y="1310"/>
                    <a:pt x="11959" y="1310"/>
                  </a:cubicBezTo>
                  <a:cubicBezTo>
                    <a:pt x="7964" y="1310"/>
                    <a:pt x="3968" y="1032"/>
                    <a:pt x="0" y="477"/>
                  </a:cubicBezTo>
                  <a:lnTo>
                    <a:pt x="0" y="477"/>
                  </a:lnTo>
                  <a:cubicBezTo>
                    <a:pt x="1283" y="2169"/>
                    <a:pt x="2333" y="4170"/>
                    <a:pt x="3207" y="5442"/>
                  </a:cubicBezTo>
                  <a:cubicBezTo>
                    <a:pt x="4291" y="7023"/>
                    <a:pt x="5695" y="8947"/>
                    <a:pt x="5043" y="10982"/>
                  </a:cubicBezTo>
                  <a:cubicBezTo>
                    <a:pt x="4512" y="12607"/>
                    <a:pt x="2676" y="13381"/>
                    <a:pt x="2123" y="14918"/>
                  </a:cubicBezTo>
                  <a:cubicBezTo>
                    <a:pt x="2864" y="15338"/>
                    <a:pt x="3583" y="15814"/>
                    <a:pt x="4257" y="16323"/>
                  </a:cubicBezTo>
                  <a:cubicBezTo>
                    <a:pt x="4976" y="16875"/>
                    <a:pt x="5573" y="17450"/>
                    <a:pt x="5717" y="18368"/>
                  </a:cubicBezTo>
                  <a:cubicBezTo>
                    <a:pt x="5916" y="19761"/>
                    <a:pt x="4788" y="21099"/>
                    <a:pt x="4103" y="22172"/>
                  </a:cubicBezTo>
                  <a:lnTo>
                    <a:pt x="1117" y="26916"/>
                  </a:lnTo>
                  <a:cubicBezTo>
                    <a:pt x="1095" y="26949"/>
                    <a:pt x="1073" y="26971"/>
                    <a:pt x="1051" y="26993"/>
                  </a:cubicBezTo>
                  <a:cubicBezTo>
                    <a:pt x="3207" y="39013"/>
                    <a:pt x="4810" y="51099"/>
                    <a:pt x="5872" y="63262"/>
                  </a:cubicBezTo>
                  <a:cubicBezTo>
                    <a:pt x="5872" y="63274"/>
                    <a:pt x="5892" y="63279"/>
                    <a:pt x="5931" y="63279"/>
                  </a:cubicBezTo>
                  <a:cubicBezTo>
                    <a:pt x="6437" y="63279"/>
                    <a:pt x="10022" y="62335"/>
                    <a:pt x="10361" y="62211"/>
                  </a:cubicBezTo>
                  <a:cubicBezTo>
                    <a:pt x="13424" y="61039"/>
                    <a:pt x="18057" y="58474"/>
                    <a:pt x="17902" y="54626"/>
                  </a:cubicBezTo>
                  <a:cubicBezTo>
                    <a:pt x="17814" y="52448"/>
                    <a:pt x="16963" y="50402"/>
                    <a:pt x="16465" y="48312"/>
                  </a:cubicBezTo>
                  <a:lnTo>
                    <a:pt x="13933" y="37619"/>
                  </a:lnTo>
                  <a:lnTo>
                    <a:pt x="8658" y="15427"/>
                  </a:lnTo>
                  <a:cubicBezTo>
                    <a:pt x="8505" y="14782"/>
                    <a:pt x="9040" y="14361"/>
                    <a:pt x="9546" y="14361"/>
                  </a:cubicBezTo>
                  <a:cubicBezTo>
                    <a:pt x="9882" y="14361"/>
                    <a:pt x="10205" y="14546"/>
                    <a:pt x="10306" y="14974"/>
                  </a:cubicBezTo>
                  <a:lnTo>
                    <a:pt x="12882" y="25832"/>
                  </a:lnTo>
                  <a:cubicBezTo>
                    <a:pt x="12907" y="25935"/>
                    <a:pt x="13124" y="25979"/>
                    <a:pt x="13478" y="25979"/>
                  </a:cubicBezTo>
                  <a:cubicBezTo>
                    <a:pt x="15526" y="25979"/>
                    <a:pt x="22165" y="24504"/>
                    <a:pt x="22900" y="24306"/>
                  </a:cubicBezTo>
                  <a:cubicBezTo>
                    <a:pt x="24559" y="23853"/>
                    <a:pt x="26196" y="23300"/>
                    <a:pt x="27799" y="22659"/>
                  </a:cubicBezTo>
                  <a:cubicBezTo>
                    <a:pt x="28960" y="22205"/>
                    <a:pt x="29203" y="21995"/>
                    <a:pt x="29203" y="20712"/>
                  </a:cubicBezTo>
                  <a:cubicBezTo>
                    <a:pt x="29203" y="19397"/>
                    <a:pt x="29060" y="18081"/>
                    <a:pt x="28971" y="16765"/>
                  </a:cubicBezTo>
                  <a:cubicBezTo>
                    <a:pt x="28861" y="15215"/>
                    <a:pt x="27920" y="0"/>
                    <a:pt x="26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3366925" y="8288663"/>
              <a:ext cx="161750" cy="628775"/>
            </a:xfrm>
            <a:custGeom>
              <a:avLst/>
              <a:gdLst/>
              <a:ahLst/>
              <a:cxnLst/>
              <a:rect l="l" t="t" r="r" b="b"/>
              <a:pathLst>
                <a:path w="6470" h="25151" extrusionOk="0">
                  <a:moveTo>
                    <a:pt x="1413" y="1"/>
                  </a:moveTo>
                  <a:cubicBezTo>
                    <a:pt x="922" y="1"/>
                    <a:pt x="432" y="173"/>
                    <a:pt x="1" y="558"/>
                  </a:cubicBezTo>
                  <a:cubicBezTo>
                    <a:pt x="12" y="592"/>
                    <a:pt x="23" y="625"/>
                    <a:pt x="34" y="658"/>
                  </a:cubicBezTo>
                  <a:cubicBezTo>
                    <a:pt x="1007" y="4694"/>
                    <a:pt x="1715" y="8796"/>
                    <a:pt x="2135" y="12932"/>
                  </a:cubicBezTo>
                  <a:cubicBezTo>
                    <a:pt x="2445" y="15873"/>
                    <a:pt x="2400" y="18848"/>
                    <a:pt x="2533" y="21800"/>
                  </a:cubicBezTo>
                  <a:cubicBezTo>
                    <a:pt x="2555" y="22353"/>
                    <a:pt x="2345" y="24487"/>
                    <a:pt x="2931" y="25029"/>
                  </a:cubicBezTo>
                  <a:cubicBezTo>
                    <a:pt x="3020" y="25106"/>
                    <a:pt x="3125" y="25150"/>
                    <a:pt x="3252" y="25150"/>
                  </a:cubicBezTo>
                  <a:cubicBezTo>
                    <a:pt x="3379" y="25150"/>
                    <a:pt x="3528" y="25106"/>
                    <a:pt x="3705" y="25007"/>
                  </a:cubicBezTo>
                  <a:cubicBezTo>
                    <a:pt x="4336" y="24642"/>
                    <a:pt x="5132" y="23824"/>
                    <a:pt x="5441" y="23160"/>
                  </a:cubicBezTo>
                  <a:cubicBezTo>
                    <a:pt x="5950" y="22054"/>
                    <a:pt x="6204" y="20794"/>
                    <a:pt x="6293" y="19588"/>
                  </a:cubicBezTo>
                  <a:cubicBezTo>
                    <a:pt x="6470" y="17134"/>
                    <a:pt x="6127" y="14701"/>
                    <a:pt x="5873" y="12268"/>
                  </a:cubicBezTo>
                  <a:cubicBezTo>
                    <a:pt x="5607" y="9581"/>
                    <a:pt x="5187" y="6917"/>
                    <a:pt x="4634" y="4285"/>
                  </a:cubicBezTo>
                  <a:cubicBezTo>
                    <a:pt x="4446" y="3400"/>
                    <a:pt x="4280" y="2438"/>
                    <a:pt x="3849" y="1631"/>
                  </a:cubicBezTo>
                  <a:cubicBezTo>
                    <a:pt x="3310" y="641"/>
                    <a:pt x="235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5730750" y="9030888"/>
              <a:ext cx="806400" cy="868300"/>
            </a:xfrm>
            <a:custGeom>
              <a:avLst/>
              <a:gdLst/>
              <a:ahLst/>
              <a:cxnLst/>
              <a:rect l="l" t="t" r="r" b="b"/>
              <a:pathLst>
                <a:path w="32256" h="34732" extrusionOk="0">
                  <a:moveTo>
                    <a:pt x="8444" y="0"/>
                  </a:moveTo>
                  <a:cubicBezTo>
                    <a:pt x="8040" y="0"/>
                    <a:pt x="7605" y="174"/>
                    <a:pt x="7133" y="592"/>
                  </a:cubicBezTo>
                  <a:cubicBezTo>
                    <a:pt x="6016" y="1565"/>
                    <a:pt x="4855" y="2527"/>
                    <a:pt x="3782" y="3545"/>
                  </a:cubicBezTo>
                  <a:cubicBezTo>
                    <a:pt x="3229" y="4075"/>
                    <a:pt x="1714" y="5446"/>
                    <a:pt x="1714" y="6265"/>
                  </a:cubicBezTo>
                  <a:cubicBezTo>
                    <a:pt x="476" y="8719"/>
                    <a:pt x="1" y="11484"/>
                    <a:pt x="332" y="14215"/>
                  </a:cubicBezTo>
                  <a:cubicBezTo>
                    <a:pt x="1162" y="20429"/>
                    <a:pt x="5618" y="25427"/>
                    <a:pt x="10704" y="28745"/>
                  </a:cubicBezTo>
                  <a:cubicBezTo>
                    <a:pt x="13668" y="30680"/>
                    <a:pt x="16919" y="32228"/>
                    <a:pt x="20214" y="33533"/>
                  </a:cubicBezTo>
                  <a:cubicBezTo>
                    <a:pt x="21887" y="34199"/>
                    <a:pt x="23698" y="34732"/>
                    <a:pt x="25488" y="34732"/>
                  </a:cubicBezTo>
                  <a:cubicBezTo>
                    <a:pt x="26608" y="34732"/>
                    <a:pt x="27719" y="34523"/>
                    <a:pt x="28783" y="34008"/>
                  </a:cubicBezTo>
                  <a:cubicBezTo>
                    <a:pt x="31028" y="32924"/>
                    <a:pt x="32256" y="30768"/>
                    <a:pt x="32090" y="28280"/>
                  </a:cubicBezTo>
                  <a:cubicBezTo>
                    <a:pt x="31891" y="25228"/>
                    <a:pt x="29790" y="22873"/>
                    <a:pt x="27821" y="20728"/>
                  </a:cubicBezTo>
                  <a:cubicBezTo>
                    <a:pt x="24371" y="17002"/>
                    <a:pt x="20910" y="13275"/>
                    <a:pt x="17438" y="9560"/>
                  </a:cubicBezTo>
                  <a:lnTo>
                    <a:pt x="12241" y="3976"/>
                  </a:lnTo>
                  <a:cubicBezTo>
                    <a:pt x="11212" y="2867"/>
                    <a:pt x="10084" y="0"/>
                    <a:pt x="8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5715825" y="9084113"/>
              <a:ext cx="752250" cy="769075"/>
            </a:xfrm>
            <a:custGeom>
              <a:avLst/>
              <a:gdLst/>
              <a:ahLst/>
              <a:cxnLst/>
              <a:rect l="l" t="t" r="r" b="b"/>
              <a:pathLst>
                <a:path w="30090" h="30763" extrusionOk="0">
                  <a:moveTo>
                    <a:pt x="7597" y="0"/>
                  </a:moveTo>
                  <a:cubicBezTo>
                    <a:pt x="7575" y="22"/>
                    <a:pt x="7542" y="33"/>
                    <a:pt x="7520" y="55"/>
                  </a:cubicBezTo>
                  <a:cubicBezTo>
                    <a:pt x="819" y="3118"/>
                    <a:pt x="1" y="11400"/>
                    <a:pt x="3285" y="17294"/>
                  </a:cubicBezTo>
                  <a:cubicBezTo>
                    <a:pt x="6867" y="23719"/>
                    <a:pt x="14099" y="27600"/>
                    <a:pt x="20800" y="30044"/>
                  </a:cubicBezTo>
                  <a:cubicBezTo>
                    <a:pt x="21950" y="30467"/>
                    <a:pt x="23405" y="30762"/>
                    <a:pt x="24809" y="30762"/>
                  </a:cubicBezTo>
                  <a:cubicBezTo>
                    <a:pt x="27547" y="30762"/>
                    <a:pt x="30090" y="29638"/>
                    <a:pt x="29790" y="26151"/>
                  </a:cubicBezTo>
                  <a:cubicBezTo>
                    <a:pt x="29469" y="22370"/>
                    <a:pt x="25610" y="19384"/>
                    <a:pt x="23199" y="1677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5667450" y="8323763"/>
              <a:ext cx="1283825" cy="1758375"/>
            </a:xfrm>
            <a:custGeom>
              <a:avLst/>
              <a:gdLst/>
              <a:ahLst/>
              <a:cxnLst/>
              <a:rect l="l" t="t" r="r" b="b"/>
              <a:pathLst>
                <a:path w="51353" h="70335" extrusionOk="0">
                  <a:moveTo>
                    <a:pt x="40526" y="1"/>
                  </a:moveTo>
                  <a:cubicBezTo>
                    <a:pt x="40299" y="1"/>
                    <a:pt x="40064" y="86"/>
                    <a:pt x="39885" y="238"/>
                  </a:cubicBezTo>
                  <a:cubicBezTo>
                    <a:pt x="37873" y="548"/>
                    <a:pt x="36480" y="1886"/>
                    <a:pt x="35684" y="3710"/>
                  </a:cubicBezTo>
                  <a:cubicBezTo>
                    <a:pt x="24007" y="8531"/>
                    <a:pt x="13491" y="15807"/>
                    <a:pt x="4866" y="25051"/>
                  </a:cubicBezTo>
                  <a:cubicBezTo>
                    <a:pt x="4559" y="24964"/>
                    <a:pt x="4251" y="24922"/>
                    <a:pt x="3948" y="24922"/>
                  </a:cubicBezTo>
                  <a:cubicBezTo>
                    <a:pt x="2900" y="24922"/>
                    <a:pt x="1915" y="25429"/>
                    <a:pt x="1228" y="26356"/>
                  </a:cubicBezTo>
                  <a:cubicBezTo>
                    <a:pt x="1" y="28004"/>
                    <a:pt x="178" y="30116"/>
                    <a:pt x="1140" y="31830"/>
                  </a:cubicBezTo>
                  <a:cubicBezTo>
                    <a:pt x="2422" y="34129"/>
                    <a:pt x="4700" y="36031"/>
                    <a:pt x="6602" y="37790"/>
                  </a:cubicBezTo>
                  <a:cubicBezTo>
                    <a:pt x="8659" y="39702"/>
                    <a:pt x="10881" y="41494"/>
                    <a:pt x="13447" y="42677"/>
                  </a:cubicBezTo>
                  <a:cubicBezTo>
                    <a:pt x="14630" y="43221"/>
                    <a:pt x="16175" y="43866"/>
                    <a:pt x="17614" y="43866"/>
                  </a:cubicBezTo>
                  <a:cubicBezTo>
                    <a:pt x="18366" y="43866"/>
                    <a:pt x="19090" y="43689"/>
                    <a:pt x="19716" y="43230"/>
                  </a:cubicBezTo>
                  <a:cubicBezTo>
                    <a:pt x="20291" y="42810"/>
                    <a:pt x="20689" y="42190"/>
                    <a:pt x="20822" y="41494"/>
                  </a:cubicBezTo>
                  <a:lnTo>
                    <a:pt x="20844" y="41483"/>
                  </a:lnTo>
                  <a:cubicBezTo>
                    <a:pt x="23045" y="39691"/>
                    <a:pt x="25444" y="38165"/>
                    <a:pt x="28010" y="36949"/>
                  </a:cubicBezTo>
                  <a:lnTo>
                    <a:pt x="28463" y="56775"/>
                  </a:lnTo>
                  <a:cubicBezTo>
                    <a:pt x="28551" y="60358"/>
                    <a:pt x="27600" y="67490"/>
                    <a:pt x="31802" y="69049"/>
                  </a:cubicBezTo>
                  <a:cubicBezTo>
                    <a:pt x="31891" y="69116"/>
                    <a:pt x="32001" y="69160"/>
                    <a:pt x="32101" y="69193"/>
                  </a:cubicBezTo>
                  <a:cubicBezTo>
                    <a:pt x="34985" y="69954"/>
                    <a:pt x="37938" y="70335"/>
                    <a:pt x="40890" y="70335"/>
                  </a:cubicBezTo>
                  <a:cubicBezTo>
                    <a:pt x="44195" y="70335"/>
                    <a:pt x="47498" y="69858"/>
                    <a:pt x="50700" y="68905"/>
                  </a:cubicBezTo>
                  <a:cubicBezTo>
                    <a:pt x="51031" y="68795"/>
                    <a:pt x="51352" y="68452"/>
                    <a:pt x="51319" y="68076"/>
                  </a:cubicBezTo>
                  <a:cubicBezTo>
                    <a:pt x="49660" y="45364"/>
                    <a:pt x="46299" y="22818"/>
                    <a:pt x="41268" y="614"/>
                  </a:cubicBezTo>
                  <a:cubicBezTo>
                    <a:pt x="41175" y="186"/>
                    <a:pt x="40859" y="1"/>
                    <a:pt x="40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4667550" y="875348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4783675" y="8372838"/>
              <a:ext cx="178900" cy="391450"/>
            </a:xfrm>
            <a:custGeom>
              <a:avLst/>
              <a:gdLst/>
              <a:ahLst/>
              <a:cxnLst/>
              <a:rect l="l" t="t" r="r" b="b"/>
              <a:pathLst>
                <a:path w="7156" h="15658" extrusionOk="0">
                  <a:moveTo>
                    <a:pt x="4479" y="0"/>
                  </a:moveTo>
                  <a:cubicBezTo>
                    <a:pt x="3141" y="288"/>
                    <a:pt x="2367" y="1261"/>
                    <a:pt x="1881" y="2455"/>
                  </a:cubicBezTo>
                  <a:cubicBezTo>
                    <a:pt x="1870" y="2576"/>
                    <a:pt x="1825" y="2698"/>
                    <a:pt x="1770" y="2798"/>
                  </a:cubicBezTo>
                  <a:cubicBezTo>
                    <a:pt x="1328" y="4058"/>
                    <a:pt x="1162" y="5507"/>
                    <a:pt x="996" y="6646"/>
                  </a:cubicBezTo>
                  <a:cubicBezTo>
                    <a:pt x="664" y="8868"/>
                    <a:pt x="333" y="11091"/>
                    <a:pt x="1" y="13313"/>
                  </a:cubicBezTo>
                  <a:lnTo>
                    <a:pt x="5331" y="15658"/>
                  </a:lnTo>
                  <a:cubicBezTo>
                    <a:pt x="5917" y="14729"/>
                    <a:pt x="6503" y="13800"/>
                    <a:pt x="7078" y="12882"/>
                  </a:cubicBezTo>
                  <a:cubicBezTo>
                    <a:pt x="7100" y="12849"/>
                    <a:pt x="7122" y="12816"/>
                    <a:pt x="7155" y="12783"/>
                  </a:cubicBezTo>
                  <a:cubicBezTo>
                    <a:pt x="6326" y="8514"/>
                    <a:pt x="5430" y="4246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5618800" y="8990238"/>
              <a:ext cx="456700" cy="386400"/>
            </a:xfrm>
            <a:custGeom>
              <a:avLst/>
              <a:gdLst/>
              <a:ahLst/>
              <a:cxnLst/>
              <a:rect l="l" t="t" r="r" b="b"/>
              <a:pathLst>
                <a:path w="18268" h="15456" extrusionOk="0">
                  <a:moveTo>
                    <a:pt x="2023" y="0"/>
                  </a:moveTo>
                  <a:cubicBezTo>
                    <a:pt x="1595" y="0"/>
                    <a:pt x="1157" y="190"/>
                    <a:pt x="720" y="670"/>
                  </a:cubicBezTo>
                  <a:cubicBezTo>
                    <a:pt x="67" y="1411"/>
                    <a:pt x="1" y="2484"/>
                    <a:pt x="277" y="3390"/>
                  </a:cubicBezTo>
                  <a:cubicBezTo>
                    <a:pt x="1151" y="6276"/>
                    <a:pt x="4722" y="8941"/>
                    <a:pt x="6912" y="10854"/>
                  </a:cubicBezTo>
                  <a:cubicBezTo>
                    <a:pt x="8305" y="12081"/>
                    <a:pt x="9809" y="13209"/>
                    <a:pt x="11468" y="14083"/>
                  </a:cubicBezTo>
                  <a:cubicBezTo>
                    <a:pt x="12297" y="14525"/>
                    <a:pt x="13170" y="14968"/>
                    <a:pt x="14088" y="15189"/>
                  </a:cubicBezTo>
                  <a:cubicBezTo>
                    <a:pt x="14584" y="15364"/>
                    <a:pt x="15105" y="15455"/>
                    <a:pt x="15627" y="15455"/>
                  </a:cubicBezTo>
                  <a:cubicBezTo>
                    <a:pt x="15863" y="15455"/>
                    <a:pt x="16099" y="15437"/>
                    <a:pt x="16333" y="15399"/>
                  </a:cubicBezTo>
                  <a:cubicBezTo>
                    <a:pt x="18268" y="15122"/>
                    <a:pt x="13801" y="11020"/>
                    <a:pt x="13303" y="10511"/>
                  </a:cubicBezTo>
                  <a:lnTo>
                    <a:pt x="7885" y="5005"/>
                  </a:lnTo>
                  <a:cubicBezTo>
                    <a:pt x="6580" y="3678"/>
                    <a:pt x="5320" y="2273"/>
                    <a:pt x="3948" y="1013"/>
                  </a:cubicBezTo>
                  <a:cubicBezTo>
                    <a:pt x="3353" y="471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5506550" y="8469313"/>
              <a:ext cx="1079800" cy="1570600"/>
            </a:xfrm>
            <a:custGeom>
              <a:avLst/>
              <a:gdLst/>
              <a:ahLst/>
              <a:cxnLst/>
              <a:rect l="l" t="t" r="r" b="b"/>
              <a:pathLst>
                <a:path w="43192" h="62824" extrusionOk="0">
                  <a:moveTo>
                    <a:pt x="28584" y="0"/>
                  </a:moveTo>
                  <a:cubicBezTo>
                    <a:pt x="17792" y="4677"/>
                    <a:pt x="8061" y="11500"/>
                    <a:pt x="0" y="20059"/>
                  </a:cubicBezTo>
                  <a:cubicBezTo>
                    <a:pt x="597" y="20545"/>
                    <a:pt x="1128" y="21120"/>
                    <a:pt x="1659" y="21662"/>
                  </a:cubicBezTo>
                  <a:cubicBezTo>
                    <a:pt x="3030" y="23055"/>
                    <a:pt x="4401" y="24448"/>
                    <a:pt x="5772" y="25842"/>
                  </a:cubicBezTo>
                  <a:lnTo>
                    <a:pt x="10704" y="30840"/>
                  </a:lnTo>
                  <a:cubicBezTo>
                    <a:pt x="11578" y="31735"/>
                    <a:pt x="12529" y="33328"/>
                    <a:pt x="13911" y="33449"/>
                  </a:cubicBezTo>
                  <a:cubicBezTo>
                    <a:pt x="13962" y="33453"/>
                    <a:pt x="14013" y="33455"/>
                    <a:pt x="14063" y="33455"/>
                  </a:cubicBezTo>
                  <a:cubicBezTo>
                    <a:pt x="15199" y="33455"/>
                    <a:pt x="16017" y="32405"/>
                    <a:pt x="16885" y="31802"/>
                  </a:cubicBezTo>
                  <a:cubicBezTo>
                    <a:pt x="18389" y="30751"/>
                    <a:pt x="20081" y="29856"/>
                    <a:pt x="21662" y="28927"/>
                  </a:cubicBezTo>
                  <a:cubicBezTo>
                    <a:pt x="22761" y="28273"/>
                    <a:pt x="24202" y="27411"/>
                    <a:pt x="25570" y="27411"/>
                  </a:cubicBezTo>
                  <a:cubicBezTo>
                    <a:pt x="25868" y="27411"/>
                    <a:pt x="26163" y="27452"/>
                    <a:pt x="26450" y="27545"/>
                  </a:cubicBezTo>
                  <a:cubicBezTo>
                    <a:pt x="27224" y="27788"/>
                    <a:pt x="27368" y="28949"/>
                    <a:pt x="26505" y="29214"/>
                  </a:cubicBezTo>
                  <a:cubicBezTo>
                    <a:pt x="25411" y="29557"/>
                    <a:pt x="24327" y="29944"/>
                    <a:pt x="23276" y="30375"/>
                  </a:cubicBezTo>
                  <a:cubicBezTo>
                    <a:pt x="23387" y="35561"/>
                    <a:pt x="23509" y="40747"/>
                    <a:pt x="23630" y="45933"/>
                  </a:cubicBezTo>
                  <a:lnTo>
                    <a:pt x="23807" y="53884"/>
                  </a:lnTo>
                  <a:cubicBezTo>
                    <a:pt x="23851" y="56139"/>
                    <a:pt x="23288" y="59291"/>
                    <a:pt x="25145" y="61016"/>
                  </a:cubicBezTo>
                  <a:cubicBezTo>
                    <a:pt x="25742" y="61558"/>
                    <a:pt x="26461" y="61945"/>
                    <a:pt x="27235" y="62177"/>
                  </a:cubicBezTo>
                  <a:cubicBezTo>
                    <a:pt x="29038" y="62758"/>
                    <a:pt x="31283" y="62824"/>
                    <a:pt x="33144" y="62824"/>
                  </a:cubicBezTo>
                  <a:cubicBezTo>
                    <a:pt x="33692" y="62824"/>
                    <a:pt x="34206" y="62818"/>
                    <a:pt x="34666" y="62818"/>
                  </a:cubicBezTo>
                  <a:cubicBezTo>
                    <a:pt x="35429" y="62807"/>
                    <a:pt x="43191" y="62287"/>
                    <a:pt x="43136" y="61635"/>
                  </a:cubicBezTo>
                  <a:cubicBezTo>
                    <a:pt x="42174" y="48720"/>
                    <a:pt x="40659" y="35882"/>
                    <a:pt x="38591" y="23121"/>
                  </a:cubicBezTo>
                  <a:cubicBezTo>
                    <a:pt x="36811" y="21905"/>
                    <a:pt x="34975" y="20733"/>
                    <a:pt x="33228" y="19450"/>
                  </a:cubicBezTo>
                  <a:cubicBezTo>
                    <a:pt x="32543" y="18942"/>
                    <a:pt x="31802" y="18411"/>
                    <a:pt x="31592" y="17515"/>
                  </a:cubicBezTo>
                  <a:cubicBezTo>
                    <a:pt x="31304" y="16332"/>
                    <a:pt x="32089" y="15282"/>
                    <a:pt x="32675" y="14342"/>
                  </a:cubicBezTo>
                  <a:cubicBezTo>
                    <a:pt x="32897" y="13977"/>
                    <a:pt x="33118" y="13623"/>
                    <a:pt x="33350" y="13258"/>
                  </a:cubicBezTo>
                  <a:lnTo>
                    <a:pt x="33350" y="13258"/>
                  </a:lnTo>
                  <a:cubicBezTo>
                    <a:pt x="33331" y="13287"/>
                    <a:pt x="33286" y="13301"/>
                    <a:pt x="33218" y="13301"/>
                  </a:cubicBezTo>
                  <a:cubicBezTo>
                    <a:pt x="32351" y="13301"/>
                    <a:pt x="27792" y="11110"/>
                    <a:pt x="27423" y="10516"/>
                  </a:cubicBezTo>
                  <a:cubicBezTo>
                    <a:pt x="26726" y="9355"/>
                    <a:pt x="27456" y="6867"/>
                    <a:pt x="27611" y="5606"/>
                  </a:cubicBezTo>
                  <a:cubicBezTo>
                    <a:pt x="27810" y="3715"/>
                    <a:pt x="28142" y="1847"/>
                    <a:pt x="28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5177875" y="9434163"/>
              <a:ext cx="479375" cy="462750"/>
            </a:xfrm>
            <a:custGeom>
              <a:avLst/>
              <a:gdLst/>
              <a:ahLst/>
              <a:cxnLst/>
              <a:rect l="l" t="t" r="r" b="b"/>
              <a:pathLst>
                <a:path w="19175" h="18510" extrusionOk="0">
                  <a:moveTo>
                    <a:pt x="12996" y="1"/>
                  </a:moveTo>
                  <a:cubicBezTo>
                    <a:pt x="12158" y="1"/>
                    <a:pt x="11332" y="92"/>
                    <a:pt x="10594" y="229"/>
                  </a:cubicBezTo>
                  <a:cubicBezTo>
                    <a:pt x="6447" y="992"/>
                    <a:pt x="3075" y="4033"/>
                    <a:pt x="1648" y="7981"/>
                  </a:cubicBezTo>
                  <a:cubicBezTo>
                    <a:pt x="465" y="11287"/>
                    <a:pt x="1" y="17789"/>
                    <a:pt x="4767" y="18441"/>
                  </a:cubicBezTo>
                  <a:cubicBezTo>
                    <a:pt x="5099" y="18487"/>
                    <a:pt x="5432" y="18510"/>
                    <a:pt x="5764" y="18510"/>
                  </a:cubicBezTo>
                  <a:cubicBezTo>
                    <a:pt x="8360" y="18510"/>
                    <a:pt x="10906" y="17152"/>
                    <a:pt x="12739" y="15378"/>
                  </a:cubicBezTo>
                  <a:cubicBezTo>
                    <a:pt x="13162" y="15460"/>
                    <a:pt x="13596" y="15519"/>
                    <a:pt x="14025" y="15519"/>
                  </a:cubicBezTo>
                  <a:cubicBezTo>
                    <a:pt x="14638" y="15519"/>
                    <a:pt x="15240" y="15398"/>
                    <a:pt x="15780" y="15046"/>
                  </a:cubicBezTo>
                  <a:cubicBezTo>
                    <a:pt x="16642" y="14482"/>
                    <a:pt x="17151" y="13410"/>
                    <a:pt x="16808" y="12404"/>
                  </a:cubicBezTo>
                  <a:cubicBezTo>
                    <a:pt x="16742" y="12238"/>
                    <a:pt x="16665" y="12072"/>
                    <a:pt x="16576" y="11928"/>
                  </a:cubicBezTo>
                  <a:cubicBezTo>
                    <a:pt x="16742" y="11851"/>
                    <a:pt x="16875" y="11718"/>
                    <a:pt x="16952" y="11541"/>
                  </a:cubicBezTo>
                  <a:cubicBezTo>
                    <a:pt x="17328" y="10822"/>
                    <a:pt x="17350" y="9971"/>
                    <a:pt x="17007" y="9230"/>
                  </a:cubicBezTo>
                  <a:cubicBezTo>
                    <a:pt x="17007" y="9219"/>
                    <a:pt x="17018" y="9219"/>
                    <a:pt x="17029" y="9208"/>
                  </a:cubicBezTo>
                  <a:cubicBezTo>
                    <a:pt x="17848" y="8301"/>
                    <a:pt x="17781" y="7328"/>
                    <a:pt x="17306" y="6466"/>
                  </a:cubicBezTo>
                  <a:cubicBezTo>
                    <a:pt x="17461" y="6444"/>
                    <a:pt x="17604" y="6366"/>
                    <a:pt x="17715" y="6256"/>
                  </a:cubicBezTo>
                  <a:cubicBezTo>
                    <a:pt x="19175" y="4907"/>
                    <a:pt x="18976" y="2728"/>
                    <a:pt x="17538" y="1423"/>
                  </a:cubicBezTo>
                  <a:cubicBezTo>
                    <a:pt x="16363" y="358"/>
                    <a:pt x="14655" y="1"/>
                    <a:pt x="1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5116375" y="9477613"/>
              <a:ext cx="415225" cy="375950"/>
            </a:xfrm>
            <a:custGeom>
              <a:avLst/>
              <a:gdLst/>
              <a:ahLst/>
              <a:cxnLst/>
              <a:rect l="l" t="t" r="r" b="b"/>
              <a:pathLst>
                <a:path w="16609" h="15038" extrusionOk="0">
                  <a:moveTo>
                    <a:pt x="9895" y="0"/>
                  </a:moveTo>
                  <a:cubicBezTo>
                    <a:pt x="9820" y="0"/>
                    <a:pt x="9752" y="2"/>
                    <a:pt x="9693" y="6"/>
                  </a:cubicBezTo>
                  <a:cubicBezTo>
                    <a:pt x="8056" y="117"/>
                    <a:pt x="6464" y="603"/>
                    <a:pt x="5038" y="1444"/>
                  </a:cubicBezTo>
                  <a:cubicBezTo>
                    <a:pt x="2185" y="3102"/>
                    <a:pt x="327" y="6331"/>
                    <a:pt x="139" y="9615"/>
                  </a:cubicBezTo>
                  <a:cubicBezTo>
                    <a:pt x="1" y="11871"/>
                    <a:pt x="723" y="15037"/>
                    <a:pt x="3437" y="15037"/>
                  </a:cubicBezTo>
                  <a:cubicBezTo>
                    <a:pt x="3543" y="15037"/>
                    <a:pt x="3653" y="15032"/>
                    <a:pt x="3766" y="15022"/>
                  </a:cubicBezTo>
                  <a:cubicBezTo>
                    <a:pt x="5159" y="14890"/>
                    <a:pt x="6486" y="14403"/>
                    <a:pt x="7647" y="13607"/>
                  </a:cubicBezTo>
                  <a:cubicBezTo>
                    <a:pt x="8587" y="12955"/>
                    <a:pt x="9030" y="12203"/>
                    <a:pt x="10235" y="12125"/>
                  </a:cubicBezTo>
                  <a:cubicBezTo>
                    <a:pt x="10276" y="12123"/>
                    <a:pt x="10318" y="12121"/>
                    <a:pt x="10362" y="12121"/>
                  </a:cubicBezTo>
                  <a:cubicBezTo>
                    <a:pt x="10691" y="12121"/>
                    <a:pt x="11093" y="12186"/>
                    <a:pt x="11473" y="12186"/>
                  </a:cubicBezTo>
                  <a:cubicBezTo>
                    <a:pt x="11905" y="12186"/>
                    <a:pt x="12308" y="12103"/>
                    <a:pt x="12546" y="11749"/>
                  </a:cubicBezTo>
                  <a:cubicBezTo>
                    <a:pt x="12988" y="11108"/>
                    <a:pt x="12225" y="10688"/>
                    <a:pt x="11772" y="10478"/>
                  </a:cubicBezTo>
                  <a:cubicBezTo>
                    <a:pt x="10716" y="9982"/>
                    <a:pt x="9554" y="9791"/>
                    <a:pt x="8399" y="9791"/>
                  </a:cubicBezTo>
                  <a:cubicBezTo>
                    <a:pt x="8163" y="9791"/>
                    <a:pt x="7927" y="9799"/>
                    <a:pt x="7692" y="9814"/>
                  </a:cubicBezTo>
                  <a:cubicBezTo>
                    <a:pt x="7667" y="9816"/>
                    <a:pt x="7644" y="9817"/>
                    <a:pt x="7620" y="9817"/>
                  </a:cubicBezTo>
                  <a:cubicBezTo>
                    <a:pt x="6598" y="9817"/>
                    <a:pt x="6632" y="8187"/>
                    <a:pt x="7692" y="8111"/>
                  </a:cubicBezTo>
                  <a:cubicBezTo>
                    <a:pt x="7924" y="8095"/>
                    <a:pt x="8181" y="8086"/>
                    <a:pt x="8454" y="8086"/>
                  </a:cubicBezTo>
                  <a:cubicBezTo>
                    <a:pt x="9854" y="8086"/>
                    <a:pt x="11689" y="8327"/>
                    <a:pt x="12966" y="9095"/>
                  </a:cubicBezTo>
                  <a:cubicBezTo>
                    <a:pt x="12977" y="9040"/>
                    <a:pt x="12999" y="8996"/>
                    <a:pt x="13021" y="8952"/>
                  </a:cubicBezTo>
                  <a:cubicBezTo>
                    <a:pt x="13618" y="7713"/>
                    <a:pt x="11451" y="6884"/>
                    <a:pt x="10622" y="6619"/>
                  </a:cubicBezTo>
                  <a:cubicBezTo>
                    <a:pt x="9948" y="6401"/>
                    <a:pt x="9245" y="6292"/>
                    <a:pt x="8541" y="6292"/>
                  </a:cubicBezTo>
                  <a:cubicBezTo>
                    <a:pt x="8101" y="6292"/>
                    <a:pt x="7661" y="6334"/>
                    <a:pt x="7227" y="6419"/>
                  </a:cubicBezTo>
                  <a:cubicBezTo>
                    <a:pt x="7169" y="6430"/>
                    <a:pt x="7114" y="6434"/>
                    <a:pt x="7059" y="6434"/>
                  </a:cubicBezTo>
                  <a:cubicBezTo>
                    <a:pt x="6109" y="6434"/>
                    <a:pt x="5748" y="4950"/>
                    <a:pt x="6774" y="4772"/>
                  </a:cubicBezTo>
                  <a:cubicBezTo>
                    <a:pt x="7363" y="4669"/>
                    <a:pt x="7958" y="4614"/>
                    <a:pt x="8552" y="4614"/>
                  </a:cubicBezTo>
                  <a:cubicBezTo>
                    <a:pt x="10055" y="4614"/>
                    <a:pt x="11543" y="4963"/>
                    <a:pt x="12867" y="5756"/>
                  </a:cubicBezTo>
                  <a:cubicBezTo>
                    <a:pt x="13066" y="5878"/>
                    <a:pt x="13254" y="6010"/>
                    <a:pt x="13442" y="6154"/>
                  </a:cubicBezTo>
                  <a:cubicBezTo>
                    <a:pt x="13961" y="5247"/>
                    <a:pt x="11606" y="3920"/>
                    <a:pt x="11042" y="3666"/>
                  </a:cubicBezTo>
                  <a:cubicBezTo>
                    <a:pt x="10105" y="3252"/>
                    <a:pt x="9102" y="3035"/>
                    <a:pt x="8086" y="3035"/>
                  </a:cubicBezTo>
                  <a:cubicBezTo>
                    <a:pt x="7855" y="3035"/>
                    <a:pt x="7624" y="3047"/>
                    <a:pt x="7393" y="3069"/>
                  </a:cubicBezTo>
                  <a:cubicBezTo>
                    <a:pt x="7369" y="3071"/>
                    <a:pt x="7345" y="3072"/>
                    <a:pt x="7322" y="3072"/>
                  </a:cubicBezTo>
                  <a:cubicBezTo>
                    <a:pt x="6299" y="3072"/>
                    <a:pt x="6333" y="1442"/>
                    <a:pt x="7393" y="1366"/>
                  </a:cubicBezTo>
                  <a:cubicBezTo>
                    <a:pt x="7631" y="1347"/>
                    <a:pt x="7869" y="1337"/>
                    <a:pt x="8107" y="1337"/>
                  </a:cubicBezTo>
                  <a:cubicBezTo>
                    <a:pt x="10018" y="1337"/>
                    <a:pt x="11884" y="1965"/>
                    <a:pt x="13408" y="3135"/>
                  </a:cubicBezTo>
                  <a:cubicBezTo>
                    <a:pt x="13574" y="3257"/>
                    <a:pt x="13729" y="3390"/>
                    <a:pt x="13884" y="3533"/>
                  </a:cubicBezTo>
                  <a:cubicBezTo>
                    <a:pt x="13928" y="3445"/>
                    <a:pt x="13983" y="3379"/>
                    <a:pt x="14050" y="3312"/>
                  </a:cubicBezTo>
                  <a:cubicBezTo>
                    <a:pt x="16608" y="934"/>
                    <a:pt x="11525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4936250" y="7912238"/>
              <a:ext cx="251300" cy="259750"/>
            </a:xfrm>
            <a:custGeom>
              <a:avLst/>
              <a:gdLst/>
              <a:ahLst/>
              <a:cxnLst/>
              <a:rect l="l" t="t" r="r" b="b"/>
              <a:pathLst>
                <a:path w="10052" h="10390" extrusionOk="0">
                  <a:moveTo>
                    <a:pt x="4652" y="1"/>
                  </a:moveTo>
                  <a:cubicBezTo>
                    <a:pt x="3605" y="1"/>
                    <a:pt x="2576" y="314"/>
                    <a:pt x="1703" y="909"/>
                  </a:cubicBezTo>
                  <a:cubicBezTo>
                    <a:pt x="1106" y="1329"/>
                    <a:pt x="641" y="1904"/>
                    <a:pt x="376" y="2579"/>
                  </a:cubicBezTo>
                  <a:cubicBezTo>
                    <a:pt x="133" y="3198"/>
                    <a:pt x="11" y="3850"/>
                    <a:pt x="11" y="4514"/>
                  </a:cubicBezTo>
                  <a:cubicBezTo>
                    <a:pt x="0" y="5807"/>
                    <a:pt x="343" y="7090"/>
                    <a:pt x="1017" y="8196"/>
                  </a:cubicBezTo>
                  <a:cubicBezTo>
                    <a:pt x="1780" y="9412"/>
                    <a:pt x="3052" y="10208"/>
                    <a:pt x="4478" y="10363"/>
                  </a:cubicBezTo>
                  <a:lnTo>
                    <a:pt x="4478" y="10352"/>
                  </a:lnTo>
                  <a:cubicBezTo>
                    <a:pt x="4674" y="10377"/>
                    <a:pt x="4871" y="10389"/>
                    <a:pt x="5067" y="10389"/>
                  </a:cubicBezTo>
                  <a:cubicBezTo>
                    <a:pt x="6087" y="10389"/>
                    <a:pt x="7092" y="10056"/>
                    <a:pt x="7917" y="9434"/>
                  </a:cubicBezTo>
                  <a:cubicBezTo>
                    <a:pt x="9001" y="8605"/>
                    <a:pt x="9709" y="7378"/>
                    <a:pt x="9874" y="6029"/>
                  </a:cubicBezTo>
                  <a:cubicBezTo>
                    <a:pt x="10051" y="4591"/>
                    <a:pt x="9642" y="3142"/>
                    <a:pt x="8758" y="2004"/>
                  </a:cubicBezTo>
                  <a:cubicBezTo>
                    <a:pt x="7984" y="1031"/>
                    <a:pt x="6900" y="356"/>
                    <a:pt x="5695" y="113"/>
                  </a:cubicBezTo>
                  <a:cubicBezTo>
                    <a:pt x="5551" y="80"/>
                    <a:pt x="5407" y="57"/>
                    <a:pt x="5252" y="35"/>
                  </a:cubicBezTo>
                  <a:cubicBezTo>
                    <a:pt x="5052" y="12"/>
                    <a:pt x="4852" y="1"/>
                    <a:pt x="4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4900050" y="7949913"/>
              <a:ext cx="181650" cy="183825"/>
            </a:xfrm>
            <a:custGeom>
              <a:avLst/>
              <a:gdLst/>
              <a:ahLst/>
              <a:cxnLst/>
              <a:rect l="l" t="t" r="r" b="b"/>
              <a:pathLst>
                <a:path w="7266" h="7353" extrusionOk="0">
                  <a:moveTo>
                    <a:pt x="3217" y="1"/>
                  </a:moveTo>
                  <a:cubicBezTo>
                    <a:pt x="2472" y="1"/>
                    <a:pt x="1726" y="273"/>
                    <a:pt x="1140" y="718"/>
                  </a:cubicBezTo>
                  <a:cubicBezTo>
                    <a:pt x="277" y="1381"/>
                    <a:pt x="1" y="2332"/>
                    <a:pt x="67" y="3394"/>
                  </a:cubicBezTo>
                  <a:cubicBezTo>
                    <a:pt x="133" y="4267"/>
                    <a:pt x="410" y="5119"/>
                    <a:pt x="863" y="5859"/>
                  </a:cubicBezTo>
                  <a:cubicBezTo>
                    <a:pt x="1471" y="6840"/>
                    <a:pt x="2523" y="7353"/>
                    <a:pt x="3587" y="7353"/>
                  </a:cubicBezTo>
                  <a:cubicBezTo>
                    <a:pt x="4324" y="7353"/>
                    <a:pt x="5067" y="7107"/>
                    <a:pt x="5673" y="6600"/>
                  </a:cubicBezTo>
                  <a:cubicBezTo>
                    <a:pt x="7144" y="5362"/>
                    <a:pt x="7265" y="3360"/>
                    <a:pt x="6248" y="1801"/>
                  </a:cubicBezTo>
                  <a:cubicBezTo>
                    <a:pt x="5717" y="961"/>
                    <a:pt x="4888" y="342"/>
                    <a:pt x="3926" y="87"/>
                  </a:cubicBezTo>
                  <a:cubicBezTo>
                    <a:pt x="3693" y="29"/>
                    <a:pt x="3455" y="1"/>
                    <a:pt x="3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4174950" y="7869838"/>
              <a:ext cx="251300" cy="259850"/>
            </a:xfrm>
            <a:custGeom>
              <a:avLst/>
              <a:gdLst/>
              <a:ahLst/>
              <a:cxnLst/>
              <a:rect l="l" t="t" r="r" b="b"/>
              <a:pathLst>
                <a:path w="10052" h="10394" extrusionOk="0">
                  <a:moveTo>
                    <a:pt x="4622" y="1"/>
                  </a:moveTo>
                  <a:cubicBezTo>
                    <a:pt x="3585" y="1"/>
                    <a:pt x="2568" y="315"/>
                    <a:pt x="1703" y="913"/>
                  </a:cubicBezTo>
                  <a:cubicBezTo>
                    <a:pt x="1106" y="1322"/>
                    <a:pt x="653" y="1908"/>
                    <a:pt x="377" y="2583"/>
                  </a:cubicBezTo>
                  <a:cubicBezTo>
                    <a:pt x="144" y="3202"/>
                    <a:pt x="12" y="3854"/>
                    <a:pt x="12" y="4518"/>
                  </a:cubicBezTo>
                  <a:cubicBezTo>
                    <a:pt x="1" y="5812"/>
                    <a:pt x="354" y="7094"/>
                    <a:pt x="1029" y="8200"/>
                  </a:cubicBezTo>
                  <a:cubicBezTo>
                    <a:pt x="1781" y="9416"/>
                    <a:pt x="3053" y="10212"/>
                    <a:pt x="4479" y="10356"/>
                  </a:cubicBezTo>
                  <a:cubicBezTo>
                    <a:pt x="4675" y="10381"/>
                    <a:pt x="4872" y="10393"/>
                    <a:pt x="5068" y="10393"/>
                  </a:cubicBezTo>
                  <a:cubicBezTo>
                    <a:pt x="6088" y="10393"/>
                    <a:pt x="7092" y="10060"/>
                    <a:pt x="7918" y="9438"/>
                  </a:cubicBezTo>
                  <a:cubicBezTo>
                    <a:pt x="9002" y="8609"/>
                    <a:pt x="9709" y="7382"/>
                    <a:pt x="9875" y="6033"/>
                  </a:cubicBezTo>
                  <a:cubicBezTo>
                    <a:pt x="10052" y="4595"/>
                    <a:pt x="9643" y="3147"/>
                    <a:pt x="8758" y="2008"/>
                  </a:cubicBezTo>
                  <a:cubicBezTo>
                    <a:pt x="7984" y="1035"/>
                    <a:pt x="6901" y="360"/>
                    <a:pt x="5695" y="106"/>
                  </a:cubicBezTo>
                  <a:cubicBezTo>
                    <a:pt x="5552" y="84"/>
                    <a:pt x="5408" y="51"/>
                    <a:pt x="5253" y="40"/>
                  </a:cubicBezTo>
                  <a:cubicBezTo>
                    <a:pt x="5043" y="13"/>
                    <a:pt x="4832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4138725" y="7907738"/>
              <a:ext cx="181625" cy="183700"/>
            </a:xfrm>
            <a:custGeom>
              <a:avLst/>
              <a:gdLst/>
              <a:ahLst/>
              <a:cxnLst/>
              <a:rect l="l" t="t" r="r" b="b"/>
              <a:pathLst>
                <a:path w="7265" h="7348" extrusionOk="0">
                  <a:moveTo>
                    <a:pt x="3231" y="1"/>
                  </a:moveTo>
                  <a:cubicBezTo>
                    <a:pt x="2485" y="1"/>
                    <a:pt x="1731" y="269"/>
                    <a:pt x="1150" y="724"/>
                  </a:cubicBezTo>
                  <a:cubicBezTo>
                    <a:pt x="277" y="1387"/>
                    <a:pt x="0" y="2327"/>
                    <a:pt x="78" y="3389"/>
                  </a:cubicBezTo>
                  <a:cubicBezTo>
                    <a:pt x="133" y="4262"/>
                    <a:pt x="409" y="5114"/>
                    <a:pt x="874" y="5855"/>
                  </a:cubicBezTo>
                  <a:cubicBezTo>
                    <a:pt x="1475" y="6835"/>
                    <a:pt x="2524" y="7348"/>
                    <a:pt x="3588" y="7348"/>
                  </a:cubicBezTo>
                  <a:cubicBezTo>
                    <a:pt x="4324" y="7348"/>
                    <a:pt x="5067" y="7102"/>
                    <a:pt x="5673" y="6596"/>
                  </a:cubicBezTo>
                  <a:cubicBezTo>
                    <a:pt x="7143" y="5357"/>
                    <a:pt x="7265" y="3356"/>
                    <a:pt x="6248" y="1797"/>
                  </a:cubicBezTo>
                  <a:cubicBezTo>
                    <a:pt x="5717" y="956"/>
                    <a:pt x="4888" y="348"/>
                    <a:pt x="3926" y="83"/>
                  </a:cubicBezTo>
                  <a:cubicBezTo>
                    <a:pt x="3699" y="27"/>
                    <a:pt x="3465" y="1"/>
                    <a:pt x="3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4882900" y="7107438"/>
              <a:ext cx="892375" cy="1770325"/>
            </a:xfrm>
            <a:custGeom>
              <a:avLst/>
              <a:gdLst/>
              <a:ahLst/>
              <a:cxnLst/>
              <a:rect l="l" t="t" r="r" b="b"/>
              <a:pathLst>
                <a:path w="35695" h="70813" extrusionOk="0">
                  <a:moveTo>
                    <a:pt x="17550" y="0"/>
                  </a:moveTo>
                  <a:cubicBezTo>
                    <a:pt x="15551" y="0"/>
                    <a:pt x="13490" y="372"/>
                    <a:pt x="11500" y="1100"/>
                  </a:cubicBezTo>
                  <a:cubicBezTo>
                    <a:pt x="7387" y="2615"/>
                    <a:pt x="4069" y="5932"/>
                    <a:pt x="2167" y="10466"/>
                  </a:cubicBezTo>
                  <a:cubicBezTo>
                    <a:pt x="697" y="13960"/>
                    <a:pt x="0" y="18129"/>
                    <a:pt x="78" y="22862"/>
                  </a:cubicBezTo>
                  <a:cubicBezTo>
                    <a:pt x="188" y="28866"/>
                    <a:pt x="1272" y="33875"/>
                    <a:pt x="3295" y="37734"/>
                  </a:cubicBezTo>
                  <a:cubicBezTo>
                    <a:pt x="4235" y="39547"/>
                    <a:pt x="5551" y="41140"/>
                    <a:pt x="7143" y="42411"/>
                  </a:cubicBezTo>
                  <a:cubicBezTo>
                    <a:pt x="7696" y="42843"/>
                    <a:pt x="8271" y="43241"/>
                    <a:pt x="8868" y="43594"/>
                  </a:cubicBezTo>
                  <a:cubicBezTo>
                    <a:pt x="9222" y="43805"/>
                    <a:pt x="9233" y="43948"/>
                    <a:pt x="9289" y="44446"/>
                  </a:cubicBezTo>
                  <a:lnTo>
                    <a:pt x="9322" y="44689"/>
                  </a:lnTo>
                  <a:cubicBezTo>
                    <a:pt x="9377" y="45143"/>
                    <a:pt x="9432" y="45596"/>
                    <a:pt x="9477" y="46038"/>
                  </a:cubicBezTo>
                  <a:cubicBezTo>
                    <a:pt x="9576" y="46967"/>
                    <a:pt x="9653" y="47885"/>
                    <a:pt x="9698" y="48758"/>
                  </a:cubicBezTo>
                  <a:cubicBezTo>
                    <a:pt x="9808" y="50561"/>
                    <a:pt x="9797" y="52374"/>
                    <a:pt x="9676" y="54188"/>
                  </a:cubicBezTo>
                  <a:cubicBezTo>
                    <a:pt x="9676" y="54251"/>
                    <a:pt x="15823" y="70812"/>
                    <a:pt x="20662" y="70812"/>
                  </a:cubicBezTo>
                  <a:cubicBezTo>
                    <a:pt x="20892" y="70812"/>
                    <a:pt x="21118" y="70775"/>
                    <a:pt x="21341" y="70697"/>
                  </a:cubicBezTo>
                  <a:cubicBezTo>
                    <a:pt x="23719" y="69856"/>
                    <a:pt x="25610" y="66627"/>
                    <a:pt x="26118" y="64184"/>
                  </a:cubicBezTo>
                  <a:cubicBezTo>
                    <a:pt x="26693" y="61353"/>
                    <a:pt x="26682" y="58390"/>
                    <a:pt x="26704" y="55515"/>
                  </a:cubicBezTo>
                  <a:cubicBezTo>
                    <a:pt x="26715" y="54884"/>
                    <a:pt x="26748" y="54254"/>
                    <a:pt x="26782" y="53624"/>
                  </a:cubicBezTo>
                  <a:cubicBezTo>
                    <a:pt x="26804" y="53115"/>
                    <a:pt x="26815" y="52595"/>
                    <a:pt x="26815" y="52087"/>
                  </a:cubicBezTo>
                  <a:cubicBezTo>
                    <a:pt x="26793" y="50970"/>
                    <a:pt x="26726" y="49853"/>
                    <a:pt x="26594" y="48736"/>
                  </a:cubicBezTo>
                  <a:cubicBezTo>
                    <a:pt x="26472" y="47686"/>
                    <a:pt x="26516" y="46602"/>
                    <a:pt x="26494" y="45541"/>
                  </a:cubicBezTo>
                  <a:cubicBezTo>
                    <a:pt x="26494" y="45076"/>
                    <a:pt x="26350" y="44435"/>
                    <a:pt x="26616" y="44037"/>
                  </a:cubicBezTo>
                  <a:cubicBezTo>
                    <a:pt x="26870" y="43628"/>
                    <a:pt x="27511" y="43429"/>
                    <a:pt x="27909" y="43152"/>
                  </a:cubicBezTo>
                  <a:cubicBezTo>
                    <a:pt x="28473" y="42754"/>
                    <a:pt x="29004" y="42323"/>
                    <a:pt x="29513" y="41847"/>
                  </a:cubicBezTo>
                  <a:cubicBezTo>
                    <a:pt x="30608" y="40830"/>
                    <a:pt x="31559" y="39647"/>
                    <a:pt x="32310" y="38342"/>
                  </a:cubicBezTo>
                  <a:cubicBezTo>
                    <a:pt x="34732" y="34196"/>
                    <a:pt x="35694" y="28866"/>
                    <a:pt x="35252" y="22065"/>
                  </a:cubicBezTo>
                  <a:cubicBezTo>
                    <a:pt x="34854" y="15906"/>
                    <a:pt x="32885" y="5037"/>
                    <a:pt x="24150" y="1487"/>
                  </a:cubicBezTo>
                  <a:cubicBezTo>
                    <a:pt x="24050" y="1443"/>
                    <a:pt x="23962" y="1410"/>
                    <a:pt x="23873" y="1388"/>
                  </a:cubicBezTo>
                  <a:cubicBezTo>
                    <a:pt x="23796" y="1355"/>
                    <a:pt x="23697" y="1321"/>
                    <a:pt x="23586" y="1277"/>
                  </a:cubicBezTo>
                  <a:cubicBezTo>
                    <a:pt x="22248" y="669"/>
                    <a:pt x="20822" y="271"/>
                    <a:pt x="19362" y="105"/>
                  </a:cubicBezTo>
                  <a:cubicBezTo>
                    <a:pt x="18766" y="35"/>
                    <a:pt x="18161" y="0"/>
                    <a:pt x="1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4848625" y="7144838"/>
              <a:ext cx="811925" cy="1677750"/>
            </a:xfrm>
            <a:custGeom>
              <a:avLst/>
              <a:gdLst/>
              <a:ahLst/>
              <a:cxnLst/>
              <a:rect l="l" t="t" r="r" b="b"/>
              <a:pathLst>
                <a:path w="32477" h="67110" extrusionOk="0">
                  <a:moveTo>
                    <a:pt x="16517" y="0"/>
                  </a:moveTo>
                  <a:cubicBezTo>
                    <a:pt x="14930" y="0"/>
                    <a:pt x="13322" y="255"/>
                    <a:pt x="11755" y="699"/>
                  </a:cubicBezTo>
                  <a:cubicBezTo>
                    <a:pt x="8039" y="1749"/>
                    <a:pt x="5076" y="4226"/>
                    <a:pt x="3196" y="7555"/>
                  </a:cubicBezTo>
                  <a:cubicBezTo>
                    <a:pt x="1349" y="10817"/>
                    <a:pt x="531" y="14576"/>
                    <a:pt x="299" y="18292"/>
                  </a:cubicBezTo>
                  <a:cubicBezTo>
                    <a:pt x="0" y="22980"/>
                    <a:pt x="553" y="27679"/>
                    <a:pt x="1924" y="32169"/>
                  </a:cubicBezTo>
                  <a:cubicBezTo>
                    <a:pt x="3074" y="35840"/>
                    <a:pt x="5109" y="38892"/>
                    <a:pt x="8338" y="40827"/>
                  </a:cubicBezTo>
                  <a:cubicBezTo>
                    <a:pt x="8515" y="40982"/>
                    <a:pt x="8669" y="41159"/>
                    <a:pt x="8813" y="41336"/>
                  </a:cubicBezTo>
                  <a:cubicBezTo>
                    <a:pt x="8935" y="41490"/>
                    <a:pt x="9034" y="41656"/>
                    <a:pt x="9123" y="41822"/>
                  </a:cubicBezTo>
                  <a:cubicBezTo>
                    <a:pt x="9300" y="42342"/>
                    <a:pt x="9421" y="42873"/>
                    <a:pt x="9510" y="43414"/>
                  </a:cubicBezTo>
                  <a:cubicBezTo>
                    <a:pt x="9521" y="43436"/>
                    <a:pt x="9521" y="43459"/>
                    <a:pt x="9543" y="43481"/>
                  </a:cubicBezTo>
                  <a:cubicBezTo>
                    <a:pt x="9919" y="46433"/>
                    <a:pt x="10030" y="49419"/>
                    <a:pt x="9864" y="52393"/>
                  </a:cubicBezTo>
                  <a:cubicBezTo>
                    <a:pt x="10379" y="55913"/>
                    <a:pt x="16956" y="67109"/>
                    <a:pt x="19648" y="67109"/>
                  </a:cubicBezTo>
                  <a:cubicBezTo>
                    <a:pt x="19729" y="67109"/>
                    <a:pt x="19808" y="67099"/>
                    <a:pt x="19882" y="67078"/>
                  </a:cubicBezTo>
                  <a:cubicBezTo>
                    <a:pt x="21640" y="66580"/>
                    <a:pt x="22392" y="64368"/>
                    <a:pt x="22834" y="62809"/>
                  </a:cubicBezTo>
                  <a:cubicBezTo>
                    <a:pt x="23464" y="60554"/>
                    <a:pt x="23719" y="58187"/>
                    <a:pt x="23874" y="55854"/>
                  </a:cubicBezTo>
                  <a:cubicBezTo>
                    <a:pt x="23984" y="54262"/>
                    <a:pt x="24073" y="52681"/>
                    <a:pt x="24028" y="51088"/>
                  </a:cubicBezTo>
                  <a:cubicBezTo>
                    <a:pt x="23984" y="49551"/>
                    <a:pt x="23719" y="48047"/>
                    <a:pt x="23641" y="46522"/>
                  </a:cubicBezTo>
                  <a:cubicBezTo>
                    <a:pt x="23575" y="45139"/>
                    <a:pt x="23387" y="43624"/>
                    <a:pt x="23918" y="42286"/>
                  </a:cubicBezTo>
                  <a:cubicBezTo>
                    <a:pt x="24515" y="40794"/>
                    <a:pt x="25997" y="40285"/>
                    <a:pt x="27125" y="39268"/>
                  </a:cubicBezTo>
                  <a:cubicBezTo>
                    <a:pt x="28275" y="38228"/>
                    <a:pt x="29225" y="37001"/>
                    <a:pt x="29955" y="35630"/>
                  </a:cubicBezTo>
                  <a:cubicBezTo>
                    <a:pt x="31901" y="31992"/>
                    <a:pt x="32421" y="27713"/>
                    <a:pt x="32443" y="23632"/>
                  </a:cubicBezTo>
                  <a:cubicBezTo>
                    <a:pt x="32476" y="16080"/>
                    <a:pt x="30707" y="5918"/>
                    <a:pt x="23409" y="1982"/>
                  </a:cubicBezTo>
                  <a:cubicBezTo>
                    <a:pt x="23077" y="1783"/>
                    <a:pt x="22967" y="1716"/>
                    <a:pt x="22735" y="1584"/>
                  </a:cubicBezTo>
                  <a:cubicBezTo>
                    <a:pt x="20808" y="473"/>
                    <a:pt x="18682" y="0"/>
                    <a:pt x="16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4848075" y="7144838"/>
              <a:ext cx="811100" cy="785150"/>
            </a:xfrm>
            <a:custGeom>
              <a:avLst/>
              <a:gdLst/>
              <a:ahLst/>
              <a:cxnLst/>
              <a:rect l="l" t="t" r="r" b="b"/>
              <a:pathLst>
                <a:path w="32444" h="31406" extrusionOk="0">
                  <a:moveTo>
                    <a:pt x="16495" y="0"/>
                  </a:moveTo>
                  <a:cubicBezTo>
                    <a:pt x="14908" y="0"/>
                    <a:pt x="13300" y="255"/>
                    <a:pt x="11733" y="699"/>
                  </a:cubicBezTo>
                  <a:cubicBezTo>
                    <a:pt x="8017" y="1749"/>
                    <a:pt x="5054" y="4226"/>
                    <a:pt x="3174" y="7555"/>
                  </a:cubicBezTo>
                  <a:cubicBezTo>
                    <a:pt x="1327" y="10817"/>
                    <a:pt x="509" y="14576"/>
                    <a:pt x="277" y="18292"/>
                  </a:cubicBezTo>
                  <a:cubicBezTo>
                    <a:pt x="0" y="22715"/>
                    <a:pt x="476" y="27149"/>
                    <a:pt x="1681" y="31406"/>
                  </a:cubicBezTo>
                  <a:cubicBezTo>
                    <a:pt x="1659" y="29891"/>
                    <a:pt x="1891" y="28365"/>
                    <a:pt x="2378" y="26916"/>
                  </a:cubicBezTo>
                  <a:cubicBezTo>
                    <a:pt x="3119" y="24738"/>
                    <a:pt x="4645" y="23046"/>
                    <a:pt x="5695" y="21034"/>
                  </a:cubicBezTo>
                  <a:cubicBezTo>
                    <a:pt x="6414" y="19607"/>
                    <a:pt x="6934" y="18081"/>
                    <a:pt x="7221" y="16511"/>
                  </a:cubicBezTo>
                  <a:cubicBezTo>
                    <a:pt x="7573" y="16577"/>
                    <a:pt x="7926" y="16610"/>
                    <a:pt x="8277" y="16610"/>
                  </a:cubicBezTo>
                  <a:cubicBezTo>
                    <a:pt x="9749" y="16610"/>
                    <a:pt x="11181" y="16041"/>
                    <a:pt x="12252" y="14996"/>
                  </a:cubicBezTo>
                  <a:cubicBezTo>
                    <a:pt x="13060" y="15383"/>
                    <a:pt x="13908" y="15568"/>
                    <a:pt x="14746" y="15568"/>
                  </a:cubicBezTo>
                  <a:cubicBezTo>
                    <a:pt x="16329" y="15568"/>
                    <a:pt x="17873" y="14907"/>
                    <a:pt x="19031" y="13692"/>
                  </a:cubicBezTo>
                  <a:cubicBezTo>
                    <a:pt x="19739" y="14050"/>
                    <a:pt x="20501" y="14224"/>
                    <a:pt x="21257" y="14224"/>
                  </a:cubicBezTo>
                  <a:cubicBezTo>
                    <a:pt x="22555" y="14224"/>
                    <a:pt x="23834" y="13712"/>
                    <a:pt x="24792" y="12741"/>
                  </a:cubicBezTo>
                  <a:cubicBezTo>
                    <a:pt x="25520" y="12982"/>
                    <a:pt x="26281" y="13101"/>
                    <a:pt x="27045" y="13101"/>
                  </a:cubicBezTo>
                  <a:cubicBezTo>
                    <a:pt x="27684" y="13101"/>
                    <a:pt x="28325" y="13017"/>
                    <a:pt x="28949" y="12851"/>
                  </a:cubicBezTo>
                  <a:lnTo>
                    <a:pt x="32421" y="23721"/>
                  </a:lnTo>
                  <a:lnTo>
                    <a:pt x="32421" y="23632"/>
                  </a:lnTo>
                  <a:cubicBezTo>
                    <a:pt x="32443" y="16080"/>
                    <a:pt x="30674" y="5918"/>
                    <a:pt x="23387" y="1982"/>
                  </a:cubicBezTo>
                  <a:cubicBezTo>
                    <a:pt x="23055" y="1783"/>
                    <a:pt x="22934" y="1716"/>
                    <a:pt x="22702" y="1584"/>
                  </a:cubicBezTo>
                  <a:cubicBezTo>
                    <a:pt x="20781" y="473"/>
                    <a:pt x="18658" y="0"/>
                    <a:pt x="1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4541225" y="8171038"/>
              <a:ext cx="312400" cy="447600"/>
            </a:xfrm>
            <a:custGeom>
              <a:avLst/>
              <a:gdLst/>
              <a:ahLst/>
              <a:cxnLst/>
              <a:rect l="l" t="t" r="r" b="b"/>
              <a:pathLst>
                <a:path w="12496" h="17904" extrusionOk="0">
                  <a:moveTo>
                    <a:pt x="12495" y="0"/>
                  </a:moveTo>
                  <a:lnTo>
                    <a:pt x="12495" y="0"/>
                  </a:lnTo>
                  <a:cubicBezTo>
                    <a:pt x="9897" y="719"/>
                    <a:pt x="7232" y="1194"/>
                    <a:pt x="4545" y="1438"/>
                  </a:cubicBezTo>
                  <a:cubicBezTo>
                    <a:pt x="4296" y="1457"/>
                    <a:pt x="4025" y="1459"/>
                    <a:pt x="3744" y="1459"/>
                  </a:cubicBezTo>
                  <a:cubicBezTo>
                    <a:pt x="3653" y="1459"/>
                    <a:pt x="3561" y="1459"/>
                    <a:pt x="3468" y="1459"/>
                  </a:cubicBezTo>
                  <a:cubicBezTo>
                    <a:pt x="2188" y="1459"/>
                    <a:pt x="804" y="1506"/>
                    <a:pt x="454" y="2897"/>
                  </a:cubicBezTo>
                  <a:cubicBezTo>
                    <a:pt x="0" y="4677"/>
                    <a:pt x="1593" y="7519"/>
                    <a:pt x="2289" y="9078"/>
                  </a:cubicBezTo>
                  <a:cubicBezTo>
                    <a:pt x="3395" y="11610"/>
                    <a:pt x="4755" y="14353"/>
                    <a:pt x="6635" y="16398"/>
                  </a:cubicBezTo>
                  <a:cubicBezTo>
                    <a:pt x="7585" y="17431"/>
                    <a:pt x="8704" y="17904"/>
                    <a:pt x="9807" y="17904"/>
                  </a:cubicBezTo>
                  <a:cubicBezTo>
                    <a:pt x="10323" y="17904"/>
                    <a:pt x="10834" y="17801"/>
                    <a:pt x="11323" y="17604"/>
                  </a:cubicBezTo>
                  <a:cubicBezTo>
                    <a:pt x="11434" y="16664"/>
                    <a:pt x="11511" y="15735"/>
                    <a:pt x="11578" y="14806"/>
                  </a:cubicBezTo>
                  <a:cubicBezTo>
                    <a:pt x="11688" y="13214"/>
                    <a:pt x="11777" y="11633"/>
                    <a:pt x="11732" y="10040"/>
                  </a:cubicBezTo>
                  <a:cubicBezTo>
                    <a:pt x="11688" y="8503"/>
                    <a:pt x="11423" y="6999"/>
                    <a:pt x="11345" y="5474"/>
                  </a:cubicBezTo>
                  <a:cubicBezTo>
                    <a:pt x="11279" y="4091"/>
                    <a:pt x="11091" y="2576"/>
                    <a:pt x="11622" y="1238"/>
                  </a:cubicBezTo>
                  <a:cubicBezTo>
                    <a:pt x="11821" y="763"/>
                    <a:pt x="12119" y="343"/>
                    <a:pt x="1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4910275" y="8087763"/>
              <a:ext cx="131875" cy="127275"/>
            </a:xfrm>
            <a:custGeom>
              <a:avLst/>
              <a:gdLst/>
              <a:ahLst/>
              <a:cxnLst/>
              <a:rect l="l" t="t" r="r" b="b"/>
              <a:pathLst>
                <a:path w="5275" h="5091" extrusionOk="0">
                  <a:moveTo>
                    <a:pt x="3024" y="0"/>
                  </a:moveTo>
                  <a:cubicBezTo>
                    <a:pt x="2912" y="0"/>
                    <a:pt x="2799" y="12"/>
                    <a:pt x="2687" y="36"/>
                  </a:cubicBezTo>
                  <a:lnTo>
                    <a:pt x="2676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9" y="4169"/>
                    <a:pt x="1353" y="5091"/>
                    <a:pt x="2570" y="5091"/>
                  </a:cubicBezTo>
                  <a:cubicBezTo>
                    <a:pt x="2772" y="5091"/>
                    <a:pt x="2979" y="5065"/>
                    <a:pt x="3185" y="5012"/>
                  </a:cubicBezTo>
                  <a:cubicBezTo>
                    <a:pt x="4634" y="4614"/>
                    <a:pt x="5275" y="2822"/>
                    <a:pt x="4888" y="1473"/>
                  </a:cubicBezTo>
                  <a:cubicBezTo>
                    <a:pt x="4645" y="609"/>
                    <a:pt x="3839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4875175" y="8120188"/>
              <a:ext cx="61675" cy="62775"/>
            </a:xfrm>
            <a:custGeom>
              <a:avLst/>
              <a:gdLst/>
              <a:ahLst/>
              <a:cxnLst/>
              <a:rect l="l" t="t" r="r" b="b"/>
              <a:pathLst>
                <a:path w="2467" h="2511" extrusionOk="0">
                  <a:moveTo>
                    <a:pt x="1586" y="0"/>
                  </a:moveTo>
                  <a:cubicBezTo>
                    <a:pt x="1540" y="0"/>
                    <a:pt x="1494" y="4"/>
                    <a:pt x="1449" y="10"/>
                  </a:cubicBezTo>
                  <a:cubicBezTo>
                    <a:pt x="764" y="99"/>
                    <a:pt x="1" y="652"/>
                    <a:pt x="34" y="1404"/>
                  </a:cubicBezTo>
                  <a:cubicBezTo>
                    <a:pt x="56" y="2021"/>
                    <a:pt x="554" y="2510"/>
                    <a:pt x="1176" y="2510"/>
                  </a:cubicBezTo>
                  <a:cubicBezTo>
                    <a:pt x="1190" y="2510"/>
                    <a:pt x="1203" y="2510"/>
                    <a:pt x="1217" y="2510"/>
                  </a:cubicBezTo>
                  <a:cubicBezTo>
                    <a:pt x="2124" y="2454"/>
                    <a:pt x="2467" y="1293"/>
                    <a:pt x="2234" y="541"/>
                  </a:cubicBezTo>
                  <a:cubicBezTo>
                    <a:pt x="2190" y="342"/>
                    <a:pt x="2080" y="176"/>
                    <a:pt x="1914" y="77"/>
                  </a:cubicBezTo>
                  <a:cubicBezTo>
                    <a:pt x="1812" y="22"/>
                    <a:pt x="1699" y="0"/>
                    <a:pt x="1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4075700" y="8027763"/>
              <a:ext cx="131875" cy="127300"/>
            </a:xfrm>
            <a:custGeom>
              <a:avLst/>
              <a:gdLst/>
              <a:ahLst/>
              <a:cxnLst/>
              <a:rect l="l" t="t" r="r" b="b"/>
              <a:pathLst>
                <a:path w="5275" h="5092" extrusionOk="0">
                  <a:moveTo>
                    <a:pt x="3031" y="1"/>
                  </a:moveTo>
                  <a:cubicBezTo>
                    <a:pt x="2920" y="1"/>
                    <a:pt x="2808" y="12"/>
                    <a:pt x="2698" y="36"/>
                  </a:cubicBezTo>
                  <a:lnTo>
                    <a:pt x="2665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8" y="4169"/>
                    <a:pt x="1353" y="5091"/>
                    <a:pt x="2570" y="5091"/>
                  </a:cubicBezTo>
                  <a:cubicBezTo>
                    <a:pt x="2772" y="5091"/>
                    <a:pt x="2978" y="5066"/>
                    <a:pt x="3185" y="5012"/>
                  </a:cubicBezTo>
                  <a:cubicBezTo>
                    <a:pt x="4633" y="4614"/>
                    <a:pt x="5275" y="2823"/>
                    <a:pt x="4888" y="1474"/>
                  </a:cubicBezTo>
                  <a:cubicBezTo>
                    <a:pt x="4645" y="609"/>
                    <a:pt x="38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4040600" y="8060238"/>
              <a:ext cx="61675" cy="63000"/>
            </a:xfrm>
            <a:custGeom>
              <a:avLst/>
              <a:gdLst/>
              <a:ahLst/>
              <a:cxnLst/>
              <a:rect l="l" t="t" r="r" b="b"/>
              <a:pathLst>
                <a:path w="2467" h="2520" extrusionOk="0">
                  <a:moveTo>
                    <a:pt x="1556" y="1"/>
                  </a:moveTo>
                  <a:cubicBezTo>
                    <a:pt x="1516" y="1"/>
                    <a:pt x="1477" y="3"/>
                    <a:pt x="1438" y="9"/>
                  </a:cubicBezTo>
                  <a:cubicBezTo>
                    <a:pt x="753" y="97"/>
                    <a:pt x="1" y="650"/>
                    <a:pt x="34" y="1413"/>
                  </a:cubicBezTo>
                  <a:cubicBezTo>
                    <a:pt x="45" y="2030"/>
                    <a:pt x="553" y="2520"/>
                    <a:pt x="1165" y="2520"/>
                  </a:cubicBezTo>
                  <a:cubicBezTo>
                    <a:pt x="1179" y="2520"/>
                    <a:pt x="1192" y="2520"/>
                    <a:pt x="1206" y="2519"/>
                  </a:cubicBezTo>
                  <a:cubicBezTo>
                    <a:pt x="2124" y="2453"/>
                    <a:pt x="2466" y="1292"/>
                    <a:pt x="2234" y="540"/>
                  </a:cubicBezTo>
                  <a:cubicBezTo>
                    <a:pt x="2190" y="341"/>
                    <a:pt x="2068" y="175"/>
                    <a:pt x="1914" y="75"/>
                  </a:cubicBezTo>
                  <a:cubicBezTo>
                    <a:pt x="1797" y="26"/>
                    <a:pt x="1675" y="1"/>
                    <a:pt x="1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4633000" y="7757313"/>
              <a:ext cx="67200" cy="92650"/>
            </a:xfrm>
            <a:custGeom>
              <a:avLst/>
              <a:gdLst/>
              <a:ahLst/>
              <a:cxnLst/>
              <a:rect l="l" t="t" r="r" b="b"/>
              <a:pathLst>
                <a:path w="2688" h="3706" extrusionOk="0">
                  <a:moveTo>
                    <a:pt x="1391" y="0"/>
                  </a:moveTo>
                  <a:cubicBezTo>
                    <a:pt x="1066" y="0"/>
                    <a:pt x="740" y="216"/>
                    <a:pt x="531" y="549"/>
                  </a:cubicBezTo>
                  <a:cubicBezTo>
                    <a:pt x="0" y="1378"/>
                    <a:pt x="188" y="2771"/>
                    <a:pt x="907" y="3435"/>
                  </a:cubicBezTo>
                  <a:cubicBezTo>
                    <a:pt x="1103" y="3613"/>
                    <a:pt x="1358" y="3706"/>
                    <a:pt x="1604" y="3706"/>
                  </a:cubicBezTo>
                  <a:cubicBezTo>
                    <a:pt x="1954" y="3706"/>
                    <a:pt x="2287" y="3517"/>
                    <a:pt x="2411" y="3114"/>
                  </a:cubicBezTo>
                  <a:cubicBezTo>
                    <a:pt x="2687" y="2229"/>
                    <a:pt x="2577" y="1256"/>
                    <a:pt x="2101" y="460"/>
                  </a:cubicBezTo>
                  <a:cubicBezTo>
                    <a:pt x="1905" y="137"/>
                    <a:pt x="1648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4278600" y="7698713"/>
              <a:ext cx="64975" cy="92775"/>
            </a:xfrm>
            <a:custGeom>
              <a:avLst/>
              <a:gdLst/>
              <a:ahLst/>
              <a:cxnLst/>
              <a:rect l="l" t="t" r="r" b="b"/>
              <a:pathLst>
                <a:path w="2599" h="3711" extrusionOk="0">
                  <a:moveTo>
                    <a:pt x="1446" y="1"/>
                  </a:moveTo>
                  <a:cubicBezTo>
                    <a:pt x="1146" y="1"/>
                    <a:pt x="835" y="177"/>
                    <a:pt x="608" y="460"/>
                  </a:cubicBezTo>
                  <a:cubicBezTo>
                    <a:pt x="0" y="1234"/>
                    <a:pt x="55" y="2638"/>
                    <a:pt x="708" y="3368"/>
                  </a:cubicBezTo>
                  <a:cubicBezTo>
                    <a:pt x="903" y="3590"/>
                    <a:pt x="1185" y="3710"/>
                    <a:pt x="1458" y="3710"/>
                  </a:cubicBezTo>
                  <a:cubicBezTo>
                    <a:pt x="1772" y="3710"/>
                    <a:pt x="2075" y="3551"/>
                    <a:pt x="2223" y="3202"/>
                  </a:cubicBezTo>
                  <a:cubicBezTo>
                    <a:pt x="2599" y="2351"/>
                    <a:pt x="2576" y="1378"/>
                    <a:pt x="2189" y="537"/>
                  </a:cubicBezTo>
                  <a:cubicBezTo>
                    <a:pt x="2006" y="160"/>
                    <a:pt x="1731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4459650" y="7706588"/>
              <a:ext cx="137650" cy="215550"/>
            </a:xfrm>
            <a:custGeom>
              <a:avLst/>
              <a:gdLst/>
              <a:ahLst/>
              <a:cxnLst/>
              <a:rect l="l" t="t" r="r" b="b"/>
              <a:pathLst>
                <a:path w="5506" h="8622" extrusionOk="0">
                  <a:moveTo>
                    <a:pt x="3112" y="0"/>
                  </a:moveTo>
                  <a:cubicBezTo>
                    <a:pt x="2588" y="0"/>
                    <a:pt x="2081" y="408"/>
                    <a:pt x="2321" y="1030"/>
                  </a:cubicBezTo>
                  <a:cubicBezTo>
                    <a:pt x="2719" y="2047"/>
                    <a:pt x="3040" y="3109"/>
                    <a:pt x="3272" y="4181"/>
                  </a:cubicBezTo>
                  <a:cubicBezTo>
                    <a:pt x="3372" y="4634"/>
                    <a:pt x="3549" y="5287"/>
                    <a:pt x="3505" y="5740"/>
                  </a:cubicBezTo>
                  <a:cubicBezTo>
                    <a:pt x="3403" y="6752"/>
                    <a:pt x="2749" y="6948"/>
                    <a:pt x="2019" y="6948"/>
                  </a:cubicBezTo>
                  <a:cubicBezTo>
                    <a:pt x="1712" y="6948"/>
                    <a:pt x="1392" y="6913"/>
                    <a:pt x="1094" y="6890"/>
                  </a:cubicBezTo>
                  <a:cubicBezTo>
                    <a:pt x="1066" y="6888"/>
                    <a:pt x="1039" y="6887"/>
                    <a:pt x="1013" y="6887"/>
                  </a:cubicBezTo>
                  <a:cubicBezTo>
                    <a:pt x="1" y="6887"/>
                    <a:pt x="38" y="8507"/>
                    <a:pt x="1094" y="8593"/>
                  </a:cubicBezTo>
                  <a:cubicBezTo>
                    <a:pt x="1316" y="8611"/>
                    <a:pt x="1542" y="8622"/>
                    <a:pt x="1768" y="8622"/>
                  </a:cubicBezTo>
                  <a:cubicBezTo>
                    <a:pt x="3305" y="8622"/>
                    <a:pt x="4835" y="8138"/>
                    <a:pt x="5163" y="6393"/>
                  </a:cubicBezTo>
                  <a:cubicBezTo>
                    <a:pt x="5506" y="4568"/>
                    <a:pt x="4599" y="2246"/>
                    <a:pt x="3958" y="576"/>
                  </a:cubicBezTo>
                  <a:cubicBezTo>
                    <a:pt x="3805" y="174"/>
                    <a:pt x="3455" y="0"/>
                    <a:pt x="3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4566675" y="7948638"/>
              <a:ext cx="281325" cy="70475"/>
            </a:xfrm>
            <a:custGeom>
              <a:avLst/>
              <a:gdLst/>
              <a:ahLst/>
              <a:cxnLst/>
              <a:rect l="l" t="t" r="r" b="b"/>
              <a:pathLst>
                <a:path w="11253" h="2819" extrusionOk="0">
                  <a:moveTo>
                    <a:pt x="1033" y="1"/>
                  </a:moveTo>
                  <a:cubicBezTo>
                    <a:pt x="286" y="1"/>
                    <a:pt x="0" y="1301"/>
                    <a:pt x="864" y="1709"/>
                  </a:cubicBezTo>
                  <a:cubicBezTo>
                    <a:pt x="2457" y="2456"/>
                    <a:pt x="4127" y="2818"/>
                    <a:pt x="5804" y="2818"/>
                  </a:cubicBezTo>
                  <a:cubicBezTo>
                    <a:pt x="7327" y="2818"/>
                    <a:pt x="8856" y="2520"/>
                    <a:pt x="10340" y="1941"/>
                  </a:cubicBezTo>
                  <a:cubicBezTo>
                    <a:pt x="11253" y="1587"/>
                    <a:pt x="10728" y="363"/>
                    <a:pt x="9887" y="363"/>
                  </a:cubicBezTo>
                  <a:cubicBezTo>
                    <a:pt x="9781" y="363"/>
                    <a:pt x="9669" y="382"/>
                    <a:pt x="9555" y="426"/>
                  </a:cubicBezTo>
                  <a:cubicBezTo>
                    <a:pt x="8357" y="895"/>
                    <a:pt x="7131" y="1120"/>
                    <a:pt x="5910" y="1120"/>
                  </a:cubicBezTo>
                  <a:cubicBezTo>
                    <a:pt x="4369" y="1120"/>
                    <a:pt x="2834" y="762"/>
                    <a:pt x="1372" y="83"/>
                  </a:cubicBezTo>
                  <a:cubicBezTo>
                    <a:pt x="1251" y="26"/>
                    <a:pt x="1138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4952850" y="7032688"/>
              <a:ext cx="929425" cy="506700"/>
            </a:xfrm>
            <a:custGeom>
              <a:avLst/>
              <a:gdLst/>
              <a:ahLst/>
              <a:cxnLst/>
              <a:rect l="l" t="t" r="r" b="b"/>
              <a:pathLst>
                <a:path w="37177" h="20268" extrusionOk="0">
                  <a:moveTo>
                    <a:pt x="20521" y="0"/>
                  </a:moveTo>
                  <a:cubicBezTo>
                    <a:pt x="19187" y="0"/>
                    <a:pt x="17850" y="625"/>
                    <a:pt x="17018" y="1879"/>
                  </a:cubicBezTo>
                  <a:cubicBezTo>
                    <a:pt x="16366" y="1494"/>
                    <a:pt x="15660" y="1316"/>
                    <a:pt x="14966" y="1316"/>
                  </a:cubicBezTo>
                  <a:cubicBezTo>
                    <a:pt x="13226" y="1316"/>
                    <a:pt x="11566" y="2441"/>
                    <a:pt x="11036" y="4267"/>
                  </a:cubicBezTo>
                  <a:cubicBezTo>
                    <a:pt x="10720" y="4201"/>
                    <a:pt x="10408" y="4169"/>
                    <a:pt x="10105" y="4169"/>
                  </a:cubicBezTo>
                  <a:cubicBezTo>
                    <a:pt x="8030" y="4169"/>
                    <a:pt x="6325" y="5660"/>
                    <a:pt x="6016" y="7850"/>
                  </a:cubicBezTo>
                  <a:cubicBezTo>
                    <a:pt x="3605" y="8016"/>
                    <a:pt x="1958" y="10095"/>
                    <a:pt x="2444" y="12472"/>
                  </a:cubicBezTo>
                  <a:cubicBezTo>
                    <a:pt x="189" y="13357"/>
                    <a:pt x="1" y="16397"/>
                    <a:pt x="2389" y="17680"/>
                  </a:cubicBezTo>
                  <a:cubicBezTo>
                    <a:pt x="2444" y="17713"/>
                    <a:pt x="2511" y="17735"/>
                    <a:pt x="2577" y="17757"/>
                  </a:cubicBezTo>
                  <a:cubicBezTo>
                    <a:pt x="3411" y="19386"/>
                    <a:pt x="4917" y="20267"/>
                    <a:pt x="6436" y="20267"/>
                  </a:cubicBezTo>
                  <a:cubicBezTo>
                    <a:pt x="7515" y="20267"/>
                    <a:pt x="8600" y="19822"/>
                    <a:pt x="9455" y="18885"/>
                  </a:cubicBezTo>
                  <a:cubicBezTo>
                    <a:pt x="10354" y="19326"/>
                    <a:pt x="11294" y="19543"/>
                    <a:pt x="12224" y="19543"/>
                  </a:cubicBezTo>
                  <a:cubicBezTo>
                    <a:pt x="13605" y="19543"/>
                    <a:pt x="14964" y="19065"/>
                    <a:pt x="16134" y="18133"/>
                  </a:cubicBezTo>
                  <a:cubicBezTo>
                    <a:pt x="16898" y="18494"/>
                    <a:pt x="17716" y="18674"/>
                    <a:pt x="18523" y="18674"/>
                  </a:cubicBezTo>
                  <a:cubicBezTo>
                    <a:pt x="20016" y="18674"/>
                    <a:pt x="21473" y="18060"/>
                    <a:pt x="22492" y="16840"/>
                  </a:cubicBezTo>
                  <a:cubicBezTo>
                    <a:pt x="23203" y="17212"/>
                    <a:pt x="23975" y="17393"/>
                    <a:pt x="24741" y="17393"/>
                  </a:cubicBezTo>
                  <a:cubicBezTo>
                    <a:pt x="26000" y="17393"/>
                    <a:pt x="27245" y="16905"/>
                    <a:pt x="28186" y="15977"/>
                  </a:cubicBezTo>
                  <a:cubicBezTo>
                    <a:pt x="28789" y="16288"/>
                    <a:pt x="29442" y="16425"/>
                    <a:pt x="30108" y="16425"/>
                  </a:cubicBezTo>
                  <a:cubicBezTo>
                    <a:pt x="32242" y="16425"/>
                    <a:pt x="34509" y="15011"/>
                    <a:pt x="35672" y="13334"/>
                  </a:cubicBezTo>
                  <a:cubicBezTo>
                    <a:pt x="37176" y="11178"/>
                    <a:pt x="36446" y="7684"/>
                    <a:pt x="33837" y="7385"/>
                  </a:cubicBezTo>
                  <a:cubicBezTo>
                    <a:pt x="33928" y="5379"/>
                    <a:pt x="32327" y="3772"/>
                    <a:pt x="30505" y="3772"/>
                  </a:cubicBezTo>
                  <a:cubicBezTo>
                    <a:pt x="30117" y="3772"/>
                    <a:pt x="29719" y="3845"/>
                    <a:pt x="29325" y="4002"/>
                  </a:cubicBezTo>
                  <a:cubicBezTo>
                    <a:pt x="28862" y="2409"/>
                    <a:pt x="27452" y="1428"/>
                    <a:pt x="25929" y="1428"/>
                  </a:cubicBezTo>
                  <a:cubicBezTo>
                    <a:pt x="25307" y="1428"/>
                    <a:pt x="24665" y="1592"/>
                    <a:pt x="24062" y="1945"/>
                  </a:cubicBezTo>
                  <a:cubicBezTo>
                    <a:pt x="23241" y="650"/>
                    <a:pt x="21882" y="0"/>
                    <a:pt x="20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4898675" y="7074763"/>
              <a:ext cx="820675" cy="422700"/>
            </a:xfrm>
            <a:custGeom>
              <a:avLst/>
              <a:gdLst/>
              <a:ahLst/>
              <a:cxnLst/>
              <a:rect l="l" t="t" r="r" b="b"/>
              <a:pathLst>
                <a:path w="32827" h="16908" extrusionOk="0">
                  <a:moveTo>
                    <a:pt x="18360" y="1"/>
                  </a:moveTo>
                  <a:cubicBezTo>
                    <a:pt x="17386" y="1"/>
                    <a:pt x="16410" y="598"/>
                    <a:pt x="15935" y="1799"/>
                  </a:cubicBezTo>
                  <a:cubicBezTo>
                    <a:pt x="15806" y="2113"/>
                    <a:pt x="15462" y="2303"/>
                    <a:pt x="15126" y="2303"/>
                  </a:cubicBezTo>
                  <a:cubicBezTo>
                    <a:pt x="14942" y="2303"/>
                    <a:pt x="14760" y="2245"/>
                    <a:pt x="14619" y="2120"/>
                  </a:cubicBezTo>
                  <a:cubicBezTo>
                    <a:pt x="14031" y="1584"/>
                    <a:pt x="13377" y="1340"/>
                    <a:pt x="12761" y="1340"/>
                  </a:cubicBezTo>
                  <a:cubicBezTo>
                    <a:pt x="11549" y="1340"/>
                    <a:pt x="10483" y="2286"/>
                    <a:pt x="10351" y="3812"/>
                  </a:cubicBezTo>
                  <a:cubicBezTo>
                    <a:pt x="10316" y="4246"/>
                    <a:pt x="9900" y="4516"/>
                    <a:pt x="9492" y="4516"/>
                  </a:cubicBezTo>
                  <a:cubicBezTo>
                    <a:pt x="9381" y="4516"/>
                    <a:pt x="9270" y="4496"/>
                    <a:pt x="9168" y="4453"/>
                  </a:cubicBezTo>
                  <a:cubicBezTo>
                    <a:pt x="8747" y="4268"/>
                    <a:pt x="8327" y="4181"/>
                    <a:pt x="7929" y="4181"/>
                  </a:cubicBezTo>
                  <a:cubicBezTo>
                    <a:pt x="6538" y="4181"/>
                    <a:pt x="5419" y="5245"/>
                    <a:pt x="5497" y="6930"/>
                  </a:cubicBezTo>
                  <a:cubicBezTo>
                    <a:pt x="5537" y="7441"/>
                    <a:pt x="5134" y="7867"/>
                    <a:pt x="4636" y="7867"/>
                  </a:cubicBezTo>
                  <a:cubicBezTo>
                    <a:pt x="4595" y="7867"/>
                    <a:pt x="4554" y="7864"/>
                    <a:pt x="4512" y="7859"/>
                  </a:cubicBezTo>
                  <a:cubicBezTo>
                    <a:pt x="4378" y="7842"/>
                    <a:pt x="4248" y="7834"/>
                    <a:pt x="4122" y="7834"/>
                  </a:cubicBezTo>
                  <a:cubicBezTo>
                    <a:pt x="2350" y="7834"/>
                    <a:pt x="1433" y="9447"/>
                    <a:pt x="2135" y="11099"/>
                  </a:cubicBezTo>
                  <a:cubicBezTo>
                    <a:pt x="2334" y="11618"/>
                    <a:pt x="1991" y="12193"/>
                    <a:pt x="1438" y="12260"/>
                  </a:cubicBezTo>
                  <a:cubicBezTo>
                    <a:pt x="1018" y="12459"/>
                    <a:pt x="1" y="12857"/>
                    <a:pt x="23" y="13454"/>
                  </a:cubicBezTo>
                  <a:cubicBezTo>
                    <a:pt x="45" y="14029"/>
                    <a:pt x="996" y="14504"/>
                    <a:pt x="1361" y="14825"/>
                  </a:cubicBezTo>
                  <a:cubicBezTo>
                    <a:pt x="2212" y="15588"/>
                    <a:pt x="2588" y="16738"/>
                    <a:pt x="3871" y="16893"/>
                  </a:cubicBezTo>
                  <a:cubicBezTo>
                    <a:pt x="3957" y="16903"/>
                    <a:pt x="4043" y="16908"/>
                    <a:pt x="4128" y="16908"/>
                  </a:cubicBezTo>
                  <a:cubicBezTo>
                    <a:pt x="5045" y="16908"/>
                    <a:pt x="5875" y="16326"/>
                    <a:pt x="6381" y="15577"/>
                  </a:cubicBezTo>
                  <a:cubicBezTo>
                    <a:pt x="6535" y="15358"/>
                    <a:pt x="6765" y="15269"/>
                    <a:pt x="7001" y="15269"/>
                  </a:cubicBezTo>
                  <a:cubicBezTo>
                    <a:pt x="7206" y="15269"/>
                    <a:pt x="7417" y="15336"/>
                    <a:pt x="7586" y="15444"/>
                  </a:cubicBezTo>
                  <a:cubicBezTo>
                    <a:pt x="8336" y="15944"/>
                    <a:pt x="9191" y="16189"/>
                    <a:pt x="10042" y="16189"/>
                  </a:cubicBezTo>
                  <a:cubicBezTo>
                    <a:pt x="11184" y="16189"/>
                    <a:pt x="12319" y="15747"/>
                    <a:pt x="13182" y="14891"/>
                  </a:cubicBezTo>
                  <a:cubicBezTo>
                    <a:pt x="13382" y="14691"/>
                    <a:pt x="13603" y="14590"/>
                    <a:pt x="13834" y="14590"/>
                  </a:cubicBezTo>
                  <a:cubicBezTo>
                    <a:pt x="14011" y="14590"/>
                    <a:pt x="14193" y="14650"/>
                    <a:pt x="14376" y="14770"/>
                  </a:cubicBezTo>
                  <a:cubicBezTo>
                    <a:pt x="14978" y="15157"/>
                    <a:pt x="15625" y="15334"/>
                    <a:pt x="16259" y="15334"/>
                  </a:cubicBezTo>
                  <a:cubicBezTo>
                    <a:pt x="17509" y="15334"/>
                    <a:pt x="18710" y="14643"/>
                    <a:pt x="19429" y="13498"/>
                  </a:cubicBezTo>
                  <a:cubicBezTo>
                    <a:pt x="19566" y="13278"/>
                    <a:pt x="19806" y="13186"/>
                    <a:pt x="20050" y="13186"/>
                  </a:cubicBezTo>
                  <a:cubicBezTo>
                    <a:pt x="20258" y="13186"/>
                    <a:pt x="20470" y="13253"/>
                    <a:pt x="20623" y="13365"/>
                  </a:cubicBezTo>
                  <a:cubicBezTo>
                    <a:pt x="21227" y="13815"/>
                    <a:pt x="21899" y="14027"/>
                    <a:pt x="22559" y="14027"/>
                  </a:cubicBezTo>
                  <a:cubicBezTo>
                    <a:pt x="23555" y="14027"/>
                    <a:pt x="24525" y="13542"/>
                    <a:pt x="25190" y="12658"/>
                  </a:cubicBezTo>
                  <a:cubicBezTo>
                    <a:pt x="25361" y="12449"/>
                    <a:pt x="25607" y="12342"/>
                    <a:pt x="25856" y="12342"/>
                  </a:cubicBezTo>
                  <a:cubicBezTo>
                    <a:pt x="26041" y="12342"/>
                    <a:pt x="26228" y="12402"/>
                    <a:pt x="26384" y="12525"/>
                  </a:cubicBezTo>
                  <a:cubicBezTo>
                    <a:pt x="26854" y="12904"/>
                    <a:pt x="27374" y="13054"/>
                    <a:pt x="27904" y="13054"/>
                  </a:cubicBezTo>
                  <a:cubicBezTo>
                    <a:pt x="28798" y="13054"/>
                    <a:pt x="29719" y="12628"/>
                    <a:pt x="30476" y="12149"/>
                  </a:cubicBezTo>
                  <a:cubicBezTo>
                    <a:pt x="31028" y="11806"/>
                    <a:pt x="31615" y="11364"/>
                    <a:pt x="32002" y="10844"/>
                  </a:cubicBezTo>
                  <a:cubicBezTo>
                    <a:pt x="32770" y="9799"/>
                    <a:pt x="32826" y="7414"/>
                    <a:pt x="31149" y="7414"/>
                  </a:cubicBezTo>
                  <a:cubicBezTo>
                    <a:pt x="31017" y="7414"/>
                    <a:pt x="30873" y="7429"/>
                    <a:pt x="30719" y="7461"/>
                  </a:cubicBezTo>
                  <a:cubicBezTo>
                    <a:pt x="30664" y="7472"/>
                    <a:pt x="30611" y="7478"/>
                    <a:pt x="30559" y="7478"/>
                  </a:cubicBezTo>
                  <a:cubicBezTo>
                    <a:pt x="29982" y="7478"/>
                    <a:pt x="29652" y="6774"/>
                    <a:pt x="29845" y="6266"/>
                  </a:cubicBezTo>
                  <a:cubicBezTo>
                    <a:pt x="30411" y="4828"/>
                    <a:pt x="29490" y="3887"/>
                    <a:pt x="28400" y="3887"/>
                  </a:cubicBezTo>
                  <a:cubicBezTo>
                    <a:pt x="27914" y="3887"/>
                    <a:pt x="27395" y="4074"/>
                    <a:pt x="26959" y="4486"/>
                  </a:cubicBezTo>
                  <a:cubicBezTo>
                    <a:pt x="26811" y="4623"/>
                    <a:pt x="26649" y="4682"/>
                    <a:pt x="26491" y="4682"/>
                  </a:cubicBezTo>
                  <a:cubicBezTo>
                    <a:pt x="26011" y="4682"/>
                    <a:pt x="25560" y="4147"/>
                    <a:pt x="25610" y="3657"/>
                  </a:cubicBezTo>
                  <a:cubicBezTo>
                    <a:pt x="25744" y="2310"/>
                    <a:pt x="24811" y="1403"/>
                    <a:pt x="23762" y="1403"/>
                  </a:cubicBezTo>
                  <a:cubicBezTo>
                    <a:pt x="23252" y="1403"/>
                    <a:pt x="22715" y="1617"/>
                    <a:pt x="22260" y="2098"/>
                  </a:cubicBezTo>
                  <a:cubicBezTo>
                    <a:pt x="22072" y="2295"/>
                    <a:pt x="21807" y="2402"/>
                    <a:pt x="21551" y="2402"/>
                  </a:cubicBezTo>
                  <a:cubicBezTo>
                    <a:pt x="21233" y="2402"/>
                    <a:pt x="20929" y="2238"/>
                    <a:pt x="20800" y="1877"/>
                  </a:cubicBezTo>
                  <a:cubicBezTo>
                    <a:pt x="20352" y="628"/>
                    <a:pt x="19358" y="1"/>
                    <a:pt x="1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4836475" y="7578888"/>
              <a:ext cx="27675" cy="21325"/>
            </a:xfrm>
            <a:custGeom>
              <a:avLst/>
              <a:gdLst/>
              <a:ahLst/>
              <a:cxnLst/>
              <a:rect l="l" t="t" r="r" b="b"/>
              <a:pathLst>
                <a:path w="1107" h="853" extrusionOk="0">
                  <a:moveTo>
                    <a:pt x="554" y="1"/>
                  </a:moveTo>
                  <a:cubicBezTo>
                    <a:pt x="1" y="1"/>
                    <a:pt x="1" y="852"/>
                    <a:pt x="554" y="852"/>
                  </a:cubicBezTo>
                  <a:cubicBezTo>
                    <a:pt x="1107" y="852"/>
                    <a:pt x="110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4759350" y="7561488"/>
              <a:ext cx="29050" cy="21300"/>
            </a:xfrm>
            <a:custGeom>
              <a:avLst/>
              <a:gdLst/>
              <a:ahLst/>
              <a:cxnLst/>
              <a:rect l="l" t="t" r="r" b="b"/>
              <a:pathLst>
                <a:path w="1162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624" y="852"/>
                    <a:pt x="627" y="852"/>
                    <a:pt x="630" y="852"/>
                  </a:cubicBezTo>
                  <a:cubicBezTo>
                    <a:pt x="1162" y="852"/>
                    <a:pt x="115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4801900" y="7641913"/>
              <a:ext cx="27650" cy="21325"/>
            </a:xfrm>
            <a:custGeom>
              <a:avLst/>
              <a:gdLst/>
              <a:ahLst/>
              <a:cxnLst/>
              <a:rect l="l" t="t" r="r" b="b"/>
              <a:pathLst>
                <a:path w="1106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cubicBezTo>
                    <a:pt x="1106" y="852"/>
                    <a:pt x="110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4732525" y="7624913"/>
              <a:ext cx="21300" cy="22425"/>
            </a:xfrm>
            <a:custGeom>
              <a:avLst/>
              <a:gdLst/>
              <a:ahLst/>
              <a:cxnLst/>
              <a:rect l="l" t="t" r="r" b="b"/>
              <a:pathLst>
                <a:path w="852" h="897" extrusionOk="0">
                  <a:moveTo>
                    <a:pt x="426" y="1"/>
                  </a:moveTo>
                  <a:cubicBezTo>
                    <a:pt x="213" y="1"/>
                    <a:pt x="0" y="139"/>
                    <a:pt x="0" y="415"/>
                  </a:cubicBezTo>
                  <a:lnTo>
                    <a:pt x="0" y="482"/>
                  </a:lnTo>
                  <a:cubicBezTo>
                    <a:pt x="0" y="758"/>
                    <a:pt x="213" y="896"/>
                    <a:pt x="426" y="896"/>
                  </a:cubicBezTo>
                  <a:cubicBezTo>
                    <a:pt x="639" y="896"/>
                    <a:pt x="852" y="758"/>
                    <a:pt x="852" y="482"/>
                  </a:cubicBezTo>
                  <a:lnTo>
                    <a:pt x="852" y="415"/>
                  </a:lnTo>
                  <a:cubicBezTo>
                    <a:pt x="852" y="139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4828725" y="7723738"/>
              <a:ext cx="29325" cy="21325"/>
            </a:xfrm>
            <a:custGeom>
              <a:avLst/>
              <a:gdLst/>
              <a:ahLst/>
              <a:cxnLst/>
              <a:rect l="l" t="t" r="r" b="b"/>
              <a:pathLst>
                <a:path w="1173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lnTo>
                    <a:pt x="620" y="852"/>
                  </a:lnTo>
                  <a:cubicBezTo>
                    <a:pt x="1173" y="852"/>
                    <a:pt x="1173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4778150" y="7711038"/>
              <a:ext cx="27675" cy="21575"/>
            </a:xfrm>
            <a:custGeom>
              <a:avLst/>
              <a:gdLst/>
              <a:ahLst/>
              <a:cxnLst/>
              <a:rect l="l" t="t" r="r" b="b"/>
              <a:pathLst>
                <a:path w="1107" h="863" extrusionOk="0">
                  <a:moveTo>
                    <a:pt x="554" y="0"/>
                  </a:moveTo>
                  <a:cubicBezTo>
                    <a:pt x="1" y="0"/>
                    <a:pt x="1" y="863"/>
                    <a:pt x="554" y="863"/>
                  </a:cubicBezTo>
                  <a:cubicBezTo>
                    <a:pt x="1107" y="863"/>
                    <a:pt x="109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4811300" y="7793138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4112750" y="7451463"/>
              <a:ext cx="29050" cy="21575"/>
            </a:xfrm>
            <a:custGeom>
              <a:avLst/>
              <a:gdLst/>
              <a:ahLst/>
              <a:cxnLst/>
              <a:rect l="l" t="t" r="r" b="b"/>
              <a:pathLst>
                <a:path w="1162" h="863" extrusionOk="0">
                  <a:moveTo>
                    <a:pt x="553" y="0"/>
                  </a:moveTo>
                  <a:cubicBezTo>
                    <a:pt x="1" y="0"/>
                    <a:pt x="1" y="863"/>
                    <a:pt x="553" y="863"/>
                  </a:cubicBezTo>
                  <a:lnTo>
                    <a:pt x="620" y="863"/>
                  </a:lnTo>
                  <a:cubicBezTo>
                    <a:pt x="1162" y="852"/>
                    <a:pt x="116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4084550" y="7528588"/>
              <a:ext cx="27675" cy="21300"/>
            </a:xfrm>
            <a:custGeom>
              <a:avLst/>
              <a:gdLst/>
              <a:ahLst/>
              <a:cxnLst/>
              <a:rect l="l" t="t" r="r" b="b"/>
              <a:pathLst>
                <a:path w="1107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4085925" y="7585263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1"/>
                    <a:pt x="553" y="851"/>
                  </a:cubicBezTo>
                  <a:cubicBezTo>
                    <a:pt x="1106" y="851"/>
                    <a:pt x="109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4120775" y="7500388"/>
              <a:ext cx="29350" cy="21300"/>
            </a:xfrm>
            <a:custGeom>
              <a:avLst/>
              <a:gdLst/>
              <a:ahLst/>
              <a:cxnLst/>
              <a:rect l="l" t="t" r="r" b="b"/>
              <a:pathLst>
                <a:path w="1174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1173" y="852"/>
                    <a:pt x="117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4069925" y="7641838"/>
              <a:ext cx="28575" cy="24700"/>
            </a:xfrm>
            <a:custGeom>
              <a:avLst/>
              <a:gdLst/>
              <a:ahLst/>
              <a:cxnLst/>
              <a:rect l="l" t="t" r="r" b="b"/>
              <a:pathLst>
                <a:path w="1143" h="988" extrusionOk="0">
                  <a:moveTo>
                    <a:pt x="560" y="0"/>
                  </a:moveTo>
                  <a:cubicBezTo>
                    <a:pt x="433" y="0"/>
                    <a:pt x="309" y="63"/>
                    <a:pt x="234" y="214"/>
                  </a:cubicBezTo>
                  <a:lnTo>
                    <a:pt x="167" y="347"/>
                  </a:lnTo>
                  <a:cubicBezTo>
                    <a:pt x="1" y="680"/>
                    <a:pt x="296" y="988"/>
                    <a:pt x="577" y="988"/>
                  </a:cubicBezTo>
                  <a:cubicBezTo>
                    <a:pt x="706" y="988"/>
                    <a:pt x="832" y="923"/>
                    <a:pt x="908" y="767"/>
                  </a:cubicBezTo>
                  <a:lnTo>
                    <a:pt x="975" y="645"/>
                  </a:lnTo>
                  <a:cubicBezTo>
                    <a:pt x="1142" y="310"/>
                    <a:pt x="84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3" name="Google Shape;673;p36"/>
          <p:cNvSpPr/>
          <p:nvPr/>
        </p:nvSpPr>
        <p:spPr>
          <a:xfrm>
            <a:off x="1936318" y="1050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6"/>
          <p:cNvSpPr/>
          <p:nvPr/>
        </p:nvSpPr>
        <p:spPr>
          <a:xfrm>
            <a:off x="3047044" y="471513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6"/>
          <p:cNvSpPr/>
          <p:nvPr/>
        </p:nvSpPr>
        <p:spPr>
          <a:xfrm>
            <a:off x="1593270" y="18930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36"/>
          <p:cNvSpPr/>
          <p:nvPr/>
        </p:nvSpPr>
        <p:spPr>
          <a:xfrm>
            <a:off x="7929586" y="1357304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36"/>
          <p:cNvSpPr/>
          <p:nvPr/>
        </p:nvSpPr>
        <p:spPr>
          <a:xfrm>
            <a:off x="6000760" y="2285998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00298" y="1214428"/>
            <a:ext cx="3542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latin typeface="Comic Sans MS" pitchFamily="66" charset="0"/>
              </a:rPr>
              <a:t>Перше, на що звертають увагу:</a:t>
            </a:r>
            <a:endParaRPr lang="uk-UA" sz="3200" b="1" dirty="0">
              <a:latin typeface="Comic Sans MS" pitchFamily="66" charset="0"/>
            </a:endParaRPr>
          </a:p>
        </p:txBody>
      </p:sp>
      <p:sp>
        <p:nvSpPr>
          <p:cNvPr id="98" name="Google Shape;432;p33"/>
          <p:cNvSpPr/>
          <p:nvPr/>
        </p:nvSpPr>
        <p:spPr>
          <a:xfrm>
            <a:off x="3714744" y="285734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438;p33"/>
          <p:cNvSpPr txBox="1">
            <a:spLocks/>
          </p:cNvSpPr>
          <p:nvPr/>
        </p:nvSpPr>
        <p:spPr>
          <a:xfrm>
            <a:off x="3714744" y="500048"/>
            <a:ext cx="930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ali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0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1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>
            <a:spLocks noGrp="1"/>
          </p:cNvSpPr>
          <p:nvPr>
            <p:ph type="title"/>
          </p:nvPr>
        </p:nvSpPr>
        <p:spPr>
          <a:xfrm>
            <a:off x="642910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 idx="2"/>
          </p:nvPr>
        </p:nvSpPr>
        <p:spPr>
          <a:xfrm>
            <a:off x="5072066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Жінки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1"/>
          </p:nvPr>
        </p:nvSpPr>
        <p:spPr>
          <a:xfrm>
            <a:off x="4857752" y="3429006"/>
            <a:ext cx="3214710" cy="1153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uk-UA" sz="1800" dirty="0" smtClean="0"/>
              <a:t>фігура чоловіка (71%), 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sz="1800" dirty="0" smtClean="0"/>
              <a:t>вираз його обличчя та його волосся (по 43% відповідей). </a:t>
            </a:r>
            <a:endParaRPr lang="ru-RU" sz="1800" dirty="0" smtClean="0"/>
          </a:p>
          <a:p>
            <a:pPr marL="0" lvl="0" indent="0">
              <a:buFont typeface="Arial" pitchFamily="34" charset="0"/>
              <a:buChar char="•"/>
            </a:pPr>
            <a:endParaRPr dirty="0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571472" y="3357568"/>
            <a:ext cx="3286148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/>
              <a:t>викликають її манера триматися (44%)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/>
              <a:t> та фігура (33%).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2" name="Google Shape;587;p36"/>
          <p:cNvGrpSpPr/>
          <p:nvPr/>
        </p:nvGrpSpPr>
        <p:grpSpPr>
          <a:xfrm>
            <a:off x="714348" y="1071552"/>
            <a:ext cx="1143008" cy="1655159"/>
            <a:chOff x="-9745637" y="-77937"/>
            <a:chExt cx="1750975" cy="2984250"/>
          </a:xfrm>
        </p:grpSpPr>
        <p:sp>
          <p:nvSpPr>
            <p:cNvPr id="588" name="Google Shape;588;p36"/>
            <p:cNvSpPr/>
            <p:nvPr/>
          </p:nvSpPr>
          <p:spPr>
            <a:xfrm>
              <a:off x="-8929587" y="5563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-9525062" y="1221613"/>
              <a:ext cx="1223825" cy="1684700"/>
            </a:xfrm>
            <a:custGeom>
              <a:avLst/>
              <a:gdLst/>
              <a:ahLst/>
              <a:cxnLst/>
              <a:rect l="l" t="t" r="r" b="b"/>
              <a:pathLst>
                <a:path w="48953" h="67388" extrusionOk="0">
                  <a:moveTo>
                    <a:pt x="29324" y="0"/>
                  </a:moveTo>
                  <a:cubicBezTo>
                    <a:pt x="24561" y="0"/>
                    <a:pt x="19758" y="744"/>
                    <a:pt x="15249" y="1793"/>
                  </a:cubicBezTo>
                  <a:cubicBezTo>
                    <a:pt x="13248" y="2258"/>
                    <a:pt x="11059" y="2578"/>
                    <a:pt x="9223" y="3563"/>
                  </a:cubicBezTo>
                  <a:cubicBezTo>
                    <a:pt x="5928" y="5321"/>
                    <a:pt x="4380" y="9224"/>
                    <a:pt x="3396" y="12619"/>
                  </a:cubicBezTo>
                  <a:cubicBezTo>
                    <a:pt x="2091" y="17141"/>
                    <a:pt x="1693" y="21929"/>
                    <a:pt x="1239" y="26596"/>
                  </a:cubicBezTo>
                  <a:cubicBezTo>
                    <a:pt x="753" y="31737"/>
                    <a:pt x="421" y="36879"/>
                    <a:pt x="244" y="42043"/>
                  </a:cubicBezTo>
                  <a:cubicBezTo>
                    <a:pt x="101" y="46466"/>
                    <a:pt x="1" y="50889"/>
                    <a:pt x="123" y="55312"/>
                  </a:cubicBezTo>
                  <a:cubicBezTo>
                    <a:pt x="178" y="57523"/>
                    <a:pt x="288" y="59735"/>
                    <a:pt x="465" y="61935"/>
                  </a:cubicBezTo>
                  <a:cubicBezTo>
                    <a:pt x="554" y="62975"/>
                    <a:pt x="211" y="64468"/>
                    <a:pt x="952" y="65308"/>
                  </a:cubicBezTo>
                  <a:cubicBezTo>
                    <a:pt x="2456" y="67000"/>
                    <a:pt x="5397" y="66580"/>
                    <a:pt x="7410" y="66734"/>
                  </a:cubicBezTo>
                  <a:cubicBezTo>
                    <a:pt x="11786" y="67079"/>
                    <a:pt x="16120" y="67388"/>
                    <a:pt x="20489" y="67388"/>
                  </a:cubicBezTo>
                  <a:cubicBezTo>
                    <a:pt x="22003" y="67388"/>
                    <a:pt x="23521" y="67351"/>
                    <a:pt x="25046" y="67265"/>
                  </a:cubicBezTo>
                  <a:cubicBezTo>
                    <a:pt x="31891" y="66878"/>
                    <a:pt x="38935" y="65938"/>
                    <a:pt x="45580" y="64191"/>
                  </a:cubicBezTo>
                  <a:cubicBezTo>
                    <a:pt x="46896" y="63848"/>
                    <a:pt x="47737" y="63351"/>
                    <a:pt x="48245" y="62632"/>
                  </a:cubicBezTo>
                  <a:cubicBezTo>
                    <a:pt x="48798" y="61836"/>
                    <a:pt x="48953" y="60763"/>
                    <a:pt x="48909" y="59315"/>
                  </a:cubicBezTo>
                  <a:cubicBezTo>
                    <a:pt x="48875" y="57988"/>
                    <a:pt x="48853" y="56672"/>
                    <a:pt x="48831" y="55345"/>
                  </a:cubicBezTo>
                  <a:cubicBezTo>
                    <a:pt x="48721" y="46145"/>
                    <a:pt x="48157" y="36956"/>
                    <a:pt x="47139" y="27801"/>
                  </a:cubicBezTo>
                  <a:cubicBezTo>
                    <a:pt x="46620" y="23223"/>
                    <a:pt x="46001" y="18667"/>
                    <a:pt x="45271" y="14112"/>
                  </a:cubicBezTo>
                  <a:cubicBezTo>
                    <a:pt x="44762" y="10960"/>
                    <a:pt x="44298" y="7610"/>
                    <a:pt x="42606" y="4834"/>
                  </a:cubicBezTo>
                  <a:cubicBezTo>
                    <a:pt x="40947" y="2114"/>
                    <a:pt x="38249" y="854"/>
                    <a:pt x="35175" y="411"/>
                  </a:cubicBezTo>
                  <a:cubicBezTo>
                    <a:pt x="33247" y="127"/>
                    <a:pt x="31289" y="0"/>
                    <a:pt x="2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9481087" y="1260988"/>
              <a:ext cx="1133700" cy="1593675"/>
            </a:xfrm>
            <a:custGeom>
              <a:avLst/>
              <a:gdLst/>
              <a:ahLst/>
              <a:cxnLst/>
              <a:rect l="l" t="t" r="r" b="b"/>
              <a:pathLst>
                <a:path w="45348" h="63747" extrusionOk="0">
                  <a:moveTo>
                    <a:pt x="26833" y="1"/>
                  </a:moveTo>
                  <a:cubicBezTo>
                    <a:pt x="21139" y="1"/>
                    <a:pt x="15436" y="1236"/>
                    <a:pt x="9996" y="2894"/>
                  </a:cubicBezTo>
                  <a:cubicBezTo>
                    <a:pt x="5761" y="4177"/>
                    <a:pt x="4103" y="8478"/>
                    <a:pt x="3096" y="12426"/>
                  </a:cubicBezTo>
                  <a:cubicBezTo>
                    <a:pt x="1294" y="19481"/>
                    <a:pt x="962" y="27088"/>
                    <a:pt x="531" y="34331"/>
                  </a:cubicBezTo>
                  <a:cubicBezTo>
                    <a:pt x="0" y="43254"/>
                    <a:pt x="144" y="52145"/>
                    <a:pt x="365" y="61079"/>
                  </a:cubicBezTo>
                  <a:cubicBezTo>
                    <a:pt x="354" y="61378"/>
                    <a:pt x="409" y="61676"/>
                    <a:pt x="509" y="61964"/>
                  </a:cubicBezTo>
                  <a:cubicBezTo>
                    <a:pt x="531" y="62030"/>
                    <a:pt x="564" y="62096"/>
                    <a:pt x="608" y="62152"/>
                  </a:cubicBezTo>
                  <a:cubicBezTo>
                    <a:pt x="741" y="62296"/>
                    <a:pt x="907" y="62417"/>
                    <a:pt x="1106" y="62472"/>
                  </a:cubicBezTo>
                  <a:cubicBezTo>
                    <a:pt x="2466" y="63070"/>
                    <a:pt x="4910" y="62959"/>
                    <a:pt x="6425" y="63136"/>
                  </a:cubicBezTo>
                  <a:cubicBezTo>
                    <a:pt x="8293" y="63335"/>
                    <a:pt x="10173" y="63501"/>
                    <a:pt x="12053" y="63600"/>
                  </a:cubicBezTo>
                  <a:cubicBezTo>
                    <a:pt x="13883" y="63697"/>
                    <a:pt x="15713" y="63747"/>
                    <a:pt x="17544" y="63747"/>
                  </a:cubicBezTo>
                  <a:cubicBezTo>
                    <a:pt x="19473" y="63747"/>
                    <a:pt x="21402" y="63692"/>
                    <a:pt x="23332" y="63578"/>
                  </a:cubicBezTo>
                  <a:cubicBezTo>
                    <a:pt x="27080" y="63346"/>
                    <a:pt x="30818" y="62915"/>
                    <a:pt x="34522" y="62273"/>
                  </a:cubicBezTo>
                  <a:cubicBezTo>
                    <a:pt x="36313" y="61964"/>
                    <a:pt x="38105" y="61654"/>
                    <a:pt x="39885" y="61300"/>
                  </a:cubicBezTo>
                  <a:cubicBezTo>
                    <a:pt x="41013" y="61079"/>
                    <a:pt x="45347" y="60747"/>
                    <a:pt x="45336" y="59233"/>
                  </a:cubicBezTo>
                  <a:cubicBezTo>
                    <a:pt x="45292" y="50995"/>
                    <a:pt x="45071" y="42768"/>
                    <a:pt x="44396" y="34552"/>
                  </a:cubicBezTo>
                  <a:cubicBezTo>
                    <a:pt x="43700" y="26104"/>
                    <a:pt x="42870" y="17479"/>
                    <a:pt x="41112" y="9164"/>
                  </a:cubicBezTo>
                  <a:cubicBezTo>
                    <a:pt x="40305" y="5294"/>
                    <a:pt x="38613" y="1766"/>
                    <a:pt x="34445" y="816"/>
                  </a:cubicBezTo>
                  <a:cubicBezTo>
                    <a:pt x="31926" y="248"/>
                    <a:pt x="29380" y="1"/>
                    <a:pt x="26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463962" y="1990163"/>
              <a:ext cx="1085050" cy="90050"/>
            </a:xfrm>
            <a:custGeom>
              <a:avLst/>
              <a:gdLst/>
              <a:ahLst/>
              <a:cxnLst/>
              <a:rect l="l" t="t" r="r" b="b"/>
              <a:pathLst>
                <a:path w="43402" h="3602" extrusionOk="0">
                  <a:moveTo>
                    <a:pt x="43247" y="0"/>
                  </a:moveTo>
                  <a:cubicBezTo>
                    <a:pt x="34818" y="1266"/>
                    <a:pt x="26316" y="1896"/>
                    <a:pt x="17811" y="1896"/>
                  </a:cubicBezTo>
                  <a:cubicBezTo>
                    <a:pt x="11901" y="1896"/>
                    <a:pt x="5990" y="1592"/>
                    <a:pt x="100" y="984"/>
                  </a:cubicBezTo>
                  <a:cubicBezTo>
                    <a:pt x="67" y="1548"/>
                    <a:pt x="34" y="2112"/>
                    <a:pt x="1" y="2676"/>
                  </a:cubicBezTo>
                  <a:cubicBezTo>
                    <a:pt x="5936" y="3294"/>
                    <a:pt x="11891" y="3602"/>
                    <a:pt x="17845" y="3602"/>
                  </a:cubicBezTo>
                  <a:cubicBezTo>
                    <a:pt x="26389" y="3602"/>
                    <a:pt x="34930" y="2967"/>
                    <a:pt x="43402" y="1703"/>
                  </a:cubicBezTo>
                  <a:cubicBezTo>
                    <a:pt x="43346" y="1139"/>
                    <a:pt x="43302" y="564"/>
                    <a:pt x="43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9456762" y="1856363"/>
              <a:ext cx="1064875" cy="104725"/>
            </a:xfrm>
            <a:custGeom>
              <a:avLst/>
              <a:gdLst/>
              <a:ahLst/>
              <a:cxnLst/>
              <a:rect l="l" t="t" r="r" b="b"/>
              <a:pathLst>
                <a:path w="42595" h="4189" extrusionOk="0">
                  <a:moveTo>
                    <a:pt x="42406" y="0"/>
                  </a:moveTo>
                  <a:cubicBezTo>
                    <a:pt x="33235" y="1658"/>
                    <a:pt x="23940" y="2489"/>
                    <a:pt x="14637" y="2489"/>
                  </a:cubicBezTo>
                  <a:cubicBezTo>
                    <a:pt x="9795" y="2489"/>
                    <a:pt x="4951" y="2264"/>
                    <a:pt x="122" y="1814"/>
                  </a:cubicBezTo>
                  <a:cubicBezTo>
                    <a:pt x="78" y="2378"/>
                    <a:pt x="33" y="2942"/>
                    <a:pt x="0" y="3505"/>
                  </a:cubicBezTo>
                  <a:cubicBezTo>
                    <a:pt x="4877" y="3961"/>
                    <a:pt x="9767" y="4188"/>
                    <a:pt x="14656" y="4188"/>
                  </a:cubicBezTo>
                  <a:cubicBezTo>
                    <a:pt x="24013" y="4188"/>
                    <a:pt x="33363" y="3355"/>
                    <a:pt x="42594" y="1692"/>
                  </a:cubicBezTo>
                  <a:cubicBezTo>
                    <a:pt x="42539" y="1128"/>
                    <a:pt x="42472" y="564"/>
                    <a:pt x="4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9472812" y="2095188"/>
              <a:ext cx="1104975" cy="132425"/>
            </a:xfrm>
            <a:custGeom>
              <a:avLst/>
              <a:gdLst/>
              <a:ahLst/>
              <a:cxnLst/>
              <a:rect l="l" t="t" r="r" b="b"/>
              <a:pathLst>
                <a:path w="44199" h="5297" extrusionOk="0">
                  <a:moveTo>
                    <a:pt x="43955" y="1"/>
                  </a:moveTo>
                  <a:cubicBezTo>
                    <a:pt x="31976" y="1543"/>
                    <a:pt x="19906" y="2317"/>
                    <a:pt x="7827" y="2317"/>
                  </a:cubicBezTo>
                  <a:cubicBezTo>
                    <a:pt x="5266" y="2317"/>
                    <a:pt x="2705" y="2282"/>
                    <a:pt x="145" y="2212"/>
                  </a:cubicBezTo>
                  <a:cubicBezTo>
                    <a:pt x="89" y="3208"/>
                    <a:pt x="45" y="4203"/>
                    <a:pt x="1" y="5198"/>
                  </a:cubicBezTo>
                  <a:cubicBezTo>
                    <a:pt x="2513" y="5264"/>
                    <a:pt x="5025" y="5297"/>
                    <a:pt x="7536" y="5297"/>
                  </a:cubicBezTo>
                  <a:cubicBezTo>
                    <a:pt x="19794" y="5297"/>
                    <a:pt x="32038" y="4513"/>
                    <a:pt x="44198" y="2953"/>
                  </a:cubicBezTo>
                  <a:cubicBezTo>
                    <a:pt x="44154" y="2367"/>
                    <a:pt x="44110" y="1770"/>
                    <a:pt x="44054" y="1184"/>
                  </a:cubicBezTo>
                  <a:cubicBezTo>
                    <a:pt x="44021" y="797"/>
                    <a:pt x="43988" y="399"/>
                    <a:pt x="4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9318837" y="1106088"/>
              <a:ext cx="769650" cy="727300"/>
            </a:xfrm>
            <a:custGeom>
              <a:avLst/>
              <a:gdLst/>
              <a:ahLst/>
              <a:cxnLst/>
              <a:rect l="l" t="t" r="r" b="b"/>
              <a:pathLst>
                <a:path w="30786" h="29092" extrusionOk="0">
                  <a:moveTo>
                    <a:pt x="15309" y="0"/>
                  </a:moveTo>
                  <a:cubicBezTo>
                    <a:pt x="14903" y="0"/>
                    <a:pt x="14492" y="15"/>
                    <a:pt x="14077" y="45"/>
                  </a:cubicBezTo>
                  <a:cubicBezTo>
                    <a:pt x="8537" y="443"/>
                    <a:pt x="3108" y="2445"/>
                    <a:pt x="1626" y="8305"/>
                  </a:cubicBezTo>
                  <a:cubicBezTo>
                    <a:pt x="1" y="14697"/>
                    <a:pt x="963" y="22127"/>
                    <a:pt x="2400" y="28463"/>
                  </a:cubicBezTo>
                  <a:cubicBezTo>
                    <a:pt x="2485" y="28846"/>
                    <a:pt x="2874" y="29092"/>
                    <a:pt x="3250" y="29092"/>
                  </a:cubicBezTo>
                  <a:cubicBezTo>
                    <a:pt x="3461" y="29092"/>
                    <a:pt x="3669" y="29014"/>
                    <a:pt x="3816" y="28839"/>
                  </a:cubicBezTo>
                  <a:cubicBezTo>
                    <a:pt x="5386" y="27004"/>
                    <a:pt x="7586" y="25765"/>
                    <a:pt x="9997" y="25544"/>
                  </a:cubicBezTo>
                  <a:cubicBezTo>
                    <a:pt x="10240" y="25524"/>
                    <a:pt x="10485" y="25515"/>
                    <a:pt x="10729" y="25515"/>
                  </a:cubicBezTo>
                  <a:cubicBezTo>
                    <a:pt x="11728" y="25515"/>
                    <a:pt x="12728" y="25677"/>
                    <a:pt x="13679" y="25997"/>
                  </a:cubicBezTo>
                  <a:cubicBezTo>
                    <a:pt x="14881" y="26409"/>
                    <a:pt x="15578" y="27235"/>
                    <a:pt x="16556" y="27235"/>
                  </a:cubicBezTo>
                  <a:cubicBezTo>
                    <a:pt x="16865" y="27235"/>
                    <a:pt x="17203" y="27153"/>
                    <a:pt x="17594" y="26948"/>
                  </a:cubicBezTo>
                  <a:cubicBezTo>
                    <a:pt x="18755" y="26340"/>
                    <a:pt x="19805" y="25588"/>
                    <a:pt x="21032" y="25102"/>
                  </a:cubicBezTo>
                  <a:cubicBezTo>
                    <a:pt x="21954" y="24742"/>
                    <a:pt x="22934" y="24504"/>
                    <a:pt x="23854" y="24504"/>
                  </a:cubicBezTo>
                  <a:cubicBezTo>
                    <a:pt x="25339" y="24504"/>
                    <a:pt x="26666" y="25125"/>
                    <a:pt x="27335" y="26860"/>
                  </a:cubicBezTo>
                  <a:cubicBezTo>
                    <a:pt x="27478" y="27223"/>
                    <a:pt x="27907" y="27465"/>
                    <a:pt x="28293" y="27465"/>
                  </a:cubicBezTo>
                  <a:cubicBezTo>
                    <a:pt x="28623" y="27465"/>
                    <a:pt x="28922" y="27288"/>
                    <a:pt x="28983" y="26860"/>
                  </a:cubicBezTo>
                  <a:cubicBezTo>
                    <a:pt x="29890" y="20469"/>
                    <a:pt x="30785" y="13646"/>
                    <a:pt x="27789" y="7642"/>
                  </a:cubicBezTo>
                  <a:cubicBezTo>
                    <a:pt x="25300" y="2654"/>
                    <a:pt x="20707" y="0"/>
                    <a:pt x="15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9261612" y="1148688"/>
              <a:ext cx="661275" cy="620350"/>
            </a:xfrm>
            <a:custGeom>
              <a:avLst/>
              <a:gdLst/>
              <a:ahLst/>
              <a:cxnLst/>
              <a:rect l="l" t="t" r="r" b="b"/>
              <a:pathLst>
                <a:path w="26451" h="24814" extrusionOk="0">
                  <a:moveTo>
                    <a:pt x="12940" y="0"/>
                  </a:moveTo>
                  <a:cubicBezTo>
                    <a:pt x="12557" y="0"/>
                    <a:pt x="12170" y="15"/>
                    <a:pt x="11777" y="44"/>
                  </a:cubicBezTo>
                  <a:cubicBezTo>
                    <a:pt x="9267" y="243"/>
                    <a:pt x="6447" y="752"/>
                    <a:pt x="4291" y="2134"/>
                  </a:cubicBezTo>
                  <a:cubicBezTo>
                    <a:pt x="1748" y="3759"/>
                    <a:pt x="863" y="6590"/>
                    <a:pt x="554" y="9454"/>
                  </a:cubicBezTo>
                  <a:cubicBezTo>
                    <a:pt x="1" y="14552"/>
                    <a:pt x="410" y="19782"/>
                    <a:pt x="1427" y="24813"/>
                  </a:cubicBezTo>
                  <a:cubicBezTo>
                    <a:pt x="3431" y="23027"/>
                    <a:pt x="5932" y="22103"/>
                    <a:pt x="8478" y="22103"/>
                  </a:cubicBezTo>
                  <a:cubicBezTo>
                    <a:pt x="10470" y="22103"/>
                    <a:pt x="12490" y="22669"/>
                    <a:pt x="14320" y="23829"/>
                  </a:cubicBezTo>
                  <a:lnTo>
                    <a:pt x="14331" y="23840"/>
                  </a:lnTo>
                  <a:cubicBezTo>
                    <a:pt x="16373" y="22459"/>
                    <a:pt x="18629" y="21087"/>
                    <a:pt x="21126" y="21087"/>
                  </a:cubicBezTo>
                  <a:cubicBezTo>
                    <a:pt x="21347" y="21087"/>
                    <a:pt x="21570" y="21097"/>
                    <a:pt x="21795" y="21120"/>
                  </a:cubicBezTo>
                  <a:cubicBezTo>
                    <a:pt x="23189" y="21264"/>
                    <a:pt x="24405" y="21783"/>
                    <a:pt x="25323" y="22668"/>
                  </a:cubicBezTo>
                  <a:cubicBezTo>
                    <a:pt x="26019" y="17449"/>
                    <a:pt x="26451" y="11953"/>
                    <a:pt x="24162" y="7099"/>
                  </a:cubicBezTo>
                  <a:cubicBezTo>
                    <a:pt x="21965" y="2449"/>
                    <a:pt x="17891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694337" y="799888"/>
              <a:ext cx="252125" cy="260100"/>
            </a:xfrm>
            <a:custGeom>
              <a:avLst/>
              <a:gdLst/>
              <a:ahLst/>
              <a:cxnLst/>
              <a:rect l="l" t="t" r="r" b="b"/>
              <a:pathLst>
                <a:path w="10085" h="10404" extrusionOk="0">
                  <a:moveTo>
                    <a:pt x="4677" y="0"/>
                  </a:moveTo>
                  <a:cubicBezTo>
                    <a:pt x="3675" y="0"/>
                    <a:pt x="2690" y="285"/>
                    <a:pt x="1847" y="827"/>
                  </a:cubicBezTo>
                  <a:cubicBezTo>
                    <a:pt x="1238" y="1225"/>
                    <a:pt x="763" y="1800"/>
                    <a:pt x="464" y="2463"/>
                  </a:cubicBezTo>
                  <a:cubicBezTo>
                    <a:pt x="210" y="3071"/>
                    <a:pt x="77" y="3724"/>
                    <a:pt x="55" y="4387"/>
                  </a:cubicBezTo>
                  <a:cubicBezTo>
                    <a:pt x="0" y="5681"/>
                    <a:pt x="310" y="6964"/>
                    <a:pt x="962" y="8091"/>
                  </a:cubicBezTo>
                  <a:cubicBezTo>
                    <a:pt x="1681" y="9330"/>
                    <a:pt x="2930" y="10159"/>
                    <a:pt x="4346" y="10347"/>
                  </a:cubicBezTo>
                  <a:cubicBezTo>
                    <a:pt x="4588" y="10385"/>
                    <a:pt x="4832" y="10403"/>
                    <a:pt x="5074" y="10403"/>
                  </a:cubicBezTo>
                  <a:cubicBezTo>
                    <a:pt x="6047" y="10403"/>
                    <a:pt x="7001" y="10104"/>
                    <a:pt x="7807" y="9529"/>
                  </a:cubicBezTo>
                  <a:cubicBezTo>
                    <a:pt x="8912" y="8733"/>
                    <a:pt x="9653" y="7527"/>
                    <a:pt x="9863" y="6178"/>
                  </a:cubicBezTo>
                  <a:cubicBezTo>
                    <a:pt x="10085" y="4741"/>
                    <a:pt x="9720" y="3281"/>
                    <a:pt x="8857" y="2120"/>
                  </a:cubicBezTo>
                  <a:cubicBezTo>
                    <a:pt x="8116" y="1125"/>
                    <a:pt x="7055" y="428"/>
                    <a:pt x="5849" y="141"/>
                  </a:cubicBezTo>
                  <a:cubicBezTo>
                    <a:pt x="5706" y="108"/>
                    <a:pt x="5562" y="75"/>
                    <a:pt x="5418" y="53"/>
                  </a:cubicBezTo>
                  <a:cubicBezTo>
                    <a:pt x="5171" y="18"/>
                    <a:pt x="4924" y="0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8656487" y="837538"/>
              <a:ext cx="180550" cy="184175"/>
            </a:xfrm>
            <a:custGeom>
              <a:avLst/>
              <a:gdLst/>
              <a:ahLst/>
              <a:cxnLst/>
              <a:rect l="l" t="t" r="r" b="b"/>
              <a:pathLst>
                <a:path w="7222" h="7367" extrusionOk="0">
                  <a:moveTo>
                    <a:pt x="3195" y="0"/>
                  </a:moveTo>
                  <a:cubicBezTo>
                    <a:pt x="2477" y="0"/>
                    <a:pt x="1757" y="247"/>
                    <a:pt x="1184" y="659"/>
                  </a:cubicBezTo>
                  <a:cubicBezTo>
                    <a:pt x="299" y="1300"/>
                    <a:pt x="1" y="2240"/>
                    <a:pt x="34" y="3301"/>
                  </a:cubicBezTo>
                  <a:cubicBezTo>
                    <a:pt x="78" y="4175"/>
                    <a:pt x="322" y="5037"/>
                    <a:pt x="764" y="5800"/>
                  </a:cubicBezTo>
                  <a:cubicBezTo>
                    <a:pt x="1356" y="6823"/>
                    <a:pt x="2435" y="7367"/>
                    <a:pt x="3531" y="7367"/>
                  </a:cubicBezTo>
                  <a:cubicBezTo>
                    <a:pt x="4236" y="7367"/>
                    <a:pt x="4948" y="7141"/>
                    <a:pt x="5541" y="6674"/>
                  </a:cubicBezTo>
                  <a:cubicBezTo>
                    <a:pt x="7045" y="5469"/>
                    <a:pt x="7222" y="3478"/>
                    <a:pt x="6260" y="1897"/>
                  </a:cubicBezTo>
                  <a:cubicBezTo>
                    <a:pt x="5751" y="1034"/>
                    <a:pt x="4933" y="404"/>
                    <a:pt x="3982" y="106"/>
                  </a:cubicBezTo>
                  <a:cubicBezTo>
                    <a:pt x="3725" y="34"/>
                    <a:pt x="3460" y="0"/>
                    <a:pt x="3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9391812" y="26788"/>
              <a:ext cx="887125" cy="1771775"/>
            </a:xfrm>
            <a:custGeom>
              <a:avLst/>
              <a:gdLst/>
              <a:ahLst/>
              <a:cxnLst/>
              <a:rect l="l" t="t" r="r" b="b"/>
              <a:pathLst>
                <a:path w="35485" h="70871" extrusionOk="0">
                  <a:moveTo>
                    <a:pt x="17729" y="0"/>
                  </a:moveTo>
                  <a:cubicBezTo>
                    <a:pt x="15870" y="0"/>
                    <a:pt x="13956" y="314"/>
                    <a:pt x="12098" y="933"/>
                  </a:cubicBezTo>
                  <a:cubicBezTo>
                    <a:pt x="7940" y="2315"/>
                    <a:pt x="4534" y="5555"/>
                    <a:pt x="2500" y="10011"/>
                  </a:cubicBezTo>
                  <a:cubicBezTo>
                    <a:pt x="930" y="13472"/>
                    <a:pt x="111" y="17619"/>
                    <a:pt x="67" y="22363"/>
                  </a:cubicBezTo>
                  <a:cubicBezTo>
                    <a:pt x="1" y="28356"/>
                    <a:pt x="941" y="33398"/>
                    <a:pt x="2854" y="37313"/>
                  </a:cubicBezTo>
                  <a:cubicBezTo>
                    <a:pt x="3738" y="39148"/>
                    <a:pt x="5010" y="40785"/>
                    <a:pt x="6569" y="42100"/>
                  </a:cubicBezTo>
                  <a:cubicBezTo>
                    <a:pt x="7100" y="42543"/>
                    <a:pt x="7664" y="42963"/>
                    <a:pt x="8261" y="43328"/>
                  </a:cubicBezTo>
                  <a:cubicBezTo>
                    <a:pt x="8604" y="43549"/>
                    <a:pt x="8615" y="43693"/>
                    <a:pt x="8659" y="44190"/>
                  </a:cubicBezTo>
                  <a:lnTo>
                    <a:pt x="8681" y="44434"/>
                  </a:lnTo>
                  <a:cubicBezTo>
                    <a:pt x="8725" y="44887"/>
                    <a:pt x="8758" y="45340"/>
                    <a:pt x="8803" y="45794"/>
                  </a:cubicBezTo>
                  <a:cubicBezTo>
                    <a:pt x="8869" y="46722"/>
                    <a:pt x="8924" y="47640"/>
                    <a:pt x="8946" y="48514"/>
                  </a:cubicBezTo>
                  <a:cubicBezTo>
                    <a:pt x="9002" y="50327"/>
                    <a:pt x="8935" y="52141"/>
                    <a:pt x="8769" y="53943"/>
                  </a:cubicBezTo>
                  <a:cubicBezTo>
                    <a:pt x="8769" y="54007"/>
                    <a:pt x="14488" y="70871"/>
                    <a:pt x="19325" y="70871"/>
                  </a:cubicBezTo>
                  <a:cubicBezTo>
                    <a:pt x="19535" y="70871"/>
                    <a:pt x="19743" y="70839"/>
                    <a:pt x="19949" y="70773"/>
                  </a:cubicBezTo>
                  <a:cubicBezTo>
                    <a:pt x="22359" y="69999"/>
                    <a:pt x="24338" y="66825"/>
                    <a:pt x="24913" y="64392"/>
                  </a:cubicBezTo>
                  <a:cubicBezTo>
                    <a:pt x="25577" y="61595"/>
                    <a:pt x="25654" y="58631"/>
                    <a:pt x="25754" y="55757"/>
                  </a:cubicBezTo>
                  <a:cubicBezTo>
                    <a:pt x="25765" y="55126"/>
                    <a:pt x="25831" y="54496"/>
                    <a:pt x="25864" y="53866"/>
                  </a:cubicBezTo>
                  <a:cubicBezTo>
                    <a:pt x="25898" y="53357"/>
                    <a:pt x="25931" y="52837"/>
                    <a:pt x="25942" y="52329"/>
                  </a:cubicBezTo>
                  <a:cubicBezTo>
                    <a:pt x="25953" y="51212"/>
                    <a:pt x="25920" y="50095"/>
                    <a:pt x="25820" y="48978"/>
                  </a:cubicBezTo>
                  <a:cubicBezTo>
                    <a:pt x="25732" y="47917"/>
                    <a:pt x="25809" y="46844"/>
                    <a:pt x="25809" y="45783"/>
                  </a:cubicBezTo>
                  <a:cubicBezTo>
                    <a:pt x="25809" y="45318"/>
                    <a:pt x="25699" y="44677"/>
                    <a:pt x="25975" y="44279"/>
                  </a:cubicBezTo>
                  <a:cubicBezTo>
                    <a:pt x="26240" y="43870"/>
                    <a:pt x="26893" y="43693"/>
                    <a:pt x="27302" y="43438"/>
                  </a:cubicBezTo>
                  <a:cubicBezTo>
                    <a:pt x="27877" y="43051"/>
                    <a:pt x="28419" y="42631"/>
                    <a:pt x="28927" y="42178"/>
                  </a:cubicBezTo>
                  <a:cubicBezTo>
                    <a:pt x="30066" y="41183"/>
                    <a:pt x="31039" y="40033"/>
                    <a:pt x="31836" y="38761"/>
                  </a:cubicBezTo>
                  <a:cubicBezTo>
                    <a:pt x="34368" y="34670"/>
                    <a:pt x="35485" y="29373"/>
                    <a:pt x="35241" y="22562"/>
                  </a:cubicBezTo>
                  <a:cubicBezTo>
                    <a:pt x="35020" y="16392"/>
                    <a:pt x="33361" y="5478"/>
                    <a:pt x="24737" y="1674"/>
                  </a:cubicBezTo>
                  <a:cubicBezTo>
                    <a:pt x="24637" y="1630"/>
                    <a:pt x="24549" y="1597"/>
                    <a:pt x="24460" y="1563"/>
                  </a:cubicBezTo>
                  <a:cubicBezTo>
                    <a:pt x="24372" y="1541"/>
                    <a:pt x="24283" y="1508"/>
                    <a:pt x="24173" y="1453"/>
                  </a:cubicBezTo>
                  <a:cubicBezTo>
                    <a:pt x="22846" y="812"/>
                    <a:pt x="21441" y="369"/>
                    <a:pt x="19982" y="159"/>
                  </a:cubicBezTo>
                  <a:cubicBezTo>
                    <a:pt x="19245" y="53"/>
                    <a:pt x="18491" y="0"/>
                    <a:pt x="17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9359187" y="64688"/>
              <a:ext cx="816350" cy="1679000"/>
            </a:xfrm>
            <a:custGeom>
              <a:avLst/>
              <a:gdLst/>
              <a:ahLst/>
              <a:cxnLst/>
              <a:rect l="l" t="t" r="r" b="b"/>
              <a:pathLst>
                <a:path w="32654" h="67160" extrusionOk="0">
                  <a:moveTo>
                    <a:pt x="16728" y="1"/>
                  </a:moveTo>
                  <a:cubicBezTo>
                    <a:pt x="15280" y="1"/>
                    <a:pt x="13812" y="205"/>
                    <a:pt x="12374" y="567"/>
                  </a:cubicBezTo>
                  <a:cubicBezTo>
                    <a:pt x="8637" y="1507"/>
                    <a:pt x="5607" y="3907"/>
                    <a:pt x="3627" y="7168"/>
                  </a:cubicBezTo>
                  <a:cubicBezTo>
                    <a:pt x="1692" y="10386"/>
                    <a:pt x="764" y="14113"/>
                    <a:pt x="432" y="17828"/>
                  </a:cubicBezTo>
                  <a:cubicBezTo>
                    <a:pt x="1" y="22494"/>
                    <a:pt x="410" y="27205"/>
                    <a:pt x="1659" y="31738"/>
                  </a:cubicBezTo>
                  <a:cubicBezTo>
                    <a:pt x="2699" y="35432"/>
                    <a:pt x="4645" y="38539"/>
                    <a:pt x="7818" y="40573"/>
                  </a:cubicBezTo>
                  <a:cubicBezTo>
                    <a:pt x="7984" y="40728"/>
                    <a:pt x="8150" y="40905"/>
                    <a:pt x="8283" y="41093"/>
                  </a:cubicBezTo>
                  <a:cubicBezTo>
                    <a:pt x="8393" y="41248"/>
                    <a:pt x="8493" y="41414"/>
                    <a:pt x="8570" y="41591"/>
                  </a:cubicBezTo>
                  <a:cubicBezTo>
                    <a:pt x="8736" y="42110"/>
                    <a:pt x="8847" y="42652"/>
                    <a:pt x="8924" y="43194"/>
                  </a:cubicBezTo>
                  <a:cubicBezTo>
                    <a:pt x="8924" y="43216"/>
                    <a:pt x="8935" y="43238"/>
                    <a:pt x="8946" y="43249"/>
                  </a:cubicBezTo>
                  <a:cubicBezTo>
                    <a:pt x="9245" y="46213"/>
                    <a:pt x="9267" y="49198"/>
                    <a:pt x="9012" y="52173"/>
                  </a:cubicBezTo>
                  <a:cubicBezTo>
                    <a:pt x="9432" y="55715"/>
                    <a:pt x="15732" y="67159"/>
                    <a:pt x="18401" y="67159"/>
                  </a:cubicBezTo>
                  <a:cubicBezTo>
                    <a:pt x="18474" y="67159"/>
                    <a:pt x="18544" y="67151"/>
                    <a:pt x="18610" y="67134"/>
                  </a:cubicBezTo>
                  <a:cubicBezTo>
                    <a:pt x="20391" y="66680"/>
                    <a:pt x="21209" y="64502"/>
                    <a:pt x="21684" y="62954"/>
                  </a:cubicBezTo>
                  <a:cubicBezTo>
                    <a:pt x="22381" y="60709"/>
                    <a:pt x="22702" y="58354"/>
                    <a:pt x="22923" y="56032"/>
                  </a:cubicBezTo>
                  <a:cubicBezTo>
                    <a:pt x="23067" y="54451"/>
                    <a:pt x="23210" y="52869"/>
                    <a:pt x="23210" y="51277"/>
                  </a:cubicBezTo>
                  <a:cubicBezTo>
                    <a:pt x="23210" y="49740"/>
                    <a:pt x="22989" y="48236"/>
                    <a:pt x="22956" y="46699"/>
                  </a:cubicBezTo>
                  <a:cubicBezTo>
                    <a:pt x="22923" y="45317"/>
                    <a:pt x="22779" y="43802"/>
                    <a:pt x="23354" y="42475"/>
                  </a:cubicBezTo>
                  <a:cubicBezTo>
                    <a:pt x="23995" y="40994"/>
                    <a:pt x="25488" y="40529"/>
                    <a:pt x="26638" y="39545"/>
                  </a:cubicBezTo>
                  <a:cubicBezTo>
                    <a:pt x="27821" y="38539"/>
                    <a:pt x="28817" y="37345"/>
                    <a:pt x="29580" y="35996"/>
                  </a:cubicBezTo>
                  <a:cubicBezTo>
                    <a:pt x="31625" y="32402"/>
                    <a:pt x="32278" y="28145"/>
                    <a:pt x="32410" y="24076"/>
                  </a:cubicBezTo>
                  <a:cubicBezTo>
                    <a:pt x="32654" y="16523"/>
                    <a:pt x="31172" y="6317"/>
                    <a:pt x="23995" y="2182"/>
                  </a:cubicBezTo>
                  <a:cubicBezTo>
                    <a:pt x="23664" y="1960"/>
                    <a:pt x="23553" y="1905"/>
                    <a:pt x="23321" y="1761"/>
                  </a:cubicBezTo>
                  <a:cubicBezTo>
                    <a:pt x="21308" y="523"/>
                    <a:pt x="19043" y="1"/>
                    <a:pt x="1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9357812" y="64563"/>
              <a:ext cx="814700" cy="749650"/>
            </a:xfrm>
            <a:custGeom>
              <a:avLst/>
              <a:gdLst/>
              <a:ahLst/>
              <a:cxnLst/>
              <a:rect l="l" t="t" r="r" b="b"/>
              <a:pathLst>
                <a:path w="32588" h="29986" extrusionOk="0">
                  <a:moveTo>
                    <a:pt x="16671" y="0"/>
                  </a:moveTo>
                  <a:cubicBezTo>
                    <a:pt x="15224" y="0"/>
                    <a:pt x="13757" y="204"/>
                    <a:pt x="12319" y="561"/>
                  </a:cubicBezTo>
                  <a:cubicBezTo>
                    <a:pt x="8582" y="1501"/>
                    <a:pt x="5552" y="3900"/>
                    <a:pt x="3572" y="7173"/>
                  </a:cubicBezTo>
                  <a:cubicBezTo>
                    <a:pt x="1637" y="10380"/>
                    <a:pt x="709" y="14118"/>
                    <a:pt x="377" y="17822"/>
                  </a:cubicBezTo>
                  <a:cubicBezTo>
                    <a:pt x="1" y="21891"/>
                    <a:pt x="266" y="25993"/>
                    <a:pt x="1162" y="29985"/>
                  </a:cubicBezTo>
                  <a:cubicBezTo>
                    <a:pt x="3948" y="24003"/>
                    <a:pt x="5342" y="17479"/>
                    <a:pt x="5242" y="10889"/>
                  </a:cubicBezTo>
                  <a:lnTo>
                    <a:pt x="5242" y="10889"/>
                  </a:lnTo>
                  <a:cubicBezTo>
                    <a:pt x="7985" y="11401"/>
                    <a:pt x="10760" y="11656"/>
                    <a:pt x="13533" y="11656"/>
                  </a:cubicBezTo>
                  <a:cubicBezTo>
                    <a:pt x="18003" y="11656"/>
                    <a:pt x="22465" y="10994"/>
                    <a:pt x="26771" y="9684"/>
                  </a:cubicBezTo>
                  <a:cubicBezTo>
                    <a:pt x="27191" y="16185"/>
                    <a:pt x="28972" y="22510"/>
                    <a:pt x="32001" y="28271"/>
                  </a:cubicBezTo>
                  <a:cubicBezTo>
                    <a:pt x="32189" y="26878"/>
                    <a:pt x="32311" y="25474"/>
                    <a:pt x="32344" y="24069"/>
                  </a:cubicBezTo>
                  <a:cubicBezTo>
                    <a:pt x="32588" y="16528"/>
                    <a:pt x="31117" y="6311"/>
                    <a:pt x="23940" y="2175"/>
                  </a:cubicBezTo>
                  <a:cubicBezTo>
                    <a:pt x="23609" y="1965"/>
                    <a:pt x="23498" y="1899"/>
                    <a:pt x="23266" y="1766"/>
                  </a:cubicBezTo>
                  <a:cubicBezTo>
                    <a:pt x="21252" y="521"/>
                    <a:pt x="18987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9068362" y="1096138"/>
              <a:ext cx="315700" cy="445500"/>
            </a:xfrm>
            <a:custGeom>
              <a:avLst/>
              <a:gdLst/>
              <a:ahLst/>
              <a:cxnLst/>
              <a:rect l="l" t="t" r="r" b="b"/>
              <a:pathLst>
                <a:path w="12628" h="17820" extrusionOk="0">
                  <a:moveTo>
                    <a:pt x="12628" y="1"/>
                  </a:moveTo>
                  <a:lnTo>
                    <a:pt x="12628" y="1"/>
                  </a:lnTo>
                  <a:cubicBezTo>
                    <a:pt x="10007" y="642"/>
                    <a:pt x="7331" y="1040"/>
                    <a:pt x="4633" y="1206"/>
                  </a:cubicBezTo>
                  <a:cubicBezTo>
                    <a:pt x="4517" y="1212"/>
                    <a:pt x="4397" y="1215"/>
                    <a:pt x="4272" y="1215"/>
                  </a:cubicBezTo>
                  <a:cubicBezTo>
                    <a:pt x="3888" y="1215"/>
                    <a:pt x="3470" y="1192"/>
                    <a:pt x="3055" y="1192"/>
                  </a:cubicBezTo>
                  <a:cubicBezTo>
                    <a:pt x="1940" y="1192"/>
                    <a:pt x="850" y="1355"/>
                    <a:pt x="509" y="2555"/>
                  </a:cubicBezTo>
                  <a:cubicBezTo>
                    <a:pt x="0" y="4324"/>
                    <a:pt x="1515" y="7210"/>
                    <a:pt x="2156" y="8781"/>
                  </a:cubicBezTo>
                  <a:cubicBezTo>
                    <a:pt x="3196" y="11335"/>
                    <a:pt x="4489" y="14121"/>
                    <a:pt x="6303" y="16222"/>
                  </a:cubicBezTo>
                  <a:cubicBezTo>
                    <a:pt x="7252" y="17319"/>
                    <a:pt x="8398" y="17820"/>
                    <a:pt x="9533" y="17820"/>
                  </a:cubicBezTo>
                  <a:cubicBezTo>
                    <a:pt x="10012" y="17820"/>
                    <a:pt x="10488" y="17731"/>
                    <a:pt x="10947" y="17560"/>
                  </a:cubicBezTo>
                  <a:cubicBezTo>
                    <a:pt x="11091" y="16632"/>
                    <a:pt x="11201" y="15703"/>
                    <a:pt x="11290" y="14774"/>
                  </a:cubicBezTo>
                  <a:cubicBezTo>
                    <a:pt x="11434" y="13193"/>
                    <a:pt x="11566" y="11611"/>
                    <a:pt x="11577" y="10019"/>
                  </a:cubicBezTo>
                  <a:cubicBezTo>
                    <a:pt x="11577" y="8482"/>
                    <a:pt x="11356" y="6978"/>
                    <a:pt x="11323" y="5441"/>
                  </a:cubicBezTo>
                  <a:cubicBezTo>
                    <a:pt x="11290" y="4059"/>
                    <a:pt x="11146" y="2544"/>
                    <a:pt x="11721" y="1217"/>
                  </a:cubicBezTo>
                  <a:cubicBezTo>
                    <a:pt x="11931" y="753"/>
                    <a:pt x="12241" y="333"/>
                    <a:pt x="12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9381862" y="-77937"/>
              <a:ext cx="877175" cy="390725"/>
            </a:xfrm>
            <a:custGeom>
              <a:avLst/>
              <a:gdLst/>
              <a:ahLst/>
              <a:cxnLst/>
              <a:rect l="l" t="t" r="r" b="b"/>
              <a:pathLst>
                <a:path w="35087" h="15629" extrusionOk="0">
                  <a:moveTo>
                    <a:pt x="18830" y="0"/>
                  </a:moveTo>
                  <a:cubicBezTo>
                    <a:pt x="15060" y="0"/>
                    <a:pt x="11247" y="759"/>
                    <a:pt x="7852" y="2070"/>
                  </a:cubicBezTo>
                  <a:cubicBezTo>
                    <a:pt x="5154" y="3110"/>
                    <a:pt x="2411" y="4558"/>
                    <a:pt x="1084" y="7267"/>
                  </a:cubicBezTo>
                  <a:cubicBezTo>
                    <a:pt x="1" y="9490"/>
                    <a:pt x="277" y="12000"/>
                    <a:pt x="1936" y="13836"/>
                  </a:cubicBezTo>
                  <a:cubicBezTo>
                    <a:pt x="2058" y="13979"/>
                    <a:pt x="2234" y="14068"/>
                    <a:pt x="2433" y="14090"/>
                  </a:cubicBezTo>
                  <a:cubicBezTo>
                    <a:pt x="5825" y="15238"/>
                    <a:pt x="9372" y="15629"/>
                    <a:pt x="12937" y="15629"/>
                  </a:cubicBezTo>
                  <a:cubicBezTo>
                    <a:pt x="15451" y="15629"/>
                    <a:pt x="17974" y="15434"/>
                    <a:pt x="20457" y="15173"/>
                  </a:cubicBezTo>
                  <a:cubicBezTo>
                    <a:pt x="23211" y="14886"/>
                    <a:pt x="25997" y="14610"/>
                    <a:pt x="28728" y="14145"/>
                  </a:cubicBezTo>
                  <a:cubicBezTo>
                    <a:pt x="30730" y="13802"/>
                    <a:pt x="32864" y="12973"/>
                    <a:pt x="33550" y="10883"/>
                  </a:cubicBezTo>
                  <a:cubicBezTo>
                    <a:pt x="35087" y="6195"/>
                    <a:pt x="29956" y="2247"/>
                    <a:pt x="26119" y="1053"/>
                  </a:cubicBezTo>
                  <a:cubicBezTo>
                    <a:pt x="23796" y="331"/>
                    <a:pt x="21322" y="0"/>
                    <a:pt x="18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9370787" y="-37137"/>
              <a:ext cx="809425" cy="310000"/>
            </a:xfrm>
            <a:custGeom>
              <a:avLst/>
              <a:gdLst/>
              <a:ahLst/>
              <a:cxnLst/>
              <a:rect l="l" t="t" r="r" b="b"/>
              <a:pathLst>
                <a:path w="32377" h="12400" extrusionOk="0">
                  <a:moveTo>
                    <a:pt x="18720" y="1"/>
                  </a:moveTo>
                  <a:cubicBezTo>
                    <a:pt x="17404" y="1"/>
                    <a:pt x="16135" y="84"/>
                    <a:pt x="14994" y="206"/>
                  </a:cubicBezTo>
                  <a:cubicBezTo>
                    <a:pt x="11832" y="538"/>
                    <a:pt x="8514" y="1411"/>
                    <a:pt x="5706" y="2926"/>
                  </a:cubicBezTo>
                  <a:cubicBezTo>
                    <a:pt x="2941" y="4419"/>
                    <a:pt x="0" y="7946"/>
                    <a:pt x="2532" y="10943"/>
                  </a:cubicBezTo>
                  <a:cubicBezTo>
                    <a:pt x="5779" y="12032"/>
                    <a:pt x="9157" y="12399"/>
                    <a:pt x="12554" y="12399"/>
                  </a:cubicBezTo>
                  <a:cubicBezTo>
                    <a:pt x="14815" y="12399"/>
                    <a:pt x="17084" y="12236"/>
                    <a:pt x="19329" y="12016"/>
                  </a:cubicBezTo>
                  <a:cubicBezTo>
                    <a:pt x="21861" y="11761"/>
                    <a:pt x="24393" y="11429"/>
                    <a:pt x="26925" y="11098"/>
                  </a:cubicBezTo>
                  <a:cubicBezTo>
                    <a:pt x="28097" y="10943"/>
                    <a:pt x="29590" y="10799"/>
                    <a:pt x="30585" y="10058"/>
                  </a:cubicBezTo>
                  <a:cubicBezTo>
                    <a:pt x="32377" y="8731"/>
                    <a:pt x="31702" y="6343"/>
                    <a:pt x="30707" y="4773"/>
                  </a:cubicBezTo>
                  <a:cubicBezTo>
                    <a:pt x="28334" y="986"/>
                    <a:pt x="23247" y="1"/>
                    <a:pt x="18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9482487" y="208388"/>
              <a:ext cx="235700" cy="649675"/>
            </a:xfrm>
            <a:custGeom>
              <a:avLst/>
              <a:gdLst/>
              <a:ahLst/>
              <a:cxnLst/>
              <a:rect l="l" t="t" r="r" b="b"/>
              <a:pathLst>
                <a:path w="9428" h="25987" extrusionOk="0">
                  <a:moveTo>
                    <a:pt x="6186" y="0"/>
                  </a:moveTo>
                  <a:cubicBezTo>
                    <a:pt x="5831" y="0"/>
                    <a:pt x="5430" y="82"/>
                    <a:pt x="4977" y="259"/>
                  </a:cubicBezTo>
                  <a:cubicBezTo>
                    <a:pt x="3185" y="967"/>
                    <a:pt x="2323" y="3157"/>
                    <a:pt x="1659" y="4815"/>
                  </a:cubicBezTo>
                  <a:cubicBezTo>
                    <a:pt x="720" y="7159"/>
                    <a:pt x="200" y="9669"/>
                    <a:pt x="134" y="12202"/>
                  </a:cubicBezTo>
                  <a:cubicBezTo>
                    <a:pt x="1" y="17189"/>
                    <a:pt x="1991" y="21700"/>
                    <a:pt x="4966" y="25614"/>
                  </a:cubicBezTo>
                  <a:cubicBezTo>
                    <a:pt x="4988" y="25625"/>
                    <a:pt x="4999" y="25637"/>
                    <a:pt x="5010" y="25659"/>
                  </a:cubicBezTo>
                  <a:cubicBezTo>
                    <a:pt x="5172" y="25866"/>
                    <a:pt x="5442" y="25987"/>
                    <a:pt x="5705" y="25987"/>
                  </a:cubicBezTo>
                  <a:cubicBezTo>
                    <a:pt x="5947" y="25987"/>
                    <a:pt x="6183" y="25886"/>
                    <a:pt x="6326" y="25659"/>
                  </a:cubicBezTo>
                  <a:cubicBezTo>
                    <a:pt x="6458" y="25515"/>
                    <a:pt x="6525" y="25327"/>
                    <a:pt x="6503" y="25150"/>
                  </a:cubicBezTo>
                  <a:cubicBezTo>
                    <a:pt x="7896" y="19809"/>
                    <a:pt x="8648" y="14325"/>
                    <a:pt x="8758" y="8807"/>
                  </a:cubicBezTo>
                  <a:cubicBezTo>
                    <a:pt x="8778" y="6794"/>
                    <a:pt x="9427" y="0"/>
                    <a:pt x="6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9479987" y="256813"/>
              <a:ext cx="177225" cy="534450"/>
            </a:xfrm>
            <a:custGeom>
              <a:avLst/>
              <a:gdLst/>
              <a:ahLst/>
              <a:cxnLst/>
              <a:rect l="l" t="t" r="r" b="b"/>
              <a:pathLst>
                <a:path w="7089" h="21378" extrusionOk="0">
                  <a:moveTo>
                    <a:pt x="5516" y="1"/>
                  </a:moveTo>
                  <a:cubicBezTo>
                    <a:pt x="4959" y="1"/>
                    <a:pt x="4541" y="325"/>
                    <a:pt x="4258" y="965"/>
                  </a:cubicBezTo>
                  <a:cubicBezTo>
                    <a:pt x="0" y="7356"/>
                    <a:pt x="1272" y="15318"/>
                    <a:pt x="5208" y="21377"/>
                  </a:cubicBezTo>
                  <a:cubicBezTo>
                    <a:pt x="6038" y="17905"/>
                    <a:pt x="6602" y="14378"/>
                    <a:pt x="6878" y="10817"/>
                  </a:cubicBezTo>
                  <a:cubicBezTo>
                    <a:pt x="7033" y="8717"/>
                    <a:pt x="7088" y="6605"/>
                    <a:pt x="7044" y="4504"/>
                  </a:cubicBezTo>
                  <a:cubicBezTo>
                    <a:pt x="7022" y="3707"/>
                    <a:pt x="7011" y="2911"/>
                    <a:pt x="6956" y="2126"/>
                  </a:cubicBezTo>
                  <a:cubicBezTo>
                    <a:pt x="6945" y="1540"/>
                    <a:pt x="6878" y="965"/>
                    <a:pt x="6757" y="401"/>
                  </a:cubicBezTo>
                  <a:cubicBezTo>
                    <a:pt x="6286" y="134"/>
                    <a:pt x="5873" y="1"/>
                    <a:pt x="5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8677762" y="166213"/>
              <a:ext cx="244675" cy="653250"/>
            </a:xfrm>
            <a:custGeom>
              <a:avLst/>
              <a:gdLst/>
              <a:ahLst/>
              <a:cxnLst/>
              <a:rect l="l" t="t" r="r" b="b"/>
              <a:pathLst>
                <a:path w="9787" h="26130" extrusionOk="0">
                  <a:moveTo>
                    <a:pt x="3179" y="1"/>
                  </a:moveTo>
                  <a:cubicBezTo>
                    <a:pt x="2574" y="1"/>
                    <a:pt x="1981" y="186"/>
                    <a:pt x="1537" y="608"/>
                  </a:cubicBezTo>
                  <a:cubicBezTo>
                    <a:pt x="0" y="2057"/>
                    <a:pt x="874" y="5054"/>
                    <a:pt x="1084" y="6823"/>
                  </a:cubicBezTo>
                  <a:cubicBezTo>
                    <a:pt x="1869" y="13092"/>
                    <a:pt x="3262" y="19263"/>
                    <a:pt x="4855" y="25377"/>
                  </a:cubicBezTo>
                  <a:cubicBezTo>
                    <a:pt x="4833" y="25588"/>
                    <a:pt x="4932" y="25798"/>
                    <a:pt x="5109" y="25930"/>
                  </a:cubicBezTo>
                  <a:cubicBezTo>
                    <a:pt x="5250" y="26067"/>
                    <a:pt x="5434" y="26129"/>
                    <a:pt x="5622" y="26129"/>
                  </a:cubicBezTo>
                  <a:cubicBezTo>
                    <a:pt x="5966" y="26129"/>
                    <a:pt x="6322" y="25920"/>
                    <a:pt x="6436" y="25576"/>
                  </a:cubicBezTo>
                  <a:cubicBezTo>
                    <a:pt x="6436" y="25576"/>
                    <a:pt x="6436" y="25565"/>
                    <a:pt x="6447" y="25565"/>
                  </a:cubicBezTo>
                  <a:cubicBezTo>
                    <a:pt x="8150" y="21021"/>
                    <a:pt x="9786" y="16178"/>
                    <a:pt x="9621" y="11257"/>
                  </a:cubicBezTo>
                  <a:cubicBezTo>
                    <a:pt x="9554" y="9090"/>
                    <a:pt x="9101" y="6922"/>
                    <a:pt x="8117" y="4976"/>
                  </a:cubicBezTo>
                  <a:cubicBezTo>
                    <a:pt x="7431" y="3638"/>
                    <a:pt x="6292" y="1515"/>
                    <a:pt x="5032" y="597"/>
                  </a:cubicBezTo>
                  <a:cubicBezTo>
                    <a:pt x="4518" y="222"/>
                    <a:pt x="3841" y="1"/>
                    <a:pt x="3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8620062" y="206113"/>
              <a:ext cx="150475" cy="526275"/>
            </a:xfrm>
            <a:custGeom>
              <a:avLst/>
              <a:gdLst/>
              <a:ahLst/>
              <a:cxnLst/>
              <a:rect l="l" t="t" r="r" b="b"/>
              <a:pathLst>
                <a:path w="6019" h="21051" extrusionOk="0">
                  <a:moveTo>
                    <a:pt x="1018" y="0"/>
                  </a:moveTo>
                  <a:cubicBezTo>
                    <a:pt x="150" y="0"/>
                    <a:pt x="0" y="1520"/>
                    <a:pt x="70" y="2374"/>
                  </a:cubicBezTo>
                  <a:cubicBezTo>
                    <a:pt x="291" y="4895"/>
                    <a:pt x="645" y="7394"/>
                    <a:pt x="1076" y="9893"/>
                  </a:cubicBezTo>
                  <a:cubicBezTo>
                    <a:pt x="1728" y="13642"/>
                    <a:pt x="2569" y="17357"/>
                    <a:pt x="3498" y="21050"/>
                  </a:cubicBezTo>
                  <a:cubicBezTo>
                    <a:pt x="4471" y="18275"/>
                    <a:pt x="5300" y="15411"/>
                    <a:pt x="5599" y="12481"/>
                  </a:cubicBezTo>
                  <a:cubicBezTo>
                    <a:pt x="6019" y="8500"/>
                    <a:pt x="5190" y="5216"/>
                    <a:pt x="2945" y="1932"/>
                  </a:cubicBezTo>
                  <a:cubicBezTo>
                    <a:pt x="2635" y="1478"/>
                    <a:pt x="2337" y="715"/>
                    <a:pt x="1883" y="373"/>
                  </a:cubicBezTo>
                  <a:cubicBezTo>
                    <a:pt x="1536" y="110"/>
                    <a:pt x="1251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9130837" y="614663"/>
              <a:ext cx="66925" cy="92875"/>
            </a:xfrm>
            <a:custGeom>
              <a:avLst/>
              <a:gdLst/>
              <a:ahLst/>
              <a:cxnLst/>
              <a:rect l="l" t="t" r="r" b="b"/>
              <a:pathLst>
                <a:path w="2677" h="3715" extrusionOk="0">
                  <a:moveTo>
                    <a:pt x="1406" y="1"/>
                  </a:moveTo>
                  <a:cubicBezTo>
                    <a:pt x="1089" y="1"/>
                    <a:pt x="769" y="204"/>
                    <a:pt x="553" y="528"/>
                  </a:cubicBezTo>
                  <a:cubicBezTo>
                    <a:pt x="0" y="1347"/>
                    <a:pt x="155" y="2740"/>
                    <a:pt x="863" y="3426"/>
                  </a:cubicBezTo>
                  <a:cubicBezTo>
                    <a:pt x="1056" y="3615"/>
                    <a:pt x="1317" y="3715"/>
                    <a:pt x="1570" y="3715"/>
                  </a:cubicBezTo>
                  <a:cubicBezTo>
                    <a:pt x="1909" y="3715"/>
                    <a:pt x="2233" y="3535"/>
                    <a:pt x="2366" y="3149"/>
                  </a:cubicBezTo>
                  <a:cubicBezTo>
                    <a:pt x="2676" y="2264"/>
                    <a:pt x="2588" y="1302"/>
                    <a:pt x="2134" y="484"/>
                  </a:cubicBezTo>
                  <a:cubicBezTo>
                    <a:pt x="1937" y="145"/>
                    <a:pt x="1673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8836987" y="593413"/>
              <a:ext cx="64425" cy="92850"/>
            </a:xfrm>
            <a:custGeom>
              <a:avLst/>
              <a:gdLst/>
              <a:ahLst/>
              <a:cxnLst/>
              <a:rect l="l" t="t" r="r" b="b"/>
              <a:pathLst>
                <a:path w="2577" h="3714" extrusionOk="0">
                  <a:moveTo>
                    <a:pt x="1453" y="0"/>
                  </a:moveTo>
                  <a:cubicBezTo>
                    <a:pt x="1162" y="0"/>
                    <a:pt x="856" y="163"/>
                    <a:pt x="631" y="427"/>
                  </a:cubicBezTo>
                  <a:cubicBezTo>
                    <a:pt x="0" y="1190"/>
                    <a:pt x="11" y="2595"/>
                    <a:pt x="642" y="3347"/>
                  </a:cubicBezTo>
                  <a:cubicBezTo>
                    <a:pt x="839" y="3582"/>
                    <a:pt x="1132" y="3713"/>
                    <a:pt x="1416" y="3713"/>
                  </a:cubicBezTo>
                  <a:cubicBezTo>
                    <a:pt x="1720" y="3713"/>
                    <a:pt x="2013" y="3562"/>
                    <a:pt x="2168" y="3225"/>
                  </a:cubicBezTo>
                  <a:cubicBezTo>
                    <a:pt x="2566" y="2374"/>
                    <a:pt x="2577" y="1412"/>
                    <a:pt x="2201" y="560"/>
                  </a:cubicBezTo>
                  <a:cubicBezTo>
                    <a:pt x="2029" y="166"/>
                    <a:pt x="17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8993087" y="587563"/>
              <a:ext cx="96950" cy="158650"/>
            </a:xfrm>
            <a:custGeom>
              <a:avLst/>
              <a:gdLst/>
              <a:ahLst/>
              <a:cxnLst/>
              <a:rect l="l" t="t" r="r" b="b"/>
              <a:pathLst>
                <a:path w="3878" h="6346" extrusionOk="0">
                  <a:moveTo>
                    <a:pt x="1951" y="1"/>
                  </a:moveTo>
                  <a:cubicBezTo>
                    <a:pt x="1423" y="1"/>
                    <a:pt x="848" y="447"/>
                    <a:pt x="981" y="1126"/>
                  </a:cubicBezTo>
                  <a:cubicBezTo>
                    <a:pt x="1136" y="1911"/>
                    <a:pt x="1854" y="4266"/>
                    <a:pt x="915" y="4698"/>
                  </a:cubicBezTo>
                  <a:cubicBezTo>
                    <a:pt x="0" y="5111"/>
                    <a:pt x="577" y="6346"/>
                    <a:pt x="1427" y="6346"/>
                  </a:cubicBezTo>
                  <a:cubicBezTo>
                    <a:pt x="1554" y="6346"/>
                    <a:pt x="1686" y="6318"/>
                    <a:pt x="1821" y="6257"/>
                  </a:cubicBezTo>
                  <a:cubicBezTo>
                    <a:pt x="3878" y="5317"/>
                    <a:pt x="3060" y="2353"/>
                    <a:pt x="2717" y="650"/>
                  </a:cubicBezTo>
                  <a:cubicBezTo>
                    <a:pt x="2629" y="197"/>
                    <a:pt x="2300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9113162" y="748638"/>
              <a:ext cx="145450" cy="102675"/>
            </a:xfrm>
            <a:custGeom>
              <a:avLst/>
              <a:gdLst/>
              <a:ahLst/>
              <a:cxnLst/>
              <a:rect l="l" t="t" r="r" b="b"/>
              <a:pathLst>
                <a:path w="5818" h="4107" extrusionOk="0">
                  <a:moveTo>
                    <a:pt x="4413" y="0"/>
                  </a:moveTo>
                  <a:cubicBezTo>
                    <a:pt x="3716" y="0"/>
                    <a:pt x="2905" y="397"/>
                    <a:pt x="2389" y="687"/>
                  </a:cubicBezTo>
                  <a:cubicBezTo>
                    <a:pt x="1483" y="1196"/>
                    <a:pt x="742" y="1981"/>
                    <a:pt x="299" y="2921"/>
                  </a:cubicBezTo>
                  <a:cubicBezTo>
                    <a:pt x="1" y="3536"/>
                    <a:pt x="427" y="4106"/>
                    <a:pt x="992" y="4106"/>
                  </a:cubicBezTo>
                  <a:cubicBezTo>
                    <a:pt x="1117" y="4106"/>
                    <a:pt x="1250" y="4078"/>
                    <a:pt x="1383" y="4015"/>
                  </a:cubicBezTo>
                  <a:lnTo>
                    <a:pt x="3628" y="2987"/>
                  </a:lnTo>
                  <a:cubicBezTo>
                    <a:pt x="4192" y="2722"/>
                    <a:pt x="4955" y="2512"/>
                    <a:pt x="5375" y="2014"/>
                  </a:cubicBezTo>
                  <a:cubicBezTo>
                    <a:pt x="5817" y="1472"/>
                    <a:pt x="5729" y="676"/>
                    <a:pt x="5187" y="234"/>
                  </a:cubicBezTo>
                  <a:cubicBezTo>
                    <a:pt x="5165" y="212"/>
                    <a:pt x="5143" y="201"/>
                    <a:pt x="5120" y="190"/>
                  </a:cubicBezTo>
                  <a:cubicBezTo>
                    <a:pt x="4914" y="55"/>
                    <a:pt x="4671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8934287" y="741963"/>
              <a:ext cx="148525" cy="98575"/>
            </a:xfrm>
            <a:custGeom>
              <a:avLst/>
              <a:gdLst/>
              <a:ahLst/>
              <a:cxnLst/>
              <a:rect l="l" t="t" r="r" b="b"/>
              <a:pathLst>
                <a:path w="5941" h="3943" extrusionOk="0">
                  <a:moveTo>
                    <a:pt x="1441" y="0"/>
                  </a:moveTo>
                  <a:cubicBezTo>
                    <a:pt x="1146" y="0"/>
                    <a:pt x="869" y="63"/>
                    <a:pt x="641" y="224"/>
                  </a:cubicBezTo>
                  <a:cubicBezTo>
                    <a:pt x="619" y="246"/>
                    <a:pt x="597" y="258"/>
                    <a:pt x="575" y="280"/>
                  </a:cubicBezTo>
                  <a:cubicBezTo>
                    <a:pt x="55" y="744"/>
                    <a:pt x="0" y="1551"/>
                    <a:pt x="476" y="2071"/>
                  </a:cubicBezTo>
                  <a:cubicBezTo>
                    <a:pt x="918" y="2546"/>
                    <a:pt x="1692" y="2712"/>
                    <a:pt x="2278" y="2956"/>
                  </a:cubicBezTo>
                  <a:lnTo>
                    <a:pt x="4567" y="3873"/>
                  </a:lnTo>
                  <a:cubicBezTo>
                    <a:pt x="4687" y="3921"/>
                    <a:pt x="4805" y="3943"/>
                    <a:pt x="4917" y="3943"/>
                  </a:cubicBezTo>
                  <a:cubicBezTo>
                    <a:pt x="5510" y="3943"/>
                    <a:pt x="5941" y="3337"/>
                    <a:pt x="5606" y="2723"/>
                  </a:cubicBezTo>
                  <a:cubicBezTo>
                    <a:pt x="5109" y="1806"/>
                    <a:pt x="4335" y="1054"/>
                    <a:pt x="3395" y="589"/>
                  </a:cubicBezTo>
                  <a:cubicBezTo>
                    <a:pt x="2894" y="335"/>
                    <a:pt x="2119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 rot="9005202">
              <a:off x="-9037991" y="850861"/>
              <a:ext cx="166104" cy="72927"/>
            </a:xfrm>
            <a:custGeom>
              <a:avLst/>
              <a:gdLst/>
              <a:ahLst/>
              <a:cxnLst/>
              <a:rect l="l" t="t" r="r" b="b"/>
              <a:pathLst>
                <a:path w="6644" h="2917" extrusionOk="0">
                  <a:moveTo>
                    <a:pt x="1175" y="1"/>
                  </a:moveTo>
                  <a:cubicBezTo>
                    <a:pt x="553" y="1"/>
                    <a:pt x="1" y="806"/>
                    <a:pt x="576" y="1364"/>
                  </a:cubicBezTo>
                  <a:cubicBezTo>
                    <a:pt x="1616" y="2369"/>
                    <a:pt x="2990" y="2916"/>
                    <a:pt x="4405" y="2916"/>
                  </a:cubicBezTo>
                  <a:cubicBezTo>
                    <a:pt x="4842" y="2916"/>
                    <a:pt x="5282" y="2864"/>
                    <a:pt x="5718" y="2757"/>
                  </a:cubicBezTo>
                  <a:cubicBezTo>
                    <a:pt x="6644" y="2531"/>
                    <a:pt x="6345" y="1185"/>
                    <a:pt x="5489" y="1185"/>
                  </a:cubicBezTo>
                  <a:cubicBezTo>
                    <a:pt x="5425" y="1185"/>
                    <a:pt x="5357" y="1193"/>
                    <a:pt x="5287" y="1209"/>
                  </a:cubicBezTo>
                  <a:cubicBezTo>
                    <a:pt x="4987" y="1282"/>
                    <a:pt x="4683" y="1317"/>
                    <a:pt x="4382" y="1317"/>
                  </a:cubicBezTo>
                  <a:cubicBezTo>
                    <a:pt x="3395" y="1317"/>
                    <a:pt x="2433" y="937"/>
                    <a:pt x="1704" y="225"/>
                  </a:cubicBezTo>
                  <a:cubicBezTo>
                    <a:pt x="1539" y="67"/>
                    <a:pt x="135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9745637" y="1260963"/>
              <a:ext cx="1750975" cy="1626050"/>
            </a:xfrm>
            <a:custGeom>
              <a:avLst/>
              <a:gdLst/>
              <a:ahLst/>
              <a:cxnLst/>
              <a:rect l="l" t="t" r="r" b="b"/>
              <a:pathLst>
                <a:path w="70039" h="65042" extrusionOk="0">
                  <a:moveTo>
                    <a:pt x="47497" y="1"/>
                  </a:moveTo>
                  <a:cubicBezTo>
                    <a:pt x="47282" y="1"/>
                    <a:pt x="47109" y="119"/>
                    <a:pt x="46995" y="297"/>
                  </a:cubicBezTo>
                  <a:cubicBezTo>
                    <a:pt x="46707" y="485"/>
                    <a:pt x="46608" y="850"/>
                    <a:pt x="46740" y="1159"/>
                  </a:cubicBezTo>
                  <a:cubicBezTo>
                    <a:pt x="46774" y="1248"/>
                    <a:pt x="46818" y="1325"/>
                    <a:pt x="46840" y="1414"/>
                  </a:cubicBezTo>
                  <a:cubicBezTo>
                    <a:pt x="46895" y="1436"/>
                    <a:pt x="46939" y="1458"/>
                    <a:pt x="46984" y="1480"/>
                  </a:cubicBezTo>
                  <a:cubicBezTo>
                    <a:pt x="47282" y="1668"/>
                    <a:pt x="47470" y="1955"/>
                    <a:pt x="47658" y="2232"/>
                  </a:cubicBezTo>
                  <a:cubicBezTo>
                    <a:pt x="48123" y="2895"/>
                    <a:pt x="48642" y="3526"/>
                    <a:pt x="49107" y="4189"/>
                  </a:cubicBezTo>
                  <a:cubicBezTo>
                    <a:pt x="49394" y="4609"/>
                    <a:pt x="49184" y="5217"/>
                    <a:pt x="48786" y="5461"/>
                  </a:cubicBezTo>
                  <a:cubicBezTo>
                    <a:pt x="50533" y="8745"/>
                    <a:pt x="52424" y="12007"/>
                    <a:pt x="52590" y="15700"/>
                  </a:cubicBezTo>
                  <a:cubicBezTo>
                    <a:pt x="52557" y="15777"/>
                    <a:pt x="52535" y="15866"/>
                    <a:pt x="52524" y="15954"/>
                  </a:cubicBezTo>
                  <a:lnTo>
                    <a:pt x="50721" y="35714"/>
                  </a:lnTo>
                  <a:cubicBezTo>
                    <a:pt x="48530" y="35073"/>
                    <a:pt x="46279" y="34756"/>
                    <a:pt x="44037" y="34756"/>
                  </a:cubicBezTo>
                  <a:cubicBezTo>
                    <a:pt x="40089" y="34756"/>
                    <a:pt x="36168" y="35739"/>
                    <a:pt x="32642" y="37671"/>
                  </a:cubicBezTo>
                  <a:cubicBezTo>
                    <a:pt x="32565" y="37682"/>
                    <a:pt x="32498" y="37705"/>
                    <a:pt x="32432" y="37738"/>
                  </a:cubicBezTo>
                  <a:lnTo>
                    <a:pt x="28551" y="39418"/>
                  </a:lnTo>
                  <a:cubicBezTo>
                    <a:pt x="25565" y="35172"/>
                    <a:pt x="21408" y="31026"/>
                    <a:pt x="16498" y="29157"/>
                  </a:cubicBezTo>
                  <a:lnTo>
                    <a:pt x="16398" y="29124"/>
                  </a:lnTo>
                  <a:lnTo>
                    <a:pt x="15503" y="21030"/>
                  </a:lnTo>
                  <a:cubicBezTo>
                    <a:pt x="15470" y="20687"/>
                    <a:pt x="15237" y="20399"/>
                    <a:pt x="14917" y="20278"/>
                  </a:cubicBezTo>
                  <a:cubicBezTo>
                    <a:pt x="14198" y="16806"/>
                    <a:pt x="14342" y="13212"/>
                    <a:pt x="15337" y="9806"/>
                  </a:cubicBezTo>
                  <a:cubicBezTo>
                    <a:pt x="15094" y="9519"/>
                    <a:pt x="15049" y="9121"/>
                    <a:pt x="15193" y="8789"/>
                  </a:cubicBezTo>
                  <a:cubicBezTo>
                    <a:pt x="15834" y="7318"/>
                    <a:pt x="16443" y="5483"/>
                    <a:pt x="17714" y="4399"/>
                  </a:cubicBezTo>
                  <a:cubicBezTo>
                    <a:pt x="17878" y="3860"/>
                    <a:pt x="17407" y="3284"/>
                    <a:pt x="16877" y="3284"/>
                  </a:cubicBezTo>
                  <a:cubicBezTo>
                    <a:pt x="16691" y="3284"/>
                    <a:pt x="16497" y="3356"/>
                    <a:pt x="16321" y="3526"/>
                  </a:cubicBezTo>
                  <a:cubicBezTo>
                    <a:pt x="5993" y="13621"/>
                    <a:pt x="0" y="27896"/>
                    <a:pt x="254" y="42371"/>
                  </a:cubicBezTo>
                  <a:cubicBezTo>
                    <a:pt x="376" y="49127"/>
                    <a:pt x="1714" y="56790"/>
                    <a:pt x="7221" y="61335"/>
                  </a:cubicBezTo>
                  <a:cubicBezTo>
                    <a:pt x="10361" y="63926"/>
                    <a:pt x="14352" y="65042"/>
                    <a:pt x="18372" y="65042"/>
                  </a:cubicBezTo>
                  <a:cubicBezTo>
                    <a:pt x="20750" y="65042"/>
                    <a:pt x="23138" y="64651"/>
                    <a:pt x="25366" y="63944"/>
                  </a:cubicBezTo>
                  <a:cubicBezTo>
                    <a:pt x="29457" y="62650"/>
                    <a:pt x="33007" y="60339"/>
                    <a:pt x="36225" y="57575"/>
                  </a:cubicBezTo>
                  <a:cubicBezTo>
                    <a:pt x="40494" y="60140"/>
                    <a:pt x="45377" y="61833"/>
                    <a:pt x="50348" y="61833"/>
                  </a:cubicBezTo>
                  <a:cubicBezTo>
                    <a:pt x="51634" y="61833"/>
                    <a:pt x="52926" y="61719"/>
                    <a:pt x="54215" y="61478"/>
                  </a:cubicBezTo>
                  <a:cubicBezTo>
                    <a:pt x="59700" y="60450"/>
                    <a:pt x="64875" y="57000"/>
                    <a:pt x="67330" y="51902"/>
                  </a:cubicBezTo>
                  <a:cubicBezTo>
                    <a:pt x="70039" y="46252"/>
                    <a:pt x="69464" y="39441"/>
                    <a:pt x="68369" y="33447"/>
                  </a:cubicBezTo>
                  <a:cubicBezTo>
                    <a:pt x="67230" y="27333"/>
                    <a:pt x="65096" y="21450"/>
                    <a:pt x="62044" y="16032"/>
                  </a:cubicBezTo>
                  <a:cubicBezTo>
                    <a:pt x="58616" y="9928"/>
                    <a:pt x="53662" y="3481"/>
                    <a:pt x="47890" y="120"/>
                  </a:cubicBezTo>
                  <a:cubicBezTo>
                    <a:pt x="47748" y="37"/>
                    <a:pt x="47616" y="1"/>
                    <a:pt x="47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9540262" y="2016613"/>
              <a:ext cx="468600" cy="348425"/>
            </a:xfrm>
            <a:custGeom>
              <a:avLst/>
              <a:gdLst/>
              <a:ahLst/>
              <a:cxnLst/>
              <a:rect l="l" t="t" r="r" b="b"/>
              <a:pathLst>
                <a:path w="18744" h="13937" extrusionOk="0">
                  <a:moveTo>
                    <a:pt x="5181" y="0"/>
                  </a:moveTo>
                  <a:cubicBezTo>
                    <a:pt x="3180" y="0"/>
                    <a:pt x="1102" y="1090"/>
                    <a:pt x="930" y="3133"/>
                  </a:cubicBezTo>
                  <a:cubicBezTo>
                    <a:pt x="2224" y="2221"/>
                    <a:pt x="3887" y="1806"/>
                    <a:pt x="5466" y="1806"/>
                  </a:cubicBezTo>
                  <a:cubicBezTo>
                    <a:pt x="5802" y="1806"/>
                    <a:pt x="6134" y="1824"/>
                    <a:pt x="6458" y="1861"/>
                  </a:cubicBezTo>
                  <a:cubicBezTo>
                    <a:pt x="7502" y="1978"/>
                    <a:pt x="7510" y="3571"/>
                    <a:pt x="6532" y="3571"/>
                  </a:cubicBezTo>
                  <a:cubicBezTo>
                    <a:pt x="6494" y="3571"/>
                    <a:pt x="6455" y="3569"/>
                    <a:pt x="6414" y="3564"/>
                  </a:cubicBezTo>
                  <a:cubicBezTo>
                    <a:pt x="6097" y="3529"/>
                    <a:pt x="5781" y="3510"/>
                    <a:pt x="5468" y="3510"/>
                  </a:cubicBezTo>
                  <a:cubicBezTo>
                    <a:pt x="4601" y="3510"/>
                    <a:pt x="3748" y="3654"/>
                    <a:pt x="2920" y="3995"/>
                  </a:cubicBezTo>
                  <a:cubicBezTo>
                    <a:pt x="2555" y="4150"/>
                    <a:pt x="1" y="5654"/>
                    <a:pt x="1184" y="6163"/>
                  </a:cubicBezTo>
                  <a:cubicBezTo>
                    <a:pt x="1317" y="6218"/>
                    <a:pt x="1427" y="6306"/>
                    <a:pt x="1516" y="6406"/>
                  </a:cubicBezTo>
                  <a:cubicBezTo>
                    <a:pt x="2931" y="5151"/>
                    <a:pt x="5121" y="4735"/>
                    <a:pt x="6977" y="4735"/>
                  </a:cubicBezTo>
                  <a:cubicBezTo>
                    <a:pt x="7165" y="4735"/>
                    <a:pt x="7350" y="4739"/>
                    <a:pt x="7531" y="4747"/>
                  </a:cubicBezTo>
                  <a:cubicBezTo>
                    <a:pt x="8608" y="4791"/>
                    <a:pt x="8593" y="6451"/>
                    <a:pt x="7549" y="6451"/>
                  </a:cubicBezTo>
                  <a:cubicBezTo>
                    <a:pt x="7532" y="6451"/>
                    <a:pt x="7515" y="6451"/>
                    <a:pt x="7498" y="6450"/>
                  </a:cubicBezTo>
                  <a:cubicBezTo>
                    <a:pt x="7327" y="6440"/>
                    <a:pt x="7156" y="6435"/>
                    <a:pt x="6985" y="6435"/>
                  </a:cubicBezTo>
                  <a:cubicBezTo>
                    <a:pt x="6016" y="6435"/>
                    <a:pt x="5048" y="6595"/>
                    <a:pt x="4136" y="6915"/>
                  </a:cubicBezTo>
                  <a:cubicBezTo>
                    <a:pt x="3716" y="7058"/>
                    <a:pt x="996" y="8551"/>
                    <a:pt x="2433" y="9115"/>
                  </a:cubicBezTo>
                  <a:cubicBezTo>
                    <a:pt x="2489" y="9137"/>
                    <a:pt x="2544" y="9159"/>
                    <a:pt x="2599" y="9204"/>
                  </a:cubicBezTo>
                  <a:cubicBezTo>
                    <a:pt x="4158" y="8065"/>
                    <a:pt x="6790" y="7655"/>
                    <a:pt x="8217" y="7523"/>
                  </a:cubicBezTo>
                  <a:cubicBezTo>
                    <a:pt x="8244" y="7521"/>
                    <a:pt x="8271" y="7519"/>
                    <a:pt x="8298" y="7519"/>
                  </a:cubicBezTo>
                  <a:cubicBezTo>
                    <a:pt x="9308" y="7519"/>
                    <a:pt x="9240" y="9140"/>
                    <a:pt x="8183" y="9237"/>
                  </a:cubicBezTo>
                  <a:cubicBezTo>
                    <a:pt x="6735" y="9358"/>
                    <a:pt x="5231" y="9734"/>
                    <a:pt x="3970" y="10464"/>
                  </a:cubicBezTo>
                  <a:cubicBezTo>
                    <a:pt x="3517" y="10718"/>
                    <a:pt x="3285" y="10807"/>
                    <a:pt x="3252" y="11338"/>
                  </a:cubicBezTo>
                  <a:cubicBezTo>
                    <a:pt x="3209" y="11882"/>
                    <a:pt x="3565" y="12053"/>
                    <a:pt x="3994" y="12053"/>
                  </a:cubicBezTo>
                  <a:cubicBezTo>
                    <a:pt x="4122" y="12053"/>
                    <a:pt x="4258" y="12038"/>
                    <a:pt x="4391" y="12012"/>
                  </a:cubicBezTo>
                  <a:cubicBezTo>
                    <a:pt x="5065" y="11879"/>
                    <a:pt x="5673" y="11437"/>
                    <a:pt x="6226" y="11061"/>
                  </a:cubicBezTo>
                  <a:cubicBezTo>
                    <a:pt x="6353" y="10967"/>
                    <a:pt x="6501" y="10921"/>
                    <a:pt x="6649" y="10921"/>
                  </a:cubicBezTo>
                  <a:cubicBezTo>
                    <a:pt x="6849" y="10921"/>
                    <a:pt x="7048" y="11006"/>
                    <a:pt x="7188" y="11172"/>
                  </a:cubicBezTo>
                  <a:cubicBezTo>
                    <a:pt x="7310" y="11238"/>
                    <a:pt x="7409" y="11349"/>
                    <a:pt x="7498" y="11470"/>
                  </a:cubicBezTo>
                  <a:lnTo>
                    <a:pt x="9024" y="13682"/>
                  </a:lnTo>
                  <a:cubicBezTo>
                    <a:pt x="9179" y="13715"/>
                    <a:pt x="9322" y="13803"/>
                    <a:pt x="9422" y="13936"/>
                  </a:cubicBezTo>
                  <a:lnTo>
                    <a:pt x="18743" y="9889"/>
                  </a:lnTo>
                  <a:cubicBezTo>
                    <a:pt x="16698" y="6981"/>
                    <a:pt x="14143" y="4471"/>
                    <a:pt x="11202" y="2469"/>
                  </a:cubicBezTo>
                  <a:cubicBezTo>
                    <a:pt x="9566" y="1353"/>
                    <a:pt x="7730" y="225"/>
                    <a:pt x="5707" y="26"/>
                  </a:cubicBezTo>
                  <a:cubicBezTo>
                    <a:pt x="5533" y="9"/>
                    <a:pt x="5357" y="0"/>
                    <a:pt x="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9659387" y="2172113"/>
              <a:ext cx="1178200" cy="672850"/>
            </a:xfrm>
            <a:custGeom>
              <a:avLst/>
              <a:gdLst/>
              <a:ahLst/>
              <a:cxnLst/>
              <a:rect l="l" t="t" r="r" b="b"/>
              <a:pathLst>
                <a:path w="47128" h="26914" extrusionOk="0">
                  <a:moveTo>
                    <a:pt x="40599" y="1"/>
                  </a:moveTo>
                  <a:cubicBezTo>
                    <a:pt x="36808" y="1"/>
                    <a:pt x="33039" y="979"/>
                    <a:pt x="29679" y="2895"/>
                  </a:cubicBezTo>
                  <a:cubicBezTo>
                    <a:pt x="29557" y="2972"/>
                    <a:pt x="29424" y="3006"/>
                    <a:pt x="29280" y="3006"/>
                  </a:cubicBezTo>
                  <a:lnTo>
                    <a:pt x="12252" y="10414"/>
                  </a:lnTo>
                  <a:cubicBezTo>
                    <a:pt x="12208" y="10447"/>
                    <a:pt x="12163" y="10469"/>
                    <a:pt x="12108" y="10492"/>
                  </a:cubicBezTo>
                  <a:lnTo>
                    <a:pt x="144" y="15976"/>
                  </a:lnTo>
                  <a:cubicBezTo>
                    <a:pt x="100" y="15998"/>
                    <a:pt x="55" y="16020"/>
                    <a:pt x="0" y="16031"/>
                  </a:cubicBezTo>
                  <a:cubicBezTo>
                    <a:pt x="1106" y="19415"/>
                    <a:pt x="2997" y="22467"/>
                    <a:pt x="6082" y="24479"/>
                  </a:cubicBezTo>
                  <a:cubicBezTo>
                    <a:pt x="8691" y="26183"/>
                    <a:pt x="11736" y="26914"/>
                    <a:pt x="14820" y="26914"/>
                  </a:cubicBezTo>
                  <a:cubicBezTo>
                    <a:pt x="18324" y="26914"/>
                    <a:pt x="21879" y="25970"/>
                    <a:pt x="24902" y="24435"/>
                  </a:cubicBezTo>
                  <a:cubicBezTo>
                    <a:pt x="31116" y="21273"/>
                    <a:pt x="35882" y="15976"/>
                    <a:pt x="40382" y="10779"/>
                  </a:cubicBezTo>
                  <a:cubicBezTo>
                    <a:pt x="40449" y="10702"/>
                    <a:pt x="40537" y="10635"/>
                    <a:pt x="40626" y="10591"/>
                  </a:cubicBezTo>
                  <a:cubicBezTo>
                    <a:pt x="43025" y="7893"/>
                    <a:pt x="45170" y="4985"/>
                    <a:pt x="47039" y="1900"/>
                  </a:cubicBezTo>
                  <a:lnTo>
                    <a:pt x="47127" y="982"/>
                  </a:lnTo>
                  <a:cubicBezTo>
                    <a:pt x="47094" y="971"/>
                    <a:pt x="47061" y="971"/>
                    <a:pt x="47028" y="960"/>
                  </a:cubicBezTo>
                  <a:cubicBezTo>
                    <a:pt x="44925" y="318"/>
                    <a:pt x="42759" y="1"/>
                    <a:pt x="40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8806862" y="2272388"/>
              <a:ext cx="737575" cy="490850"/>
            </a:xfrm>
            <a:custGeom>
              <a:avLst/>
              <a:gdLst/>
              <a:ahLst/>
              <a:cxnLst/>
              <a:rect l="l" t="t" r="r" b="b"/>
              <a:pathLst>
                <a:path w="29503" h="19634" extrusionOk="0">
                  <a:moveTo>
                    <a:pt x="13635" y="1"/>
                  </a:moveTo>
                  <a:cubicBezTo>
                    <a:pt x="11478" y="3373"/>
                    <a:pt x="9001" y="6514"/>
                    <a:pt x="6248" y="9400"/>
                  </a:cubicBezTo>
                  <a:cubicBezTo>
                    <a:pt x="6237" y="9411"/>
                    <a:pt x="6226" y="9422"/>
                    <a:pt x="6215" y="9422"/>
                  </a:cubicBezTo>
                  <a:cubicBezTo>
                    <a:pt x="4258" y="11656"/>
                    <a:pt x="2212" y="13878"/>
                    <a:pt x="1" y="15924"/>
                  </a:cubicBezTo>
                  <a:cubicBezTo>
                    <a:pt x="3919" y="18188"/>
                    <a:pt x="8401" y="19634"/>
                    <a:pt x="12845" y="19634"/>
                  </a:cubicBezTo>
                  <a:cubicBezTo>
                    <a:pt x="15976" y="19634"/>
                    <a:pt x="19088" y="18916"/>
                    <a:pt x="21972" y="17262"/>
                  </a:cubicBezTo>
                  <a:cubicBezTo>
                    <a:pt x="26472" y="14685"/>
                    <a:pt x="28673" y="10682"/>
                    <a:pt x="29502" y="6193"/>
                  </a:cubicBezTo>
                  <a:cubicBezTo>
                    <a:pt x="23973" y="4800"/>
                    <a:pt x="18644" y="2721"/>
                    <a:pt x="13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9705837" y="1398563"/>
              <a:ext cx="379300" cy="1133425"/>
            </a:xfrm>
            <a:custGeom>
              <a:avLst/>
              <a:gdLst/>
              <a:ahLst/>
              <a:cxnLst/>
              <a:rect l="l" t="t" r="r" b="b"/>
              <a:pathLst>
                <a:path w="15172" h="45337" extrusionOk="0">
                  <a:moveTo>
                    <a:pt x="15171" y="1"/>
                  </a:moveTo>
                  <a:lnTo>
                    <a:pt x="15171" y="1"/>
                  </a:lnTo>
                  <a:cubicBezTo>
                    <a:pt x="5341" y="9997"/>
                    <a:pt x="0" y="23565"/>
                    <a:pt x="376" y="37574"/>
                  </a:cubicBezTo>
                  <a:cubicBezTo>
                    <a:pt x="454" y="40107"/>
                    <a:pt x="730" y="42783"/>
                    <a:pt x="1383" y="45337"/>
                  </a:cubicBezTo>
                  <a:lnTo>
                    <a:pt x="11312" y="40781"/>
                  </a:lnTo>
                  <a:cubicBezTo>
                    <a:pt x="11379" y="40704"/>
                    <a:pt x="11467" y="40648"/>
                    <a:pt x="11567" y="40604"/>
                  </a:cubicBezTo>
                  <a:lnTo>
                    <a:pt x="14287" y="39421"/>
                  </a:lnTo>
                  <a:lnTo>
                    <a:pt x="13070" y="37663"/>
                  </a:lnTo>
                  <a:cubicBezTo>
                    <a:pt x="12318" y="38116"/>
                    <a:pt x="11493" y="38483"/>
                    <a:pt x="10620" y="38483"/>
                  </a:cubicBezTo>
                  <a:cubicBezTo>
                    <a:pt x="10364" y="38483"/>
                    <a:pt x="10105" y="38452"/>
                    <a:pt x="9842" y="38382"/>
                  </a:cubicBezTo>
                  <a:cubicBezTo>
                    <a:pt x="8747" y="38094"/>
                    <a:pt x="7862" y="37055"/>
                    <a:pt x="7973" y="35883"/>
                  </a:cubicBezTo>
                  <a:cubicBezTo>
                    <a:pt x="7995" y="35662"/>
                    <a:pt x="8050" y="35451"/>
                    <a:pt x="8128" y="35241"/>
                  </a:cubicBezTo>
                  <a:cubicBezTo>
                    <a:pt x="7177" y="34633"/>
                    <a:pt x="6867" y="33494"/>
                    <a:pt x="7210" y="32466"/>
                  </a:cubicBezTo>
                  <a:cubicBezTo>
                    <a:pt x="5982" y="31869"/>
                    <a:pt x="5673" y="30641"/>
                    <a:pt x="6104" y="29536"/>
                  </a:cubicBezTo>
                  <a:cubicBezTo>
                    <a:pt x="6016" y="29425"/>
                    <a:pt x="5949" y="29292"/>
                    <a:pt x="5938" y="29160"/>
                  </a:cubicBezTo>
                  <a:cubicBezTo>
                    <a:pt x="5252" y="25131"/>
                    <a:pt x="8521" y="23125"/>
                    <a:pt x="11921" y="23125"/>
                  </a:cubicBezTo>
                  <a:cubicBezTo>
                    <a:pt x="12301" y="23125"/>
                    <a:pt x="12682" y="23150"/>
                    <a:pt x="13059" y="23200"/>
                  </a:cubicBezTo>
                  <a:lnTo>
                    <a:pt x="12208" y="15493"/>
                  </a:lnTo>
                  <a:cubicBezTo>
                    <a:pt x="12146" y="14959"/>
                    <a:pt x="12528" y="14695"/>
                    <a:pt x="12945" y="14695"/>
                  </a:cubicBezTo>
                  <a:cubicBezTo>
                    <a:pt x="13124" y="14695"/>
                    <a:pt x="13309" y="14744"/>
                    <a:pt x="13468" y="14840"/>
                  </a:cubicBezTo>
                  <a:cubicBezTo>
                    <a:pt x="13623" y="10318"/>
                    <a:pt x="14043" y="5806"/>
                    <a:pt x="14707" y="1328"/>
                  </a:cubicBezTo>
                  <a:cubicBezTo>
                    <a:pt x="14851" y="886"/>
                    <a:pt x="15005" y="443"/>
                    <a:pt x="15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8558887" y="1310388"/>
              <a:ext cx="503150" cy="1074275"/>
            </a:xfrm>
            <a:custGeom>
              <a:avLst/>
              <a:gdLst/>
              <a:ahLst/>
              <a:cxnLst/>
              <a:rect l="l" t="t" r="r" b="b"/>
              <a:pathLst>
                <a:path w="20126" h="42971" extrusionOk="0">
                  <a:moveTo>
                    <a:pt x="0" y="1"/>
                  </a:moveTo>
                  <a:lnTo>
                    <a:pt x="0" y="1"/>
                  </a:lnTo>
                  <a:cubicBezTo>
                    <a:pt x="454" y="4788"/>
                    <a:pt x="3583" y="9035"/>
                    <a:pt x="5153" y="13635"/>
                  </a:cubicBezTo>
                  <a:cubicBezTo>
                    <a:pt x="5316" y="13332"/>
                    <a:pt x="5642" y="13182"/>
                    <a:pt x="5958" y="13182"/>
                  </a:cubicBezTo>
                  <a:cubicBezTo>
                    <a:pt x="6392" y="13182"/>
                    <a:pt x="6808" y="13465"/>
                    <a:pt x="6756" y="14022"/>
                  </a:cubicBezTo>
                  <a:lnTo>
                    <a:pt x="4722" y="36457"/>
                  </a:lnTo>
                  <a:cubicBezTo>
                    <a:pt x="4755" y="36612"/>
                    <a:pt x="4733" y="36767"/>
                    <a:pt x="4678" y="36911"/>
                  </a:cubicBezTo>
                  <a:cubicBezTo>
                    <a:pt x="4667" y="36955"/>
                    <a:pt x="4655" y="36999"/>
                    <a:pt x="4644" y="37043"/>
                  </a:cubicBezTo>
                  <a:cubicBezTo>
                    <a:pt x="9454" y="39642"/>
                    <a:pt x="14552" y="41632"/>
                    <a:pt x="19849" y="42970"/>
                  </a:cubicBezTo>
                  <a:cubicBezTo>
                    <a:pt x="20125" y="40515"/>
                    <a:pt x="20059" y="37950"/>
                    <a:pt x="19771" y="35418"/>
                  </a:cubicBezTo>
                  <a:cubicBezTo>
                    <a:pt x="18190" y="21430"/>
                    <a:pt x="10815" y="895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620;p36"/>
          <p:cNvGrpSpPr/>
          <p:nvPr/>
        </p:nvGrpSpPr>
        <p:grpSpPr>
          <a:xfrm flipH="1">
            <a:off x="6072198" y="1071552"/>
            <a:ext cx="1928826" cy="1726723"/>
            <a:chOff x="-5730750" y="7032688"/>
            <a:chExt cx="3438375" cy="3049450"/>
          </a:xfrm>
        </p:grpSpPr>
        <p:sp>
          <p:nvSpPr>
            <p:cNvPr id="621" name="Google Shape;621;p36"/>
            <p:cNvSpPr/>
            <p:nvPr/>
          </p:nvSpPr>
          <p:spPr>
            <a:xfrm>
              <a:off x="-4930450" y="8293888"/>
              <a:ext cx="1261400" cy="1716425"/>
            </a:xfrm>
            <a:custGeom>
              <a:avLst/>
              <a:gdLst/>
              <a:ahLst/>
              <a:cxnLst/>
              <a:rect l="l" t="t" r="r" b="b"/>
              <a:pathLst>
                <a:path w="50456" h="68657" extrusionOk="0">
                  <a:moveTo>
                    <a:pt x="29345" y="1"/>
                  </a:moveTo>
                  <a:cubicBezTo>
                    <a:pt x="23433" y="1"/>
                    <a:pt x="17442" y="1346"/>
                    <a:pt x="11942" y="3114"/>
                  </a:cubicBezTo>
                  <a:cubicBezTo>
                    <a:pt x="9985" y="3755"/>
                    <a:pt x="7829" y="4253"/>
                    <a:pt x="6082" y="5392"/>
                  </a:cubicBezTo>
                  <a:cubicBezTo>
                    <a:pt x="2953" y="7415"/>
                    <a:pt x="1736" y="11440"/>
                    <a:pt x="1040" y="14901"/>
                  </a:cubicBezTo>
                  <a:cubicBezTo>
                    <a:pt x="111" y="19523"/>
                    <a:pt x="122" y="24322"/>
                    <a:pt x="56" y="29011"/>
                  </a:cubicBezTo>
                  <a:cubicBezTo>
                    <a:pt x="0" y="34174"/>
                    <a:pt x="100" y="39327"/>
                    <a:pt x="354" y="44491"/>
                  </a:cubicBezTo>
                  <a:cubicBezTo>
                    <a:pt x="575" y="48914"/>
                    <a:pt x="852" y="53326"/>
                    <a:pt x="1338" y="57727"/>
                  </a:cubicBezTo>
                  <a:cubicBezTo>
                    <a:pt x="1581" y="59928"/>
                    <a:pt x="1869" y="62117"/>
                    <a:pt x="2245" y="64295"/>
                  </a:cubicBezTo>
                  <a:cubicBezTo>
                    <a:pt x="2411" y="65324"/>
                    <a:pt x="2201" y="66839"/>
                    <a:pt x="3008" y="67613"/>
                  </a:cubicBezTo>
                  <a:cubicBezTo>
                    <a:pt x="3891" y="68460"/>
                    <a:pt x="5141" y="68657"/>
                    <a:pt x="6421" y="68657"/>
                  </a:cubicBezTo>
                  <a:cubicBezTo>
                    <a:pt x="7513" y="68657"/>
                    <a:pt x="8627" y="68513"/>
                    <a:pt x="9554" y="68508"/>
                  </a:cubicBezTo>
                  <a:cubicBezTo>
                    <a:pt x="15481" y="68475"/>
                    <a:pt x="21297" y="68387"/>
                    <a:pt x="27180" y="67557"/>
                  </a:cubicBezTo>
                  <a:cubicBezTo>
                    <a:pt x="33969" y="66595"/>
                    <a:pt x="40913" y="65069"/>
                    <a:pt x="47382" y="62769"/>
                  </a:cubicBezTo>
                  <a:cubicBezTo>
                    <a:pt x="48665" y="62305"/>
                    <a:pt x="49461" y="61741"/>
                    <a:pt x="49903" y="60978"/>
                  </a:cubicBezTo>
                  <a:cubicBezTo>
                    <a:pt x="50390" y="60138"/>
                    <a:pt x="50456" y="59065"/>
                    <a:pt x="50301" y="57617"/>
                  </a:cubicBezTo>
                  <a:cubicBezTo>
                    <a:pt x="50146" y="56301"/>
                    <a:pt x="50014" y="54985"/>
                    <a:pt x="49881" y="53669"/>
                  </a:cubicBezTo>
                  <a:cubicBezTo>
                    <a:pt x="49007" y="44513"/>
                    <a:pt x="47669" y="35402"/>
                    <a:pt x="45889" y="26357"/>
                  </a:cubicBezTo>
                  <a:cubicBezTo>
                    <a:pt x="44994" y="21845"/>
                    <a:pt x="43998" y="17356"/>
                    <a:pt x="42882" y="12889"/>
                  </a:cubicBezTo>
                  <a:cubicBezTo>
                    <a:pt x="42108" y="9793"/>
                    <a:pt x="41367" y="6486"/>
                    <a:pt x="39454" y="3866"/>
                  </a:cubicBezTo>
                  <a:cubicBezTo>
                    <a:pt x="37563" y="1289"/>
                    <a:pt x="34776" y="272"/>
                    <a:pt x="31680" y="73"/>
                  </a:cubicBezTo>
                  <a:cubicBezTo>
                    <a:pt x="30904" y="24"/>
                    <a:pt x="30125" y="1"/>
                    <a:pt x="29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4895350" y="8335113"/>
              <a:ext cx="1183750" cy="1620000"/>
            </a:xfrm>
            <a:custGeom>
              <a:avLst/>
              <a:gdLst/>
              <a:ahLst/>
              <a:cxnLst/>
              <a:rect l="l" t="t" r="r" b="b"/>
              <a:pathLst>
                <a:path w="47350" h="64800" extrusionOk="0">
                  <a:moveTo>
                    <a:pt x="26880" y="1"/>
                  </a:moveTo>
                  <a:cubicBezTo>
                    <a:pt x="20153" y="1"/>
                    <a:pt x="13513" y="1930"/>
                    <a:pt x="7276" y="4417"/>
                  </a:cubicBezTo>
                  <a:cubicBezTo>
                    <a:pt x="3174" y="6065"/>
                    <a:pt x="1869" y="10488"/>
                    <a:pt x="1195" y="14502"/>
                  </a:cubicBezTo>
                  <a:cubicBezTo>
                    <a:pt x="1" y="21689"/>
                    <a:pt x="299" y="29297"/>
                    <a:pt x="476" y="36539"/>
                  </a:cubicBezTo>
                  <a:cubicBezTo>
                    <a:pt x="697" y="45485"/>
                    <a:pt x="1582" y="54331"/>
                    <a:pt x="2555" y="63210"/>
                  </a:cubicBezTo>
                  <a:cubicBezTo>
                    <a:pt x="2566" y="63509"/>
                    <a:pt x="2632" y="63807"/>
                    <a:pt x="2765" y="64084"/>
                  </a:cubicBezTo>
                  <a:cubicBezTo>
                    <a:pt x="2798" y="64150"/>
                    <a:pt x="2831" y="64205"/>
                    <a:pt x="2876" y="64261"/>
                  </a:cubicBezTo>
                  <a:cubicBezTo>
                    <a:pt x="3019" y="64393"/>
                    <a:pt x="3196" y="64482"/>
                    <a:pt x="3384" y="64526"/>
                  </a:cubicBezTo>
                  <a:cubicBezTo>
                    <a:pt x="4010" y="64743"/>
                    <a:pt x="4841" y="64799"/>
                    <a:pt x="5705" y="64799"/>
                  </a:cubicBezTo>
                  <a:cubicBezTo>
                    <a:pt x="6649" y="64799"/>
                    <a:pt x="7631" y="64732"/>
                    <a:pt x="8426" y="64732"/>
                  </a:cubicBezTo>
                  <a:cubicBezTo>
                    <a:pt x="8537" y="64732"/>
                    <a:pt x="8644" y="64733"/>
                    <a:pt x="8747" y="64736"/>
                  </a:cubicBezTo>
                  <a:cubicBezTo>
                    <a:pt x="9693" y="64764"/>
                    <a:pt x="10635" y="64778"/>
                    <a:pt x="11576" y="64778"/>
                  </a:cubicBezTo>
                  <a:cubicBezTo>
                    <a:pt x="12518" y="64778"/>
                    <a:pt x="13458" y="64764"/>
                    <a:pt x="14398" y="64736"/>
                  </a:cubicBezTo>
                  <a:cubicBezTo>
                    <a:pt x="18157" y="64626"/>
                    <a:pt x="21906" y="64305"/>
                    <a:pt x="25632" y="63763"/>
                  </a:cubicBezTo>
                  <a:cubicBezTo>
                    <a:pt x="29358" y="63232"/>
                    <a:pt x="33052" y="62491"/>
                    <a:pt x="36690" y="61541"/>
                  </a:cubicBezTo>
                  <a:cubicBezTo>
                    <a:pt x="38448" y="61076"/>
                    <a:pt x="40195" y="60623"/>
                    <a:pt x="41942" y="60125"/>
                  </a:cubicBezTo>
                  <a:cubicBezTo>
                    <a:pt x="43059" y="59804"/>
                    <a:pt x="47349" y="59119"/>
                    <a:pt x="47205" y="57604"/>
                  </a:cubicBezTo>
                  <a:cubicBezTo>
                    <a:pt x="46476" y="49410"/>
                    <a:pt x="45569" y="41228"/>
                    <a:pt x="44209" y="33100"/>
                  </a:cubicBezTo>
                  <a:cubicBezTo>
                    <a:pt x="42816" y="24730"/>
                    <a:pt x="41256" y="16205"/>
                    <a:pt x="38813" y="8066"/>
                  </a:cubicBezTo>
                  <a:cubicBezTo>
                    <a:pt x="37685" y="4284"/>
                    <a:pt x="35706" y="901"/>
                    <a:pt x="31470" y="315"/>
                  </a:cubicBezTo>
                  <a:cubicBezTo>
                    <a:pt x="29938" y="100"/>
                    <a:pt x="28407" y="1"/>
                    <a:pt x="2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3417750" y="7612488"/>
              <a:ext cx="1125375" cy="1324325"/>
            </a:xfrm>
            <a:custGeom>
              <a:avLst/>
              <a:gdLst/>
              <a:ahLst/>
              <a:cxnLst/>
              <a:rect l="l" t="t" r="r" b="b"/>
              <a:pathLst>
                <a:path w="45015" h="52973" extrusionOk="0">
                  <a:moveTo>
                    <a:pt x="25652" y="0"/>
                  </a:moveTo>
                  <a:cubicBezTo>
                    <a:pt x="25155" y="0"/>
                    <a:pt x="24630" y="202"/>
                    <a:pt x="24083" y="669"/>
                  </a:cubicBezTo>
                  <a:cubicBezTo>
                    <a:pt x="22535" y="1985"/>
                    <a:pt x="23596" y="4705"/>
                    <a:pt x="23928" y="6298"/>
                  </a:cubicBezTo>
                  <a:lnTo>
                    <a:pt x="25730" y="15022"/>
                  </a:lnTo>
                  <a:cubicBezTo>
                    <a:pt x="18941" y="21557"/>
                    <a:pt x="10294" y="25825"/>
                    <a:pt x="972" y="27241"/>
                  </a:cubicBezTo>
                  <a:cubicBezTo>
                    <a:pt x="926" y="27234"/>
                    <a:pt x="879" y="27231"/>
                    <a:pt x="833" y="27231"/>
                  </a:cubicBezTo>
                  <a:cubicBezTo>
                    <a:pt x="412" y="27231"/>
                    <a:pt x="0" y="27500"/>
                    <a:pt x="10" y="28048"/>
                  </a:cubicBezTo>
                  <a:lnTo>
                    <a:pt x="486" y="51777"/>
                  </a:lnTo>
                  <a:cubicBezTo>
                    <a:pt x="486" y="51810"/>
                    <a:pt x="497" y="51833"/>
                    <a:pt x="497" y="51866"/>
                  </a:cubicBezTo>
                  <a:cubicBezTo>
                    <a:pt x="358" y="52346"/>
                    <a:pt x="814" y="52973"/>
                    <a:pt x="1413" y="52973"/>
                  </a:cubicBezTo>
                  <a:cubicBezTo>
                    <a:pt x="1531" y="52973"/>
                    <a:pt x="1654" y="52949"/>
                    <a:pt x="1780" y="52894"/>
                  </a:cubicBezTo>
                  <a:cubicBezTo>
                    <a:pt x="13456" y="47785"/>
                    <a:pt x="23862" y="40167"/>
                    <a:pt x="32254" y="30580"/>
                  </a:cubicBezTo>
                  <a:cubicBezTo>
                    <a:pt x="32332" y="30525"/>
                    <a:pt x="32409" y="30458"/>
                    <a:pt x="32464" y="30381"/>
                  </a:cubicBezTo>
                  <a:cubicBezTo>
                    <a:pt x="32531" y="30292"/>
                    <a:pt x="32597" y="30204"/>
                    <a:pt x="32652" y="30127"/>
                  </a:cubicBezTo>
                  <a:cubicBezTo>
                    <a:pt x="32896" y="29850"/>
                    <a:pt x="33150" y="29563"/>
                    <a:pt x="33382" y="29275"/>
                  </a:cubicBezTo>
                  <a:cubicBezTo>
                    <a:pt x="33515" y="29131"/>
                    <a:pt x="33592" y="28943"/>
                    <a:pt x="33592" y="28744"/>
                  </a:cubicBezTo>
                  <a:cubicBezTo>
                    <a:pt x="34554" y="27329"/>
                    <a:pt x="35594" y="25880"/>
                    <a:pt x="36998" y="25106"/>
                  </a:cubicBezTo>
                  <a:cubicBezTo>
                    <a:pt x="38203" y="24443"/>
                    <a:pt x="39364" y="23824"/>
                    <a:pt x="39630" y="22353"/>
                  </a:cubicBezTo>
                  <a:cubicBezTo>
                    <a:pt x="39652" y="22231"/>
                    <a:pt x="39652" y="22110"/>
                    <a:pt x="39619" y="21988"/>
                  </a:cubicBezTo>
                  <a:cubicBezTo>
                    <a:pt x="42261" y="21081"/>
                    <a:pt x="45015" y="17499"/>
                    <a:pt x="42228" y="15420"/>
                  </a:cubicBezTo>
                  <a:cubicBezTo>
                    <a:pt x="42759" y="14779"/>
                    <a:pt x="43013" y="13971"/>
                    <a:pt x="42958" y="13142"/>
                  </a:cubicBezTo>
                  <a:cubicBezTo>
                    <a:pt x="42892" y="11859"/>
                    <a:pt x="41885" y="10820"/>
                    <a:pt x="40603" y="10721"/>
                  </a:cubicBezTo>
                  <a:cubicBezTo>
                    <a:pt x="40769" y="10311"/>
                    <a:pt x="40868" y="9880"/>
                    <a:pt x="40879" y="9438"/>
                  </a:cubicBezTo>
                  <a:cubicBezTo>
                    <a:pt x="40890" y="8067"/>
                    <a:pt x="39895" y="6928"/>
                    <a:pt x="38646" y="6806"/>
                  </a:cubicBezTo>
                  <a:cubicBezTo>
                    <a:pt x="38878" y="5380"/>
                    <a:pt x="38325" y="3865"/>
                    <a:pt x="36744" y="3389"/>
                  </a:cubicBezTo>
                  <a:cubicBezTo>
                    <a:pt x="36461" y="3304"/>
                    <a:pt x="36170" y="3264"/>
                    <a:pt x="35874" y="3264"/>
                  </a:cubicBezTo>
                  <a:cubicBezTo>
                    <a:pt x="33843" y="3264"/>
                    <a:pt x="31572" y="5114"/>
                    <a:pt x="30076" y="6474"/>
                  </a:cubicBezTo>
                  <a:cubicBezTo>
                    <a:pt x="29595" y="4189"/>
                    <a:pt x="27917" y="0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2548600" y="7919738"/>
              <a:ext cx="174900" cy="99725"/>
            </a:xfrm>
            <a:custGeom>
              <a:avLst/>
              <a:gdLst/>
              <a:ahLst/>
              <a:cxnLst/>
              <a:rect l="l" t="t" r="r" b="b"/>
              <a:pathLst>
                <a:path w="6996" h="3989" extrusionOk="0">
                  <a:moveTo>
                    <a:pt x="4764" y="1"/>
                  </a:moveTo>
                  <a:cubicBezTo>
                    <a:pt x="4068" y="697"/>
                    <a:pt x="3305" y="1294"/>
                    <a:pt x="2475" y="1792"/>
                  </a:cubicBezTo>
                  <a:cubicBezTo>
                    <a:pt x="1945" y="2124"/>
                    <a:pt x="1370" y="2367"/>
                    <a:pt x="772" y="2511"/>
                  </a:cubicBezTo>
                  <a:cubicBezTo>
                    <a:pt x="0" y="3414"/>
                    <a:pt x="1357" y="3989"/>
                    <a:pt x="2284" y="3989"/>
                  </a:cubicBezTo>
                  <a:cubicBezTo>
                    <a:pt x="2379" y="3989"/>
                    <a:pt x="2470" y="3983"/>
                    <a:pt x="2553" y="3970"/>
                  </a:cubicBezTo>
                  <a:cubicBezTo>
                    <a:pt x="3139" y="3849"/>
                    <a:pt x="3703" y="3661"/>
                    <a:pt x="4244" y="3406"/>
                  </a:cubicBezTo>
                  <a:cubicBezTo>
                    <a:pt x="4831" y="3141"/>
                    <a:pt x="5428" y="2865"/>
                    <a:pt x="5881" y="2389"/>
                  </a:cubicBezTo>
                  <a:cubicBezTo>
                    <a:pt x="6349" y="1901"/>
                    <a:pt x="6995" y="91"/>
                    <a:pt x="5793" y="91"/>
                  </a:cubicBezTo>
                  <a:cubicBezTo>
                    <a:pt x="5689" y="91"/>
                    <a:pt x="5571" y="104"/>
                    <a:pt x="5439" y="133"/>
                  </a:cubicBezTo>
                  <a:cubicBezTo>
                    <a:pt x="5374" y="149"/>
                    <a:pt x="5308" y="156"/>
                    <a:pt x="5242" y="156"/>
                  </a:cubicBezTo>
                  <a:cubicBezTo>
                    <a:pt x="5070" y="156"/>
                    <a:pt x="4900" y="105"/>
                    <a:pt x="4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2604775" y="7824738"/>
              <a:ext cx="177600" cy="119225"/>
            </a:xfrm>
            <a:custGeom>
              <a:avLst/>
              <a:gdLst/>
              <a:ahLst/>
              <a:cxnLst/>
              <a:rect l="l" t="t" r="r" b="b"/>
              <a:pathLst>
                <a:path w="7104" h="4769" extrusionOk="0">
                  <a:moveTo>
                    <a:pt x="6035" y="0"/>
                  </a:moveTo>
                  <a:cubicBezTo>
                    <a:pt x="5914" y="0"/>
                    <a:pt x="5769" y="27"/>
                    <a:pt x="5596" y="85"/>
                  </a:cubicBezTo>
                  <a:cubicBezTo>
                    <a:pt x="5518" y="107"/>
                    <a:pt x="5430" y="130"/>
                    <a:pt x="5342" y="130"/>
                  </a:cubicBezTo>
                  <a:cubicBezTo>
                    <a:pt x="4457" y="1280"/>
                    <a:pt x="2754" y="2341"/>
                    <a:pt x="1051" y="2761"/>
                  </a:cubicBezTo>
                  <a:cubicBezTo>
                    <a:pt x="1018" y="2806"/>
                    <a:pt x="985" y="2839"/>
                    <a:pt x="941" y="2872"/>
                  </a:cubicBezTo>
                  <a:cubicBezTo>
                    <a:pt x="1" y="3624"/>
                    <a:pt x="863" y="4619"/>
                    <a:pt x="1814" y="4752"/>
                  </a:cubicBezTo>
                  <a:cubicBezTo>
                    <a:pt x="1892" y="4763"/>
                    <a:pt x="1969" y="4768"/>
                    <a:pt x="2046" y="4768"/>
                  </a:cubicBezTo>
                  <a:cubicBezTo>
                    <a:pt x="2124" y="4768"/>
                    <a:pt x="2201" y="4763"/>
                    <a:pt x="2279" y="4752"/>
                  </a:cubicBezTo>
                  <a:cubicBezTo>
                    <a:pt x="2360" y="4724"/>
                    <a:pt x="2442" y="4705"/>
                    <a:pt x="2524" y="4705"/>
                  </a:cubicBezTo>
                  <a:cubicBezTo>
                    <a:pt x="2542" y="4705"/>
                    <a:pt x="2559" y="4705"/>
                    <a:pt x="2577" y="4707"/>
                  </a:cubicBezTo>
                  <a:cubicBezTo>
                    <a:pt x="3030" y="4575"/>
                    <a:pt x="3462" y="4376"/>
                    <a:pt x="3860" y="4121"/>
                  </a:cubicBezTo>
                  <a:cubicBezTo>
                    <a:pt x="4556" y="3690"/>
                    <a:pt x="5198" y="3170"/>
                    <a:pt x="5773" y="2584"/>
                  </a:cubicBezTo>
                  <a:cubicBezTo>
                    <a:pt x="6260" y="2078"/>
                    <a:pt x="7103" y="0"/>
                    <a:pt x="6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2652875" y="7739363"/>
              <a:ext cx="161725" cy="116850"/>
            </a:xfrm>
            <a:custGeom>
              <a:avLst/>
              <a:gdLst/>
              <a:ahLst/>
              <a:cxnLst/>
              <a:rect l="l" t="t" r="r" b="b"/>
              <a:pathLst>
                <a:path w="6469" h="4674" extrusionOk="0">
                  <a:moveTo>
                    <a:pt x="5487" y="0"/>
                  </a:moveTo>
                  <a:cubicBezTo>
                    <a:pt x="4180" y="0"/>
                    <a:pt x="1887" y="1661"/>
                    <a:pt x="730" y="2605"/>
                  </a:cubicBezTo>
                  <a:cubicBezTo>
                    <a:pt x="719" y="2870"/>
                    <a:pt x="587" y="3124"/>
                    <a:pt x="355" y="3279"/>
                  </a:cubicBezTo>
                  <a:cubicBezTo>
                    <a:pt x="1" y="4009"/>
                    <a:pt x="189" y="4451"/>
                    <a:pt x="907" y="4606"/>
                  </a:cubicBezTo>
                  <a:cubicBezTo>
                    <a:pt x="1092" y="4651"/>
                    <a:pt x="1280" y="4673"/>
                    <a:pt x="1469" y="4673"/>
                  </a:cubicBezTo>
                  <a:cubicBezTo>
                    <a:pt x="1700" y="4673"/>
                    <a:pt x="1932" y="4640"/>
                    <a:pt x="2157" y="4573"/>
                  </a:cubicBezTo>
                  <a:cubicBezTo>
                    <a:pt x="2721" y="4429"/>
                    <a:pt x="3263" y="4230"/>
                    <a:pt x="3782" y="3976"/>
                  </a:cubicBezTo>
                  <a:cubicBezTo>
                    <a:pt x="4855" y="3478"/>
                    <a:pt x="6436" y="2649"/>
                    <a:pt x="6458" y="1245"/>
                  </a:cubicBezTo>
                  <a:cubicBezTo>
                    <a:pt x="6469" y="341"/>
                    <a:pt x="6079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374650" y="7667938"/>
              <a:ext cx="904250" cy="1213550"/>
            </a:xfrm>
            <a:custGeom>
              <a:avLst/>
              <a:gdLst/>
              <a:ahLst/>
              <a:cxnLst/>
              <a:rect l="l" t="t" r="r" b="b"/>
              <a:pathLst>
                <a:path w="36170" h="48542" extrusionOk="0">
                  <a:moveTo>
                    <a:pt x="24066" y="0"/>
                  </a:moveTo>
                  <a:cubicBezTo>
                    <a:pt x="23571" y="0"/>
                    <a:pt x="23251" y="423"/>
                    <a:pt x="23365" y="1182"/>
                  </a:cubicBezTo>
                  <a:cubicBezTo>
                    <a:pt x="23487" y="1968"/>
                    <a:pt x="23697" y="2753"/>
                    <a:pt x="23852" y="3538"/>
                  </a:cubicBezTo>
                  <a:lnTo>
                    <a:pt x="25787" y="12970"/>
                  </a:lnTo>
                  <a:cubicBezTo>
                    <a:pt x="25886" y="13445"/>
                    <a:pt x="25588" y="13910"/>
                    <a:pt x="25112" y="14009"/>
                  </a:cubicBezTo>
                  <a:cubicBezTo>
                    <a:pt x="18212" y="20633"/>
                    <a:pt x="9455" y="25000"/>
                    <a:pt x="0" y="26526"/>
                  </a:cubicBezTo>
                  <a:lnTo>
                    <a:pt x="454" y="48542"/>
                  </a:lnTo>
                  <a:cubicBezTo>
                    <a:pt x="11622" y="43455"/>
                    <a:pt x="21563" y="36025"/>
                    <a:pt x="29601" y="26759"/>
                  </a:cubicBezTo>
                  <a:cubicBezTo>
                    <a:pt x="30608" y="25365"/>
                    <a:pt x="31570" y="23884"/>
                    <a:pt x="32698" y="22612"/>
                  </a:cubicBezTo>
                  <a:cubicBezTo>
                    <a:pt x="33593" y="21584"/>
                    <a:pt x="35650" y="21174"/>
                    <a:pt x="36170" y="19925"/>
                  </a:cubicBezTo>
                  <a:cubicBezTo>
                    <a:pt x="35031" y="19859"/>
                    <a:pt x="33903" y="19372"/>
                    <a:pt x="33228" y="18388"/>
                  </a:cubicBezTo>
                  <a:cubicBezTo>
                    <a:pt x="32565" y="17437"/>
                    <a:pt x="32510" y="16199"/>
                    <a:pt x="33074" y="15181"/>
                  </a:cubicBezTo>
                  <a:cubicBezTo>
                    <a:pt x="33007" y="15148"/>
                    <a:pt x="32930" y="15104"/>
                    <a:pt x="32863" y="15049"/>
                  </a:cubicBezTo>
                  <a:cubicBezTo>
                    <a:pt x="32100" y="14463"/>
                    <a:pt x="31736" y="13501"/>
                    <a:pt x="31935" y="12561"/>
                  </a:cubicBezTo>
                  <a:cubicBezTo>
                    <a:pt x="31448" y="12450"/>
                    <a:pt x="31006" y="12240"/>
                    <a:pt x="30619" y="11919"/>
                  </a:cubicBezTo>
                  <a:cubicBezTo>
                    <a:pt x="29801" y="11234"/>
                    <a:pt x="29447" y="10128"/>
                    <a:pt x="29723" y="9100"/>
                  </a:cubicBezTo>
                  <a:cubicBezTo>
                    <a:pt x="29524" y="9066"/>
                    <a:pt x="29336" y="9022"/>
                    <a:pt x="29148" y="8956"/>
                  </a:cubicBezTo>
                  <a:cubicBezTo>
                    <a:pt x="27700" y="8469"/>
                    <a:pt x="27025" y="7054"/>
                    <a:pt x="27423" y="5838"/>
                  </a:cubicBezTo>
                  <a:cubicBezTo>
                    <a:pt x="27058" y="5749"/>
                    <a:pt x="26793" y="5429"/>
                    <a:pt x="26782" y="5053"/>
                  </a:cubicBezTo>
                  <a:cubicBezTo>
                    <a:pt x="26693" y="3626"/>
                    <a:pt x="26229" y="1393"/>
                    <a:pt x="25013" y="408"/>
                  </a:cubicBezTo>
                  <a:cubicBezTo>
                    <a:pt x="24672" y="131"/>
                    <a:pt x="24342" y="0"/>
                    <a:pt x="2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2521550" y="8024788"/>
              <a:ext cx="178600" cy="98875"/>
            </a:xfrm>
            <a:custGeom>
              <a:avLst/>
              <a:gdLst/>
              <a:ahLst/>
              <a:cxnLst/>
              <a:rect l="l" t="t" r="r" b="b"/>
              <a:pathLst>
                <a:path w="7144" h="3955" extrusionOk="0">
                  <a:moveTo>
                    <a:pt x="5087" y="1"/>
                  </a:moveTo>
                  <a:cubicBezTo>
                    <a:pt x="4777" y="200"/>
                    <a:pt x="4456" y="377"/>
                    <a:pt x="4136" y="531"/>
                  </a:cubicBezTo>
                  <a:cubicBezTo>
                    <a:pt x="3131" y="997"/>
                    <a:pt x="1944" y="1452"/>
                    <a:pt x="807" y="1452"/>
                  </a:cubicBezTo>
                  <a:cubicBezTo>
                    <a:pt x="755" y="1452"/>
                    <a:pt x="704" y="1451"/>
                    <a:pt x="652" y="1449"/>
                  </a:cubicBezTo>
                  <a:lnTo>
                    <a:pt x="652" y="1449"/>
                  </a:lnTo>
                  <a:cubicBezTo>
                    <a:pt x="0" y="2168"/>
                    <a:pt x="265" y="3141"/>
                    <a:pt x="1084" y="3661"/>
                  </a:cubicBezTo>
                  <a:cubicBezTo>
                    <a:pt x="1422" y="3870"/>
                    <a:pt x="1818" y="3954"/>
                    <a:pt x="2218" y="3954"/>
                  </a:cubicBezTo>
                  <a:cubicBezTo>
                    <a:pt x="2577" y="3954"/>
                    <a:pt x="2938" y="3887"/>
                    <a:pt x="3262" y="3782"/>
                  </a:cubicBezTo>
                  <a:cubicBezTo>
                    <a:pt x="4489" y="3395"/>
                    <a:pt x="7143" y="1250"/>
                    <a:pt x="5153" y="56"/>
                  </a:cubicBezTo>
                  <a:cubicBezTo>
                    <a:pt x="5120" y="34"/>
                    <a:pt x="5109" y="23"/>
                    <a:pt x="5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270325" y="8244838"/>
              <a:ext cx="1110200" cy="1713525"/>
            </a:xfrm>
            <a:custGeom>
              <a:avLst/>
              <a:gdLst/>
              <a:ahLst/>
              <a:cxnLst/>
              <a:rect l="l" t="t" r="r" b="b"/>
              <a:pathLst>
                <a:path w="44408" h="68541" extrusionOk="0">
                  <a:moveTo>
                    <a:pt x="37812" y="0"/>
                  </a:moveTo>
                  <a:cubicBezTo>
                    <a:pt x="36481" y="0"/>
                    <a:pt x="35161" y="690"/>
                    <a:pt x="34312" y="1836"/>
                  </a:cubicBezTo>
                  <a:cubicBezTo>
                    <a:pt x="29472" y="2701"/>
                    <a:pt x="24576" y="3132"/>
                    <a:pt x="19680" y="3132"/>
                  </a:cubicBezTo>
                  <a:cubicBezTo>
                    <a:pt x="15058" y="3132"/>
                    <a:pt x="10436" y="2748"/>
                    <a:pt x="5861" y="1980"/>
                  </a:cubicBezTo>
                  <a:cubicBezTo>
                    <a:pt x="5023" y="1322"/>
                    <a:pt x="4102" y="902"/>
                    <a:pt x="3089" y="902"/>
                  </a:cubicBezTo>
                  <a:cubicBezTo>
                    <a:pt x="2673" y="902"/>
                    <a:pt x="2240" y="973"/>
                    <a:pt x="1792" y="1128"/>
                  </a:cubicBezTo>
                  <a:cubicBezTo>
                    <a:pt x="1" y="1725"/>
                    <a:pt x="2102" y="6768"/>
                    <a:pt x="2378" y="7873"/>
                  </a:cubicBezTo>
                  <a:cubicBezTo>
                    <a:pt x="3307" y="11766"/>
                    <a:pt x="4169" y="15658"/>
                    <a:pt x="4988" y="19572"/>
                  </a:cubicBezTo>
                  <a:cubicBezTo>
                    <a:pt x="6613" y="27390"/>
                    <a:pt x="8006" y="35252"/>
                    <a:pt x="9179" y="43158"/>
                  </a:cubicBezTo>
                  <a:cubicBezTo>
                    <a:pt x="9831" y="47570"/>
                    <a:pt x="10406" y="51982"/>
                    <a:pt x="10904" y="56416"/>
                  </a:cubicBezTo>
                  <a:cubicBezTo>
                    <a:pt x="11158" y="58628"/>
                    <a:pt x="11390" y="60839"/>
                    <a:pt x="11600" y="63051"/>
                  </a:cubicBezTo>
                  <a:cubicBezTo>
                    <a:pt x="11744" y="64433"/>
                    <a:pt x="11545" y="65870"/>
                    <a:pt x="11910" y="67219"/>
                  </a:cubicBezTo>
                  <a:cubicBezTo>
                    <a:pt x="12186" y="68251"/>
                    <a:pt x="12787" y="68541"/>
                    <a:pt x="13535" y="68541"/>
                  </a:cubicBezTo>
                  <a:cubicBezTo>
                    <a:pt x="14166" y="68541"/>
                    <a:pt x="14902" y="68334"/>
                    <a:pt x="15636" y="68192"/>
                  </a:cubicBezTo>
                  <a:cubicBezTo>
                    <a:pt x="17361" y="67850"/>
                    <a:pt x="19031" y="67275"/>
                    <a:pt x="20590" y="66478"/>
                  </a:cubicBezTo>
                  <a:cubicBezTo>
                    <a:pt x="22149" y="65682"/>
                    <a:pt x="23332" y="64466"/>
                    <a:pt x="24781" y="63559"/>
                  </a:cubicBezTo>
                  <a:cubicBezTo>
                    <a:pt x="26594" y="62442"/>
                    <a:pt x="27379" y="60231"/>
                    <a:pt x="27247" y="58030"/>
                  </a:cubicBezTo>
                  <a:cubicBezTo>
                    <a:pt x="27014" y="53884"/>
                    <a:pt x="25477" y="49627"/>
                    <a:pt x="24515" y="45591"/>
                  </a:cubicBezTo>
                  <a:lnTo>
                    <a:pt x="21065" y="31017"/>
                  </a:lnTo>
                  <a:cubicBezTo>
                    <a:pt x="26648" y="30752"/>
                    <a:pt x="32132" y="29491"/>
                    <a:pt x="37273" y="27292"/>
                  </a:cubicBezTo>
                  <a:lnTo>
                    <a:pt x="37273" y="27292"/>
                  </a:lnTo>
                  <a:cubicBezTo>
                    <a:pt x="36960" y="27430"/>
                    <a:pt x="37697" y="28584"/>
                    <a:pt x="37895" y="28673"/>
                  </a:cubicBezTo>
                  <a:cubicBezTo>
                    <a:pt x="38107" y="28756"/>
                    <a:pt x="38343" y="28792"/>
                    <a:pt x="38593" y="28792"/>
                  </a:cubicBezTo>
                  <a:cubicBezTo>
                    <a:pt x="39677" y="28792"/>
                    <a:pt x="41018" y="28104"/>
                    <a:pt x="41710" y="27512"/>
                  </a:cubicBezTo>
                  <a:cubicBezTo>
                    <a:pt x="42617" y="26749"/>
                    <a:pt x="43192" y="25665"/>
                    <a:pt x="43557" y="24548"/>
                  </a:cubicBezTo>
                  <a:cubicBezTo>
                    <a:pt x="44408" y="21928"/>
                    <a:pt x="44286" y="19019"/>
                    <a:pt x="44043" y="16310"/>
                  </a:cubicBezTo>
                  <a:cubicBezTo>
                    <a:pt x="43866" y="14552"/>
                    <a:pt x="43601" y="12783"/>
                    <a:pt x="43358" y="11025"/>
                  </a:cubicBezTo>
                  <a:cubicBezTo>
                    <a:pt x="42937" y="8006"/>
                    <a:pt x="42816" y="3196"/>
                    <a:pt x="40361" y="996"/>
                  </a:cubicBezTo>
                  <a:cubicBezTo>
                    <a:pt x="39599" y="309"/>
                    <a:pt x="38703" y="0"/>
                    <a:pt x="3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4199275" y="8310588"/>
              <a:ext cx="217025" cy="373250"/>
            </a:xfrm>
            <a:custGeom>
              <a:avLst/>
              <a:gdLst/>
              <a:ahLst/>
              <a:cxnLst/>
              <a:rect l="l" t="t" r="r" b="b"/>
              <a:pathLst>
                <a:path w="8681" h="14930" extrusionOk="0">
                  <a:moveTo>
                    <a:pt x="244" y="1"/>
                  </a:moveTo>
                  <a:cubicBezTo>
                    <a:pt x="164" y="1"/>
                    <a:pt x="83" y="5"/>
                    <a:pt x="1" y="13"/>
                  </a:cubicBezTo>
                  <a:cubicBezTo>
                    <a:pt x="1206" y="4812"/>
                    <a:pt x="2323" y="9644"/>
                    <a:pt x="3362" y="14487"/>
                  </a:cubicBezTo>
                  <a:cubicBezTo>
                    <a:pt x="3508" y="14258"/>
                    <a:pt x="3755" y="14133"/>
                    <a:pt x="4007" y="14133"/>
                  </a:cubicBezTo>
                  <a:cubicBezTo>
                    <a:pt x="4154" y="14133"/>
                    <a:pt x="4304" y="14176"/>
                    <a:pt x="4435" y="14266"/>
                  </a:cubicBezTo>
                  <a:cubicBezTo>
                    <a:pt x="4800" y="14487"/>
                    <a:pt x="5176" y="14709"/>
                    <a:pt x="5551" y="14930"/>
                  </a:cubicBezTo>
                  <a:cubicBezTo>
                    <a:pt x="5839" y="14333"/>
                    <a:pt x="6226" y="13791"/>
                    <a:pt x="6690" y="13326"/>
                  </a:cubicBezTo>
                  <a:cubicBezTo>
                    <a:pt x="7177" y="12818"/>
                    <a:pt x="7940" y="12309"/>
                    <a:pt x="8216" y="11646"/>
                  </a:cubicBezTo>
                  <a:cubicBezTo>
                    <a:pt x="8681" y="10540"/>
                    <a:pt x="8050" y="9324"/>
                    <a:pt x="7498" y="8406"/>
                  </a:cubicBezTo>
                  <a:cubicBezTo>
                    <a:pt x="6558" y="6825"/>
                    <a:pt x="5386" y="5321"/>
                    <a:pt x="4346" y="3806"/>
                  </a:cubicBezTo>
                  <a:cubicBezTo>
                    <a:pt x="3348" y="2362"/>
                    <a:pt x="2167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4108325" y="8705113"/>
              <a:ext cx="142125" cy="242175"/>
            </a:xfrm>
            <a:custGeom>
              <a:avLst/>
              <a:gdLst/>
              <a:ahLst/>
              <a:cxnLst/>
              <a:rect l="l" t="t" r="r" b="b"/>
              <a:pathLst>
                <a:path w="5685" h="9687" extrusionOk="0">
                  <a:moveTo>
                    <a:pt x="1" y="0"/>
                  </a:moveTo>
                  <a:lnTo>
                    <a:pt x="1" y="0"/>
                  </a:lnTo>
                  <a:cubicBezTo>
                    <a:pt x="675" y="3218"/>
                    <a:pt x="1305" y="6447"/>
                    <a:pt x="1913" y="9687"/>
                  </a:cubicBezTo>
                  <a:cubicBezTo>
                    <a:pt x="2864" y="8293"/>
                    <a:pt x="3882" y="6867"/>
                    <a:pt x="4567" y="5385"/>
                  </a:cubicBezTo>
                  <a:cubicBezTo>
                    <a:pt x="5684" y="3019"/>
                    <a:pt x="4435" y="2709"/>
                    <a:pt x="2787" y="17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4075975" y="8332438"/>
              <a:ext cx="730100" cy="1582000"/>
            </a:xfrm>
            <a:custGeom>
              <a:avLst/>
              <a:gdLst/>
              <a:ahLst/>
              <a:cxnLst/>
              <a:rect l="l" t="t" r="r" b="b"/>
              <a:pathLst>
                <a:path w="29204" h="63280" extrusionOk="0">
                  <a:moveTo>
                    <a:pt x="26910" y="0"/>
                  </a:moveTo>
                  <a:cubicBezTo>
                    <a:pt x="26904" y="0"/>
                    <a:pt x="26898" y="1"/>
                    <a:pt x="26892" y="2"/>
                  </a:cubicBezTo>
                  <a:cubicBezTo>
                    <a:pt x="21956" y="874"/>
                    <a:pt x="16959" y="1310"/>
                    <a:pt x="11959" y="1310"/>
                  </a:cubicBezTo>
                  <a:cubicBezTo>
                    <a:pt x="7964" y="1310"/>
                    <a:pt x="3968" y="1032"/>
                    <a:pt x="0" y="477"/>
                  </a:cubicBezTo>
                  <a:lnTo>
                    <a:pt x="0" y="477"/>
                  </a:lnTo>
                  <a:cubicBezTo>
                    <a:pt x="1283" y="2169"/>
                    <a:pt x="2333" y="4170"/>
                    <a:pt x="3207" y="5442"/>
                  </a:cubicBezTo>
                  <a:cubicBezTo>
                    <a:pt x="4291" y="7023"/>
                    <a:pt x="5695" y="8947"/>
                    <a:pt x="5043" y="10982"/>
                  </a:cubicBezTo>
                  <a:cubicBezTo>
                    <a:pt x="4512" y="12607"/>
                    <a:pt x="2676" y="13381"/>
                    <a:pt x="2123" y="14918"/>
                  </a:cubicBezTo>
                  <a:cubicBezTo>
                    <a:pt x="2864" y="15338"/>
                    <a:pt x="3583" y="15814"/>
                    <a:pt x="4257" y="16323"/>
                  </a:cubicBezTo>
                  <a:cubicBezTo>
                    <a:pt x="4976" y="16875"/>
                    <a:pt x="5573" y="17450"/>
                    <a:pt x="5717" y="18368"/>
                  </a:cubicBezTo>
                  <a:cubicBezTo>
                    <a:pt x="5916" y="19761"/>
                    <a:pt x="4788" y="21099"/>
                    <a:pt x="4103" y="22172"/>
                  </a:cubicBezTo>
                  <a:lnTo>
                    <a:pt x="1117" y="26916"/>
                  </a:lnTo>
                  <a:cubicBezTo>
                    <a:pt x="1095" y="26949"/>
                    <a:pt x="1073" y="26971"/>
                    <a:pt x="1051" y="26993"/>
                  </a:cubicBezTo>
                  <a:cubicBezTo>
                    <a:pt x="3207" y="39013"/>
                    <a:pt x="4810" y="51099"/>
                    <a:pt x="5872" y="63262"/>
                  </a:cubicBezTo>
                  <a:cubicBezTo>
                    <a:pt x="5872" y="63274"/>
                    <a:pt x="5892" y="63279"/>
                    <a:pt x="5931" y="63279"/>
                  </a:cubicBezTo>
                  <a:cubicBezTo>
                    <a:pt x="6437" y="63279"/>
                    <a:pt x="10022" y="62335"/>
                    <a:pt x="10361" y="62211"/>
                  </a:cubicBezTo>
                  <a:cubicBezTo>
                    <a:pt x="13424" y="61039"/>
                    <a:pt x="18057" y="58474"/>
                    <a:pt x="17902" y="54626"/>
                  </a:cubicBezTo>
                  <a:cubicBezTo>
                    <a:pt x="17814" y="52448"/>
                    <a:pt x="16963" y="50402"/>
                    <a:pt x="16465" y="48312"/>
                  </a:cubicBezTo>
                  <a:lnTo>
                    <a:pt x="13933" y="37619"/>
                  </a:lnTo>
                  <a:lnTo>
                    <a:pt x="8658" y="15427"/>
                  </a:lnTo>
                  <a:cubicBezTo>
                    <a:pt x="8505" y="14782"/>
                    <a:pt x="9040" y="14361"/>
                    <a:pt x="9546" y="14361"/>
                  </a:cubicBezTo>
                  <a:cubicBezTo>
                    <a:pt x="9882" y="14361"/>
                    <a:pt x="10205" y="14546"/>
                    <a:pt x="10306" y="14974"/>
                  </a:cubicBezTo>
                  <a:lnTo>
                    <a:pt x="12882" y="25832"/>
                  </a:lnTo>
                  <a:cubicBezTo>
                    <a:pt x="12907" y="25935"/>
                    <a:pt x="13124" y="25979"/>
                    <a:pt x="13478" y="25979"/>
                  </a:cubicBezTo>
                  <a:cubicBezTo>
                    <a:pt x="15526" y="25979"/>
                    <a:pt x="22165" y="24504"/>
                    <a:pt x="22900" y="24306"/>
                  </a:cubicBezTo>
                  <a:cubicBezTo>
                    <a:pt x="24559" y="23853"/>
                    <a:pt x="26196" y="23300"/>
                    <a:pt x="27799" y="22659"/>
                  </a:cubicBezTo>
                  <a:cubicBezTo>
                    <a:pt x="28960" y="22205"/>
                    <a:pt x="29203" y="21995"/>
                    <a:pt x="29203" y="20712"/>
                  </a:cubicBezTo>
                  <a:cubicBezTo>
                    <a:pt x="29203" y="19397"/>
                    <a:pt x="29060" y="18081"/>
                    <a:pt x="28971" y="16765"/>
                  </a:cubicBezTo>
                  <a:cubicBezTo>
                    <a:pt x="28861" y="15215"/>
                    <a:pt x="27920" y="0"/>
                    <a:pt x="26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3366925" y="8288663"/>
              <a:ext cx="161750" cy="628775"/>
            </a:xfrm>
            <a:custGeom>
              <a:avLst/>
              <a:gdLst/>
              <a:ahLst/>
              <a:cxnLst/>
              <a:rect l="l" t="t" r="r" b="b"/>
              <a:pathLst>
                <a:path w="6470" h="25151" extrusionOk="0">
                  <a:moveTo>
                    <a:pt x="1413" y="1"/>
                  </a:moveTo>
                  <a:cubicBezTo>
                    <a:pt x="922" y="1"/>
                    <a:pt x="432" y="173"/>
                    <a:pt x="1" y="558"/>
                  </a:cubicBezTo>
                  <a:cubicBezTo>
                    <a:pt x="12" y="592"/>
                    <a:pt x="23" y="625"/>
                    <a:pt x="34" y="658"/>
                  </a:cubicBezTo>
                  <a:cubicBezTo>
                    <a:pt x="1007" y="4694"/>
                    <a:pt x="1715" y="8796"/>
                    <a:pt x="2135" y="12932"/>
                  </a:cubicBezTo>
                  <a:cubicBezTo>
                    <a:pt x="2445" y="15873"/>
                    <a:pt x="2400" y="18848"/>
                    <a:pt x="2533" y="21800"/>
                  </a:cubicBezTo>
                  <a:cubicBezTo>
                    <a:pt x="2555" y="22353"/>
                    <a:pt x="2345" y="24487"/>
                    <a:pt x="2931" y="25029"/>
                  </a:cubicBezTo>
                  <a:cubicBezTo>
                    <a:pt x="3020" y="25106"/>
                    <a:pt x="3125" y="25150"/>
                    <a:pt x="3252" y="25150"/>
                  </a:cubicBezTo>
                  <a:cubicBezTo>
                    <a:pt x="3379" y="25150"/>
                    <a:pt x="3528" y="25106"/>
                    <a:pt x="3705" y="25007"/>
                  </a:cubicBezTo>
                  <a:cubicBezTo>
                    <a:pt x="4336" y="24642"/>
                    <a:pt x="5132" y="23824"/>
                    <a:pt x="5441" y="23160"/>
                  </a:cubicBezTo>
                  <a:cubicBezTo>
                    <a:pt x="5950" y="22054"/>
                    <a:pt x="6204" y="20794"/>
                    <a:pt x="6293" y="19588"/>
                  </a:cubicBezTo>
                  <a:cubicBezTo>
                    <a:pt x="6470" y="17134"/>
                    <a:pt x="6127" y="14701"/>
                    <a:pt x="5873" y="12268"/>
                  </a:cubicBezTo>
                  <a:cubicBezTo>
                    <a:pt x="5607" y="9581"/>
                    <a:pt x="5187" y="6917"/>
                    <a:pt x="4634" y="4285"/>
                  </a:cubicBezTo>
                  <a:cubicBezTo>
                    <a:pt x="4446" y="3400"/>
                    <a:pt x="4280" y="2438"/>
                    <a:pt x="3849" y="1631"/>
                  </a:cubicBezTo>
                  <a:cubicBezTo>
                    <a:pt x="3310" y="641"/>
                    <a:pt x="235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5730750" y="9030888"/>
              <a:ext cx="806400" cy="868300"/>
            </a:xfrm>
            <a:custGeom>
              <a:avLst/>
              <a:gdLst/>
              <a:ahLst/>
              <a:cxnLst/>
              <a:rect l="l" t="t" r="r" b="b"/>
              <a:pathLst>
                <a:path w="32256" h="34732" extrusionOk="0">
                  <a:moveTo>
                    <a:pt x="8444" y="0"/>
                  </a:moveTo>
                  <a:cubicBezTo>
                    <a:pt x="8040" y="0"/>
                    <a:pt x="7605" y="174"/>
                    <a:pt x="7133" y="592"/>
                  </a:cubicBezTo>
                  <a:cubicBezTo>
                    <a:pt x="6016" y="1565"/>
                    <a:pt x="4855" y="2527"/>
                    <a:pt x="3782" y="3545"/>
                  </a:cubicBezTo>
                  <a:cubicBezTo>
                    <a:pt x="3229" y="4075"/>
                    <a:pt x="1714" y="5446"/>
                    <a:pt x="1714" y="6265"/>
                  </a:cubicBezTo>
                  <a:cubicBezTo>
                    <a:pt x="476" y="8719"/>
                    <a:pt x="1" y="11484"/>
                    <a:pt x="332" y="14215"/>
                  </a:cubicBezTo>
                  <a:cubicBezTo>
                    <a:pt x="1162" y="20429"/>
                    <a:pt x="5618" y="25427"/>
                    <a:pt x="10704" y="28745"/>
                  </a:cubicBezTo>
                  <a:cubicBezTo>
                    <a:pt x="13668" y="30680"/>
                    <a:pt x="16919" y="32228"/>
                    <a:pt x="20214" y="33533"/>
                  </a:cubicBezTo>
                  <a:cubicBezTo>
                    <a:pt x="21887" y="34199"/>
                    <a:pt x="23698" y="34732"/>
                    <a:pt x="25488" y="34732"/>
                  </a:cubicBezTo>
                  <a:cubicBezTo>
                    <a:pt x="26608" y="34732"/>
                    <a:pt x="27719" y="34523"/>
                    <a:pt x="28783" y="34008"/>
                  </a:cubicBezTo>
                  <a:cubicBezTo>
                    <a:pt x="31028" y="32924"/>
                    <a:pt x="32256" y="30768"/>
                    <a:pt x="32090" y="28280"/>
                  </a:cubicBezTo>
                  <a:cubicBezTo>
                    <a:pt x="31891" y="25228"/>
                    <a:pt x="29790" y="22873"/>
                    <a:pt x="27821" y="20728"/>
                  </a:cubicBezTo>
                  <a:cubicBezTo>
                    <a:pt x="24371" y="17002"/>
                    <a:pt x="20910" y="13275"/>
                    <a:pt x="17438" y="9560"/>
                  </a:cubicBezTo>
                  <a:lnTo>
                    <a:pt x="12241" y="3976"/>
                  </a:lnTo>
                  <a:cubicBezTo>
                    <a:pt x="11212" y="2867"/>
                    <a:pt x="10084" y="0"/>
                    <a:pt x="8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5715825" y="9084113"/>
              <a:ext cx="752250" cy="769075"/>
            </a:xfrm>
            <a:custGeom>
              <a:avLst/>
              <a:gdLst/>
              <a:ahLst/>
              <a:cxnLst/>
              <a:rect l="l" t="t" r="r" b="b"/>
              <a:pathLst>
                <a:path w="30090" h="30763" extrusionOk="0">
                  <a:moveTo>
                    <a:pt x="7597" y="0"/>
                  </a:moveTo>
                  <a:cubicBezTo>
                    <a:pt x="7575" y="22"/>
                    <a:pt x="7542" y="33"/>
                    <a:pt x="7520" y="55"/>
                  </a:cubicBezTo>
                  <a:cubicBezTo>
                    <a:pt x="819" y="3118"/>
                    <a:pt x="1" y="11400"/>
                    <a:pt x="3285" y="17294"/>
                  </a:cubicBezTo>
                  <a:cubicBezTo>
                    <a:pt x="6867" y="23719"/>
                    <a:pt x="14099" y="27600"/>
                    <a:pt x="20800" y="30044"/>
                  </a:cubicBezTo>
                  <a:cubicBezTo>
                    <a:pt x="21950" y="30467"/>
                    <a:pt x="23405" y="30762"/>
                    <a:pt x="24809" y="30762"/>
                  </a:cubicBezTo>
                  <a:cubicBezTo>
                    <a:pt x="27547" y="30762"/>
                    <a:pt x="30090" y="29638"/>
                    <a:pt x="29790" y="26151"/>
                  </a:cubicBezTo>
                  <a:cubicBezTo>
                    <a:pt x="29469" y="22370"/>
                    <a:pt x="25610" y="19384"/>
                    <a:pt x="23199" y="1677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5667450" y="8323763"/>
              <a:ext cx="1283825" cy="1758375"/>
            </a:xfrm>
            <a:custGeom>
              <a:avLst/>
              <a:gdLst/>
              <a:ahLst/>
              <a:cxnLst/>
              <a:rect l="l" t="t" r="r" b="b"/>
              <a:pathLst>
                <a:path w="51353" h="70335" extrusionOk="0">
                  <a:moveTo>
                    <a:pt x="40526" y="1"/>
                  </a:moveTo>
                  <a:cubicBezTo>
                    <a:pt x="40299" y="1"/>
                    <a:pt x="40064" y="86"/>
                    <a:pt x="39885" y="238"/>
                  </a:cubicBezTo>
                  <a:cubicBezTo>
                    <a:pt x="37873" y="548"/>
                    <a:pt x="36480" y="1886"/>
                    <a:pt x="35684" y="3710"/>
                  </a:cubicBezTo>
                  <a:cubicBezTo>
                    <a:pt x="24007" y="8531"/>
                    <a:pt x="13491" y="15807"/>
                    <a:pt x="4866" y="25051"/>
                  </a:cubicBezTo>
                  <a:cubicBezTo>
                    <a:pt x="4559" y="24964"/>
                    <a:pt x="4251" y="24922"/>
                    <a:pt x="3948" y="24922"/>
                  </a:cubicBezTo>
                  <a:cubicBezTo>
                    <a:pt x="2900" y="24922"/>
                    <a:pt x="1915" y="25429"/>
                    <a:pt x="1228" y="26356"/>
                  </a:cubicBezTo>
                  <a:cubicBezTo>
                    <a:pt x="1" y="28004"/>
                    <a:pt x="178" y="30116"/>
                    <a:pt x="1140" y="31830"/>
                  </a:cubicBezTo>
                  <a:cubicBezTo>
                    <a:pt x="2422" y="34129"/>
                    <a:pt x="4700" y="36031"/>
                    <a:pt x="6602" y="37790"/>
                  </a:cubicBezTo>
                  <a:cubicBezTo>
                    <a:pt x="8659" y="39702"/>
                    <a:pt x="10881" y="41494"/>
                    <a:pt x="13447" y="42677"/>
                  </a:cubicBezTo>
                  <a:cubicBezTo>
                    <a:pt x="14630" y="43221"/>
                    <a:pt x="16175" y="43866"/>
                    <a:pt x="17614" y="43866"/>
                  </a:cubicBezTo>
                  <a:cubicBezTo>
                    <a:pt x="18366" y="43866"/>
                    <a:pt x="19090" y="43689"/>
                    <a:pt x="19716" y="43230"/>
                  </a:cubicBezTo>
                  <a:cubicBezTo>
                    <a:pt x="20291" y="42810"/>
                    <a:pt x="20689" y="42190"/>
                    <a:pt x="20822" y="41494"/>
                  </a:cubicBezTo>
                  <a:lnTo>
                    <a:pt x="20844" y="41483"/>
                  </a:lnTo>
                  <a:cubicBezTo>
                    <a:pt x="23045" y="39691"/>
                    <a:pt x="25444" y="38165"/>
                    <a:pt x="28010" y="36949"/>
                  </a:cubicBezTo>
                  <a:lnTo>
                    <a:pt x="28463" y="56775"/>
                  </a:lnTo>
                  <a:cubicBezTo>
                    <a:pt x="28551" y="60358"/>
                    <a:pt x="27600" y="67490"/>
                    <a:pt x="31802" y="69049"/>
                  </a:cubicBezTo>
                  <a:cubicBezTo>
                    <a:pt x="31891" y="69116"/>
                    <a:pt x="32001" y="69160"/>
                    <a:pt x="32101" y="69193"/>
                  </a:cubicBezTo>
                  <a:cubicBezTo>
                    <a:pt x="34985" y="69954"/>
                    <a:pt x="37938" y="70335"/>
                    <a:pt x="40890" y="70335"/>
                  </a:cubicBezTo>
                  <a:cubicBezTo>
                    <a:pt x="44195" y="70335"/>
                    <a:pt x="47498" y="69858"/>
                    <a:pt x="50700" y="68905"/>
                  </a:cubicBezTo>
                  <a:cubicBezTo>
                    <a:pt x="51031" y="68795"/>
                    <a:pt x="51352" y="68452"/>
                    <a:pt x="51319" y="68076"/>
                  </a:cubicBezTo>
                  <a:cubicBezTo>
                    <a:pt x="49660" y="45364"/>
                    <a:pt x="46299" y="22818"/>
                    <a:pt x="41268" y="614"/>
                  </a:cubicBezTo>
                  <a:cubicBezTo>
                    <a:pt x="41175" y="186"/>
                    <a:pt x="40859" y="1"/>
                    <a:pt x="40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4667550" y="875348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4783675" y="8372838"/>
              <a:ext cx="178900" cy="391450"/>
            </a:xfrm>
            <a:custGeom>
              <a:avLst/>
              <a:gdLst/>
              <a:ahLst/>
              <a:cxnLst/>
              <a:rect l="l" t="t" r="r" b="b"/>
              <a:pathLst>
                <a:path w="7156" h="15658" extrusionOk="0">
                  <a:moveTo>
                    <a:pt x="4479" y="0"/>
                  </a:moveTo>
                  <a:cubicBezTo>
                    <a:pt x="3141" y="288"/>
                    <a:pt x="2367" y="1261"/>
                    <a:pt x="1881" y="2455"/>
                  </a:cubicBezTo>
                  <a:cubicBezTo>
                    <a:pt x="1870" y="2576"/>
                    <a:pt x="1825" y="2698"/>
                    <a:pt x="1770" y="2798"/>
                  </a:cubicBezTo>
                  <a:cubicBezTo>
                    <a:pt x="1328" y="4058"/>
                    <a:pt x="1162" y="5507"/>
                    <a:pt x="996" y="6646"/>
                  </a:cubicBezTo>
                  <a:cubicBezTo>
                    <a:pt x="664" y="8868"/>
                    <a:pt x="333" y="11091"/>
                    <a:pt x="1" y="13313"/>
                  </a:cubicBezTo>
                  <a:lnTo>
                    <a:pt x="5331" y="15658"/>
                  </a:lnTo>
                  <a:cubicBezTo>
                    <a:pt x="5917" y="14729"/>
                    <a:pt x="6503" y="13800"/>
                    <a:pt x="7078" y="12882"/>
                  </a:cubicBezTo>
                  <a:cubicBezTo>
                    <a:pt x="7100" y="12849"/>
                    <a:pt x="7122" y="12816"/>
                    <a:pt x="7155" y="12783"/>
                  </a:cubicBezTo>
                  <a:cubicBezTo>
                    <a:pt x="6326" y="8514"/>
                    <a:pt x="5430" y="4246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5618800" y="8990238"/>
              <a:ext cx="456700" cy="386400"/>
            </a:xfrm>
            <a:custGeom>
              <a:avLst/>
              <a:gdLst/>
              <a:ahLst/>
              <a:cxnLst/>
              <a:rect l="l" t="t" r="r" b="b"/>
              <a:pathLst>
                <a:path w="18268" h="15456" extrusionOk="0">
                  <a:moveTo>
                    <a:pt x="2023" y="0"/>
                  </a:moveTo>
                  <a:cubicBezTo>
                    <a:pt x="1595" y="0"/>
                    <a:pt x="1157" y="190"/>
                    <a:pt x="720" y="670"/>
                  </a:cubicBezTo>
                  <a:cubicBezTo>
                    <a:pt x="67" y="1411"/>
                    <a:pt x="1" y="2484"/>
                    <a:pt x="277" y="3390"/>
                  </a:cubicBezTo>
                  <a:cubicBezTo>
                    <a:pt x="1151" y="6276"/>
                    <a:pt x="4722" y="8941"/>
                    <a:pt x="6912" y="10854"/>
                  </a:cubicBezTo>
                  <a:cubicBezTo>
                    <a:pt x="8305" y="12081"/>
                    <a:pt x="9809" y="13209"/>
                    <a:pt x="11468" y="14083"/>
                  </a:cubicBezTo>
                  <a:cubicBezTo>
                    <a:pt x="12297" y="14525"/>
                    <a:pt x="13170" y="14968"/>
                    <a:pt x="14088" y="15189"/>
                  </a:cubicBezTo>
                  <a:cubicBezTo>
                    <a:pt x="14584" y="15364"/>
                    <a:pt x="15105" y="15455"/>
                    <a:pt x="15627" y="15455"/>
                  </a:cubicBezTo>
                  <a:cubicBezTo>
                    <a:pt x="15863" y="15455"/>
                    <a:pt x="16099" y="15437"/>
                    <a:pt x="16333" y="15399"/>
                  </a:cubicBezTo>
                  <a:cubicBezTo>
                    <a:pt x="18268" y="15122"/>
                    <a:pt x="13801" y="11020"/>
                    <a:pt x="13303" y="10511"/>
                  </a:cubicBezTo>
                  <a:lnTo>
                    <a:pt x="7885" y="5005"/>
                  </a:lnTo>
                  <a:cubicBezTo>
                    <a:pt x="6580" y="3678"/>
                    <a:pt x="5320" y="2273"/>
                    <a:pt x="3948" y="1013"/>
                  </a:cubicBezTo>
                  <a:cubicBezTo>
                    <a:pt x="3353" y="471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5506550" y="8469313"/>
              <a:ext cx="1079800" cy="1570600"/>
            </a:xfrm>
            <a:custGeom>
              <a:avLst/>
              <a:gdLst/>
              <a:ahLst/>
              <a:cxnLst/>
              <a:rect l="l" t="t" r="r" b="b"/>
              <a:pathLst>
                <a:path w="43192" h="62824" extrusionOk="0">
                  <a:moveTo>
                    <a:pt x="28584" y="0"/>
                  </a:moveTo>
                  <a:cubicBezTo>
                    <a:pt x="17792" y="4677"/>
                    <a:pt x="8061" y="11500"/>
                    <a:pt x="0" y="20059"/>
                  </a:cubicBezTo>
                  <a:cubicBezTo>
                    <a:pt x="597" y="20545"/>
                    <a:pt x="1128" y="21120"/>
                    <a:pt x="1659" y="21662"/>
                  </a:cubicBezTo>
                  <a:cubicBezTo>
                    <a:pt x="3030" y="23055"/>
                    <a:pt x="4401" y="24448"/>
                    <a:pt x="5772" y="25842"/>
                  </a:cubicBezTo>
                  <a:lnTo>
                    <a:pt x="10704" y="30840"/>
                  </a:lnTo>
                  <a:cubicBezTo>
                    <a:pt x="11578" y="31735"/>
                    <a:pt x="12529" y="33328"/>
                    <a:pt x="13911" y="33449"/>
                  </a:cubicBezTo>
                  <a:cubicBezTo>
                    <a:pt x="13962" y="33453"/>
                    <a:pt x="14013" y="33455"/>
                    <a:pt x="14063" y="33455"/>
                  </a:cubicBezTo>
                  <a:cubicBezTo>
                    <a:pt x="15199" y="33455"/>
                    <a:pt x="16017" y="32405"/>
                    <a:pt x="16885" y="31802"/>
                  </a:cubicBezTo>
                  <a:cubicBezTo>
                    <a:pt x="18389" y="30751"/>
                    <a:pt x="20081" y="29856"/>
                    <a:pt x="21662" y="28927"/>
                  </a:cubicBezTo>
                  <a:cubicBezTo>
                    <a:pt x="22761" y="28273"/>
                    <a:pt x="24202" y="27411"/>
                    <a:pt x="25570" y="27411"/>
                  </a:cubicBezTo>
                  <a:cubicBezTo>
                    <a:pt x="25868" y="27411"/>
                    <a:pt x="26163" y="27452"/>
                    <a:pt x="26450" y="27545"/>
                  </a:cubicBezTo>
                  <a:cubicBezTo>
                    <a:pt x="27224" y="27788"/>
                    <a:pt x="27368" y="28949"/>
                    <a:pt x="26505" y="29214"/>
                  </a:cubicBezTo>
                  <a:cubicBezTo>
                    <a:pt x="25411" y="29557"/>
                    <a:pt x="24327" y="29944"/>
                    <a:pt x="23276" y="30375"/>
                  </a:cubicBezTo>
                  <a:cubicBezTo>
                    <a:pt x="23387" y="35561"/>
                    <a:pt x="23509" y="40747"/>
                    <a:pt x="23630" y="45933"/>
                  </a:cubicBezTo>
                  <a:lnTo>
                    <a:pt x="23807" y="53884"/>
                  </a:lnTo>
                  <a:cubicBezTo>
                    <a:pt x="23851" y="56139"/>
                    <a:pt x="23288" y="59291"/>
                    <a:pt x="25145" y="61016"/>
                  </a:cubicBezTo>
                  <a:cubicBezTo>
                    <a:pt x="25742" y="61558"/>
                    <a:pt x="26461" y="61945"/>
                    <a:pt x="27235" y="62177"/>
                  </a:cubicBezTo>
                  <a:cubicBezTo>
                    <a:pt x="29038" y="62758"/>
                    <a:pt x="31283" y="62824"/>
                    <a:pt x="33144" y="62824"/>
                  </a:cubicBezTo>
                  <a:cubicBezTo>
                    <a:pt x="33692" y="62824"/>
                    <a:pt x="34206" y="62818"/>
                    <a:pt x="34666" y="62818"/>
                  </a:cubicBezTo>
                  <a:cubicBezTo>
                    <a:pt x="35429" y="62807"/>
                    <a:pt x="43191" y="62287"/>
                    <a:pt x="43136" y="61635"/>
                  </a:cubicBezTo>
                  <a:cubicBezTo>
                    <a:pt x="42174" y="48720"/>
                    <a:pt x="40659" y="35882"/>
                    <a:pt x="38591" y="23121"/>
                  </a:cubicBezTo>
                  <a:cubicBezTo>
                    <a:pt x="36811" y="21905"/>
                    <a:pt x="34975" y="20733"/>
                    <a:pt x="33228" y="19450"/>
                  </a:cubicBezTo>
                  <a:cubicBezTo>
                    <a:pt x="32543" y="18942"/>
                    <a:pt x="31802" y="18411"/>
                    <a:pt x="31592" y="17515"/>
                  </a:cubicBezTo>
                  <a:cubicBezTo>
                    <a:pt x="31304" y="16332"/>
                    <a:pt x="32089" y="15282"/>
                    <a:pt x="32675" y="14342"/>
                  </a:cubicBezTo>
                  <a:cubicBezTo>
                    <a:pt x="32897" y="13977"/>
                    <a:pt x="33118" y="13623"/>
                    <a:pt x="33350" y="13258"/>
                  </a:cubicBezTo>
                  <a:lnTo>
                    <a:pt x="33350" y="13258"/>
                  </a:lnTo>
                  <a:cubicBezTo>
                    <a:pt x="33331" y="13287"/>
                    <a:pt x="33286" y="13301"/>
                    <a:pt x="33218" y="13301"/>
                  </a:cubicBezTo>
                  <a:cubicBezTo>
                    <a:pt x="32351" y="13301"/>
                    <a:pt x="27792" y="11110"/>
                    <a:pt x="27423" y="10516"/>
                  </a:cubicBezTo>
                  <a:cubicBezTo>
                    <a:pt x="26726" y="9355"/>
                    <a:pt x="27456" y="6867"/>
                    <a:pt x="27611" y="5606"/>
                  </a:cubicBezTo>
                  <a:cubicBezTo>
                    <a:pt x="27810" y="3715"/>
                    <a:pt x="28142" y="1847"/>
                    <a:pt x="28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5177875" y="9434163"/>
              <a:ext cx="479375" cy="462750"/>
            </a:xfrm>
            <a:custGeom>
              <a:avLst/>
              <a:gdLst/>
              <a:ahLst/>
              <a:cxnLst/>
              <a:rect l="l" t="t" r="r" b="b"/>
              <a:pathLst>
                <a:path w="19175" h="18510" extrusionOk="0">
                  <a:moveTo>
                    <a:pt x="12996" y="1"/>
                  </a:moveTo>
                  <a:cubicBezTo>
                    <a:pt x="12158" y="1"/>
                    <a:pt x="11332" y="92"/>
                    <a:pt x="10594" y="229"/>
                  </a:cubicBezTo>
                  <a:cubicBezTo>
                    <a:pt x="6447" y="992"/>
                    <a:pt x="3075" y="4033"/>
                    <a:pt x="1648" y="7981"/>
                  </a:cubicBezTo>
                  <a:cubicBezTo>
                    <a:pt x="465" y="11287"/>
                    <a:pt x="1" y="17789"/>
                    <a:pt x="4767" y="18441"/>
                  </a:cubicBezTo>
                  <a:cubicBezTo>
                    <a:pt x="5099" y="18487"/>
                    <a:pt x="5432" y="18510"/>
                    <a:pt x="5764" y="18510"/>
                  </a:cubicBezTo>
                  <a:cubicBezTo>
                    <a:pt x="8360" y="18510"/>
                    <a:pt x="10906" y="17152"/>
                    <a:pt x="12739" y="15378"/>
                  </a:cubicBezTo>
                  <a:cubicBezTo>
                    <a:pt x="13162" y="15460"/>
                    <a:pt x="13596" y="15519"/>
                    <a:pt x="14025" y="15519"/>
                  </a:cubicBezTo>
                  <a:cubicBezTo>
                    <a:pt x="14638" y="15519"/>
                    <a:pt x="15240" y="15398"/>
                    <a:pt x="15780" y="15046"/>
                  </a:cubicBezTo>
                  <a:cubicBezTo>
                    <a:pt x="16642" y="14482"/>
                    <a:pt x="17151" y="13410"/>
                    <a:pt x="16808" y="12404"/>
                  </a:cubicBezTo>
                  <a:cubicBezTo>
                    <a:pt x="16742" y="12238"/>
                    <a:pt x="16665" y="12072"/>
                    <a:pt x="16576" y="11928"/>
                  </a:cubicBezTo>
                  <a:cubicBezTo>
                    <a:pt x="16742" y="11851"/>
                    <a:pt x="16875" y="11718"/>
                    <a:pt x="16952" y="11541"/>
                  </a:cubicBezTo>
                  <a:cubicBezTo>
                    <a:pt x="17328" y="10822"/>
                    <a:pt x="17350" y="9971"/>
                    <a:pt x="17007" y="9230"/>
                  </a:cubicBezTo>
                  <a:cubicBezTo>
                    <a:pt x="17007" y="9219"/>
                    <a:pt x="17018" y="9219"/>
                    <a:pt x="17029" y="9208"/>
                  </a:cubicBezTo>
                  <a:cubicBezTo>
                    <a:pt x="17848" y="8301"/>
                    <a:pt x="17781" y="7328"/>
                    <a:pt x="17306" y="6466"/>
                  </a:cubicBezTo>
                  <a:cubicBezTo>
                    <a:pt x="17461" y="6444"/>
                    <a:pt x="17604" y="6366"/>
                    <a:pt x="17715" y="6256"/>
                  </a:cubicBezTo>
                  <a:cubicBezTo>
                    <a:pt x="19175" y="4907"/>
                    <a:pt x="18976" y="2728"/>
                    <a:pt x="17538" y="1423"/>
                  </a:cubicBezTo>
                  <a:cubicBezTo>
                    <a:pt x="16363" y="358"/>
                    <a:pt x="14655" y="1"/>
                    <a:pt x="1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5116375" y="9477613"/>
              <a:ext cx="415225" cy="375950"/>
            </a:xfrm>
            <a:custGeom>
              <a:avLst/>
              <a:gdLst/>
              <a:ahLst/>
              <a:cxnLst/>
              <a:rect l="l" t="t" r="r" b="b"/>
              <a:pathLst>
                <a:path w="16609" h="15038" extrusionOk="0">
                  <a:moveTo>
                    <a:pt x="9895" y="0"/>
                  </a:moveTo>
                  <a:cubicBezTo>
                    <a:pt x="9820" y="0"/>
                    <a:pt x="9752" y="2"/>
                    <a:pt x="9693" y="6"/>
                  </a:cubicBezTo>
                  <a:cubicBezTo>
                    <a:pt x="8056" y="117"/>
                    <a:pt x="6464" y="603"/>
                    <a:pt x="5038" y="1444"/>
                  </a:cubicBezTo>
                  <a:cubicBezTo>
                    <a:pt x="2185" y="3102"/>
                    <a:pt x="327" y="6331"/>
                    <a:pt x="139" y="9615"/>
                  </a:cubicBezTo>
                  <a:cubicBezTo>
                    <a:pt x="1" y="11871"/>
                    <a:pt x="723" y="15037"/>
                    <a:pt x="3437" y="15037"/>
                  </a:cubicBezTo>
                  <a:cubicBezTo>
                    <a:pt x="3543" y="15037"/>
                    <a:pt x="3653" y="15032"/>
                    <a:pt x="3766" y="15022"/>
                  </a:cubicBezTo>
                  <a:cubicBezTo>
                    <a:pt x="5159" y="14890"/>
                    <a:pt x="6486" y="14403"/>
                    <a:pt x="7647" y="13607"/>
                  </a:cubicBezTo>
                  <a:cubicBezTo>
                    <a:pt x="8587" y="12955"/>
                    <a:pt x="9030" y="12203"/>
                    <a:pt x="10235" y="12125"/>
                  </a:cubicBezTo>
                  <a:cubicBezTo>
                    <a:pt x="10276" y="12123"/>
                    <a:pt x="10318" y="12121"/>
                    <a:pt x="10362" y="12121"/>
                  </a:cubicBezTo>
                  <a:cubicBezTo>
                    <a:pt x="10691" y="12121"/>
                    <a:pt x="11093" y="12186"/>
                    <a:pt x="11473" y="12186"/>
                  </a:cubicBezTo>
                  <a:cubicBezTo>
                    <a:pt x="11905" y="12186"/>
                    <a:pt x="12308" y="12103"/>
                    <a:pt x="12546" y="11749"/>
                  </a:cubicBezTo>
                  <a:cubicBezTo>
                    <a:pt x="12988" y="11108"/>
                    <a:pt x="12225" y="10688"/>
                    <a:pt x="11772" y="10478"/>
                  </a:cubicBezTo>
                  <a:cubicBezTo>
                    <a:pt x="10716" y="9982"/>
                    <a:pt x="9554" y="9791"/>
                    <a:pt x="8399" y="9791"/>
                  </a:cubicBezTo>
                  <a:cubicBezTo>
                    <a:pt x="8163" y="9791"/>
                    <a:pt x="7927" y="9799"/>
                    <a:pt x="7692" y="9814"/>
                  </a:cubicBezTo>
                  <a:cubicBezTo>
                    <a:pt x="7667" y="9816"/>
                    <a:pt x="7644" y="9817"/>
                    <a:pt x="7620" y="9817"/>
                  </a:cubicBezTo>
                  <a:cubicBezTo>
                    <a:pt x="6598" y="9817"/>
                    <a:pt x="6632" y="8187"/>
                    <a:pt x="7692" y="8111"/>
                  </a:cubicBezTo>
                  <a:cubicBezTo>
                    <a:pt x="7924" y="8095"/>
                    <a:pt x="8181" y="8086"/>
                    <a:pt x="8454" y="8086"/>
                  </a:cubicBezTo>
                  <a:cubicBezTo>
                    <a:pt x="9854" y="8086"/>
                    <a:pt x="11689" y="8327"/>
                    <a:pt x="12966" y="9095"/>
                  </a:cubicBezTo>
                  <a:cubicBezTo>
                    <a:pt x="12977" y="9040"/>
                    <a:pt x="12999" y="8996"/>
                    <a:pt x="13021" y="8952"/>
                  </a:cubicBezTo>
                  <a:cubicBezTo>
                    <a:pt x="13618" y="7713"/>
                    <a:pt x="11451" y="6884"/>
                    <a:pt x="10622" y="6619"/>
                  </a:cubicBezTo>
                  <a:cubicBezTo>
                    <a:pt x="9948" y="6401"/>
                    <a:pt x="9245" y="6292"/>
                    <a:pt x="8541" y="6292"/>
                  </a:cubicBezTo>
                  <a:cubicBezTo>
                    <a:pt x="8101" y="6292"/>
                    <a:pt x="7661" y="6334"/>
                    <a:pt x="7227" y="6419"/>
                  </a:cubicBezTo>
                  <a:cubicBezTo>
                    <a:pt x="7169" y="6430"/>
                    <a:pt x="7114" y="6434"/>
                    <a:pt x="7059" y="6434"/>
                  </a:cubicBezTo>
                  <a:cubicBezTo>
                    <a:pt x="6109" y="6434"/>
                    <a:pt x="5748" y="4950"/>
                    <a:pt x="6774" y="4772"/>
                  </a:cubicBezTo>
                  <a:cubicBezTo>
                    <a:pt x="7363" y="4669"/>
                    <a:pt x="7958" y="4614"/>
                    <a:pt x="8552" y="4614"/>
                  </a:cubicBezTo>
                  <a:cubicBezTo>
                    <a:pt x="10055" y="4614"/>
                    <a:pt x="11543" y="4963"/>
                    <a:pt x="12867" y="5756"/>
                  </a:cubicBezTo>
                  <a:cubicBezTo>
                    <a:pt x="13066" y="5878"/>
                    <a:pt x="13254" y="6010"/>
                    <a:pt x="13442" y="6154"/>
                  </a:cubicBezTo>
                  <a:cubicBezTo>
                    <a:pt x="13961" y="5247"/>
                    <a:pt x="11606" y="3920"/>
                    <a:pt x="11042" y="3666"/>
                  </a:cubicBezTo>
                  <a:cubicBezTo>
                    <a:pt x="10105" y="3252"/>
                    <a:pt x="9102" y="3035"/>
                    <a:pt x="8086" y="3035"/>
                  </a:cubicBezTo>
                  <a:cubicBezTo>
                    <a:pt x="7855" y="3035"/>
                    <a:pt x="7624" y="3047"/>
                    <a:pt x="7393" y="3069"/>
                  </a:cubicBezTo>
                  <a:cubicBezTo>
                    <a:pt x="7369" y="3071"/>
                    <a:pt x="7345" y="3072"/>
                    <a:pt x="7322" y="3072"/>
                  </a:cubicBezTo>
                  <a:cubicBezTo>
                    <a:pt x="6299" y="3072"/>
                    <a:pt x="6333" y="1442"/>
                    <a:pt x="7393" y="1366"/>
                  </a:cubicBezTo>
                  <a:cubicBezTo>
                    <a:pt x="7631" y="1347"/>
                    <a:pt x="7869" y="1337"/>
                    <a:pt x="8107" y="1337"/>
                  </a:cubicBezTo>
                  <a:cubicBezTo>
                    <a:pt x="10018" y="1337"/>
                    <a:pt x="11884" y="1965"/>
                    <a:pt x="13408" y="3135"/>
                  </a:cubicBezTo>
                  <a:cubicBezTo>
                    <a:pt x="13574" y="3257"/>
                    <a:pt x="13729" y="3390"/>
                    <a:pt x="13884" y="3533"/>
                  </a:cubicBezTo>
                  <a:cubicBezTo>
                    <a:pt x="13928" y="3445"/>
                    <a:pt x="13983" y="3379"/>
                    <a:pt x="14050" y="3312"/>
                  </a:cubicBezTo>
                  <a:cubicBezTo>
                    <a:pt x="16608" y="934"/>
                    <a:pt x="11525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4936250" y="7912238"/>
              <a:ext cx="251300" cy="259750"/>
            </a:xfrm>
            <a:custGeom>
              <a:avLst/>
              <a:gdLst/>
              <a:ahLst/>
              <a:cxnLst/>
              <a:rect l="l" t="t" r="r" b="b"/>
              <a:pathLst>
                <a:path w="10052" h="10390" extrusionOk="0">
                  <a:moveTo>
                    <a:pt x="4652" y="1"/>
                  </a:moveTo>
                  <a:cubicBezTo>
                    <a:pt x="3605" y="1"/>
                    <a:pt x="2576" y="314"/>
                    <a:pt x="1703" y="909"/>
                  </a:cubicBezTo>
                  <a:cubicBezTo>
                    <a:pt x="1106" y="1329"/>
                    <a:pt x="641" y="1904"/>
                    <a:pt x="376" y="2579"/>
                  </a:cubicBezTo>
                  <a:cubicBezTo>
                    <a:pt x="133" y="3198"/>
                    <a:pt x="11" y="3850"/>
                    <a:pt x="11" y="4514"/>
                  </a:cubicBezTo>
                  <a:cubicBezTo>
                    <a:pt x="0" y="5807"/>
                    <a:pt x="343" y="7090"/>
                    <a:pt x="1017" y="8196"/>
                  </a:cubicBezTo>
                  <a:cubicBezTo>
                    <a:pt x="1780" y="9412"/>
                    <a:pt x="3052" y="10208"/>
                    <a:pt x="4478" y="10363"/>
                  </a:cubicBezTo>
                  <a:lnTo>
                    <a:pt x="4478" y="10352"/>
                  </a:lnTo>
                  <a:cubicBezTo>
                    <a:pt x="4674" y="10377"/>
                    <a:pt x="4871" y="10389"/>
                    <a:pt x="5067" y="10389"/>
                  </a:cubicBezTo>
                  <a:cubicBezTo>
                    <a:pt x="6087" y="10389"/>
                    <a:pt x="7092" y="10056"/>
                    <a:pt x="7917" y="9434"/>
                  </a:cubicBezTo>
                  <a:cubicBezTo>
                    <a:pt x="9001" y="8605"/>
                    <a:pt x="9709" y="7378"/>
                    <a:pt x="9874" y="6029"/>
                  </a:cubicBezTo>
                  <a:cubicBezTo>
                    <a:pt x="10051" y="4591"/>
                    <a:pt x="9642" y="3142"/>
                    <a:pt x="8758" y="2004"/>
                  </a:cubicBezTo>
                  <a:cubicBezTo>
                    <a:pt x="7984" y="1031"/>
                    <a:pt x="6900" y="356"/>
                    <a:pt x="5695" y="113"/>
                  </a:cubicBezTo>
                  <a:cubicBezTo>
                    <a:pt x="5551" y="80"/>
                    <a:pt x="5407" y="57"/>
                    <a:pt x="5252" y="35"/>
                  </a:cubicBezTo>
                  <a:cubicBezTo>
                    <a:pt x="5052" y="12"/>
                    <a:pt x="4852" y="1"/>
                    <a:pt x="4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4900050" y="7949913"/>
              <a:ext cx="181650" cy="183825"/>
            </a:xfrm>
            <a:custGeom>
              <a:avLst/>
              <a:gdLst/>
              <a:ahLst/>
              <a:cxnLst/>
              <a:rect l="l" t="t" r="r" b="b"/>
              <a:pathLst>
                <a:path w="7266" h="7353" extrusionOk="0">
                  <a:moveTo>
                    <a:pt x="3217" y="1"/>
                  </a:moveTo>
                  <a:cubicBezTo>
                    <a:pt x="2472" y="1"/>
                    <a:pt x="1726" y="273"/>
                    <a:pt x="1140" y="718"/>
                  </a:cubicBezTo>
                  <a:cubicBezTo>
                    <a:pt x="277" y="1381"/>
                    <a:pt x="1" y="2332"/>
                    <a:pt x="67" y="3394"/>
                  </a:cubicBezTo>
                  <a:cubicBezTo>
                    <a:pt x="133" y="4267"/>
                    <a:pt x="410" y="5119"/>
                    <a:pt x="863" y="5859"/>
                  </a:cubicBezTo>
                  <a:cubicBezTo>
                    <a:pt x="1471" y="6840"/>
                    <a:pt x="2523" y="7353"/>
                    <a:pt x="3587" y="7353"/>
                  </a:cubicBezTo>
                  <a:cubicBezTo>
                    <a:pt x="4324" y="7353"/>
                    <a:pt x="5067" y="7107"/>
                    <a:pt x="5673" y="6600"/>
                  </a:cubicBezTo>
                  <a:cubicBezTo>
                    <a:pt x="7144" y="5362"/>
                    <a:pt x="7265" y="3360"/>
                    <a:pt x="6248" y="1801"/>
                  </a:cubicBezTo>
                  <a:cubicBezTo>
                    <a:pt x="5717" y="961"/>
                    <a:pt x="4888" y="342"/>
                    <a:pt x="3926" y="87"/>
                  </a:cubicBezTo>
                  <a:cubicBezTo>
                    <a:pt x="3693" y="29"/>
                    <a:pt x="3455" y="1"/>
                    <a:pt x="3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4174950" y="7869838"/>
              <a:ext cx="251300" cy="259850"/>
            </a:xfrm>
            <a:custGeom>
              <a:avLst/>
              <a:gdLst/>
              <a:ahLst/>
              <a:cxnLst/>
              <a:rect l="l" t="t" r="r" b="b"/>
              <a:pathLst>
                <a:path w="10052" h="10394" extrusionOk="0">
                  <a:moveTo>
                    <a:pt x="4622" y="1"/>
                  </a:moveTo>
                  <a:cubicBezTo>
                    <a:pt x="3585" y="1"/>
                    <a:pt x="2568" y="315"/>
                    <a:pt x="1703" y="913"/>
                  </a:cubicBezTo>
                  <a:cubicBezTo>
                    <a:pt x="1106" y="1322"/>
                    <a:pt x="653" y="1908"/>
                    <a:pt x="377" y="2583"/>
                  </a:cubicBezTo>
                  <a:cubicBezTo>
                    <a:pt x="144" y="3202"/>
                    <a:pt x="12" y="3854"/>
                    <a:pt x="12" y="4518"/>
                  </a:cubicBezTo>
                  <a:cubicBezTo>
                    <a:pt x="1" y="5812"/>
                    <a:pt x="354" y="7094"/>
                    <a:pt x="1029" y="8200"/>
                  </a:cubicBezTo>
                  <a:cubicBezTo>
                    <a:pt x="1781" y="9416"/>
                    <a:pt x="3053" y="10212"/>
                    <a:pt x="4479" y="10356"/>
                  </a:cubicBezTo>
                  <a:cubicBezTo>
                    <a:pt x="4675" y="10381"/>
                    <a:pt x="4872" y="10393"/>
                    <a:pt x="5068" y="10393"/>
                  </a:cubicBezTo>
                  <a:cubicBezTo>
                    <a:pt x="6088" y="10393"/>
                    <a:pt x="7092" y="10060"/>
                    <a:pt x="7918" y="9438"/>
                  </a:cubicBezTo>
                  <a:cubicBezTo>
                    <a:pt x="9002" y="8609"/>
                    <a:pt x="9709" y="7382"/>
                    <a:pt x="9875" y="6033"/>
                  </a:cubicBezTo>
                  <a:cubicBezTo>
                    <a:pt x="10052" y="4595"/>
                    <a:pt x="9643" y="3147"/>
                    <a:pt x="8758" y="2008"/>
                  </a:cubicBezTo>
                  <a:cubicBezTo>
                    <a:pt x="7984" y="1035"/>
                    <a:pt x="6901" y="360"/>
                    <a:pt x="5695" y="106"/>
                  </a:cubicBezTo>
                  <a:cubicBezTo>
                    <a:pt x="5552" y="84"/>
                    <a:pt x="5408" y="51"/>
                    <a:pt x="5253" y="40"/>
                  </a:cubicBezTo>
                  <a:cubicBezTo>
                    <a:pt x="5043" y="13"/>
                    <a:pt x="4832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4138725" y="7907738"/>
              <a:ext cx="181625" cy="183700"/>
            </a:xfrm>
            <a:custGeom>
              <a:avLst/>
              <a:gdLst/>
              <a:ahLst/>
              <a:cxnLst/>
              <a:rect l="l" t="t" r="r" b="b"/>
              <a:pathLst>
                <a:path w="7265" h="7348" extrusionOk="0">
                  <a:moveTo>
                    <a:pt x="3231" y="1"/>
                  </a:moveTo>
                  <a:cubicBezTo>
                    <a:pt x="2485" y="1"/>
                    <a:pt x="1731" y="269"/>
                    <a:pt x="1150" y="724"/>
                  </a:cubicBezTo>
                  <a:cubicBezTo>
                    <a:pt x="277" y="1387"/>
                    <a:pt x="0" y="2327"/>
                    <a:pt x="78" y="3389"/>
                  </a:cubicBezTo>
                  <a:cubicBezTo>
                    <a:pt x="133" y="4262"/>
                    <a:pt x="409" y="5114"/>
                    <a:pt x="874" y="5855"/>
                  </a:cubicBezTo>
                  <a:cubicBezTo>
                    <a:pt x="1475" y="6835"/>
                    <a:pt x="2524" y="7348"/>
                    <a:pt x="3588" y="7348"/>
                  </a:cubicBezTo>
                  <a:cubicBezTo>
                    <a:pt x="4324" y="7348"/>
                    <a:pt x="5067" y="7102"/>
                    <a:pt x="5673" y="6596"/>
                  </a:cubicBezTo>
                  <a:cubicBezTo>
                    <a:pt x="7143" y="5357"/>
                    <a:pt x="7265" y="3356"/>
                    <a:pt x="6248" y="1797"/>
                  </a:cubicBezTo>
                  <a:cubicBezTo>
                    <a:pt x="5717" y="956"/>
                    <a:pt x="4888" y="348"/>
                    <a:pt x="3926" y="83"/>
                  </a:cubicBezTo>
                  <a:cubicBezTo>
                    <a:pt x="3699" y="27"/>
                    <a:pt x="3465" y="1"/>
                    <a:pt x="3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4882900" y="7107438"/>
              <a:ext cx="892375" cy="1770325"/>
            </a:xfrm>
            <a:custGeom>
              <a:avLst/>
              <a:gdLst/>
              <a:ahLst/>
              <a:cxnLst/>
              <a:rect l="l" t="t" r="r" b="b"/>
              <a:pathLst>
                <a:path w="35695" h="70813" extrusionOk="0">
                  <a:moveTo>
                    <a:pt x="17550" y="0"/>
                  </a:moveTo>
                  <a:cubicBezTo>
                    <a:pt x="15551" y="0"/>
                    <a:pt x="13490" y="372"/>
                    <a:pt x="11500" y="1100"/>
                  </a:cubicBezTo>
                  <a:cubicBezTo>
                    <a:pt x="7387" y="2615"/>
                    <a:pt x="4069" y="5932"/>
                    <a:pt x="2167" y="10466"/>
                  </a:cubicBezTo>
                  <a:cubicBezTo>
                    <a:pt x="697" y="13960"/>
                    <a:pt x="0" y="18129"/>
                    <a:pt x="78" y="22862"/>
                  </a:cubicBezTo>
                  <a:cubicBezTo>
                    <a:pt x="188" y="28866"/>
                    <a:pt x="1272" y="33875"/>
                    <a:pt x="3295" y="37734"/>
                  </a:cubicBezTo>
                  <a:cubicBezTo>
                    <a:pt x="4235" y="39547"/>
                    <a:pt x="5551" y="41140"/>
                    <a:pt x="7143" y="42411"/>
                  </a:cubicBezTo>
                  <a:cubicBezTo>
                    <a:pt x="7696" y="42843"/>
                    <a:pt x="8271" y="43241"/>
                    <a:pt x="8868" y="43594"/>
                  </a:cubicBezTo>
                  <a:cubicBezTo>
                    <a:pt x="9222" y="43805"/>
                    <a:pt x="9233" y="43948"/>
                    <a:pt x="9289" y="44446"/>
                  </a:cubicBezTo>
                  <a:lnTo>
                    <a:pt x="9322" y="44689"/>
                  </a:lnTo>
                  <a:cubicBezTo>
                    <a:pt x="9377" y="45143"/>
                    <a:pt x="9432" y="45596"/>
                    <a:pt x="9477" y="46038"/>
                  </a:cubicBezTo>
                  <a:cubicBezTo>
                    <a:pt x="9576" y="46967"/>
                    <a:pt x="9653" y="47885"/>
                    <a:pt x="9698" y="48758"/>
                  </a:cubicBezTo>
                  <a:cubicBezTo>
                    <a:pt x="9808" y="50561"/>
                    <a:pt x="9797" y="52374"/>
                    <a:pt x="9676" y="54188"/>
                  </a:cubicBezTo>
                  <a:cubicBezTo>
                    <a:pt x="9676" y="54251"/>
                    <a:pt x="15823" y="70812"/>
                    <a:pt x="20662" y="70812"/>
                  </a:cubicBezTo>
                  <a:cubicBezTo>
                    <a:pt x="20892" y="70812"/>
                    <a:pt x="21118" y="70775"/>
                    <a:pt x="21341" y="70697"/>
                  </a:cubicBezTo>
                  <a:cubicBezTo>
                    <a:pt x="23719" y="69856"/>
                    <a:pt x="25610" y="66627"/>
                    <a:pt x="26118" y="64184"/>
                  </a:cubicBezTo>
                  <a:cubicBezTo>
                    <a:pt x="26693" y="61353"/>
                    <a:pt x="26682" y="58390"/>
                    <a:pt x="26704" y="55515"/>
                  </a:cubicBezTo>
                  <a:cubicBezTo>
                    <a:pt x="26715" y="54884"/>
                    <a:pt x="26748" y="54254"/>
                    <a:pt x="26782" y="53624"/>
                  </a:cubicBezTo>
                  <a:cubicBezTo>
                    <a:pt x="26804" y="53115"/>
                    <a:pt x="26815" y="52595"/>
                    <a:pt x="26815" y="52087"/>
                  </a:cubicBezTo>
                  <a:cubicBezTo>
                    <a:pt x="26793" y="50970"/>
                    <a:pt x="26726" y="49853"/>
                    <a:pt x="26594" y="48736"/>
                  </a:cubicBezTo>
                  <a:cubicBezTo>
                    <a:pt x="26472" y="47686"/>
                    <a:pt x="26516" y="46602"/>
                    <a:pt x="26494" y="45541"/>
                  </a:cubicBezTo>
                  <a:cubicBezTo>
                    <a:pt x="26494" y="45076"/>
                    <a:pt x="26350" y="44435"/>
                    <a:pt x="26616" y="44037"/>
                  </a:cubicBezTo>
                  <a:cubicBezTo>
                    <a:pt x="26870" y="43628"/>
                    <a:pt x="27511" y="43429"/>
                    <a:pt x="27909" y="43152"/>
                  </a:cubicBezTo>
                  <a:cubicBezTo>
                    <a:pt x="28473" y="42754"/>
                    <a:pt x="29004" y="42323"/>
                    <a:pt x="29513" y="41847"/>
                  </a:cubicBezTo>
                  <a:cubicBezTo>
                    <a:pt x="30608" y="40830"/>
                    <a:pt x="31559" y="39647"/>
                    <a:pt x="32310" y="38342"/>
                  </a:cubicBezTo>
                  <a:cubicBezTo>
                    <a:pt x="34732" y="34196"/>
                    <a:pt x="35694" y="28866"/>
                    <a:pt x="35252" y="22065"/>
                  </a:cubicBezTo>
                  <a:cubicBezTo>
                    <a:pt x="34854" y="15906"/>
                    <a:pt x="32885" y="5037"/>
                    <a:pt x="24150" y="1487"/>
                  </a:cubicBezTo>
                  <a:cubicBezTo>
                    <a:pt x="24050" y="1443"/>
                    <a:pt x="23962" y="1410"/>
                    <a:pt x="23873" y="1388"/>
                  </a:cubicBezTo>
                  <a:cubicBezTo>
                    <a:pt x="23796" y="1355"/>
                    <a:pt x="23697" y="1321"/>
                    <a:pt x="23586" y="1277"/>
                  </a:cubicBezTo>
                  <a:cubicBezTo>
                    <a:pt x="22248" y="669"/>
                    <a:pt x="20822" y="271"/>
                    <a:pt x="19362" y="105"/>
                  </a:cubicBezTo>
                  <a:cubicBezTo>
                    <a:pt x="18766" y="35"/>
                    <a:pt x="18161" y="0"/>
                    <a:pt x="1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4848625" y="7144838"/>
              <a:ext cx="811925" cy="1677750"/>
            </a:xfrm>
            <a:custGeom>
              <a:avLst/>
              <a:gdLst/>
              <a:ahLst/>
              <a:cxnLst/>
              <a:rect l="l" t="t" r="r" b="b"/>
              <a:pathLst>
                <a:path w="32477" h="67110" extrusionOk="0">
                  <a:moveTo>
                    <a:pt x="16517" y="0"/>
                  </a:moveTo>
                  <a:cubicBezTo>
                    <a:pt x="14930" y="0"/>
                    <a:pt x="13322" y="255"/>
                    <a:pt x="11755" y="699"/>
                  </a:cubicBezTo>
                  <a:cubicBezTo>
                    <a:pt x="8039" y="1749"/>
                    <a:pt x="5076" y="4226"/>
                    <a:pt x="3196" y="7555"/>
                  </a:cubicBezTo>
                  <a:cubicBezTo>
                    <a:pt x="1349" y="10817"/>
                    <a:pt x="531" y="14576"/>
                    <a:pt x="299" y="18292"/>
                  </a:cubicBezTo>
                  <a:cubicBezTo>
                    <a:pt x="0" y="22980"/>
                    <a:pt x="553" y="27679"/>
                    <a:pt x="1924" y="32169"/>
                  </a:cubicBezTo>
                  <a:cubicBezTo>
                    <a:pt x="3074" y="35840"/>
                    <a:pt x="5109" y="38892"/>
                    <a:pt x="8338" y="40827"/>
                  </a:cubicBezTo>
                  <a:cubicBezTo>
                    <a:pt x="8515" y="40982"/>
                    <a:pt x="8669" y="41159"/>
                    <a:pt x="8813" y="41336"/>
                  </a:cubicBezTo>
                  <a:cubicBezTo>
                    <a:pt x="8935" y="41490"/>
                    <a:pt x="9034" y="41656"/>
                    <a:pt x="9123" y="41822"/>
                  </a:cubicBezTo>
                  <a:cubicBezTo>
                    <a:pt x="9300" y="42342"/>
                    <a:pt x="9421" y="42873"/>
                    <a:pt x="9510" y="43414"/>
                  </a:cubicBezTo>
                  <a:cubicBezTo>
                    <a:pt x="9521" y="43436"/>
                    <a:pt x="9521" y="43459"/>
                    <a:pt x="9543" y="43481"/>
                  </a:cubicBezTo>
                  <a:cubicBezTo>
                    <a:pt x="9919" y="46433"/>
                    <a:pt x="10030" y="49419"/>
                    <a:pt x="9864" y="52393"/>
                  </a:cubicBezTo>
                  <a:cubicBezTo>
                    <a:pt x="10379" y="55913"/>
                    <a:pt x="16956" y="67109"/>
                    <a:pt x="19648" y="67109"/>
                  </a:cubicBezTo>
                  <a:cubicBezTo>
                    <a:pt x="19729" y="67109"/>
                    <a:pt x="19808" y="67099"/>
                    <a:pt x="19882" y="67078"/>
                  </a:cubicBezTo>
                  <a:cubicBezTo>
                    <a:pt x="21640" y="66580"/>
                    <a:pt x="22392" y="64368"/>
                    <a:pt x="22834" y="62809"/>
                  </a:cubicBezTo>
                  <a:cubicBezTo>
                    <a:pt x="23464" y="60554"/>
                    <a:pt x="23719" y="58187"/>
                    <a:pt x="23874" y="55854"/>
                  </a:cubicBezTo>
                  <a:cubicBezTo>
                    <a:pt x="23984" y="54262"/>
                    <a:pt x="24073" y="52681"/>
                    <a:pt x="24028" y="51088"/>
                  </a:cubicBezTo>
                  <a:cubicBezTo>
                    <a:pt x="23984" y="49551"/>
                    <a:pt x="23719" y="48047"/>
                    <a:pt x="23641" y="46522"/>
                  </a:cubicBezTo>
                  <a:cubicBezTo>
                    <a:pt x="23575" y="45139"/>
                    <a:pt x="23387" y="43624"/>
                    <a:pt x="23918" y="42286"/>
                  </a:cubicBezTo>
                  <a:cubicBezTo>
                    <a:pt x="24515" y="40794"/>
                    <a:pt x="25997" y="40285"/>
                    <a:pt x="27125" y="39268"/>
                  </a:cubicBezTo>
                  <a:cubicBezTo>
                    <a:pt x="28275" y="38228"/>
                    <a:pt x="29225" y="37001"/>
                    <a:pt x="29955" y="35630"/>
                  </a:cubicBezTo>
                  <a:cubicBezTo>
                    <a:pt x="31901" y="31992"/>
                    <a:pt x="32421" y="27713"/>
                    <a:pt x="32443" y="23632"/>
                  </a:cubicBezTo>
                  <a:cubicBezTo>
                    <a:pt x="32476" y="16080"/>
                    <a:pt x="30707" y="5918"/>
                    <a:pt x="23409" y="1982"/>
                  </a:cubicBezTo>
                  <a:cubicBezTo>
                    <a:pt x="23077" y="1783"/>
                    <a:pt x="22967" y="1716"/>
                    <a:pt x="22735" y="1584"/>
                  </a:cubicBezTo>
                  <a:cubicBezTo>
                    <a:pt x="20808" y="473"/>
                    <a:pt x="18682" y="0"/>
                    <a:pt x="16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4848075" y="7144838"/>
              <a:ext cx="811100" cy="785150"/>
            </a:xfrm>
            <a:custGeom>
              <a:avLst/>
              <a:gdLst/>
              <a:ahLst/>
              <a:cxnLst/>
              <a:rect l="l" t="t" r="r" b="b"/>
              <a:pathLst>
                <a:path w="32444" h="31406" extrusionOk="0">
                  <a:moveTo>
                    <a:pt x="16495" y="0"/>
                  </a:moveTo>
                  <a:cubicBezTo>
                    <a:pt x="14908" y="0"/>
                    <a:pt x="13300" y="255"/>
                    <a:pt x="11733" y="699"/>
                  </a:cubicBezTo>
                  <a:cubicBezTo>
                    <a:pt x="8017" y="1749"/>
                    <a:pt x="5054" y="4226"/>
                    <a:pt x="3174" y="7555"/>
                  </a:cubicBezTo>
                  <a:cubicBezTo>
                    <a:pt x="1327" y="10817"/>
                    <a:pt x="509" y="14576"/>
                    <a:pt x="277" y="18292"/>
                  </a:cubicBezTo>
                  <a:cubicBezTo>
                    <a:pt x="0" y="22715"/>
                    <a:pt x="476" y="27149"/>
                    <a:pt x="1681" y="31406"/>
                  </a:cubicBezTo>
                  <a:cubicBezTo>
                    <a:pt x="1659" y="29891"/>
                    <a:pt x="1891" y="28365"/>
                    <a:pt x="2378" y="26916"/>
                  </a:cubicBezTo>
                  <a:cubicBezTo>
                    <a:pt x="3119" y="24738"/>
                    <a:pt x="4645" y="23046"/>
                    <a:pt x="5695" y="21034"/>
                  </a:cubicBezTo>
                  <a:cubicBezTo>
                    <a:pt x="6414" y="19607"/>
                    <a:pt x="6934" y="18081"/>
                    <a:pt x="7221" y="16511"/>
                  </a:cubicBezTo>
                  <a:cubicBezTo>
                    <a:pt x="7573" y="16577"/>
                    <a:pt x="7926" y="16610"/>
                    <a:pt x="8277" y="16610"/>
                  </a:cubicBezTo>
                  <a:cubicBezTo>
                    <a:pt x="9749" y="16610"/>
                    <a:pt x="11181" y="16041"/>
                    <a:pt x="12252" y="14996"/>
                  </a:cubicBezTo>
                  <a:cubicBezTo>
                    <a:pt x="13060" y="15383"/>
                    <a:pt x="13908" y="15568"/>
                    <a:pt x="14746" y="15568"/>
                  </a:cubicBezTo>
                  <a:cubicBezTo>
                    <a:pt x="16329" y="15568"/>
                    <a:pt x="17873" y="14907"/>
                    <a:pt x="19031" y="13692"/>
                  </a:cubicBezTo>
                  <a:cubicBezTo>
                    <a:pt x="19739" y="14050"/>
                    <a:pt x="20501" y="14224"/>
                    <a:pt x="21257" y="14224"/>
                  </a:cubicBezTo>
                  <a:cubicBezTo>
                    <a:pt x="22555" y="14224"/>
                    <a:pt x="23834" y="13712"/>
                    <a:pt x="24792" y="12741"/>
                  </a:cubicBezTo>
                  <a:cubicBezTo>
                    <a:pt x="25520" y="12982"/>
                    <a:pt x="26281" y="13101"/>
                    <a:pt x="27045" y="13101"/>
                  </a:cubicBezTo>
                  <a:cubicBezTo>
                    <a:pt x="27684" y="13101"/>
                    <a:pt x="28325" y="13017"/>
                    <a:pt x="28949" y="12851"/>
                  </a:cubicBezTo>
                  <a:lnTo>
                    <a:pt x="32421" y="23721"/>
                  </a:lnTo>
                  <a:lnTo>
                    <a:pt x="32421" y="23632"/>
                  </a:lnTo>
                  <a:cubicBezTo>
                    <a:pt x="32443" y="16080"/>
                    <a:pt x="30674" y="5918"/>
                    <a:pt x="23387" y="1982"/>
                  </a:cubicBezTo>
                  <a:cubicBezTo>
                    <a:pt x="23055" y="1783"/>
                    <a:pt x="22934" y="1716"/>
                    <a:pt x="22702" y="1584"/>
                  </a:cubicBezTo>
                  <a:cubicBezTo>
                    <a:pt x="20781" y="473"/>
                    <a:pt x="18658" y="0"/>
                    <a:pt x="1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4541225" y="8171038"/>
              <a:ext cx="312400" cy="447600"/>
            </a:xfrm>
            <a:custGeom>
              <a:avLst/>
              <a:gdLst/>
              <a:ahLst/>
              <a:cxnLst/>
              <a:rect l="l" t="t" r="r" b="b"/>
              <a:pathLst>
                <a:path w="12496" h="17904" extrusionOk="0">
                  <a:moveTo>
                    <a:pt x="12495" y="0"/>
                  </a:moveTo>
                  <a:lnTo>
                    <a:pt x="12495" y="0"/>
                  </a:lnTo>
                  <a:cubicBezTo>
                    <a:pt x="9897" y="719"/>
                    <a:pt x="7232" y="1194"/>
                    <a:pt x="4545" y="1438"/>
                  </a:cubicBezTo>
                  <a:cubicBezTo>
                    <a:pt x="4296" y="1457"/>
                    <a:pt x="4025" y="1459"/>
                    <a:pt x="3744" y="1459"/>
                  </a:cubicBezTo>
                  <a:cubicBezTo>
                    <a:pt x="3653" y="1459"/>
                    <a:pt x="3561" y="1459"/>
                    <a:pt x="3468" y="1459"/>
                  </a:cubicBezTo>
                  <a:cubicBezTo>
                    <a:pt x="2188" y="1459"/>
                    <a:pt x="804" y="1506"/>
                    <a:pt x="454" y="2897"/>
                  </a:cubicBezTo>
                  <a:cubicBezTo>
                    <a:pt x="0" y="4677"/>
                    <a:pt x="1593" y="7519"/>
                    <a:pt x="2289" y="9078"/>
                  </a:cubicBezTo>
                  <a:cubicBezTo>
                    <a:pt x="3395" y="11610"/>
                    <a:pt x="4755" y="14353"/>
                    <a:pt x="6635" y="16398"/>
                  </a:cubicBezTo>
                  <a:cubicBezTo>
                    <a:pt x="7585" y="17431"/>
                    <a:pt x="8704" y="17904"/>
                    <a:pt x="9807" y="17904"/>
                  </a:cubicBezTo>
                  <a:cubicBezTo>
                    <a:pt x="10323" y="17904"/>
                    <a:pt x="10834" y="17801"/>
                    <a:pt x="11323" y="17604"/>
                  </a:cubicBezTo>
                  <a:cubicBezTo>
                    <a:pt x="11434" y="16664"/>
                    <a:pt x="11511" y="15735"/>
                    <a:pt x="11578" y="14806"/>
                  </a:cubicBezTo>
                  <a:cubicBezTo>
                    <a:pt x="11688" y="13214"/>
                    <a:pt x="11777" y="11633"/>
                    <a:pt x="11732" y="10040"/>
                  </a:cubicBezTo>
                  <a:cubicBezTo>
                    <a:pt x="11688" y="8503"/>
                    <a:pt x="11423" y="6999"/>
                    <a:pt x="11345" y="5474"/>
                  </a:cubicBezTo>
                  <a:cubicBezTo>
                    <a:pt x="11279" y="4091"/>
                    <a:pt x="11091" y="2576"/>
                    <a:pt x="11622" y="1238"/>
                  </a:cubicBezTo>
                  <a:cubicBezTo>
                    <a:pt x="11821" y="763"/>
                    <a:pt x="12119" y="343"/>
                    <a:pt x="1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4910275" y="8087763"/>
              <a:ext cx="131875" cy="127275"/>
            </a:xfrm>
            <a:custGeom>
              <a:avLst/>
              <a:gdLst/>
              <a:ahLst/>
              <a:cxnLst/>
              <a:rect l="l" t="t" r="r" b="b"/>
              <a:pathLst>
                <a:path w="5275" h="5091" extrusionOk="0">
                  <a:moveTo>
                    <a:pt x="3024" y="0"/>
                  </a:moveTo>
                  <a:cubicBezTo>
                    <a:pt x="2912" y="0"/>
                    <a:pt x="2799" y="12"/>
                    <a:pt x="2687" y="36"/>
                  </a:cubicBezTo>
                  <a:lnTo>
                    <a:pt x="2676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9" y="4169"/>
                    <a:pt x="1353" y="5091"/>
                    <a:pt x="2570" y="5091"/>
                  </a:cubicBezTo>
                  <a:cubicBezTo>
                    <a:pt x="2772" y="5091"/>
                    <a:pt x="2979" y="5065"/>
                    <a:pt x="3185" y="5012"/>
                  </a:cubicBezTo>
                  <a:cubicBezTo>
                    <a:pt x="4634" y="4614"/>
                    <a:pt x="5275" y="2822"/>
                    <a:pt x="4888" y="1473"/>
                  </a:cubicBezTo>
                  <a:cubicBezTo>
                    <a:pt x="4645" y="609"/>
                    <a:pt x="3839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4875175" y="8120188"/>
              <a:ext cx="61675" cy="62775"/>
            </a:xfrm>
            <a:custGeom>
              <a:avLst/>
              <a:gdLst/>
              <a:ahLst/>
              <a:cxnLst/>
              <a:rect l="l" t="t" r="r" b="b"/>
              <a:pathLst>
                <a:path w="2467" h="2511" extrusionOk="0">
                  <a:moveTo>
                    <a:pt x="1586" y="0"/>
                  </a:moveTo>
                  <a:cubicBezTo>
                    <a:pt x="1540" y="0"/>
                    <a:pt x="1494" y="4"/>
                    <a:pt x="1449" y="10"/>
                  </a:cubicBezTo>
                  <a:cubicBezTo>
                    <a:pt x="764" y="99"/>
                    <a:pt x="1" y="652"/>
                    <a:pt x="34" y="1404"/>
                  </a:cubicBezTo>
                  <a:cubicBezTo>
                    <a:pt x="56" y="2021"/>
                    <a:pt x="554" y="2510"/>
                    <a:pt x="1176" y="2510"/>
                  </a:cubicBezTo>
                  <a:cubicBezTo>
                    <a:pt x="1190" y="2510"/>
                    <a:pt x="1203" y="2510"/>
                    <a:pt x="1217" y="2510"/>
                  </a:cubicBezTo>
                  <a:cubicBezTo>
                    <a:pt x="2124" y="2454"/>
                    <a:pt x="2467" y="1293"/>
                    <a:pt x="2234" y="541"/>
                  </a:cubicBezTo>
                  <a:cubicBezTo>
                    <a:pt x="2190" y="342"/>
                    <a:pt x="2080" y="176"/>
                    <a:pt x="1914" y="77"/>
                  </a:cubicBezTo>
                  <a:cubicBezTo>
                    <a:pt x="1812" y="22"/>
                    <a:pt x="1699" y="0"/>
                    <a:pt x="1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4075700" y="8027763"/>
              <a:ext cx="131875" cy="127300"/>
            </a:xfrm>
            <a:custGeom>
              <a:avLst/>
              <a:gdLst/>
              <a:ahLst/>
              <a:cxnLst/>
              <a:rect l="l" t="t" r="r" b="b"/>
              <a:pathLst>
                <a:path w="5275" h="5092" extrusionOk="0">
                  <a:moveTo>
                    <a:pt x="3031" y="1"/>
                  </a:moveTo>
                  <a:cubicBezTo>
                    <a:pt x="2920" y="1"/>
                    <a:pt x="2808" y="12"/>
                    <a:pt x="2698" y="36"/>
                  </a:cubicBezTo>
                  <a:lnTo>
                    <a:pt x="2665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8" y="4169"/>
                    <a:pt x="1353" y="5091"/>
                    <a:pt x="2570" y="5091"/>
                  </a:cubicBezTo>
                  <a:cubicBezTo>
                    <a:pt x="2772" y="5091"/>
                    <a:pt x="2978" y="5066"/>
                    <a:pt x="3185" y="5012"/>
                  </a:cubicBezTo>
                  <a:cubicBezTo>
                    <a:pt x="4633" y="4614"/>
                    <a:pt x="5275" y="2823"/>
                    <a:pt x="4888" y="1474"/>
                  </a:cubicBezTo>
                  <a:cubicBezTo>
                    <a:pt x="4645" y="609"/>
                    <a:pt x="38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4040600" y="8060238"/>
              <a:ext cx="61675" cy="63000"/>
            </a:xfrm>
            <a:custGeom>
              <a:avLst/>
              <a:gdLst/>
              <a:ahLst/>
              <a:cxnLst/>
              <a:rect l="l" t="t" r="r" b="b"/>
              <a:pathLst>
                <a:path w="2467" h="2520" extrusionOk="0">
                  <a:moveTo>
                    <a:pt x="1556" y="1"/>
                  </a:moveTo>
                  <a:cubicBezTo>
                    <a:pt x="1516" y="1"/>
                    <a:pt x="1477" y="3"/>
                    <a:pt x="1438" y="9"/>
                  </a:cubicBezTo>
                  <a:cubicBezTo>
                    <a:pt x="753" y="97"/>
                    <a:pt x="1" y="650"/>
                    <a:pt x="34" y="1413"/>
                  </a:cubicBezTo>
                  <a:cubicBezTo>
                    <a:pt x="45" y="2030"/>
                    <a:pt x="553" y="2520"/>
                    <a:pt x="1165" y="2520"/>
                  </a:cubicBezTo>
                  <a:cubicBezTo>
                    <a:pt x="1179" y="2520"/>
                    <a:pt x="1192" y="2520"/>
                    <a:pt x="1206" y="2519"/>
                  </a:cubicBezTo>
                  <a:cubicBezTo>
                    <a:pt x="2124" y="2453"/>
                    <a:pt x="2466" y="1292"/>
                    <a:pt x="2234" y="540"/>
                  </a:cubicBezTo>
                  <a:cubicBezTo>
                    <a:pt x="2190" y="341"/>
                    <a:pt x="2068" y="175"/>
                    <a:pt x="1914" y="75"/>
                  </a:cubicBezTo>
                  <a:cubicBezTo>
                    <a:pt x="1797" y="26"/>
                    <a:pt x="1675" y="1"/>
                    <a:pt x="1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4633000" y="7757313"/>
              <a:ext cx="67200" cy="92650"/>
            </a:xfrm>
            <a:custGeom>
              <a:avLst/>
              <a:gdLst/>
              <a:ahLst/>
              <a:cxnLst/>
              <a:rect l="l" t="t" r="r" b="b"/>
              <a:pathLst>
                <a:path w="2688" h="3706" extrusionOk="0">
                  <a:moveTo>
                    <a:pt x="1391" y="0"/>
                  </a:moveTo>
                  <a:cubicBezTo>
                    <a:pt x="1066" y="0"/>
                    <a:pt x="740" y="216"/>
                    <a:pt x="531" y="549"/>
                  </a:cubicBezTo>
                  <a:cubicBezTo>
                    <a:pt x="0" y="1378"/>
                    <a:pt x="188" y="2771"/>
                    <a:pt x="907" y="3435"/>
                  </a:cubicBezTo>
                  <a:cubicBezTo>
                    <a:pt x="1103" y="3613"/>
                    <a:pt x="1358" y="3706"/>
                    <a:pt x="1604" y="3706"/>
                  </a:cubicBezTo>
                  <a:cubicBezTo>
                    <a:pt x="1954" y="3706"/>
                    <a:pt x="2287" y="3517"/>
                    <a:pt x="2411" y="3114"/>
                  </a:cubicBezTo>
                  <a:cubicBezTo>
                    <a:pt x="2687" y="2229"/>
                    <a:pt x="2577" y="1256"/>
                    <a:pt x="2101" y="460"/>
                  </a:cubicBezTo>
                  <a:cubicBezTo>
                    <a:pt x="1905" y="137"/>
                    <a:pt x="1648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4278600" y="7698713"/>
              <a:ext cx="64975" cy="92775"/>
            </a:xfrm>
            <a:custGeom>
              <a:avLst/>
              <a:gdLst/>
              <a:ahLst/>
              <a:cxnLst/>
              <a:rect l="l" t="t" r="r" b="b"/>
              <a:pathLst>
                <a:path w="2599" h="3711" extrusionOk="0">
                  <a:moveTo>
                    <a:pt x="1446" y="1"/>
                  </a:moveTo>
                  <a:cubicBezTo>
                    <a:pt x="1146" y="1"/>
                    <a:pt x="835" y="177"/>
                    <a:pt x="608" y="460"/>
                  </a:cubicBezTo>
                  <a:cubicBezTo>
                    <a:pt x="0" y="1234"/>
                    <a:pt x="55" y="2638"/>
                    <a:pt x="708" y="3368"/>
                  </a:cubicBezTo>
                  <a:cubicBezTo>
                    <a:pt x="903" y="3590"/>
                    <a:pt x="1185" y="3710"/>
                    <a:pt x="1458" y="3710"/>
                  </a:cubicBezTo>
                  <a:cubicBezTo>
                    <a:pt x="1772" y="3710"/>
                    <a:pt x="2075" y="3551"/>
                    <a:pt x="2223" y="3202"/>
                  </a:cubicBezTo>
                  <a:cubicBezTo>
                    <a:pt x="2599" y="2351"/>
                    <a:pt x="2576" y="1378"/>
                    <a:pt x="2189" y="537"/>
                  </a:cubicBezTo>
                  <a:cubicBezTo>
                    <a:pt x="2006" y="160"/>
                    <a:pt x="1731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4459650" y="7706588"/>
              <a:ext cx="137650" cy="215550"/>
            </a:xfrm>
            <a:custGeom>
              <a:avLst/>
              <a:gdLst/>
              <a:ahLst/>
              <a:cxnLst/>
              <a:rect l="l" t="t" r="r" b="b"/>
              <a:pathLst>
                <a:path w="5506" h="8622" extrusionOk="0">
                  <a:moveTo>
                    <a:pt x="3112" y="0"/>
                  </a:moveTo>
                  <a:cubicBezTo>
                    <a:pt x="2588" y="0"/>
                    <a:pt x="2081" y="408"/>
                    <a:pt x="2321" y="1030"/>
                  </a:cubicBezTo>
                  <a:cubicBezTo>
                    <a:pt x="2719" y="2047"/>
                    <a:pt x="3040" y="3109"/>
                    <a:pt x="3272" y="4181"/>
                  </a:cubicBezTo>
                  <a:cubicBezTo>
                    <a:pt x="3372" y="4634"/>
                    <a:pt x="3549" y="5287"/>
                    <a:pt x="3505" y="5740"/>
                  </a:cubicBezTo>
                  <a:cubicBezTo>
                    <a:pt x="3403" y="6752"/>
                    <a:pt x="2749" y="6948"/>
                    <a:pt x="2019" y="6948"/>
                  </a:cubicBezTo>
                  <a:cubicBezTo>
                    <a:pt x="1712" y="6948"/>
                    <a:pt x="1392" y="6913"/>
                    <a:pt x="1094" y="6890"/>
                  </a:cubicBezTo>
                  <a:cubicBezTo>
                    <a:pt x="1066" y="6888"/>
                    <a:pt x="1039" y="6887"/>
                    <a:pt x="1013" y="6887"/>
                  </a:cubicBezTo>
                  <a:cubicBezTo>
                    <a:pt x="1" y="6887"/>
                    <a:pt x="38" y="8507"/>
                    <a:pt x="1094" y="8593"/>
                  </a:cubicBezTo>
                  <a:cubicBezTo>
                    <a:pt x="1316" y="8611"/>
                    <a:pt x="1542" y="8622"/>
                    <a:pt x="1768" y="8622"/>
                  </a:cubicBezTo>
                  <a:cubicBezTo>
                    <a:pt x="3305" y="8622"/>
                    <a:pt x="4835" y="8138"/>
                    <a:pt x="5163" y="6393"/>
                  </a:cubicBezTo>
                  <a:cubicBezTo>
                    <a:pt x="5506" y="4568"/>
                    <a:pt x="4599" y="2246"/>
                    <a:pt x="3958" y="576"/>
                  </a:cubicBezTo>
                  <a:cubicBezTo>
                    <a:pt x="3805" y="174"/>
                    <a:pt x="3455" y="0"/>
                    <a:pt x="3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4566675" y="7948638"/>
              <a:ext cx="281325" cy="70475"/>
            </a:xfrm>
            <a:custGeom>
              <a:avLst/>
              <a:gdLst/>
              <a:ahLst/>
              <a:cxnLst/>
              <a:rect l="l" t="t" r="r" b="b"/>
              <a:pathLst>
                <a:path w="11253" h="2819" extrusionOk="0">
                  <a:moveTo>
                    <a:pt x="1033" y="1"/>
                  </a:moveTo>
                  <a:cubicBezTo>
                    <a:pt x="286" y="1"/>
                    <a:pt x="0" y="1301"/>
                    <a:pt x="864" y="1709"/>
                  </a:cubicBezTo>
                  <a:cubicBezTo>
                    <a:pt x="2457" y="2456"/>
                    <a:pt x="4127" y="2818"/>
                    <a:pt x="5804" y="2818"/>
                  </a:cubicBezTo>
                  <a:cubicBezTo>
                    <a:pt x="7327" y="2818"/>
                    <a:pt x="8856" y="2520"/>
                    <a:pt x="10340" y="1941"/>
                  </a:cubicBezTo>
                  <a:cubicBezTo>
                    <a:pt x="11253" y="1587"/>
                    <a:pt x="10728" y="363"/>
                    <a:pt x="9887" y="363"/>
                  </a:cubicBezTo>
                  <a:cubicBezTo>
                    <a:pt x="9781" y="363"/>
                    <a:pt x="9669" y="382"/>
                    <a:pt x="9555" y="426"/>
                  </a:cubicBezTo>
                  <a:cubicBezTo>
                    <a:pt x="8357" y="895"/>
                    <a:pt x="7131" y="1120"/>
                    <a:pt x="5910" y="1120"/>
                  </a:cubicBezTo>
                  <a:cubicBezTo>
                    <a:pt x="4369" y="1120"/>
                    <a:pt x="2834" y="762"/>
                    <a:pt x="1372" y="83"/>
                  </a:cubicBezTo>
                  <a:cubicBezTo>
                    <a:pt x="1251" y="26"/>
                    <a:pt x="1138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4952850" y="7032688"/>
              <a:ext cx="929425" cy="506700"/>
            </a:xfrm>
            <a:custGeom>
              <a:avLst/>
              <a:gdLst/>
              <a:ahLst/>
              <a:cxnLst/>
              <a:rect l="l" t="t" r="r" b="b"/>
              <a:pathLst>
                <a:path w="37177" h="20268" extrusionOk="0">
                  <a:moveTo>
                    <a:pt x="20521" y="0"/>
                  </a:moveTo>
                  <a:cubicBezTo>
                    <a:pt x="19187" y="0"/>
                    <a:pt x="17850" y="625"/>
                    <a:pt x="17018" y="1879"/>
                  </a:cubicBezTo>
                  <a:cubicBezTo>
                    <a:pt x="16366" y="1494"/>
                    <a:pt x="15660" y="1316"/>
                    <a:pt x="14966" y="1316"/>
                  </a:cubicBezTo>
                  <a:cubicBezTo>
                    <a:pt x="13226" y="1316"/>
                    <a:pt x="11566" y="2441"/>
                    <a:pt x="11036" y="4267"/>
                  </a:cubicBezTo>
                  <a:cubicBezTo>
                    <a:pt x="10720" y="4201"/>
                    <a:pt x="10408" y="4169"/>
                    <a:pt x="10105" y="4169"/>
                  </a:cubicBezTo>
                  <a:cubicBezTo>
                    <a:pt x="8030" y="4169"/>
                    <a:pt x="6325" y="5660"/>
                    <a:pt x="6016" y="7850"/>
                  </a:cubicBezTo>
                  <a:cubicBezTo>
                    <a:pt x="3605" y="8016"/>
                    <a:pt x="1958" y="10095"/>
                    <a:pt x="2444" y="12472"/>
                  </a:cubicBezTo>
                  <a:cubicBezTo>
                    <a:pt x="189" y="13357"/>
                    <a:pt x="1" y="16397"/>
                    <a:pt x="2389" y="17680"/>
                  </a:cubicBezTo>
                  <a:cubicBezTo>
                    <a:pt x="2444" y="17713"/>
                    <a:pt x="2511" y="17735"/>
                    <a:pt x="2577" y="17757"/>
                  </a:cubicBezTo>
                  <a:cubicBezTo>
                    <a:pt x="3411" y="19386"/>
                    <a:pt x="4917" y="20267"/>
                    <a:pt x="6436" y="20267"/>
                  </a:cubicBezTo>
                  <a:cubicBezTo>
                    <a:pt x="7515" y="20267"/>
                    <a:pt x="8600" y="19822"/>
                    <a:pt x="9455" y="18885"/>
                  </a:cubicBezTo>
                  <a:cubicBezTo>
                    <a:pt x="10354" y="19326"/>
                    <a:pt x="11294" y="19543"/>
                    <a:pt x="12224" y="19543"/>
                  </a:cubicBezTo>
                  <a:cubicBezTo>
                    <a:pt x="13605" y="19543"/>
                    <a:pt x="14964" y="19065"/>
                    <a:pt x="16134" y="18133"/>
                  </a:cubicBezTo>
                  <a:cubicBezTo>
                    <a:pt x="16898" y="18494"/>
                    <a:pt x="17716" y="18674"/>
                    <a:pt x="18523" y="18674"/>
                  </a:cubicBezTo>
                  <a:cubicBezTo>
                    <a:pt x="20016" y="18674"/>
                    <a:pt x="21473" y="18060"/>
                    <a:pt x="22492" y="16840"/>
                  </a:cubicBezTo>
                  <a:cubicBezTo>
                    <a:pt x="23203" y="17212"/>
                    <a:pt x="23975" y="17393"/>
                    <a:pt x="24741" y="17393"/>
                  </a:cubicBezTo>
                  <a:cubicBezTo>
                    <a:pt x="26000" y="17393"/>
                    <a:pt x="27245" y="16905"/>
                    <a:pt x="28186" y="15977"/>
                  </a:cubicBezTo>
                  <a:cubicBezTo>
                    <a:pt x="28789" y="16288"/>
                    <a:pt x="29442" y="16425"/>
                    <a:pt x="30108" y="16425"/>
                  </a:cubicBezTo>
                  <a:cubicBezTo>
                    <a:pt x="32242" y="16425"/>
                    <a:pt x="34509" y="15011"/>
                    <a:pt x="35672" y="13334"/>
                  </a:cubicBezTo>
                  <a:cubicBezTo>
                    <a:pt x="37176" y="11178"/>
                    <a:pt x="36446" y="7684"/>
                    <a:pt x="33837" y="7385"/>
                  </a:cubicBezTo>
                  <a:cubicBezTo>
                    <a:pt x="33928" y="5379"/>
                    <a:pt x="32327" y="3772"/>
                    <a:pt x="30505" y="3772"/>
                  </a:cubicBezTo>
                  <a:cubicBezTo>
                    <a:pt x="30117" y="3772"/>
                    <a:pt x="29719" y="3845"/>
                    <a:pt x="29325" y="4002"/>
                  </a:cubicBezTo>
                  <a:cubicBezTo>
                    <a:pt x="28862" y="2409"/>
                    <a:pt x="27452" y="1428"/>
                    <a:pt x="25929" y="1428"/>
                  </a:cubicBezTo>
                  <a:cubicBezTo>
                    <a:pt x="25307" y="1428"/>
                    <a:pt x="24665" y="1592"/>
                    <a:pt x="24062" y="1945"/>
                  </a:cubicBezTo>
                  <a:cubicBezTo>
                    <a:pt x="23241" y="650"/>
                    <a:pt x="21882" y="0"/>
                    <a:pt x="20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4898675" y="7074763"/>
              <a:ext cx="820675" cy="422700"/>
            </a:xfrm>
            <a:custGeom>
              <a:avLst/>
              <a:gdLst/>
              <a:ahLst/>
              <a:cxnLst/>
              <a:rect l="l" t="t" r="r" b="b"/>
              <a:pathLst>
                <a:path w="32827" h="16908" extrusionOk="0">
                  <a:moveTo>
                    <a:pt x="18360" y="1"/>
                  </a:moveTo>
                  <a:cubicBezTo>
                    <a:pt x="17386" y="1"/>
                    <a:pt x="16410" y="598"/>
                    <a:pt x="15935" y="1799"/>
                  </a:cubicBezTo>
                  <a:cubicBezTo>
                    <a:pt x="15806" y="2113"/>
                    <a:pt x="15462" y="2303"/>
                    <a:pt x="15126" y="2303"/>
                  </a:cubicBezTo>
                  <a:cubicBezTo>
                    <a:pt x="14942" y="2303"/>
                    <a:pt x="14760" y="2245"/>
                    <a:pt x="14619" y="2120"/>
                  </a:cubicBezTo>
                  <a:cubicBezTo>
                    <a:pt x="14031" y="1584"/>
                    <a:pt x="13377" y="1340"/>
                    <a:pt x="12761" y="1340"/>
                  </a:cubicBezTo>
                  <a:cubicBezTo>
                    <a:pt x="11549" y="1340"/>
                    <a:pt x="10483" y="2286"/>
                    <a:pt x="10351" y="3812"/>
                  </a:cubicBezTo>
                  <a:cubicBezTo>
                    <a:pt x="10316" y="4246"/>
                    <a:pt x="9900" y="4516"/>
                    <a:pt x="9492" y="4516"/>
                  </a:cubicBezTo>
                  <a:cubicBezTo>
                    <a:pt x="9381" y="4516"/>
                    <a:pt x="9270" y="4496"/>
                    <a:pt x="9168" y="4453"/>
                  </a:cubicBezTo>
                  <a:cubicBezTo>
                    <a:pt x="8747" y="4268"/>
                    <a:pt x="8327" y="4181"/>
                    <a:pt x="7929" y="4181"/>
                  </a:cubicBezTo>
                  <a:cubicBezTo>
                    <a:pt x="6538" y="4181"/>
                    <a:pt x="5419" y="5245"/>
                    <a:pt x="5497" y="6930"/>
                  </a:cubicBezTo>
                  <a:cubicBezTo>
                    <a:pt x="5537" y="7441"/>
                    <a:pt x="5134" y="7867"/>
                    <a:pt x="4636" y="7867"/>
                  </a:cubicBezTo>
                  <a:cubicBezTo>
                    <a:pt x="4595" y="7867"/>
                    <a:pt x="4554" y="7864"/>
                    <a:pt x="4512" y="7859"/>
                  </a:cubicBezTo>
                  <a:cubicBezTo>
                    <a:pt x="4378" y="7842"/>
                    <a:pt x="4248" y="7834"/>
                    <a:pt x="4122" y="7834"/>
                  </a:cubicBezTo>
                  <a:cubicBezTo>
                    <a:pt x="2350" y="7834"/>
                    <a:pt x="1433" y="9447"/>
                    <a:pt x="2135" y="11099"/>
                  </a:cubicBezTo>
                  <a:cubicBezTo>
                    <a:pt x="2334" y="11618"/>
                    <a:pt x="1991" y="12193"/>
                    <a:pt x="1438" y="12260"/>
                  </a:cubicBezTo>
                  <a:cubicBezTo>
                    <a:pt x="1018" y="12459"/>
                    <a:pt x="1" y="12857"/>
                    <a:pt x="23" y="13454"/>
                  </a:cubicBezTo>
                  <a:cubicBezTo>
                    <a:pt x="45" y="14029"/>
                    <a:pt x="996" y="14504"/>
                    <a:pt x="1361" y="14825"/>
                  </a:cubicBezTo>
                  <a:cubicBezTo>
                    <a:pt x="2212" y="15588"/>
                    <a:pt x="2588" y="16738"/>
                    <a:pt x="3871" y="16893"/>
                  </a:cubicBezTo>
                  <a:cubicBezTo>
                    <a:pt x="3957" y="16903"/>
                    <a:pt x="4043" y="16908"/>
                    <a:pt x="4128" y="16908"/>
                  </a:cubicBezTo>
                  <a:cubicBezTo>
                    <a:pt x="5045" y="16908"/>
                    <a:pt x="5875" y="16326"/>
                    <a:pt x="6381" y="15577"/>
                  </a:cubicBezTo>
                  <a:cubicBezTo>
                    <a:pt x="6535" y="15358"/>
                    <a:pt x="6765" y="15269"/>
                    <a:pt x="7001" y="15269"/>
                  </a:cubicBezTo>
                  <a:cubicBezTo>
                    <a:pt x="7206" y="15269"/>
                    <a:pt x="7417" y="15336"/>
                    <a:pt x="7586" y="15444"/>
                  </a:cubicBezTo>
                  <a:cubicBezTo>
                    <a:pt x="8336" y="15944"/>
                    <a:pt x="9191" y="16189"/>
                    <a:pt x="10042" y="16189"/>
                  </a:cubicBezTo>
                  <a:cubicBezTo>
                    <a:pt x="11184" y="16189"/>
                    <a:pt x="12319" y="15747"/>
                    <a:pt x="13182" y="14891"/>
                  </a:cubicBezTo>
                  <a:cubicBezTo>
                    <a:pt x="13382" y="14691"/>
                    <a:pt x="13603" y="14590"/>
                    <a:pt x="13834" y="14590"/>
                  </a:cubicBezTo>
                  <a:cubicBezTo>
                    <a:pt x="14011" y="14590"/>
                    <a:pt x="14193" y="14650"/>
                    <a:pt x="14376" y="14770"/>
                  </a:cubicBezTo>
                  <a:cubicBezTo>
                    <a:pt x="14978" y="15157"/>
                    <a:pt x="15625" y="15334"/>
                    <a:pt x="16259" y="15334"/>
                  </a:cubicBezTo>
                  <a:cubicBezTo>
                    <a:pt x="17509" y="15334"/>
                    <a:pt x="18710" y="14643"/>
                    <a:pt x="19429" y="13498"/>
                  </a:cubicBezTo>
                  <a:cubicBezTo>
                    <a:pt x="19566" y="13278"/>
                    <a:pt x="19806" y="13186"/>
                    <a:pt x="20050" y="13186"/>
                  </a:cubicBezTo>
                  <a:cubicBezTo>
                    <a:pt x="20258" y="13186"/>
                    <a:pt x="20470" y="13253"/>
                    <a:pt x="20623" y="13365"/>
                  </a:cubicBezTo>
                  <a:cubicBezTo>
                    <a:pt x="21227" y="13815"/>
                    <a:pt x="21899" y="14027"/>
                    <a:pt x="22559" y="14027"/>
                  </a:cubicBezTo>
                  <a:cubicBezTo>
                    <a:pt x="23555" y="14027"/>
                    <a:pt x="24525" y="13542"/>
                    <a:pt x="25190" y="12658"/>
                  </a:cubicBezTo>
                  <a:cubicBezTo>
                    <a:pt x="25361" y="12449"/>
                    <a:pt x="25607" y="12342"/>
                    <a:pt x="25856" y="12342"/>
                  </a:cubicBezTo>
                  <a:cubicBezTo>
                    <a:pt x="26041" y="12342"/>
                    <a:pt x="26228" y="12402"/>
                    <a:pt x="26384" y="12525"/>
                  </a:cubicBezTo>
                  <a:cubicBezTo>
                    <a:pt x="26854" y="12904"/>
                    <a:pt x="27374" y="13054"/>
                    <a:pt x="27904" y="13054"/>
                  </a:cubicBezTo>
                  <a:cubicBezTo>
                    <a:pt x="28798" y="13054"/>
                    <a:pt x="29719" y="12628"/>
                    <a:pt x="30476" y="12149"/>
                  </a:cubicBezTo>
                  <a:cubicBezTo>
                    <a:pt x="31028" y="11806"/>
                    <a:pt x="31615" y="11364"/>
                    <a:pt x="32002" y="10844"/>
                  </a:cubicBezTo>
                  <a:cubicBezTo>
                    <a:pt x="32770" y="9799"/>
                    <a:pt x="32826" y="7414"/>
                    <a:pt x="31149" y="7414"/>
                  </a:cubicBezTo>
                  <a:cubicBezTo>
                    <a:pt x="31017" y="7414"/>
                    <a:pt x="30873" y="7429"/>
                    <a:pt x="30719" y="7461"/>
                  </a:cubicBezTo>
                  <a:cubicBezTo>
                    <a:pt x="30664" y="7472"/>
                    <a:pt x="30611" y="7478"/>
                    <a:pt x="30559" y="7478"/>
                  </a:cubicBezTo>
                  <a:cubicBezTo>
                    <a:pt x="29982" y="7478"/>
                    <a:pt x="29652" y="6774"/>
                    <a:pt x="29845" y="6266"/>
                  </a:cubicBezTo>
                  <a:cubicBezTo>
                    <a:pt x="30411" y="4828"/>
                    <a:pt x="29490" y="3887"/>
                    <a:pt x="28400" y="3887"/>
                  </a:cubicBezTo>
                  <a:cubicBezTo>
                    <a:pt x="27914" y="3887"/>
                    <a:pt x="27395" y="4074"/>
                    <a:pt x="26959" y="4486"/>
                  </a:cubicBezTo>
                  <a:cubicBezTo>
                    <a:pt x="26811" y="4623"/>
                    <a:pt x="26649" y="4682"/>
                    <a:pt x="26491" y="4682"/>
                  </a:cubicBezTo>
                  <a:cubicBezTo>
                    <a:pt x="26011" y="4682"/>
                    <a:pt x="25560" y="4147"/>
                    <a:pt x="25610" y="3657"/>
                  </a:cubicBezTo>
                  <a:cubicBezTo>
                    <a:pt x="25744" y="2310"/>
                    <a:pt x="24811" y="1403"/>
                    <a:pt x="23762" y="1403"/>
                  </a:cubicBezTo>
                  <a:cubicBezTo>
                    <a:pt x="23252" y="1403"/>
                    <a:pt x="22715" y="1617"/>
                    <a:pt x="22260" y="2098"/>
                  </a:cubicBezTo>
                  <a:cubicBezTo>
                    <a:pt x="22072" y="2295"/>
                    <a:pt x="21807" y="2402"/>
                    <a:pt x="21551" y="2402"/>
                  </a:cubicBezTo>
                  <a:cubicBezTo>
                    <a:pt x="21233" y="2402"/>
                    <a:pt x="20929" y="2238"/>
                    <a:pt x="20800" y="1877"/>
                  </a:cubicBezTo>
                  <a:cubicBezTo>
                    <a:pt x="20352" y="628"/>
                    <a:pt x="19358" y="1"/>
                    <a:pt x="1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4836475" y="7578888"/>
              <a:ext cx="27675" cy="21325"/>
            </a:xfrm>
            <a:custGeom>
              <a:avLst/>
              <a:gdLst/>
              <a:ahLst/>
              <a:cxnLst/>
              <a:rect l="l" t="t" r="r" b="b"/>
              <a:pathLst>
                <a:path w="1107" h="853" extrusionOk="0">
                  <a:moveTo>
                    <a:pt x="554" y="1"/>
                  </a:moveTo>
                  <a:cubicBezTo>
                    <a:pt x="1" y="1"/>
                    <a:pt x="1" y="852"/>
                    <a:pt x="554" y="852"/>
                  </a:cubicBezTo>
                  <a:cubicBezTo>
                    <a:pt x="1107" y="852"/>
                    <a:pt x="110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4759350" y="7561488"/>
              <a:ext cx="29050" cy="21300"/>
            </a:xfrm>
            <a:custGeom>
              <a:avLst/>
              <a:gdLst/>
              <a:ahLst/>
              <a:cxnLst/>
              <a:rect l="l" t="t" r="r" b="b"/>
              <a:pathLst>
                <a:path w="1162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624" y="852"/>
                    <a:pt x="627" y="852"/>
                    <a:pt x="630" y="852"/>
                  </a:cubicBezTo>
                  <a:cubicBezTo>
                    <a:pt x="1162" y="852"/>
                    <a:pt x="115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4801900" y="7641913"/>
              <a:ext cx="27650" cy="21325"/>
            </a:xfrm>
            <a:custGeom>
              <a:avLst/>
              <a:gdLst/>
              <a:ahLst/>
              <a:cxnLst/>
              <a:rect l="l" t="t" r="r" b="b"/>
              <a:pathLst>
                <a:path w="1106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cubicBezTo>
                    <a:pt x="1106" y="852"/>
                    <a:pt x="110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4732525" y="7624913"/>
              <a:ext cx="21300" cy="22425"/>
            </a:xfrm>
            <a:custGeom>
              <a:avLst/>
              <a:gdLst/>
              <a:ahLst/>
              <a:cxnLst/>
              <a:rect l="l" t="t" r="r" b="b"/>
              <a:pathLst>
                <a:path w="852" h="897" extrusionOk="0">
                  <a:moveTo>
                    <a:pt x="426" y="1"/>
                  </a:moveTo>
                  <a:cubicBezTo>
                    <a:pt x="213" y="1"/>
                    <a:pt x="0" y="139"/>
                    <a:pt x="0" y="415"/>
                  </a:cubicBezTo>
                  <a:lnTo>
                    <a:pt x="0" y="482"/>
                  </a:lnTo>
                  <a:cubicBezTo>
                    <a:pt x="0" y="758"/>
                    <a:pt x="213" y="896"/>
                    <a:pt x="426" y="896"/>
                  </a:cubicBezTo>
                  <a:cubicBezTo>
                    <a:pt x="639" y="896"/>
                    <a:pt x="852" y="758"/>
                    <a:pt x="852" y="482"/>
                  </a:cubicBezTo>
                  <a:lnTo>
                    <a:pt x="852" y="415"/>
                  </a:lnTo>
                  <a:cubicBezTo>
                    <a:pt x="852" y="139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4828725" y="7723738"/>
              <a:ext cx="29325" cy="21325"/>
            </a:xfrm>
            <a:custGeom>
              <a:avLst/>
              <a:gdLst/>
              <a:ahLst/>
              <a:cxnLst/>
              <a:rect l="l" t="t" r="r" b="b"/>
              <a:pathLst>
                <a:path w="1173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lnTo>
                    <a:pt x="620" y="852"/>
                  </a:lnTo>
                  <a:cubicBezTo>
                    <a:pt x="1173" y="852"/>
                    <a:pt x="1173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4778150" y="7711038"/>
              <a:ext cx="27675" cy="21575"/>
            </a:xfrm>
            <a:custGeom>
              <a:avLst/>
              <a:gdLst/>
              <a:ahLst/>
              <a:cxnLst/>
              <a:rect l="l" t="t" r="r" b="b"/>
              <a:pathLst>
                <a:path w="1107" h="863" extrusionOk="0">
                  <a:moveTo>
                    <a:pt x="554" y="0"/>
                  </a:moveTo>
                  <a:cubicBezTo>
                    <a:pt x="1" y="0"/>
                    <a:pt x="1" y="863"/>
                    <a:pt x="554" y="863"/>
                  </a:cubicBezTo>
                  <a:cubicBezTo>
                    <a:pt x="1107" y="863"/>
                    <a:pt x="109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4811300" y="7793138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4112750" y="7451463"/>
              <a:ext cx="29050" cy="21575"/>
            </a:xfrm>
            <a:custGeom>
              <a:avLst/>
              <a:gdLst/>
              <a:ahLst/>
              <a:cxnLst/>
              <a:rect l="l" t="t" r="r" b="b"/>
              <a:pathLst>
                <a:path w="1162" h="863" extrusionOk="0">
                  <a:moveTo>
                    <a:pt x="553" y="0"/>
                  </a:moveTo>
                  <a:cubicBezTo>
                    <a:pt x="1" y="0"/>
                    <a:pt x="1" y="863"/>
                    <a:pt x="553" y="863"/>
                  </a:cubicBezTo>
                  <a:lnTo>
                    <a:pt x="620" y="863"/>
                  </a:lnTo>
                  <a:cubicBezTo>
                    <a:pt x="1162" y="852"/>
                    <a:pt x="116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4084550" y="7528588"/>
              <a:ext cx="27675" cy="21300"/>
            </a:xfrm>
            <a:custGeom>
              <a:avLst/>
              <a:gdLst/>
              <a:ahLst/>
              <a:cxnLst/>
              <a:rect l="l" t="t" r="r" b="b"/>
              <a:pathLst>
                <a:path w="1107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4085925" y="7585263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1"/>
                    <a:pt x="553" y="851"/>
                  </a:cubicBezTo>
                  <a:cubicBezTo>
                    <a:pt x="1106" y="851"/>
                    <a:pt x="109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4120775" y="7500388"/>
              <a:ext cx="29350" cy="21300"/>
            </a:xfrm>
            <a:custGeom>
              <a:avLst/>
              <a:gdLst/>
              <a:ahLst/>
              <a:cxnLst/>
              <a:rect l="l" t="t" r="r" b="b"/>
              <a:pathLst>
                <a:path w="1174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1173" y="852"/>
                    <a:pt x="117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4069925" y="7641838"/>
              <a:ext cx="28575" cy="24700"/>
            </a:xfrm>
            <a:custGeom>
              <a:avLst/>
              <a:gdLst/>
              <a:ahLst/>
              <a:cxnLst/>
              <a:rect l="l" t="t" r="r" b="b"/>
              <a:pathLst>
                <a:path w="1143" h="988" extrusionOk="0">
                  <a:moveTo>
                    <a:pt x="560" y="0"/>
                  </a:moveTo>
                  <a:cubicBezTo>
                    <a:pt x="433" y="0"/>
                    <a:pt x="309" y="63"/>
                    <a:pt x="234" y="214"/>
                  </a:cubicBezTo>
                  <a:lnTo>
                    <a:pt x="167" y="347"/>
                  </a:lnTo>
                  <a:cubicBezTo>
                    <a:pt x="1" y="680"/>
                    <a:pt x="296" y="988"/>
                    <a:pt x="577" y="988"/>
                  </a:cubicBezTo>
                  <a:cubicBezTo>
                    <a:pt x="706" y="988"/>
                    <a:pt x="832" y="923"/>
                    <a:pt x="908" y="767"/>
                  </a:cubicBezTo>
                  <a:lnTo>
                    <a:pt x="975" y="645"/>
                  </a:lnTo>
                  <a:cubicBezTo>
                    <a:pt x="1142" y="310"/>
                    <a:pt x="84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3" name="Google Shape;673;p36"/>
          <p:cNvSpPr/>
          <p:nvPr/>
        </p:nvSpPr>
        <p:spPr>
          <a:xfrm>
            <a:off x="1936318" y="1050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6"/>
          <p:cNvSpPr/>
          <p:nvPr/>
        </p:nvSpPr>
        <p:spPr>
          <a:xfrm>
            <a:off x="3047044" y="471513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6"/>
          <p:cNvSpPr/>
          <p:nvPr/>
        </p:nvSpPr>
        <p:spPr>
          <a:xfrm>
            <a:off x="1593270" y="18930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36"/>
          <p:cNvSpPr/>
          <p:nvPr/>
        </p:nvSpPr>
        <p:spPr>
          <a:xfrm>
            <a:off x="7929586" y="1357304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36"/>
          <p:cNvSpPr/>
          <p:nvPr/>
        </p:nvSpPr>
        <p:spPr>
          <a:xfrm>
            <a:off x="6000760" y="2285998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214546" y="1214428"/>
            <a:ext cx="3828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Бажання познайомитися</a:t>
            </a:r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8" name="Google Shape;432;p33"/>
          <p:cNvSpPr/>
          <p:nvPr/>
        </p:nvSpPr>
        <p:spPr>
          <a:xfrm>
            <a:off x="3714744" y="285734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438;p33"/>
          <p:cNvSpPr txBox="1">
            <a:spLocks/>
          </p:cNvSpPr>
          <p:nvPr/>
        </p:nvSpPr>
        <p:spPr>
          <a:xfrm>
            <a:off x="3714744" y="500048"/>
            <a:ext cx="930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ali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0</a:t>
            </a:r>
            <a:r>
              <a:rPr lang="uk-UA" sz="4000" b="1" dirty="0" smtClean="0">
                <a:solidFill>
                  <a:schemeClr val="bg2"/>
                </a:solidFill>
                <a:latin typeface="Mali"/>
                <a:ea typeface="Mali"/>
                <a:cs typeface="Mali"/>
                <a:sym typeface="Mali"/>
              </a:rPr>
              <a:t>2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>
            <a:spLocks noGrp="1"/>
          </p:cNvSpPr>
          <p:nvPr>
            <p:ph type="title"/>
          </p:nvPr>
        </p:nvSpPr>
        <p:spPr>
          <a:xfrm>
            <a:off x="642910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 idx="2"/>
          </p:nvPr>
        </p:nvSpPr>
        <p:spPr>
          <a:xfrm>
            <a:off x="5072066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Жінки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1"/>
          </p:nvPr>
        </p:nvSpPr>
        <p:spPr>
          <a:xfrm>
            <a:off x="4929190" y="3429006"/>
            <a:ext cx="3214710" cy="1153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uk-UA" sz="1800" dirty="0" smtClean="0"/>
              <a:t>їхня осанка (43%)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sz="1800" dirty="0" smtClean="0"/>
              <a:t>їхня манера триматися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sz="1800" dirty="0" smtClean="0"/>
              <a:t>взуття, форма носа, руки та хода (по 29% відповідей). </a:t>
            </a:r>
            <a:endParaRPr lang="ru-RU" sz="1800" dirty="0" smtClean="0"/>
          </a:p>
          <a:p>
            <a:pPr marL="0" lvl="0" indent="0">
              <a:buFont typeface="Arial" pitchFamily="34" charset="0"/>
              <a:buChar char="•"/>
            </a:pPr>
            <a:endParaRPr dirty="0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571472" y="3357568"/>
            <a:ext cx="3286148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/>
              <a:t>через її манеру триматися (67% відповідей), перед усім – через дуже частий сміх, примхливість, слізність.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2" name="Google Shape;587;p36"/>
          <p:cNvGrpSpPr/>
          <p:nvPr/>
        </p:nvGrpSpPr>
        <p:grpSpPr>
          <a:xfrm>
            <a:off x="714348" y="1071552"/>
            <a:ext cx="1143008" cy="1655159"/>
            <a:chOff x="-9745637" y="-77937"/>
            <a:chExt cx="1750975" cy="2984250"/>
          </a:xfrm>
        </p:grpSpPr>
        <p:sp>
          <p:nvSpPr>
            <p:cNvPr id="588" name="Google Shape;588;p36"/>
            <p:cNvSpPr/>
            <p:nvPr/>
          </p:nvSpPr>
          <p:spPr>
            <a:xfrm>
              <a:off x="-8929587" y="5563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-9525062" y="1221613"/>
              <a:ext cx="1223825" cy="1684700"/>
            </a:xfrm>
            <a:custGeom>
              <a:avLst/>
              <a:gdLst/>
              <a:ahLst/>
              <a:cxnLst/>
              <a:rect l="l" t="t" r="r" b="b"/>
              <a:pathLst>
                <a:path w="48953" h="67388" extrusionOk="0">
                  <a:moveTo>
                    <a:pt x="29324" y="0"/>
                  </a:moveTo>
                  <a:cubicBezTo>
                    <a:pt x="24561" y="0"/>
                    <a:pt x="19758" y="744"/>
                    <a:pt x="15249" y="1793"/>
                  </a:cubicBezTo>
                  <a:cubicBezTo>
                    <a:pt x="13248" y="2258"/>
                    <a:pt x="11059" y="2578"/>
                    <a:pt x="9223" y="3563"/>
                  </a:cubicBezTo>
                  <a:cubicBezTo>
                    <a:pt x="5928" y="5321"/>
                    <a:pt x="4380" y="9224"/>
                    <a:pt x="3396" y="12619"/>
                  </a:cubicBezTo>
                  <a:cubicBezTo>
                    <a:pt x="2091" y="17141"/>
                    <a:pt x="1693" y="21929"/>
                    <a:pt x="1239" y="26596"/>
                  </a:cubicBezTo>
                  <a:cubicBezTo>
                    <a:pt x="753" y="31737"/>
                    <a:pt x="421" y="36879"/>
                    <a:pt x="244" y="42043"/>
                  </a:cubicBezTo>
                  <a:cubicBezTo>
                    <a:pt x="101" y="46466"/>
                    <a:pt x="1" y="50889"/>
                    <a:pt x="123" y="55312"/>
                  </a:cubicBezTo>
                  <a:cubicBezTo>
                    <a:pt x="178" y="57523"/>
                    <a:pt x="288" y="59735"/>
                    <a:pt x="465" y="61935"/>
                  </a:cubicBezTo>
                  <a:cubicBezTo>
                    <a:pt x="554" y="62975"/>
                    <a:pt x="211" y="64468"/>
                    <a:pt x="952" y="65308"/>
                  </a:cubicBezTo>
                  <a:cubicBezTo>
                    <a:pt x="2456" y="67000"/>
                    <a:pt x="5397" y="66580"/>
                    <a:pt x="7410" y="66734"/>
                  </a:cubicBezTo>
                  <a:cubicBezTo>
                    <a:pt x="11786" y="67079"/>
                    <a:pt x="16120" y="67388"/>
                    <a:pt x="20489" y="67388"/>
                  </a:cubicBezTo>
                  <a:cubicBezTo>
                    <a:pt x="22003" y="67388"/>
                    <a:pt x="23521" y="67351"/>
                    <a:pt x="25046" y="67265"/>
                  </a:cubicBezTo>
                  <a:cubicBezTo>
                    <a:pt x="31891" y="66878"/>
                    <a:pt x="38935" y="65938"/>
                    <a:pt x="45580" y="64191"/>
                  </a:cubicBezTo>
                  <a:cubicBezTo>
                    <a:pt x="46896" y="63848"/>
                    <a:pt x="47737" y="63351"/>
                    <a:pt x="48245" y="62632"/>
                  </a:cubicBezTo>
                  <a:cubicBezTo>
                    <a:pt x="48798" y="61836"/>
                    <a:pt x="48953" y="60763"/>
                    <a:pt x="48909" y="59315"/>
                  </a:cubicBezTo>
                  <a:cubicBezTo>
                    <a:pt x="48875" y="57988"/>
                    <a:pt x="48853" y="56672"/>
                    <a:pt x="48831" y="55345"/>
                  </a:cubicBezTo>
                  <a:cubicBezTo>
                    <a:pt x="48721" y="46145"/>
                    <a:pt x="48157" y="36956"/>
                    <a:pt x="47139" y="27801"/>
                  </a:cubicBezTo>
                  <a:cubicBezTo>
                    <a:pt x="46620" y="23223"/>
                    <a:pt x="46001" y="18667"/>
                    <a:pt x="45271" y="14112"/>
                  </a:cubicBezTo>
                  <a:cubicBezTo>
                    <a:pt x="44762" y="10960"/>
                    <a:pt x="44298" y="7610"/>
                    <a:pt x="42606" y="4834"/>
                  </a:cubicBezTo>
                  <a:cubicBezTo>
                    <a:pt x="40947" y="2114"/>
                    <a:pt x="38249" y="854"/>
                    <a:pt x="35175" y="411"/>
                  </a:cubicBezTo>
                  <a:cubicBezTo>
                    <a:pt x="33247" y="127"/>
                    <a:pt x="31289" y="0"/>
                    <a:pt x="2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9481087" y="1260988"/>
              <a:ext cx="1133700" cy="1593675"/>
            </a:xfrm>
            <a:custGeom>
              <a:avLst/>
              <a:gdLst/>
              <a:ahLst/>
              <a:cxnLst/>
              <a:rect l="l" t="t" r="r" b="b"/>
              <a:pathLst>
                <a:path w="45348" h="63747" extrusionOk="0">
                  <a:moveTo>
                    <a:pt x="26833" y="1"/>
                  </a:moveTo>
                  <a:cubicBezTo>
                    <a:pt x="21139" y="1"/>
                    <a:pt x="15436" y="1236"/>
                    <a:pt x="9996" y="2894"/>
                  </a:cubicBezTo>
                  <a:cubicBezTo>
                    <a:pt x="5761" y="4177"/>
                    <a:pt x="4103" y="8478"/>
                    <a:pt x="3096" y="12426"/>
                  </a:cubicBezTo>
                  <a:cubicBezTo>
                    <a:pt x="1294" y="19481"/>
                    <a:pt x="962" y="27088"/>
                    <a:pt x="531" y="34331"/>
                  </a:cubicBezTo>
                  <a:cubicBezTo>
                    <a:pt x="0" y="43254"/>
                    <a:pt x="144" y="52145"/>
                    <a:pt x="365" y="61079"/>
                  </a:cubicBezTo>
                  <a:cubicBezTo>
                    <a:pt x="354" y="61378"/>
                    <a:pt x="409" y="61676"/>
                    <a:pt x="509" y="61964"/>
                  </a:cubicBezTo>
                  <a:cubicBezTo>
                    <a:pt x="531" y="62030"/>
                    <a:pt x="564" y="62096"/>
                    <a:pt x="608" y="62152"/>
                  </a:cubicBezTo>
                  <a:cubicBezTo>
                    <a:pt x="741" y="62296"/>
                    <a:pt x="907" y="62417"/>
                    <a:pt x="1106" y="62472"/>
                  </a:cubicBezTo>
                  <a:cubicBezTo>
                    <a:pt x="2466" y="63070"/>
                    <a:pt x="4910" y="62959"/>
                    <a:pt x="6425" y="63136"/>
                  </a:cubicBezTo>
                  <a:cubicBezTo>
                    <a:pt x="8293" y="63335"/>
                    <a:pt x="10173" y="63501"/>
                    <a:pt x="12053" y="63600"/>
                  </a:cubicBezTo>
                  <a:cubicBezTo>
                    <a:pt x="13883" y="63697"/>
                    <a:pt x="15713" y="63747"/>
                    <a:pt x="17544" y="63747"/>
                  </a:cubicBezTo>
                  <a:cubicBezTo>
                    <a:pt x="19473" y="63747"/>
                    <a:pt x="21402" y="63692"/>
                    <a:pt x="23332" y="63578"/>
                  </a:cubicBezTo>
                  <a:cubicBezTo>
                    <a:pt x="27080" y="63346"/>
                    <a:pt x="30818" y="62915"/>
                    <a:pt x="34522" y="62273"/>
                  </a:cubicBezTo>
                  <a:cubicBezTo>
                    <a:pt x="36313" y="61964"/>
                    <a:pt x="38105" y="61654"/>
                    <a:pt x="39885" y="61300"/>
                  </a:cubicBezTo>
                  <a:cubicBezTo>
                    <a:pt x="41013" y="61079"/>
                    <a:pt x="45347" y="60747"/>
                    <a:pt x="45336" y="59233"/>
                  </a:cubicBezTo>
                  <a:cubicBezTo>
                    <a:pt x="45292" y="50995"/>
                    <a:pt x="45071" y="42768"/>
                    <a:pt x="44396" y="34552"/>
                  </a:cubicBezTo>
                  <a:cubicBezTo>
                    <a:pt x="43700" y="26104"/>
                    <a:pt x="42870" y="17479"/>
                    <a:pt x="41112" y="9164"/>
                  </a:cubicBezTo>
                  <a:cubicBezTo>
                    <a:pt x="40305" y="5294"/>
                    <a:pt x="38613" y="1766"/>
                    <a:pt x="34445" y="816"/>
                  </a:cubicBezTo>
                  <a:cubicBezTo>
                    <a:pt x="31926" y="248"/>
                    <a:pt x="29380" y="1"/>
                    <a:pt x="26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463962" y="1990163"/>
              <a:ext cx="1085050" cy="90050"/>
            </a:xfrm>
            <a:custGeom>
              <a:avLst/>
              <a:gdLst/>
              <a:ahLst/>
              <a:cxnLst/>
              <a:rect l="l" t="t" r="r" b="b"/>
              <a:pathLst>
                <a:path w="43402" h="3602" extrusionOk="0">
                  <a:moveTo>
                    <a:pt x="43247" y="0"/>
                  </a:moveTo>
                  <a:cubicBezTo>
                    <a:pt x="34818" y="1266"/>
                    <a:pt x="26316" y="1896"/>
                    <a:pt x="17811" y="1896"/>
                  </a:cubicBezTo>
                  <a:cubicBezTo>
                    <a:pt x="11901" y="1896"/>
                    <a:pt x="5990" y="1592"/>
                    <a:pt x="100" y="984"/>
                  </a:cubicBezTo>
                  <a:cubicBezTo>
                    <a:pt x="67" y="1548"/>
                    <a:pt x="34" y="2112"/>
                    <a:pt x="1" y="2676"/>
                  </a:cubicBezTo>
                  <a:cubicBezTo>
                    <a:pt x="5936" y="3294"/>
                    <a:pt x="11891" y="3602"/>
                    <a:pt x="17845" y="3602"/>
                  </a:cubicBezTo>
                  <a:cubicBezTo>
                    <a:pt x="26389" y="3602"/>
                    <a:pt x="34930" y="2967"/>
                    <a:pt x="43402" y="1703"/>
                  </a:cubicBezTo>
                  <a:cubicBezTo>
                    <a:pt x="43346" y="1139"/>
                    <a:pt x="43302" y="564"/>
                    <a:pt x="43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9456762" y="1856363"/>
              <a:ext cx="1064875" cy="104725"/>
            </a:xfrm>
            <a:custGeom>
              <a:avLst/>
              <a:gdLst/>
              <a:ahLst/>
              <a:cxnLst/>
              <a:rect l="l" t="t" r="r" b="b"/>
              <a:pathLst>
                <a:path w="42595" h="4189" extrusionOk="0">
                  <a:moveTo>
                    <a:pt x="42406" y="0"/>
                  </a:moveTo>
                  <a:cubicBezTo>
                    <a:pt x="33235" y="1658"/>
                    <a:pt x="23940" y="2489"/>
                    <a:pt x="14637" y="2489"/>
                  </a:cubicBezTo>
                  <a:cubicBezTo>
                    <a:pt x="9795" y="2489"/>
                    <a:pt x="4951" y="2264"/>
                    <a:pt x="122" y="1814"/>
                  </a:cubicBezTo>
                  <a:cubicBezTo>
                    <a:pt x="78" y="2378"/>
                    <a:pt x="33" y="2942"/>
                    <a:pt x="0" y="3505"/>
                  </a:cubicBezTo>
                  <a:cubicBezTo>
                    <a:pt x="4877" y="3961"/>
                    <a:pt x="9767" y="4188"/>
                    <a:pt x="14656" y="4188"/>
                  </a:cubicBezTo>
                  <a:cubicBezTo>
                    <a:pt x="24013" y="4188"/>
                    <a:pt x="33363" y="3355"/>
                    <a:pt x="42594" y="1692"/>
                  </a:cubicBezTo>
                  <a:cubicBezTo>
                    <a:pt x="42539" y="1128"/>
                    <a:pt x="42472" y="564"/>
                    <a:pt x="4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9472812" y="2095188"/>
              <a:ext cx="1104975" cy="132425"/>
            </a:xfrm>
            <a:custGeom>
              <a:avLst/>
              <a:gdLst/>
              <a:ahLst/>
              <a:cxnLst/>
              <a:rect l="l" t="t" r="r" b="b"/>
              <a:pathLst>
                <a:path w="44199" h="5297" extrusionOk="0">
                  <a:moveTo>
                    <a:pt x="43955" y="1"/>
                  </a:moveTo>
                  <a:cubicBezTo>
                    <a:pt x="31976" y="1543"/>
                    <a:pt x="19906" y="2317"/>
                    <a:pt x="7827" y="2317"/>
                  </a:cubicBezTo>
                  <a:cubicBezTo>
                    <a:pt x="5266" y="2317"/>
                    <a:pt x="2705" y="2282"/>
                    <a:pt x="145" y="2212"/>
                  </a:cubicBezTo>
                  <a:cubicBezTo>
                    <a:pt x="89" y="3208"/>
                    <a:pt x="45" y="4203"/>
                    <a:pt x="1" y="5198"/>
                  </a:cubicBezTo>
                  <a:cubicBezTo>
                    <a:pt x="2513" y="5264"/>
                    <a:pt x="5025" y="5297"/>
                    <a:pt x="7536" y="5297"/>
                  </a:cubicBezTo>
                  <a:cubicBezTo>
                    <a:pt x="19794" y="5297"/>
                    <a:pt x="32038" y="4513"/>
                    <a:pt x="44198" y="2953"/>
                  </a:cubicBezTo>
                  <a:cubicBezTo>
                    <a:pt x="44154" y="2367"/>
                    <a:pt x="44110" y="1770"/>
                    <a:pt x="44054" y="1184"/>
                  </a:cubicBezTo>
                  <a:cubicBezTo>
                    <a:pt x="44021" y="797"/>
                    <a:pt x="43988" y="399"/>
                    <a:pt x="4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9318837" y="1106088"/>
              <a:ext cx="769650" cy="727300"/>
            </a:xfrm>
            <a:custGeom>
              <a:avLst/>
              <a:gdLst/>
              <a:ahLst/>
              <a:cxnLst/>
              <a:rect l="l" t="t" r="r" b="b"/>
              <a:pathLst>
                <a:path w="30786" h="29092" extrusionOk="0">
                  <a:moveTo>
                    <a:pt x="15309" y="0"/>
                  </a:moveTo>
                  <a:cubicBezTo>
                    <a:pt x="14903" y="0"/>
                    <a:pt x="14492" y="15"/>
                    <a:pt x="14077" y="45"/>
                  </a:cubicBezTo>
                  <a:cubicBezTo>
                    <a:pt x="8537" y="443"/>
                    <a:pt x="3108" y="2445"/>
                    <a:pt x="1626" y="8305"/>
                  </a:cubicBezTo>
                  <a:cubicBezTo>
                    <a:pt x="1" y="14697"/>
                    <a:pt x="963" y="22127"/>
                    <a:pt x="2400" y="28463"/>
                  </a:cubicBezTo>
                  <a:cubicBezTo>
                    <a:pt x="2485" y="28846"/>
                    <a:pt x="2874" y="29092"/>
                    <a:pt x="3250" y="29092"/>
                  </a:cubicBezTo>
                  <a:cubicBezTo>
                    <a:pt x="3461" y="29092"/>
                    <a:pt x="3669" y="29014"/>
                    <a:pt x="3816" y="28839"/>
                  </a:cubicBezTo>
                  <a:cubicBezTo>
                    <a:pt x="5386" y="27004"/>
                    <a:pt x="7586" y="25765"/>
                    <a:pt x="9997" y="25544"/>
                  </a:cubicBezTo>
                  <a:cubicBezTo>
                    <a:pt x="10240" y="25524"/>
                    <a:pt x="10485" y="25515"/>
                    <a:pt x="10729" y="25515"/>
                  </a:cubicBezTo>
                  <a:cubicBezTo>
                    <a:pt x="11728" y="25515"/>
                    <a:pt x="12728" y="25677"/>
                    <a:pt x="13679" y="25997"/>
                  </a:cubicBezTo>
                  <a:cubicBezTo>
                    <a:pt x="14881" y="26409"/>
                    <a:pt x="15578" y="27235"/>
                    <a:pt x="16556" y="27235"/>
                  </a:cubicBezTo>
                  <a:cubicBezTo>
                    <a:pt x="16865" y="27235"/>
                    <a:pt x="17203" y="27153"/>
                    <a:pt x="17594" y="26948"/>
                  </a:cubicBezTo>
                  <a:cubicBezTo>
                    <a:pt x="18755" y="26340"/>
                    <a:pt x="19805" y="25588"/>
                    <a:pt x="21032" y="25102"/>
                  </a:cubicBezTo>
                  <a:cubicBezTo>
                    <a:pt x="21954" y="24742"/>
                    <a:pt x="22934" y="24504"/>
                    <a:pt x="23854" y="24504"/>
                  </a:cubicBezTo>
                  <a:cubicBezTo>
                    <a:pt x="25339" y="24504"/>
                    <a:pt x="26666" y="25125"/>
                    <a:pt x="27335" y="26860"/>
                  </a:cubicBezTo>
                  <a:cubicBezTo>
                    <a:pt x="27478" y="27223"/>
                    <a:pt x="27907" y="27465"/>
                    <a:pt x="28293" y="27465"/>
                  </a:cubicBezTo>
                  <a:cubicBezTo>
                    <a:pt x="28623" y="27465"/>
                    <a:pt x="28922" y="27288"/>
                    <a:pt x="28983" y="26860"/>
                  </a:cubicBezTo>
                  <a:cubicBezTo>
                    <a:pt x="29890" y="20469"/>
                    <a:pt x="30785" y="13646"/>
                    <a:pt x="27789" y="7642"/>
                  </a:cubicBezTo>
                  <a:cubicBezTo>
                    <a:pt x="25300" y="2654"/>
                    <a:pt x="20707" y="0"/>
                    <a:pt x="15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9261612" y="1148688"/>
              <a:ext cx="661275" cy="620350"/>
            </a:xfrm>
            <a:custGeom>
              <a:avLst/>
              <a:gdLst/>
              <a:ahLst/>
              <a:cxnLst/>
              <a:rect l="l" t="t" r="r" b="b"/>
              <a:pathLst>
                <a:path w="26451" h="24814" extrusionOk="0">
                  <a:moveTo>
                    <a:pt x="12940" y="0"/>
                  </a:moveTo>
                  <a:cubicBezTo>
                    <a:pt x="12557" y="0"/>
                    <a:pt x="12170" y="15"/>
                    <a:pt x="11777" y="44"/>
                  </a:cubicBezTo>
                  <a:cubicBezTo>
                    <a:pt x="9267" y="243"/>
                    <a:pt x="6447" y="752"/>
                    <a:pt x="4291" y="2134"/>
                  </a:cubicBezTo>
                  <a:cubicBezTo>
                    <a:pt x="1748" y="3759"/>
                    <a:pt x="863" y="6590"/>
                    <a:pt x="554" y="9454"/>
                  </a:cubicBezTo>
                  <a:cubicBezTo>
                    <a:pt x="1" y="14552"/>
                    <a:pt x="410" y="19782"/>
                    <a:pt x="1427" y="24813"/>
                  </a:cubicBezTo>
                  <a:cubicBezTo>
                    <a:pt x="3431" y="23027"/>
                    <a:pt x="5932" y="22103"/>
                    <a:pt x="8478" y="22103"/>
                  </a:cubicBezTo>
                  <a:cubicBezTo>
                    <a:pt x="10470" y="22103"/>
                    <a:pt x="12490" y="22669"/>
                    <a:pt x="14320" y="23829"/>
                  </a:cubicBezTo>
                  <a:lnTo>
                    <a:pt x="14331" y="23840"/>
                  </a:lnTo>
                  <a:cubicBezTo>
                    <a:pt x="16373" y="22459"/>
                    <a:pt x="18629" y="21087"/>
                    <a:pt x="21126" y="21087"/>
                  </a:cubicBezTo>
                  <a:cubicBezTo>
                    <a:pt x="21347" y="21087"/>
                    <a:pt x="21570" y="21097"/>
                    <a:pt x="21795" y="21120"/>
                  </a:cubicBezTo>
                  <a:cubicBezTo>
                    <a:pt x="23189" y="21264"/>
                    <a:pt x="24405" y="21783"/>
                    <a:pt x="25323" y="22668"/>
                  </a:cubicBezTo>
                  <a:cubicBezTo>
                    <a:pt x="26019" y="17449"/>
                    <a:pt x="26451" y="11953"/>
                    <a:pt x="24162" y="7099"/>
                  </a:cubicBezTo>
                  <a:cubicBezTo>
                    <a:pt x="21965" y="2449"/>
                    <a:pt x="17891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694337" y="799888"/>
              <a:ext cx="252125" cy="260100"/>
            </a:xfrm>
            <a:custGeom>
              <a:avLst/>
              <a:gdLst/>
              <a:ahLst/>
              <a:cxnLst/>
              <a:rect l="l" t="t" r="r" b="b"/>
              <a:pathLst>
                <a:path w="10085" h="10404" extrusionOk="0">
                  <a:moveTo>
                    <a:pt x="4677" y="0"/>
                  </a:moveTo>
                  <a:cubicBezTo>
                    <a:pt x="3675" y="0"/>
                    <a:pt x="2690" y="285"/>
                    <a:pt x="1847" y="827"/>
                  </a:cubicBezTo>
                  <a:cubicBezTo>
                    <a:pt x="1238" y="1225"/>
                    <a:pt x="763" y="1800"/>
                    <a:pt x="464" y="2463"/>
                  </a:cubicBezTo>
                  <a:cubicBezTo>
                    <a:pt x="210" y="3071"/>
                    <a:pt x="77" y="3724"/>
                    <a:pt x="55" y="4387"/>
                  </a:cubicBezTo>
                  <a:cubicBezTo>
                    <a:pt x="0" y="5681"/>
                    <a:pt x="310" y="6964"/>
                    <a:pt x="962" y="8091"/>
                  </a:cubicBezTo>
                  <a:cubicBezTo>
                    <a:pt x="1681" y="9330"/>
                    <a:pt x="2930" y="10159"/>
                    <a:pt x="4346" y="10347"/>
                  </a:cubicBezTo>
                  <a:cubicBezTo>
                    <a:pt x="4588" y="10385"/>
                    <a:pt x="4832" y="10403"/>
                    <a:pt x="5074" y="10403"/>
                  </a:cubicBezTo>
                  <a:cubicBezTo>
                    <a:pt x="6047" y="10403"/>
                    <a:pt x="7001" y="10104"/>
                    <a:pt x="7807" y="9529"/>
                  </a:cubicBezTo>
                  <a:cubicBezTo>
                    <a:pt x="8912" y="8733"/>
                    <a:pt x="9653" y="7527"/>
                    <a:pt x="9863" y="6178"/>
                  </a:cubicBezTo>
                  <a:cubicBezTo>
                    <a:pt x="10085" y="4741"/>
                    <a:pt x="9720" y="3281"/>
                    <a:pt x="8857" y="2120"/>
                  </a:cubicBezTo>
                  <a:cubicBezTo>
                    <a:pt x="8116" y="1125"/>
                    <a:pt x="7055" y="428"/>
                    <a:pt x="5849" y="141"/>
                  </a:cubicBezTo>
                  <a:cubicBezTo>
                    <a:pt x="5706" y="108"/>
                    <a:pt x="5562" y="75"/>
                    <a:pt x="5418" y="53"/>
                  </a:cubicBezTo>
                  <a:cubicBezTo>
                    <a:pt x="5171" y="18"/>
                    <a:pt x="4924" y="0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8656487" y="837538"/>
              <a:ext cx="180550" cy="184175"/>
            </a:xfrm>
            <a:custGeom>
              <a:avLst/>
              <a:gdLst/>
              <a:ahLst/>
              <a:cxnLst/>
              <a:rect l="l" t="t" r="r" b="b"/>
              <a:pathLst>
                <a:path w="7222" h="7367" extrusionOk="0">
                  <a:moveTo>
                    <a:pt x="3195" y="0"/>
                  </a:moveTo>
                  <a:cubicBezTo>
                    <a:pt x="2477" y="0"/>
                    <a:pt x="1757" y="247"/>
                    <a:pt x="1184" y="659"/>
                  </a:cubicBezTo>
                  <a:cubicBezTo>
                    <a:pt x="299" y="1300"/>
                    <a:pt x="1" y="2240"/>
                    <a:pt x="34" y="3301"/>
                  </a:cubicBezTo>
                  <a:cubicBezTo>
                    <a:pt x="78" y="4175"/>
                    <a:pt x="322" y="5037"/>
                    <a:pt x="764" y="5800"/>
                  </a:cubicBezTo>
                  <a:cubicBezTo>
                    <a:pt x="1356" y="6823"/>
                    <a:pt x="2435" y="7367"/>
                    <a:pt x="3531" y="7367"/>
                  </a:cubicBezTo>
                  <a:cubicBezTo>
                    <a:pt x="4236" y="7367"/>
                    <a:pt x="4948" y="7141"/>
                    <a:pt x="5541" y="6674"/>
                  </a:cubicBezTo>
                  <a:cubicBezTo>
                    <a:pt x="7045" y="5469"/>
                    <a:pt x="7222" y="3478"/>
                    <a:pt x="6260" y="1897"/>
                  </a:cubicBezTo>
                  <a:cubicBezTo>
                    <a:pt x="5751" y="1034"/>
                    <a:pt x="4933" y="404"/>
                    <a:pt x="3982" y="106"/>
                  </a:cubicBezTo>
                  <a:cubicBezTo>
                    <a:pt x="3725" y="34"/>
                    <a:pt x="3460" y="0"/>
                    <a:pt x="3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9391812" y="26788"/>
              <a:ext cx="887125" cy="1771775"/>
            </a:xfrm>
            <a:custGeom>
              <a:avLst/>
              <a:gdLst/>
              <a:ahLst/>
              <a:cxnLst/>
              <a:rect l="l" t="t" r="r" b="b"/>
              <a:pathLst>
                <a:path w="35485" h="70871" extrusionOk="0">
                  <a:moveTo>
                    <a:pt x="17729" y="0"/>
                  </a:moveTo>
                  <a:cubicBezTo>
                    <a:pt x="15870" y="0"/>
                    <a:pt x="13956" y="314"/>
                    <a:pt x="12098" y="933"/>
                  </a:cubicBezTo>
                  <a:cubicBezTo>
                    <a:pt x="7940" y="2315"/>
                    <a:pt x="4534" y="5555"/>
                    <a:pt x="2500" y="10011"/>
                  </a:cubicBezTo>
                  <a:cubicBezTo>
                    <a:pt x="930" y="13472"/>
                    <a:pt x="111" y="17619"/>
                    <a:pt x="67" y="22363"/>
                  </a:cubicBezTo>
                  <a:cubicBezTo>
                    <a:pt x="1" y="28356"/>
                    <a:pt x="941" y="33398"/>
                    <a:pt x="2854" y="37313"/>
                  </a:cubicBezTo>
                  <a:cubicBezTo>
                    <a:pt x="3738" y="39148"/>
                    <a:pt x="5010" y="40785"/>
                    <a:pt x="6569" y="42100"/>
                  </a:cubicBezTo>
                  <a:cubicBezTo>
                    <a:pt x="7100" y="42543"/>
                    <a:pt x="7664" y="42963"/>
                    <a:pt x="8261" y="43328"/>
                  </a:cubicBezTo>
                  <a:cubicBezTo>
                    <a:pt x="8604" y="43549"/>
                    <a:pt x="8615" y="43693"/>
                    <a:pt x="8659" y="44190"/>
                  </a:cubicBezTo>
                  <a:lnTo>
                    <a:pt x="8681" y="44434"/>
                  </a:lnTo>
                  <a:cubicBezTo>
                    <a:pt x="8725" y="44887"/>
                    <a:pt x="8758" y="45340"/>
                    <a:pt x="8803" y="45794"/>
                  </a:cubicBezTo>
                  <a:cubicBezTo>
                    <a:pt x="8869" y="46722"/>
                    <a:pt x="8924" y="47640"/>
                    <a:pt x="8946" y="48514"/>
                  </a:cubicBezTo>
                  <a:cubicBezTo>
                    <a:pt x="9002" y="50327"/>
                    <a:pt x="8935" y="52141"/>
                    <a:pt x="8769" y="53943"/>
                  </a:cubicBezTo>
                  <a:cubicBezTo>
                    <a:pt x="8769" y="54007"/>
                    <a:pt x="14488" y="70871"/>
                    <a:pt x="19325" y="70871"/>
                  </a:cubicBezTo>
                  <a:cubicBezTo>
                    <a:pt x="19535" y="70871"/>
                    <a:pt x="19743" y="70839"/>
                    <a:pt x="19949" y="70773"/>
                  </a:cubicBezTo>
                  <a:cubicBezTo>
                    <a:pt x="22359" y="69999"/>
                    <a:pt x="24338" y="66825"/>
                    <a:pt x="24913" y="64392"/>
                  </a:cubicBezTo>
                  <a:cubicBezTo>
                    <a:pt x="25577" y="61595"/>
                    <a:pt x="25654" y="58631"/>
                    <a:pt x="25754" y="55757"/>
                  </a:cubicBezTo>
                  <a:cubicBezTo>
                    <a:pt x="25765" y="55126"/>
                    <a:pt x="25831" y="54496"/>
                    <a:pt x="25864" y="53866"/>
                  </a:cubicBezTo>
                  <a:cubicBezTo>
                    <a:pt x="25898" y="53357"/>
                    <a:pt x="25931" y="52837"/>
                    <a:pt x="25942" y="52329"/>
                  </a:cubicBezTo>
                  <a:cubicBezTo>
                    <a:pt x="25953" y="51212"/>
                    <a:pt x="25920" y="50095"/>
                    <a:pt x="25820" y="48978"/>
                  </a:cubicBezTo>
                  <a:cubicBezTo>
                    <a:pt x="25732" y="47917"/>
                    <a:pt x="25809" y="46844"/>
                    <a:pt x="25809" y="45783"/>
                  </a:cubicBezTo>
                  <a:cubicBezTo>
                    <a:pt x="25809" y="45318"/>
                    <a:pt x="25699" y="44677"/>
                    <a:pt x="25975" y="44279"/>
                  </a:cubicBezTo>
                  <a:cubicBezTo>
                    <a:pt x="26240" y="43870"/>
                    <a:pt x="26893" y="43693"/>
                    <a:pt x="27302" y="43438"/>
                  </a:cubicBezTo>
                  <a:cubicBezTo>
                    <a:pt x="27877" y="43051"/>
                    <a:pt x="28419" y="42631"/>
                    <a:pt x="28927" y="42178"/>
                  </a:cubicBezTo>
                  <a:cubicBezTo>
                    <a:pt x="30066" y="41183"/>
                    <a:pt x="31039" y="40033"/>
                    <a:pt x="31836" y="38761"/>
                  </a:cubicBezTo>
                  <a:cubicBezTo>
                    <a:pt x="34368" y="34670"/>
                    <a:pt x="35485" y="29373"/>
                    <a:pt x="35241" y="22562"/>
                  </a:cubicBezTo>
                  <a:cubicBezTo>
                    <a:pt x="35020" y="16392"/>
                    <a:pt x="33361" y="5478"/>
                    <a:pt x="24737" y="1674"/>
                  </a:cubicBezTo>
                  <a:cubicBezTo>
                    <a:pt x="24637" y="1630"/>
                    <a:pt x="24549" y="1597"/>
                    <a:pt x="24460" y="1563"/>
                  </a:cubicBezTo>
                  <a:cubicBezTo>
                    <a:pt x="24372" y="1541"/>
                    <a:pt x="24283" y="1508"/>
                    <a:pt x="24173" y="1453"/>
                  </a:cubicBezTo>
                  <a:cubicBezTo>
                    <a:pt x="22846" y="812"/>
                    <a:pt x="21441" y="369"/>
                    <a:pt x="19982" y="159"/>
                  </a:cubicBezTo>
                  <a:cubicBezTo>
                    <a:pt x="19245" y="53"/>
                    <a:pt x="18491" y="0"/>
                    <a:pt x="17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9359187" y="64688"/>
              <a:ext cx="816350" cy="1679000"/>
            </a:xfrm>
            <a:custGeom>
              <a:avLst/>
              <a:gdLst/>
              <a:ahLst/>
              <a:cxnLst/>
              <a:rect l="l" t="t" r="r" b="b"/>
              <a:pathLst>
                <a:path w="32654" h="67160" extrusionOk="0">
                  <a:moveTo>
                    <a:pt x="16728" y="1"/>
                  </a:moveTo>
                  <a:cubicBezTo>
                    <a:pt x="15280" y="1"/>
                    <a:pt x="13812" y="205"/>
                    <a:pt x="12374" y="567"/>
                  </a:cubicBezTo>
                  <a:cubicBezTo>
                    <a:pt x="8637" y="1507"/>
                    <a:pt x="5607" y="3907"/>
                    <a:pt x="3627" y="7168"/>
                  </a:cubicBezTo>
                  <a:cubicBezTo>
                    <a:pt x="1692" y="10386"/>
                    <a:pt x="764" y="14113"/>
                    <a:pt x="432" y="17828"/>
                  </a:cubicBezTo>
                  <a:cubicBezTo>
                    <a:pt x="1" y="22494"/>
                    <a:pt x="410" y="27205"/>
                    <a:pt x="1659" y="31738"/>
                  </a:cubicBezTo>
                  <a:cubicBezTo>
                    <a:pt x="2699" y="35432"/>
                    <a:pt x="4645" y="38539"/>
                    <a:pt x="7818" y="40573"/>
                  </a:cubicBezTo>
                  <a:cubicBezTo>
                    <a:pt x="7984" y="40728"/>
                    <a:pt x="8150" y="40905"/>
                    <a:pt x="8283" y="41093"/>
                  </a:cubicBezTo>
                  <a:cubicBezTo>
                    <a:pt x="8393" y="41248"/>
                    <a:pt x="8493" y="41414"/>
                    <a:pt x="8570" y="41591"/>
                  </a:cubicBezTo>
                  <a:cubicBezTo>
                    <a:pt x="8736" y="42110"/>
                    <a:pt x="8847" y="42652"/>
                    <a:pt x="8924" y="43194"/>
                  </a:cubicBezTo>
                  <a:cubicBezTo>
                    <a:pt x="8924" y="43216"/>
                    <a:pt x="8935" y="43238"/>
                    <a:pt x="8946" y="43249"/>
                  </a:cubicBezTo>
                  <a:cubicBezTo>
                    <a:pt x="9245" y="46213"/>
                    <a:pt x="9267" y="49198"/>
                    <a:pt x="9012" y="52173"/>
                  </a:cubicBezTo>
                  <a:cubicBezTo>
                    <a:pt x="9432" y="55715"/>
                    <a:pt x="15732" y="67159"/>
                    <a:pt x="18401" y="67159"/>
                  </a:cubicBezTo>
                  <a:cubicBezTo>
                    <a:pt x="18474" y="67159"/>
                    <a:pt x="18544" y="67151"/>
                    <a:pt x="18610" y="67134"/>
                  </a:cubicBezTo>
                  <a:cubicBezTo>
                    <a:pt x="20391" y="66680"/>
                    <a:pt x="21209" y="64502"/>
                    <a:pt x="21684" y="62954"/>
                  </a:cubicBezTo>
                  <a:cubicBezTo>
                    <a:pt x="22381" y="60709"/>
                    <a:pt x="22702" y="58354"/>
                    <a:pt x="22923" y="56032"/>
                  </a:cubicBezTo>
                  <a:cubicBezTo>
                    <a:pt x="23067" y="54451"/>
                    <a:pt x="23210" y="52869"/>
                    <a:pt x="23210" y="51277"/>
                  </a:cubicBezTo>
                  <a:cubicBezTo>
                    <a:pt x="23210" y="49740"/>
                    <a:pt x="22989" y="48236"/>
                    <a:pt x="22956" y="46699"/>
                  </a:cubicBezTo>
                  <a:cubicBezTo>
                    <a:pt x="22923" y="45317"/>
                    <a:pt x="22779" y="43802"/>
                    <a:pt x="23354" y="42475"/>
                  </a:cubicBezTo>
                  <a:cubicBezTo>
                    <a:pt x="23995" y="40994"/>
                    <a:pt x="25488" y="40529"/>
                    <a:pt x="26638" y="39545"/>
                  </a:cubicBezTo>
                  <a:cubicBezTo>
                    <a:pt x="27821" y="38539"/>
                    <a:pt x="28817" y="37345"/>
                    <a:pt x="29580" y="35996"/>
                  </a:cubicBezTo>
                  <a:cubicBezTo>
                    <a:pt x="31625" y="32402"/>
                    <a:pt x="32278" y="28145"/>
                    <a:pt x="32410" y="24076"/>
                  </a:cubicBezTo>
                  <a:cubicBezTo>
                    <a:pt x="32654" y="16523"/>
                    <a:pt x="31172" y="6317"/>
                    <a:pt x="23995" y="2182"/>
                  </a:cubicBezTo>
                  <a:cubicBezTo>
                    <a:pt x="23664" y="1960"/>
                    <a:pt x="23553" y="1905"/>
                    <a:pt x="23321" y="1761"/>
                  </a:cubicBezTo>
                  <a:cubicBezTo>
                    <a:pt x="21308" y="523"/>
                    <a:pt x="19043" y="1"/>
                    <a:pt x="1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9357812" y="64563"/>
              <a:ext cx="814700" cy="749650"/>
            </a:xfrm>
            <a:custGeom>
              <a:avLst/>
              <a:gdLst/>
              <a:ahLst/>
              <a:cxnLst/>
              <a:rect l="l" t="t" r="r" b="b"/>
              <a:pathLst>
                <a:path w="32588" h="29986" extrusionOk="0">
                  <a:moveTo>
                    <a:pt x="16671" y="0"/>
                  </a:moveTo>
                  <a:cubicBezTo>
                    <a:pt x="15224" y="0"/>
                    <a:pt x="13757" y="204"/>
                    <a:pt x="12319" y="561"/>
                  </a:cubicBezTo>
                  <a:cubicBezTo>
                    <a:pt x="8582" y="1501"/>
                    <a:pt x="5552" y="3900"/>
                    <a:pt x="3572" y="7173"/>
                  </a:cubicBezTo>
                  <a:cubicBezTo>
                    <a:pt x="1637" y="10380"/>
                    <a:pt x="709" y="14118"/>
                    <a:pt x="377" y="17822"/>
                  </a:cubicBezTo>
                  <a:cubicBezTo>
                    <a:pt x="1" y="21891"/>
                    <a:pt x="266" y="25993"/>
                    <a:pt x="1162" y="29985"/>
                  </a:cubicBezTo>
                  <a:cubicBezTo>
                    <a:pt x="3948" y="24003"/>
                    <a:pt x="5342" y="17479"/>
                    <a:pt x="5242" y="10889"/>
                  </a:cubicBezTo>
                  <a:lnTo>
                    <a:pt x="5242" y="10889"/>
                  </a:lnTo>
                  <a:cubicBezTo>
                    <a:pt x="7985" y="11401"/>
                    <a:pt x="10760" y="11656"/>
                    <a:pt x="13533" y="11656"/>
                  </a:cubicBezTo>
                  <a:cubicBezTo>
                    <a:pt x="18003" y="11656"/>
                    <a:pt x="22465" y="10994"/>
                    <a:pt x="26771" y="9684"/>
                  </a:cubicBezTo>
                  <a:cubicBezTo>
                    <a:pt x="27191" y="16185"/>
                    <a:pt x="28972" y="22510"/>
                    <a:pt x="32001" y="28271"/>
                  </a:cubicBezTo>
                  <a:cubicBezTo>
                    <a:pt x="32189" y="26878"/>
                    <a:pt x="32311" y="25474"/>
                    <a:pt x="32344" y="24069"/>
                  </a:cubicBezTo>
                  <a:cubicBezTo>
                    <a:pt x="32588" y="16528"/>
                    <a:pt x="31117" y="6311"/>
                    <a:pt x="23940" y="2175"/>
                  </a:cubicBezTo>
                  <a:cubicBezTo>
                    <a:pt x="23609" y="1965"/>
                    <a:pt x="23498" y="1899"/>
                    <a:pt x="23266" y="1766"/>
                  </a:cubicBezTo>
                  <a:cubicBezTo>
                    <a:pt x="21252" y="521"/>
                    <a:pt x="18987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9068362" y="1096138"/>
              <a:ext cx="315700" cy="445500"/>
            </a:xfrm>
            <a:custGeom>
              <a:avLst/>
              <a:gdLst/>
              <a:ahLst/>
              <a:cxnLst/>
              <a:rect l="l" t="t" r="r" b="b"/>
              <a:pathLst>
                <a:path w="12628" h="17820" extrusionOk="0">
                  <a:moveTo>
                    <a:pt x="12628" y="1"/>
                  </a:moveTo>
                  <a:lnTo>
                    <a:pt x="12628" y="1"/>
                  </a:lnTo>
                  <a:cubicBezTo>
                    <a:pt x="10007" y="642"/>
                    <a:pt x="7331" y="1040"/>
                    <a:pt x="4633" y="1206"/>
                  </a:cubicBezTo>
                  <a:cubicBezTo>
                    <a:pt x="4517" y="1212"/>
                    <a:pt x="4397" y="1215"/>
                    <a:pt x="4272" y="1215"/>
                  </a:cubicBezTo>
                  <a:cubicBezTo>
                    <a:pt x="3888" y="1215"/>
                    <a:pt x="3470" y="1192"/>
                    <a:pt x="3055" y="1192"/>
                  </a:cubicBezTo>
                  <a:cubicBezTo>
                    <a:pt x="1940" y="1192"/>
                    <a:pt x="850" y="1355"/>
                    <a:pt x="509" y="2555"/>
                  </a:cubicBezTo>
                  <a:cubicBezTo>
                    <a:pt x="0" y="4324"/>
                    <a:pt x="1515" y="7210"/>
                    <a:pt x="2156" y="8781"/>
                  </a:cubicBezTo>
                  <a:cubicBezTo>
                    <a:pt x="3196" y="11335"/>
                    <a:pt x="4489" y="14121"/>
                    <a:pt x="6303" y="16222"/>
                  </a:cubicBezTo>
                  <a:cubicBezTo>
                    <a:pt x="7252" y="17319"/>
                    <a:pt x="8398" y="17820"/>
                    <a:pt x="9533" y="17820"/>
                  </a:cubicBezTo>
                  <a:cubicBezTo>
                    <a:pt x="10012" y="17820"/>
                    <a:pt x="10488" y="17731"/>
                    <a:pt x="10947" y="17560"/>
                  </a:cubicBezTo>
                  <a:cubicBezTo>
                    <a:pt x="11091" y="16632"/>
                    <a:pt x="11201" y="15703"/>
                    <a:pt x="11290" y="14774"/>
                  </a:cubicBezTo>
                  <a:cubicBezTo>
                    <a:pt x="11434" y="13193"/>
                    <a:pt x="11566" y="11611"/>
                    <a:pt x="11577" y="10019"/>
                  </a:cubicBezTo>
                  <a:cubicBezTo>
                    <a:pt x="11577" y="8482"/>
                    <a:pt x="11356" y="6978"/>
                    <a:pt x="11323" y="5441"/>
                  </a:cubicBezTo>
                  <a:cubicBezTo>
                    <a:pt x="11290" y="4059"/>
                    <a:pt x="11146" y="2544"/>
                    <a:pt x="11721" y="1217"/>
                  </a:cubicBezTo>
                  <a:cubicBezTo>
                    <a:pt x="11931" y="753"/>
                    <a:pt x="12241" y="333"/>
                    <a:pt x="12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9381862" y="-77937"/>
              <a:ext cx="877175" cy="390725"/>
            </a:xfrm>
            <a:custGeom>
              <a:avLst/>
              <a:gdLst/>
              <a:ahLst/>
              <a:cxnLst/>
              <a:rect l="l" t="t" r="r" b="b"/>
              <a:pathLst>
                <a:path w="35087" h="15629" extrusionOk="0">
                  <a:moveTo>
                    <a:pt x="18830" y="0"/>
                  </a:moveTo>
                  <a:cubicBezTo>
                    <a:pt x="15060" y="0"/>
                    <a:pt x="11247" y="759"/>
                    <a:pt x="7852" y="2070"/>
                  </a:cubicBezTo>
                  <a:cubicBezTo>
                    <a:pt x="5154" y="3110"/>
                    <a:pt x="2411" y="4558"/>
                    <a:pt x="1084" y="7267"/>
                  </a:cubicBezTo>
                  <a:cubicBezTo>
                    <a:pt x="1" y="9490"/>
                    <a:pt x="277" y="12000"/>
                    <a:pt x="1936" y="13836"/>
                  </a:cubicBezTo>
                  <a:cubicBezTo>
                    <a:pt x="2058" y="13979"/>
                    <a:pt x="2234" y="14068"/>
                    <a:pt x="2433" y="14090"/>
                  </a:cubicBezTo>
                  <a:cubicBezTo>
                    <a:pt x="5825" y="15238"/>
                    <a:pt x="9372" y="15629"/>
                    <a:pt x="12937" y="15629"/>
                  </a:cubicBezTo>
                  <a:cubicBezTo>
                    <a:pt x="15451" y="15629"/>
                    <a:pt x="17974" y="15434"/>
                    <a:pt x="20457" y="15173"/>
                  </a:cubicBezTo>
                  <a:cubicBezTo>
                    <a:pt x="23211" y="14886"/>
                    <a:pt x="25997" y="14610"/>
                    <a:pt x="28728" y="14145"/>
                  </a:cubicBezTo>
                  <a:cubicBezTo>
                    <a:pt x="30730" y="13802"/>
                    <a:pt x="32864" y="12973"/>
                    <a:pt x="33550" y="10883"/>
                  </a:cubicBezTo>
                  <a:cubicBezTo>
                    <a:pt x="35087" y="6195"/>
                    <a:pt x="29956" y="2247"/>
                    <a:pt x="26119" y="1053"/>
                  </a:cubicBezTo>
                  <a:cubicBezTo>
                    <a:pt x="23796" y="331"/>
                    <a:pt x="21322" y="0"/>
                    <a:pt x="18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9370787" y="-37137"/>
              <a:ext cx="809425" cy="310000"/>
            </a:xfrm>
            <a:custGeom>
              <a:avLst/>
              <a:gdLst/>
              <a:ahLst/>
              <a:cxnLst/>
              <a:rect l="l" t="t" r="r" b="b"/>
              <a:pathLst>
                <a:path w="32377" h="12400" extrusionOk="0">
                  <a:moveTo>
                    <a:pt x="18720" y="1"/>
                  </a:moveTo>
                  <a:cubicBezTo>
                    <a:pt x="17404" y="1"/>
                    <a:pt x="16135" y="84"/>
                    <a:pt x="14994" y="206"/>
                  </a:cubicBezTo>
                  <a:cubicBezTo>
                    <a:pt x="11832" y="538"/>
                    <a:pt x="8514" y="1411"/>
                    <a:pt x="5706" y="2926"/>
                  </a:cubicBezTo>
                  <a:cubicBezTo>
                    <a:pt x="2941" y="4419"/>
                    <a:pt x="0" y="7946"/>
                    <a:pt x="2532" y="10943"/>
                  </a:cubicBezTo>
                  <a:cubicBezTo>
                    <a:pt x="5779" y="12032"/>
                    <a:pt x="9157" y="12399"/>
                    <a:pt x="12554" y="12399"/>
                  </a:cubicBezTo>
                  <a:cubicBezTo>
                    <a:pt x="14815" y="12399"/>
                    <a:pt x="17084" y="12236"/>
                    <a:pt x="19329" y="12016"/>
                  </a:cubicBezTo>
                  <a:cubicBezTo>
                    <a:pt x="21861" y="11761"/>
                    <a:pt x="24393" y="11429"/>
                    <a:pt x="26925" y="11098"/>
                  </a:cubicBezTo>
                  <a:cubicBezTo>
                    <a:pt x="28097" y="10943"/>
                    <a:pt x="29590" y="10799"/>
                    <a:pt x="30585" y="10058"/>
                  </a:cubicBezTo>
                  <a:cubicBezTo>
                    <a:pt x="32377" y="8731"/>
                    <a:pt x="31702" y="6343"/>
                    <a:pt x="30707" y="4773"/>
                  </a:cubicBezTo>
                  <a:cubicBezTo>
                    <a:pt x="28334" y="986"/>
                    <a:pt x="23247" y="1"/>
                    <a:pt x="18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9482487" y="208388"/>
              <a:ext cx="235700" cy="649675"/>
            </a:xfrm>
            <a:custGeom>
              <a:avLst/>
              <a:gdLst/>
              <a:ahLst/>
              <a:cxnLst/>
              <a:rect l="l" t="t" r="r" b="b"/>
              <a:pathLst>
                <a:path w="9428" h="25987" extrusionOk="0">
                  <a:moveTo>
                    <a:pt x="6186" y="0"/>
                  </a:moveTo>
                  <a:cubicBezTo>
                    <a:pt x="5831" y="0"/>
                    <a:pt x="5430" y="82"/>
                    <a:pt x="4977" y="259"/>
                  </a:cubicBezTo>
                  <a:cubicBezTo>
                    <a:pt x="3185" y="967"/>
                    <a:pt x="2323" y="3157"/>
                    <a:pt x="1659" y="4815"/>
                  </a:cubicBezTo>
                  <a:cubicBezTo>
                    <a:pt x="720" y="7159"/>
                    <a:pt x="200" y="9669"/>
                    <a:pt x="134" y="12202"/>
                  </a:cubicBezTo>
                  <a:cubicBezTo>
                    <a:pt x="1" y="17189"/>
                    <a:pt x="1991" y="21700"/>
                    <a:pt x="4966" y="25614"/>
                  </a:cubicBezTo>
                  <a:cubicBezTo>
                    <a:pt x="4988" y="25625"/>
                    <a:pt x="4999" y="25637"/>
                    <a:pt x="5010" y="25659"/>
                  </a:cubicBezTo>
                  <a:cubicBezTo>
                    <a:pt x="5172" y="25866"/>
                    <a:pt x="5442" y="25987"/>
                    <a:pt x="5705" y="25987"/>
                  </a:cubicBezTo>
                  <a:cubicBezTo>
                    <a:pt x="5947" y="25987"/>
                    <a:pt x="6183" y="25886"/>
                    <a:pt x="6326" y="25659"/>
                  </a:cubicBezTo>
                  <a:cubicBezTo>
                    <a:pt x="6458" y="25515"/>
                    <a:pt x="6525" y="25327"/>
                    <a:pt x="6503" y="25150"/>
                  </a:cubicBezTo>
                  <a:cubicBezTo>
                    <a:pt x="7896" y="19809"/>
                    <a:pt x="8648" y="14325"/>
                    <a:pt x="8758" y="8807"/>
                  </a:cubicBezTo>
                  <a:cubicBezTo>
                    <a:pt x="8778" y="6794"/>
                    <a:pt x="9427" y="0"/>
                    <a:pt x="6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9479987" y="256813"/>
              <a:ext cx="177225" cy="534450"/>
            </a:xfrm>
            <a:custGeom>
              <a:avLst/>
              <a:gdLst/>
              <a:ahLst/>
              <a:cxnLst/>
              <a:rect l="l" t="t" r="r" b="b"/>
              <a:pathLst>
                <a:path w="7089" h="21378" extrusionOk="0">
                  <a:moveTo>
                    <a:pt x="5516" y="1"/>
                  </a:moveTo>
                  <a:cubicBezTo>
                    <a:pt x="4959" y="1"/>
                    <a:pt x="4541" y="325"/>
                    <a:pt x="4258" y="965"/>
                  </a:cubicBezTo>
                  <a:cubicBezTo>
                    <a:pt x="0" y="7356"/>
                    <a:pt x="1272" y="15318"/>
                    <a:pt x="5208" y="21377"/>
                  </a:cubicBezTo>
                  <a:cubicBezTo>
                    <a:pt x="6038" y="17905"/>
                    <a:pt x="6602" y="14378"/>
                    <a:pt x="6878" y="10817"/>
                  </a:cubicBezTo>
                  <a:cubicBezTo>
                    <a:pt x="7033" y="8717"/>
                    <a:pt x="7088" y="6605"/>
                    <a:pt x="7044" y="4504"/>
                  </a:cubicBezTo>
                  <a:cubicBezTo>
                    <a:pt x="7022" y="3707"/>
                    <a:pt x="7011" y="2911"/>
                    <a:pt x="6956" y="2126"/>
                  </a:cubicBezTo>
                  <a:cubicBezTo>
                    <a:pt x="6945" y="1540"/>
                    <a:pt x="6878" y="965"/>
                    <a:pt x="6757" y="401"/>
                  </a:cubicBezTo>
                  <a:cubicBezTo>
                    <a:pt x="6286" y="134"/>
                    <a:pt x="5873" y="1"/>
                    <a:pt x="5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8677762" y="166213"/>
              <a:ext cx="244675" cy="653250"/>
            </a:xfrm>
            <a:custGeom>
              <a:avLst/>
              <a:gdLst/>
              <a:ahLst/>
              <a:cxnLst/>
              <a:rect l="l" t="t" r="r" b="b"/>
              <a:pathLst>
                <a:path w="9787" h="26130" extrusionOk="0">
                  <a:moveTo>
                    <a:pt x="3179" y="1"/>
                  </a:moveTo>
                  <a:cubicBezTo>
                    <a:pt x="2574" y="1"/>
                    <a:pt x="1981" y="186"/>
                    <a:pt x="1537" y="608"/>
                  </a:cubicBezTo>
                  <a:cubicBezTo>
                    <a:pt x="0" y="2057"/>
                    <a:pt x="874" y="5054"/>
                    <a:pt x="1084" y="6823"/>
                  </a:cubicBezTo>
                  <a:cubicBezTo>
                    <a:pt x="1869" y="13092"/>
                    <a:pt x="3262" y="19263"/>
                    <a:pt x="4855" y="25377"/>
                  </a:cubicBezTo>
                  <a:cubicBezTo>
                    <a:pt x="4833" y="25588"/>
                    <a:pt x="4932" y="25798"/>
                    <a:pt x="5109" y="25930"/>
                  </a:cubicBezTo>
                  <a:cubicBezTo>
                    <a:pt x="5250" y="26067"/>
                    <a:pt x="5434" y="26129"/>
                    <a:pt x="5622" y="26129"/>
                  </a:cubicBezTo>
                  <a:cubicBezTo>
                    <a:pt x="5966" y="26129"/>
                    <a:pt x="6322" y="25920"/>
                    <a:pt x="6436" y="25576"/>
                  </a:cubicBezTo>
                  <a:cubicBezTo>
                    <a:pt x="6436" y="25576"/>
                    <a:pt x="6436" y="25565"/>
                    <a:pt x="6447" y="25565"/>
                  </a:cubicBezTo>
                  <a:cubicBezTo>
                    <a:pt x="8150" y="21021"/>
                    <a:pt x="9786" y="16178"/>
                    <a:pt x="9621" y="11257"/>
                  </a:cubicBezTo>
                  <a:cubicBezTo>
                    <a:pt x="9554" y="9090"/>
                    <a:pt x="9101" y="6922"/>
                    <a:pt x="8117" y="4976"/>
                  </a:cubicBezTo>
                  <a:cubicBezTo>
                    <a:pt x="7431" y="3638"/>
                    <a:pt x="6292" y="1515"/>
                    <a:pt x="5032" y="597"/>
                  </a:cubicBezTo>
                  <a:cubicBezTo>
                    <a:pt x="4518" y="222"/>
                    <a:pt x="3841" y="1"/>
                    <a:pt x="3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8620062" y="206113"/>
              <a:ext cx="150475" cy="526275"/>
            </a:xfrm>
            <a:custGeom>
              <a:avLst/>
              <a:gdLst/>
              <a:ahLst/>
              <a:cxnLst/>
              <a:rect l="l" t="t" r="r" b="b"/>
              <a:pathLst>
                <a:path w="6019" h="21051" extrusionOk="0">
                  <a:moveTo>
                    <a:pt x="1018" y="0"/>
                  </a:moveTo>
                  <a:cubicBezTo>
                    <a:pt x="150" y="0"/>
                    <a:pt x="0" y="1520"/>
                    <a:pt x="70" y="2374"/>
                  </a:cubicBezTo>
                  <a:cubicBezTo>
                    <a:pt x="291" y="4895"/>
                    <a:pt x="645" y="7394"/>
                    <a:pt x="1076" y="9893"/>
                  </a:cubicBezTo>
                  <a:cubicBezTo>
                    <a:pt x="1728" y="13642"/>
                    <a:pt x="2569" y="17357"/>
                    <a:pt x="3498" y="21050"/>
                  </a:cubicBezTo>
                  <a:cubicBezTo>
                    <a:pt x="4471" y="18275"/>
                    <a:pt x="5300" y="15411"/>
                    <a:pt x="5599" y="12481"/>
                  </a:cubicBezTo>
                  <a:cubicBezTo>
                    <a:pt x="6019" y="8500"/>
                    <a:pt x="5190" y="5216"/>
                    <a:pt x="2945" y="1932"/>
                  </a:cubicBezTo>
                  <a:cubicBezTo>
                    <a:pt x="2635" y="1478"/>
                    <a:pt x="2337" y="715"/>
                    <a:pt x="1883" y="373"/>
                  </a:cubicBezTo>
                  <a:cubicBezTo>
                    <a:pt x="1536" y="110"/>
                    <a:pt x="1251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9130837" y="614663"/>
              <a:ext cx="66925" cy="92875"/>
            </a:xfrm>
            <a:custGeom>
              <a:avLst/>
              <a:gdLst/>
              <a:ahLst/>
              <a:cxnLst/>
              <a:rect l="l" t="t" r="r" b="b"/>
              <a:pathLst>
                <a:path w="2677" h="3715" extrusionOk="0">
                  <a:moveTo>
                    <a:pt x="1406" y="1"/>
                  </a:moveTo>
                  <a:cubicBezTo>
                    <a:pt x="1089" y="1"/>
                    <a:pt x="769" y="204"/>
                    <a:pt x="553" y="528"/>
                  </a:cubicBezTo>
                  <a:cubicBezTo>
                    <a:pt x="0" y="1347"/>
                    <a:pt x="155" y="2740"/>
                    <a:pt x="863" y="3426"/>
                  </a:cubicBezTo>
                  <a:cubicBezTo>
                    <a:pt x="1056" y="3615"/>
                    <a:pt x="1317" y="3715"/>
                    <a:pt x="1570" y="3715"/>
                  </a:cubicBezTo>
                  <a:cubicBezTo>
                    <a:pt x="1909" y="3715"/>
                    <a:pt x="2233" y="3535"/>
                    <a:pt x="2366" y="3149"/>
                  </a:cubicBezTo>
                  <a:cubicBezTo>
                    <a:pt x="2676" y="2264"/>
                    <a:pt x="2588" y="1302"/>
                    <a:pt x="2134" y="484"/>
                  </a:cubicBezTo>
                  <a:cubicBezTo>
                    <a:pt x="1937" y="145"/>
                    <a:pt x="1673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8836987" y="593413"/>
              <a:ext cx="64425" cy="92850"/>
            </a:xfrm>
            <a:custGeom>
              <a:avLst/>
              <a:gdLst/>
              <a:ahLst/>
              <a:cxnLst/>
              <a:rect l="l" t="t" r="r" b="b"/>
              <a:pathLst>
                <a:path w="2577" h="3714" extrusionOk="0">
                  <a:moveTo>
                    <a:pt x="1453" y="0"/>
                  </a:moveTo>
                  <a:cubicBezTo>
                    <a:pt x="1162" y="0"/>
                    <a:pt x="856" y="163"/>
                    <a:pt x="631" y="427"/>
                  </a:cubicBezTo>
                  <a:cubicBezTo>
                    <a:pt x="0" y="1190"/>
                    <a:pt x="11" y="2595"/>
                    <a:pt x="642" y="3347"/>
                  </a:cubicBezTo>
                  <a:cubicBezTo>
                    <a:pt x="839" y="3582"/>
                    <a:pt x="1132" y="3713"/>
                    <a:pt x="1416" y="3713"/>
                  </a:cubicBezTo>
                  <a:cubicBezTo>
                    <a:pt x="1720" y="3713"/>
                    <a:pt x="2013" y="3562"/>
                    <a:pt x="2168" y="3225"/>
                  </a:cubicBezTo>
                  <a:cubicBezTo>
                    <a:pt x="2566" y="2374"/>
                    <a:pt x="2577" y="1412"/>
                    <a:pt x="2201" y="560"/>
                  </a:cubicBezTo>
                  <a:cubicBezTo>
                    <a:pt x="2029" y="166"/>
                    <a:pt x="17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8993087" y="587563"/>
              <a:ext cx="96950" cy="158650"/>
            </a:xfrm>
            <a:custGeom>
              <a:avLst/>
              <a:gdLst/>
              <a:ahLst/>
              <a:cxnLst/>
              <a:rect l="l" t="t" r="r" b="b"/>
              <a:pathLst>
                <a:path w="3878" h="6346" extrusionOk="0">
                  <a:moveTo>
                    <a:pt x="1951" y="1"/>
                  </a:moveTo>
                  <a:cubicBezTo>
                    <a:pt x="1423" y="1"/>
                    <a:pt x="848" y="447"/>
                    <a:pt x="981" y="1126"/>
                  </a:cubicBezTo>
                  <a:cubicBezTo>
                    <a:pt x="1136" y="1911"/>
                    <a:pt x="1854" y="4266"/>
                    <a:pt x="915" y="4698"/>
                  </a:cubicBezTo>
                  <a:cubicBezTo>
                    <a:pt x="0" y="5111"/>
                    <a:pt x="577" y="6346"/>
                    <a:pt x="1427" y="6346"/>
                  </a:cubicBezTo>
                  <a:cubicBezTo>
                    <a:pt x="1554" y="6346"/>
                    <a:pt x="1686" y="6318"/>
                    <a:pt x="1821" y="6257"/>
                  </a:cubicBezTo>
                  <a:cubicBezTo>
                    <a:pt x="3878" y="5317"/>
                    <a:pt x="3060" y="2353"/>
                    <a:pt x="2717" y="650"/>
                  </a:cubicBezTo>
                  <a:cubicBezTo>
                    <a:pt x="2629" y="197"/>
                    <a:pt x="2300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9113162" y="748638"/>
              <a:ext cx="145450" cy="102675"/>
            </a:xfrm>
            <a:custGeom>
              <a:avLst/>
              <a:gdLst/>
              <a:ahLst/>
              <a:cxnLst/>
              <a:rect l="l" t="t" r="r" b="b"/>
              <a:pathLst>
                <a:path w="5818" h="4107" extrusionOk="0">
                  <a:moveTo>
                    <a:pt x="4413" y="0"/>
                  </a:moveTo>
                  <a:cubicBezTo>
                    <a:pt x="3716" y="0"/>
                    <a:pt x="2905" y="397"/>
                    <a:pt x="2389" y="687"/>
                  </a:cubicBezTo>
                  <a:cubicBezTo>
                    <a:pt x="1483" y="1196"/>
                    <a:pt x="742" y="1981"/>
                    <a:pt x="299" y="2921"/>
                  </a:cubicBezTo>
                  <a:cubicBezTo>
                    <a:pt x="1" y="3536"/>
                    <a:pt x="427" y="4106"/>
                    <a:pt x="992" y="4106"/>
                  </a:cubicBezTo>
                  <a:cubicBezTo>
                    <a:pt x="1117" y="4106"/>
                    <a:pt x="1250" y="4078"/>
                    <a:pt x="1383" y="4015"/>
                  </a:cubicBezTo>
                  <a:lnTo>
                    <a:pt x="3628" y="2987"/>
                  </a:lnTo>
                  <a:cubicBezTo>
                    <a:pt x="4192" y="2722"/>
                    <a:pt x="4955" y="2512"/>
                    <a:pt x="5375" y="2014"/>
                  </a:cubicBezTo>
                  <a:cubicBezTo>
                    <a:pt x="5817" y="1472"/>
                    <a:pt x="5729" y="676"/>
                    <a:pt x="5187" y="234"/>
                  </a:cubicBezTo>
                  <a:cubicBezTo>
                    <a:pt x="5165" y="212"/>
                    <a:pt x="5143" y="201"/>
                    <a:pt x="5120" y="190"/>
                  </a:cubicBezTo>
                  <a:cubicBezTo>
                    <a:pt x="4914" y="55"/>
                    <a:pt x="4671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8934287" y="741963"/>
              <a:ext cx="148525" cy="98575"/>
            </a:xfrm>
            <a:custGeom>
              <a:avLst/>
              <a:gdLst/>
              <a:ahLst/>
              <a:cxnLst/>
              <a:rect l="l" t="t" r="r" b="b"/>
              <a:pathLst>
                <a:path w="5941" h="3943" extrusionOk="0">
                  <a:moveTo>
                    <a:pt x="1441" y="0"/>
                  </a:moveTo>
                  <a:cubicBezTo>
                    <a:pt x="1146" y="0"/>
                    <a:pt x="869" y="63"/>
                    <a:pt x="641" y="224"/>
                  </a:cubicBezTo>
                  <a:cubicBezTo>
                    <a:pt x="619" y="246"/>
                    <a:pt x="597" y="258"/>
                    <a:pt x="575" y="280"/>
                  </a:cubicBezTo>
                  <a:cubicBezTo>
                    <a:pt x="55" y="744"/>
                    <a:pt x="0" y="1551"/>
                    <a:pt x="476" y="2071"/>
                  </a:cubicBezTo>
                  <a:cubicBezTo>
                    <a:pt x="918" y="2546"/>
                    <a:pt x="1692" y="2712"/>
                    <a:pt x="2278" y="2956"/>
                  </a:cubicBezTo>
                  <a:lnTo>
                    <a:pt x="4567" y="3873"/>
                  </a:lnTo>
                  <a:cubicBezTo>
                    <a:pt x="4687" y="3921"/>
                    <a:pt x="4805" y="3943"/>
                    <a:pt x="4917" y="3943"/>
                  </a:cubicBezTo>
                  <a:cubicBezTo>
                    <a:pt x="5510" y="3943"/>
                    <a:pt x="5941" y="3337"/>
                    <a:pt x="5606" y="2723"/>
                  </a:cubicBezTo>
                  <a:cubicBezTo>
                    <a:pt x="5109" y="1806"/>
                    <a:pt x="4335" y="1054"/>
                    <a:pt x="3395" y="589"/>
                  </a:cubicBezTo>
                  <a:cubicBezTo>
                    <a:pt x="2894" y="335"/>
                    <a:pt x="2119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 rot="9005202">
              <a:off x="-9037991" y="850861"/>
              <a:ext cx="166104" cy="72927"/>
            </a:xfrm>
            <a:custGeom>
              <a:avLst/>
              <a:gdLst/>
              <a:ahLst/>
              <a:cxnLst/>
              <a:rect l="l" t="t" r="r" b="b"/>
              <a:pathLst>
                <a:path w="6644" h="2917" extrusionOk="0">
                  <a:moveTo>
                    <a:pt x="1175" y="1"/>
                  </a:moveTo>
                  <a:cubicBezTo>
                    <a:pt x="553" y="1"/>
                    <a:pt x="1" y="806"/>
                    <a:pt x="576" y="1364"/>
                  </a:cubicBezTo>
                  <a:cubicBezTo>
                    <a:pt x="1616" y="2369"/>
                    <a:pt x="2990" y="2916"/>
                    <a:pt x="4405" y="2916"/>
                  </a:cubicBezTo>
                  <a:cubicBezTo>
                    <a:pt x="4842" y="2916"/>
                    <a:pt x="5282" y="2864"/>
                    <a:pt x="5718" y="2757"/>
                  </a:cubicBezTo>
                  <a:cubicBezTo>
                    <a:pt x="6644" y="2531"/>
                    <a:pt x="6345" y="1185"/>
                    <a:pt x="5489" y="1185"/>
                  </a:cubicBezTo>
                  <a:cubicBezTo>
                    <a:pt x="5425" y="1185"/>
                    <a:pt x="5357" y="1193"/>
                    <a:pt x="5287" y="1209"/>
                  </a:cubicBezTo>
                  <a:cubicBezTo>
                    <a:pt x="4987" y="1282"/>
                    <a:pt x="4683" y="1317"/>
                    <a:pt x="4382" y="1317"/>
                  </a:cubicBezTo>
                  <a:cubicBezTo>
                    <a:pt x="3395" y="1317"/>
                    <a:pt x="2433" y="937"/>
                    <a:pt x="1704" y="225"/>
                  </a:cubicBezTo>
                  <a:cubicBezTo>
                    <a:pt x="1539" y="67"/>
                    <a:pt x="135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9745637" y="1260963"/>
              <a:ext cx="1750975" cy="1626050"/>
            </a:xfrm>
            <a:custGeom>
              <a:avLst/>
              <a:gdLst/>
              <a:ahLst/>
              <a:cxnLst/>
              <a:rect l="l" t="t" r="r" b="b"/>
              <a:pathLst>
                <a:path w="70039" h="65042" extrusionOk="0">
                  <a:moveTo>
                    <a:pt x="47497" y="1"/>
                  </a:moveTo>
                  <a:cubicBezTo>
                    <a:pt x="47282" y="1"/>
                    <a:pt x="47109" y="119"/>
                    <a:pt x="46995" y="297"/>
                  </a:cubicBezTo>
                  <a:cubicBezTo>
                    <a:pt x="46707" y="485"/>
                    <a:pt x="46608" y="850"/>
                    <a:pt x="46740" y="1159"/>
                  </a:cubicBezTo>
                  <a:cubicBezTo>
                    <a:pt x="46774" y="1248"/>
                    <a:pt x="46818" y="1325"/>
                    <a:pt x="46840" y="1414"/>
                  </a:cubicBezTo>
                  <a:cubicBezTo>
                    <a:pt x="46895" y="1436"/>
                    <a:pt x="46939" y="1458"/>
                    <a:pt x="46984" y="1480"/>
                  </a:cubicBezTo>
                  <a:cubicBezTo>
                    <a:pt x="47282" y="1668"/>
                    <a:pt x="47470" y="1955"/>
                    <a:pt x="47658" y="2232"/>
                  </a:cubicBezTo>
                  <a:cubicBezTo>
                    <a:pt x="48123" y="2895"/>
                    <a:pt x="48642" y="3526"/>
                    <a:pt x="49107" y="4189"/>
                  </a:cubicBezTo>
                  <a:cubicBezTo>
                    <a:pt x="49394" y="4609"/>
                    <a:pt x="49184" y="5217"/>
                    <a:pt x="48786" y="5461"/>
                  </a:cubicBezTo>
                  <a:cubicBezTo>
                    <a:pt x="50533" y="8745"/>
                    <a:pt x="52424" y="12007"/>
                    <a:pt x="52590" y="15700"/>
                  </a:cubicBezTo>
                  <a:cubicBezTo>
                    <a:pt x="52557" y="15777"/>
                    <a:pt x="52535" y="15866"/>
                    <a:pt x="52524" y="15954"/>
                  </a:cubicBezTo>
                  <a:lnTo>
                    <a:pt x="50721" y="35714"/>
                  </a:lnTo>
                  <a:cubicBezTo>
                    <a:pt x="48530" y="35073"/>
                    <a:pt x="46279" y="34756"/>
                    <a:pt x="44037" y="34756"/>
                  </a:cubicBezTo>
                  <a:cubicBezTo>
                    <a:pt x="40089" y="34756"/>
                    <a:pt x="36168" y="35739"/>
                    <a:pt x="32642" y="37671"/>
                  </a:cubicBezTo>
                  <a:cubicBezTo>
                    <a:pt x="32565" y="37682"/>
                    <a:pt x="32498" y="37705"/>
                    <a:pt x="32432" y="37738"/>
                  </a:cubicBezTo>
                  <a:lnTo>
                    <a:pt x="28551" y="39418"/>
                  </a:lnTo>
                  <a:cubicBezTo>
                    <a:pt x="25565" y="35172"/>
                    <a:pt x="21408" y="31026"/>
                    <a:pt x="16498" y="29157"/>
                  </a:cubicBezTo>
                  <a:lnTo>
                    <a:pt x="16398" y="29124"/>
                  </a:lnTo>
                  <a:lnTo>
                    <a:pt x="15503" y="21030"/>
                  </a:lnTo>
                  <a:cubicBezTo>
                    <a:pt x="15470" y="20687"/>
                    <a:pt x="15237" y="20399"/>
                    <a:pt x="14917" y="20278"/>
                  </a:cubicBezTo>
                  <a:cubicBezTo>
                    <a:pt x="14198" y="16806"/>
                    <a:pt x="14342" y="13212"/>
                    <a:pt x="15337" y="9806"/>
                  </a:cubicBezTo>
                  <a:cubicBezTo>
                    <a:pt x="15094" y="9519"/>
                    <a:pt x="15049" y="9121"/>
                    <a:pt x="15193" y="8789"/>
                  </a:cubicBezTo>
                  <a:cubicBezTo>
                    <a:pt x="15834" y="7318"/>
                    <a:pt x="16443" y="5483"/>
                    <a:pt x="17714" y="4399"/>
                  </a:cubicBezTo>
                  <a:cubicBezTo>
                    <a:pt x="17878" y="3860"/>
                    <a:pt x="17407" y="3284"/>
                    <a:pt x="16877" y="3284"/>
                  </a:cubicBezTo>
                  <a:cubicBezTo>
                    <a:pt x="16691" y="3284"/>
                    <a:pt x="16497" y="3356"/>
                    <a:pt x="16321" y="3526"/>
                  </a:cubicBezTo>
                  <a:cubicBezTo>
                    <a:pt x="5993" y="13621"/>
                    <a:pt x="0" y="27896"/>
                    <a:pt x="254" y="42371"/>
                  </a:cubicBezTo>
                  <a:cubicBezTo>
                    <a:pt x="376" y="49127"/>
                    <a:pt x="1714" y="56790"/>
                    <a:pt x="7221" y="61335"/>
                  </a:cubicBezTo>
                  <a:cubicBezTo>
                    <a:pt x="10361" y="63926"/>
                    <a:pt x="14352" y="65042"/>
                    <a:pt x="18372" y="65042"/>
                  </a:cubicBezTo>
                  <a:cubicBezTo>
                    <a:pt x="20750" y="65042"/>
                    <a:pt x="23138" y="64651"/>
                    <a:pt x="25366" y="63944"/>
                  </a:cubicBezTo>
                  <a:cubicBezTo>
                    <a:pt x="29457" y="62650"/>
                    <a:pt x="33007" y="60339"/>
                    <a:pt x="36225" y="57575"/>
                  </a:cubicBezTo>
                  <a:cubicBezTo>
                    <a:pt x="40494" y="60140"/>
                    <a:pt x="45377" y="61833"/>
                    <a:pt x="50348" y="61833"/>
                  </a:cubicBezTo>
                  <a:cubicBezTo>
                    <a:pt x="51634" y="61833"/>
                    <a:pt x="52926" y="61719"/>
                    <a:pt x="54215" y="61478"/>
                  </a:cubicBezTo>
                  <a:cubicBezTo>
                    <a:pt x="59700" y="60450"/>
                    <a:pt x="64875" y="57000"/>
                    <a:pt x="67330" y="51902"/>
                  </a:cubicBezTo>
                  <a:cubicBezTo>
                    <a:pt x="70039" y="46252"/>
                    <a:pt x="69464" y="39441"/>
                    <a:pt x="68369" y="33447"/>
                  </a:cubicBezTo>
                  <a:cubicBezTo>
                    <a:pt x="67230" y="27333"/>
                    <a:pt x="65096" y="21450"/>
                    <a:pt x="62044" y="16032"/>
                  </a:cubicBezTo>
                  <a:cubicBezTo>
                    <a:pt x="58616" y="9928"/>
                    <a:pt x="53662" y="3481"/>
                    <a:pt x="47890" y="120"/>
                  </a:cubicBezTo>
                  <a:cubicBezTo>
                    <a:pt x="47748" y="37"/>
                    <a:pt x="47616" y="1"/>
                    <a:pt x="47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9540262" y="2016613"/>
              <a:ext cx="468600" cy="348425"/>
            </a:xfrm>
            <a:custGeom>
              <a:avLst/>
              <a:gdLst/>
              <a:ahLst/>
              <a:cxnLst/>
              <a:rect l="l" t="t" r="r" b="b"/>
              <a:pathLst>
                <a:path w="18744" h="13937" extrusionOk="0">
                  <a:moveTo>
                    <a:pt x="5181" y="0"/>
                  </a:moveTo>
                  <a:cubicBezTo>
                    <a:pt x="3180" y="0"/>
                    <a:pt x="1102" y="1090"/>
                    <a:pt x="930" y="3133"/>
                  </a:cubicBezTo>
                  <a:cubicBezTo>
                    <a:pt x="2224" y="2221"/>
                    <a:pt x="3887" y="1806"/>
                    <a:pt x="5466" y="1806"/>
                  </a:cubicBezTo>
                  <a:cubicBezTo>
                    <a:pt x="5802" y="1806"/>
                    <a:pt x="6134" y="1824"/>
                    <a:pt x="6458" y="1861"/>
                  </a:cubicBezTo>
                  <a:cubicBezTo>
                    <a:pt x="7502" y="1978"/>
                    <a:pt x="7510" y="3571"/>
                    <a:pt x="6532" y="3571"/>
                  </a:cubicBezTo>
                  <a:cubicBezTo>
                    <a:pt x="6494" y="3571"/>
                    <a:pt x="6455" y="3569"/>
                    <a:pt x="6414" y="3564"/>
                  </a:cubicBezTo>
                  <a:cubicBezTo>
                    <a:pt x="6097" y="3529"/>
                    <a:pt x="5781" y="3510"/>
                    <a:pt x="5468" y="3510"/>
                  </a:cubicBezTo>
                  <a:cubicBezTo>
                    <a:pt x="4601" y="3510"/>
                    <a:pt x="3748" y="3654"/>
                    <a:pt x="2920" y="3995"/>
                  </a:cubicBezTo>
                  <a:cubicBezTo>
                    <a:pt x="2555" y="4150"/>
                    <a:pt x="1" y="5654"/>
                    <a:pt x="1184" y="6163"/>
                  </a:cubicBezTo>
                  <a:cubicBezTo>
                    <a:pt x="1317" y="6218"/>
                    <a:pt x="1427" y="6306"/>
                    <a:pt x="1516" y="6406"/>
                  </a:cubicBezTo>
                  <a:cubicBezTo>
                    <a:pt x="2931" y="5151"/>
                    <a:pt x="5121" y="4735"/>
                    <a:pt x="6977" y="4735"/>
                  </a:cubicBezTo>
                  <a:cubicBezTo>
                    <a:pt x="7165" y="4735"/>
                    <a:pt x="7350" y="4739"/>
                    <a:pt x="7531" y="4747"/>
                  </a:cubicBezTo>
                  <a:cubicBezTo>
                    <a:pt x="8608" y="4791"/>
                    <a:pt x="8593" y="6451"/>
                    <a:pt x="7549" y="6451"/>
                  </a:cubicBezTo>
                  <a:cubicBezTo>
                    <a:pt x="7532" y="6451"/>
                    <a:pt x="7515" y="6451"/>
                    <a:pt x="7498" y="6450"/>
                  </a:cubicBezTo>
                  <a:cubicBezTo>
                    <a:pt x="7327" y="6440"/>
                    <a:pt x="7156" y="6435"/>
                    <a:pt x="6985" y="6435"/>
                  </a:cubicBezTo>
                  <a:cubicBezTo>
                    <a:pt x="6016" y="6435"/>
                    <a:pt x="5048" y="6595"/>
                    <a:pt x="4136" y="6915"/>
                  </a:cubicBezTo>
                  <a:cubicBezTo>
                    <a:pt x="3716" y="7058"/>
                    <a:pt x="996" y="8551"/>
                    <a:pt x="2433" y="9115"/>
                  </a:cubicBezTo>
                  <a:cubicBezTo>
                    <a:pt x="2489" y="9137"/>
                    <a:pt x="2544" y="9159"/>
                    <a:pt x="2599" y="9204"/>
                  </a:cubicBezTo>
                  <a:cubicBezTo>
                    <a:pt x="4158" y="8065"/>
                    <a:pt x="6790" y="7655"/>
                    <a:pt x="8217" y="7523"/>
                  </a:cubicBezTo>
                  <a:cubicBezTo>
                    <a:pt x="8244" y="7521"/>
                    <a:pt x="8271" y="7519"/>
                    <a:pt x="8298" y="7519"/>
                  </a:cubicBezTo>
                  <a:cubicBezTo>
                    <a:pt x="9308" y="7519"/>
                    <a:pt x="9240" y="9140"/>
                    <a:pt x="8183" y="9237"/>
                  </a:cubicBezTo>
                  <a:cubicBezTo>
                    <a:pt x="6735" y="9358"/>
                    <a:pt x="5231" y="9734"/>
                    <a:pt x="3970" y="10464"/>
                  </a:cubicBezTo>
                  <a:cubicBezTo>
                    <a:pt x="3517" y="10718"/>
                    <a:pt x="3285" y="10807"/>
                    <a:pt x="3252" y="11338"/>
                  </a:cubicBezTo>
                  <a:cubicBezTo>
                    <a:pt x="3209" y="11882"/>
                    <a:pt x="3565" y="12053"/>
                    <a:pt x="3994" y="12053"/>
                  </a:cubicBezTo>
                  <a:cubicBezTo>
                    <a:pt x="4122" y="12053"/>
                    <a:pt x="4258" y="12038"/>
                    <a:pt x="4391" y="12012"/>
                  </a:cubicBezTo>
                  <a:cubicBezTo>
                    <a:pt x="5065" y="11879"/>
                    <a:pt x="5673" y="11437"/>
                    <a:pt x="6226" y="11061"/>
                  </a:cubicBezTo>
                  <a:cubicBezTo>
                    <a:pt x="6353" y="10967"/>
                    <a:pt x="6501" y="10921"/>
                    <a:pt x="6649" y="10921"/>
                  </a:cubicBezTo>
                  <a:cubicBezTo>
                    <a:pt x="6849" y="10921"/>
                    <a:pt x="7048" y="11006"/>
                    <a:pt x="7188" y="11172"/>
                  </a:cubicBezTo>
                  <a:cubicBezTo>
                    <a:pt x="7310" y="11238"/>
                    <a:pt x="7409" y="11349"/>
                    <a:pt x="7498" y="11470"/>
                  </a:cubicBezTo>
                  <a:lnTo>
                    <a:pt x="9024" y="13682"/>
                  </a:lnTo>
                  <a:cubicBezTo>
                    <a:pt x="9179" y="13715"/>
                    <a:pt x="9322" y="13803"/>
                    <a:pt x="9422" y="13936"/>
                  </a:cubicBezTo>
                  <a:lnTo>
                    <a:pt x="18743" y="9889"/>
                  </a:lnTo>
                  <a:cubicBezTo>
                    <a:pt x="16698" y="6981"/>
                    <a:pt x="14143" y="4471"/>
                    <a:pt x="11202" y="2469"/>
                  </a:cubicBezTo>
                  <a:cubicBezTo>
                    <a:pt x="9566" y="1353"/>
                    <a:pt x="7730" y="225"/>
                    <a:pt x="5707" y="26"/>
                  </a:cubicBezTo>
                  <a:cubicBezTo>
                    <a:pt x="5533" y="9"/>
                    <a:pt x="5357" y="0"/>
                    <a:pt x="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9659387" y="2172113"/>
              <a:ext cx="1178200" cy="672850"/>
            </a:xfrm>
            <a:custGeom>
              <a:avLst/>
              <a:gdLst/>
              <a:ahLst/>
              <a:cxnLst/>
              <a:rect l="l" t="t" r="r" b="b"/>
              <a:pathLst>
                <a:path w="47128" h="26914" extrusionOk="0">
                  <a:moveTo>
                    <a:pt x="40599" y="1"/>
                  </a:moveTo>
                  <a:cubicBezTo>
                    <a:pt x="36808" y="1"/>
                    <a:pt x="33039" y="979"/>
                    <a:pt x="29679" y="2895"/>
                  </a:cubicBezTo>
                  <a:cubicBezTo>
                    <a:pt x="29557" y="2972"/>
                    <a:pt x="29424" y="3006"/>
                    <a:pt x="29280" y="3006"/>
                  </a:cubicBezTo>
                  <a:lnTo>
                    <a:pt x="12252" y="10414"/>
                  </a:lnTo>
                  <a:cubicBezTo>
                    <a:pt x="12208" y="10447"/>
                    <a:pt x="12163" y="10469"/>
                    <a:pt x="12108" y="10492"/>
                  </a:cubicBezTo>
                  <a:lnTo>
                    <a:pt x="144" y="15976"/>
                  </a:lnTo>
                  <a:cubicBezTo>
                    <a:pt x="100" y="15998"/>
                    <a:pt x="55" y="16020"/>
                    <a:pt x="0" y="16031"/>
                  </a:cubicBezTo>
                  <a:cubicBezTo>
                    <a:pt x="1106" y="19415"/>
                    <a:pt x="2997" y="22467"/>
                    <a:pt x="6082" y="24479"/>
                  </a:cubicBezTo>
                  <a:cubicBezTo>
                    <a:pt x="8691" y="26183"/>
                    <a:pt x="11736" y="26914"/>
                    <a:pt x="14820" y="26914"/>
                  </a:cubicBezTo>
                  <a:cubicBezTo>
                    <a:pt x="18324" y="26914"/>
                    <a:pt x="21879" y="25970"/>
                    <a:pt x="24902" y="24435"/>
                  </a:cubicBezTo>
                  <a:cubicBezTo>
                    <a:pt x="31116" y="21273"/>
                    <a:pt x="35882" y="15976"/>
                    <a:pt x="40382" y="10779"/>
                  </a:cubicBezTo>
                  <a:cubicBezTo>
                    <a:pt x="40449" y="10702"/>
                    <a:pt x="40537" y="10635"/>
                    <a:pt x="40626" y="10591"/>
                  </a:cubicBezTo>
                  <a:cubicBezTo>
                    <a:pt x="43025" y="7893"/>
                    <a:pt x="45170" y="4985"/>
                    <a:pt x="47039" y="1900"/>
                  </a:cubicBezTo>
                  <a:lnTo>
                    <a:pt x="47127" y="982"/>
                  </a:lnTo>
                  <a:cubicBezTo>
                    <a:pt x="47094" y="971"/>
                    <a:pt x="47061" y="971"/>
                    <a:pt x="47028" y="960"/>
                  </a:cubicBezTo>
                  <a:cubicBezTo>
                    <a:pt x="44925" y="318"/>
                    <a:pt x="42759" y="1"/>
                    <a:pt x="40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8806862" y="2272388"/>
              <a:ext cx="737575" cy="490850"/>
            </a:xfrm>
            <a:custGeom>
              <a:avLst/>
              <a:gdLst/>
              <a:ahLst/>
              <a:cxnLst/>
              <a:rect l="l" t="t" r="r" b="b"/>
              <a:pathLst>
                <a:path w="29503" h="19634" extrusionOk="0">
                  <a:moveTo>
                    <a:pt x="13635" y="1"/>
                  </a:moveTo>
                  <a:cubicBezTo>
                    <a:pt x="11478" y="3373"/>
                    <a:pt x="9001" y="6514"/>
                    <a:pt x="6248" y="9400"/>
                  </a:cubicBezTo>
                  <a:cubicBezTo>
                    <a:pt x="6237" y="9411"/>
                    <a:pt x="6226" y="9422"/>
                    <a:pt x="6215" y="9422"/>
                  </a:cubicBezTo>
                  <a:cubicBezTo>
                    <a:pt x="4258" y="11656"/>
                    <a:pt x="2212" y="13878"/>
                    <a:pt x="1" y="15924"/>
                  </a:cubicBezTo>
                  <a:cubicBezTo>
                    <a:pt x="3919" y="18188"/>
                    <a:pt x="8401" y="19634"/>
                    <a:pt x="12845" y="19634"/>
                  </a:cubicBezTo>
                  <a:cubicBezTo>
                    <a:pt x="15976" y="19634"/>
                    <a:pt x="19088" y="18916"/>
                    <a:pt x="21972" y="17262"/>
                  </a:cubicBezTo>
                  <a:cubicBezTo>
                    <a:pt x="26472" y="14685"/>
                    <a:pt x="28673" y="10682"/>
                    <a:pt x="29502" y="6193"/>
                  </a:cubicBezTo>
                  <a:cubicBezTo>
                    <a:pt x="23973" y="4800"/>
                    <a:pt x="18644" y="2721"/>
                    <a:pt x="13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9705837" y="1398563"/>
              <a:ext cx="379300" cy="1133425"/>
            </a:xfrm>
            <a:custGeom>
              <a:avLst/>
              <a:gdLst/>
              <a:ahLst/>
              <a:cxnLst/>
              <a:rect l="l" t="t" r="r" b="b"/>
              <a:pathLst>
                <a:path w="15172" h="45337" extrusionOk="0">
                  <a:moveTo>
                    <a:pt x="15171" y="1"/>
                  </a:moveTo>
                  <a:lnTo>
                    <a:pt x="15171" y="1"/>
                  </a:lnTo>
                  <a:cubicBezTo>
                    <a:pt x="5341" y="9997"/>
                    <a:pt x="0" y="23565"/>
                    <a:pt x="376" y="37574"/>
                  </a:cubicBezTo>
                  <a:cubicBezTo>
                    <a:pt x="454" y="40107"/>
                    <a:pt x="730" y="42783"/>
                    <a:pt x="1383" y="45337"/>
                  </a:cubicBezTo>
                  <a:lnTo>
                    <a:pt x="11312" y="40781"/>
                  </a:lnTo>
                  <a:cubicBezTo>
                    <a:pt x="11379" y="40704"/>
                    <a:pt x="11467" y="40648"/>
                    <a:pt x="11567" y="40604"/>
                  </a:cubicBezTo>
                  <a:lnTo>
                    <a:pt x="14287" y="39421"/>
                  </a:lnTo>
                  <a:lnTo>
                    <a:pt x="13070" y="37663"/>
                  </a:lnTo>
                  <a:cubicBezTo>
                    <a:pt x="12318" y="38116"/>
                    <a:pt x="11493" y="38483"/>
                    <a:pt x="10620" y="38483"/>
                  </a:cubicBezTo>
                  <a:cubicBezTo>
                    <a:pt x="10364" y="38483"/>
                    <a:pt x="10105" y="38452"/>
                    <a:pt x="9842" y="38382"/>
                  </a:cubicBezTo>
                  <a:cubicBezTo>
                    <a:pt x="8747" y="38094"/>
                    <a:pt x="7862" y="37055"/>
                    <a:pt x="7973" y="35883"/>
                  </a:cubicBezTo>
                  <a:cubicBezTo>
                    <a:pt x="7995" y="35662"/>
                    <a:pt x="8050" y="35451"/>
                    <a:pt x="8128" y="35241"/>
                  </a:cubicBezTo>
                  <a:cubicBezTo>
                    <a:pt x="7177" y="34633"/>
                    <a:pt x="6867" y="33494"/>
                    <a:pt x="7210" y="32466"/>
                  </a:cubicBezTo>
                  <a:cubicBezTo>
                    <a:pt x="5982" y="31869"/>
                    <a:pt x="5673" y="30641"/>
                    <a:pt x="6104" y="29536"/>
                  </a:cubicBezTo>
                  <a:cubicBezTo>
                    <a:pt x="6016" y="29425"/>
                    <a:pt x="5949" y="29292"/>
                    <a:pt x="5938" y="29160"/>
                  </a:cubicBezTo>
                  <a:cubicBezTo>
                    <a:pt x="5252" y="25131"/>
                    <a:pt x="8521" y="23125"/>
                    <a:pt x="11921" y="23125"/>
                  </a:cubicBezTo>
                  <a:cubicBezTo>
                    <a:pt x="12301" y="23125"/>
                    <a:pt x="12682" y="23150"/>
                    <a:pt x="13059" y="23200"/>
                  </a:cubicBezTo>
                  <a:lnTo>
                    <a:pt x="12208" y="15493"/>
                  </a:lnTo>
                  <a:cubicBezTo>
                    <a:pt x="12146" y="14959"/>
                    <a:pt x="12528" y="14695"/>
                    <a:pt x="12945" y="14695"/>
                  </a:cubicBezTo>
                  <a:cubicBezTo>
                    <a:pt x="13124" y="14695"/>
                    <a:pt x="13309" y="14744"/>
                    <a:pt x="13468" y="14840"/>
                  </a:cubicBezTo>
                  <a:cubicBezTo>
                    <a:pt x="13623" y="10318"/>
                    <a:pt x="14043" y="5806"/>
                    <a:pt x="14707" y="1328"/>
                  </a:cubicBezTo>
                  <a:cubicBezTo>
                    <a:pt x="14851" y="886"/>
                    <a:pt x="15005" y="443"/>
                    <a:pt x="15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8558887" y="1310388"/>
              <a:ext cx="503150" cy="1074275"/>
            </a:xfrm>
            <a:custGeom>
              <a:avLst/>
              <a:gdLst/>
              <a:ahLst/>
              <a:cxnLst/>
              <a:rect l="l" t="t" r="r" b="b"/>
              <a:pathLst>
                <a:path w="20126" h="42971" extrusionOk="0">
                  <a:moveTo>
                    <a:pt x="0" y="1"/>
                  </a:moveTo>
                  <a:lnTo>
                    <a:pt x="0" y="1"/>
                  </a:lnTo>
                  <a:cubicBezTo>
                    <a:pt x="454" y="4788"/>
                    <a:pt x="3583" y="9035"/>
                    <a:pt x="5153" y="13635"/>
                  </a:cubicBezTo>
                  <a:cubicBezTo>
                    <a:pt x="5316" y="13332"/>
                    <a:pt x="5642" y="13182"/>
                    <a:pt x="5958" y="13182"/>
                  </a:cubicBezTo>
                  <a:cubicBezTo>
                    <a:pt x="6392" y="13182"/>
                    <a:pt x="6808" y="13465"/>
                    <a:pt x="6756" y="14022"/>
                  </a:cubicBezTo>
                  <a:lnTo>
                    <a:pt x="4722" y="36457"/>
                  </a:lnTo>
                  <a:cubicBezTo>
                    <a:pt x="4755" y="36612"/>
                    <a:pt x="4733" y="36767"/>
                    <a:pt x="4678" y="36911"/>
                  </a:cubicBezTo>
                  <a:cubicBezTo>
                    <a:pt x="4667" y="36955"/>
                    <a:pt x="4655" y="36999"/>
                    <a:pt x="4644" y="37043"/>
                  </a:cubicBezTo>
                  <a:cubicBezTo>
                    <a:pt x="9454" y="39642"/>
                    <a:pt x="14552" y="41632"/>
                    <a:pt x="19849" y="42970"/>
                  </a:cubicBezTo>
                  <a:cubicBezTo>
                    <a:pt x="20125" y="40515"/>
                    <a:pt x="20059" y="37950"/>
                    <a:pt x="19771" y="35418"/>
                  </a:cubicBezTo>
                  <a:cubicBezTo>
                    <a:pt x="18190" y="21430"/>
                    <a:pt x="10815" y="895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620;p36"/>
          <p:cNvGrpSpPr/>
          <p:nvPr/>
        </p:nvGrpSpPr>
        <p:grpSpPr>
          <a:xfrm flipH="1">
            <a:off x="6072198" y="1071552"/>
            <a:ext cx="1928826" cy="1726723"/>
            <a:chOff x="-5730750" y="7032688"/>
            <a:chExt cx="3438375" cy="3049450"/>
          </a:xfrm>
        </p:grpSpPr>
        <p:sp>
          <p:nvSpPr>
            <p:cNvPr id="621" name="Google Shape;621;p36"/>
            <p:cNvSpPr/>
            <p:nvPr/>
          </p:nvSpPr>
          <p:spPr>
            <a:xfrm>
              <a:off x="-4930450" y="8293888"/>
              <a:ext cx="1261400" cy="1716425"/>
            </a:xfrm>
            <a:custGeom>
              <a:avLst/>
              <a:gdLst/>
              <a:ahLst/>
              <a:cxnLst/>
              <a:rect l="l" t="t" r="r" b="b"/>
              <a:pathLst>
                <a:path w="50456" h="68657" extrusionOk="0">
                  <a:moveTo>
                    <a:pt x="29345" y="1"/>
                  </a:moveTo>
                  <a:cubicBezTo>
                    <a:pt x="23433" y="1"/>
                    <a:pt x="17442" y="1346"/>
                    <a:pt x="11942" y="3114"/>
                  </a:cubicBezTo>
                  <a:cubicBezTo>
                    <a:pt x="9985" y="3755"/>
                    <a:pt x="7829" y="4253"/>
                    <a:pt x="6082" y="5392"/>
                  </a:cubicBezTo>
                  <a:cubicBezTo>
                    <a:pt x="2953" y="7415"/>
                    <a:pt x="1736" y="11440"/>
                    <a:pt x="1040" y="14901"/>
                  </a:cubicBezTo>
                  <a:cubicBezTo>
                    <a:pt x="111" y="19523"/>
                    <a:pt x="122" y="24322"/>
                    <a:pt x="56" y="29011"/>
                  </a:cubicBezTo>
                  <a:cubicBezTo>
                    <a:pt x="0" y="34174"/>
                    <a:pt x="100" y="39327"/>
                    <a:pt x="354" y="44491"/>
                  </a:cubicBezTo>
                  <a:cubicBezTo>
                    <a:pt x="575" y="48914"/>
                    <a:pt x="852" y="53326"/>
                    <a:pt x="1338" y="57727"/>
                  </a:cubicBezTo>
                  <a:cubicBezTo>
                    <a:pt x="1581" y="59928"/>
                    <a:pt x="1869" y="62117"/>
                    <a:pt x="2245" y="64295"/>
                  </a:cubicBezTo>
                  <a:cubicBezTo>
                    <a:pt x="2411" y="65324"/>
                    <a:pt x="2201" y="66839"/>
                    <a:pt x="3008" y="67613"/>
                  </a:cubicBezTo>
                  <a:cubicBezTo>
                    <a:pt x="3891" y="68460"/>
                    <a:pt x="5141" y="68657"/>
                    <a:pt x="6421" y="68657"/>
                  </a:cubicBezTo>
                  <a:cubicBezTo>
                    <a:pt x="7513" y="68657"/>
                    <a:pt x="8627" y="68513"/>
                    <a:pt x="9554" y="68508"/>
                  </a:cubicBezTo>
                  <a:cubicBezTo>
                    <a:pt x="15481" y="68475"/>
                    <a:pt x="21297" y="68387"/>
                    <a:pt x="27180" y="67557"/>
                  </a:cubicBezTo>
                  <a:cubicBezTo>
                    <a:pt x="33969" y="66595"/>
                    <a:pt x="40913" y="65069"/>
                    <a:pt x="47382" y="62769"/>
                  </a:cubicBezTo>
                  <a:cubicBezTo>
                    <a:pt x="48665" y="62305"/>
                    <a:pt x="49461" y="61741"/>
                    <a:pt x="49903" y="60978"/>
                  </a:cubicBezTo>
                  <a:cubicBezTo>
                    <a:pt x="50390" y="60138"/>
                    <a:pt x="50456" y="59065"/>
                    <a:pt x="50301" y="57617"/>
                  </a:cubicBezTo>
                  <a:cubicBezTo>
                    <a:pt x="50146" y="56301"/>
                    <a:pt x="50014" y="54985"/>
                    <a:pt x="49881" y="53669"/>
                  </a:cubicBezTo>
                  <a:cubicBezTo>
                    <a:pt x="49007" y="44513"/>
                    <a:pt x="47669" y="35402"/>
                    <a:pt x="45889" y="26357"/>
                  </a:cubicBezTo>
                  <a:cubicBezTo>
                    <a:pt x="44994" y="21845"/>
                    <a:pt x="43998" y="17356"/>
                    <a:pt x="42882" y="12889"/>
                  </a:cubicBezTo>
                  <a:cubicBezTo>
                    <a:pt x="42108" y="9793"/>
                    <a:pt x="41367" y="6486"/>
                    <a:pt x="39454" y="3866"/>
                  </a:cubicBezTo>
                  <a:cubicBezTo>
                    <a:pt x="37563" y="1289"/>
                    <a:pt x="34776" y="272"/>
                    <a:pt x="31680" y="73"/>
                  </a:cubicBezTo>
                  <a:cubicBezTo>
                    <a:pt x="30904" y="24"/>
                    <a:pt x="30125" y="1"/>
                    <a:pt x="29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4895350" y="8335113"/>
              <a:ext cx="1183750" cy="1620000"/>
            </a:xfrm>
            <a:custGeom>
              <a:avLst/>
              <a:gdLst/>
              <a:ahLst/>
              <a:cxnLst/>
              <a:rect l="l" t="t" r="r" b="b"/>
              <a:pathLst>
                <a:path w="47350" h="64800" extrusionOk="0">
                  <a:moveTo>
                    <a:pt x="26880" y="1"/>
                  </a:moveTo>
                  <a:cubicBezTo>
                    <a:pt x="20153" y="1"/>
                    <a:pt x="13513" y="1930"/>
                    <a:pt x="7276" y="4417"/>
                  </a:cubicBezTo>
                  <a:cubicBezTo>
                    <a:pt x="3174" y="6065"/>
                    <a:pt x="1869" y="10488"/>
                    <a:pt x="1195" y="14502"/>
                  </a:cubicBezTo>
                  <a:cubicBezTo>
                    <a:pt x="1" y="21689"/>
                    <a:pt x="299" y="29297"/>
                    <a:pt x="476" y="36539"/>
                  </a:cubicBezTo>
                  <a:cubicBezTo>
                    <a:pt x="697" y="45485"/>
                    <a:pt x="1582" y="54331"/>
                    <a:pt x="2555" y="63210"/>
                  </a:cubicBezTo>
                  <a:cubicBezTo>
                    <a:pt x="2566" y="63509"/>
                    <a:pt x="2632" y="63807"/>
                    <a:pt x="2765" y="64084"/>
                  </a:cubicBezTo>
                  <a:cubicBezTo>
                    <a:pt x="2798" y="64150"/>
                    <a:pt x="2831" y="64205"/>
                    <a:pt x="2876" y="64261"/>
                  </a:cubicBezTo>
                  <a:cubicBezTo>
                    <a:pt x="3019" y="64393"/>
                    <a:pt x="3196" y="64482"/>
                    <a:pt x="3384" y="64526"/>
                  </a:cubicBezTo>
                  <a:cubicBezTo>
                    <a:pt x="4010" y="64743"/>
                    <a:pt x="4841" y="64799"/>
                    <a:pt x="5705" y="64799"/>
                  </a:cubicBezTo>
                  <a:cubicBezTo>
                    <a:pt x="6649" y="64799"/>
                    <a:pt x="7631" y="64732"/>
                    <a:pt x="8426" y="64732"/>
                  </a:cubicBezTo>
                  <a:cubicBezTo>
                    <a:pt x="8537" y="64732"/>
                    <a:pt x="8644" y="64733"/>
                    <a:pt x="8747" y="64736"/>
                  </a:cubicBezTo>
                  <a:cubicBezTo>
                    <a:pt x="9693" y="64764"/>
                    <a:pt x="10635" y="64778"/>
                    <a:pt x="11576" y="64778"/>
                  </a:cubicBezTo>
                  <a:cubicBezTo>
                    <a:pt x="12518" y="64778"/>
                    <a:pt x="13458" y="64764"/>
                    <a:pt x="14398" y="64736"/>
                  </a:cubicBezTo>
                  <a:cubicBezTo>
                    <a:pt x="18157" y="64626"/>
                    <a:pt x="21906" y="64305"/>
                    <a:pt x="25632" y="63763"/>
                  </a:cubicBezTo>
                  <a:cubicBezTo>
                    <a:pt x="29358" y="63232"/>
                    <a:pt x="33052" y="62491"/>
                    <a:pt x="36690" y="61541"/>
                  </a:cubicBezTo>
                  <a:cubicBezTo>
                    <a:pt x="38448" y="61076"/>
                    <a:pt x="40195" y="60623"/>
                    <a:pt x="41942" y="60125"/>
                  </a:cubicBezTo>
                  <a:cubicBezTo>
                    <a:pt x="43059" y="59804"/>
                    <a:pt x="47349" y="59119"/>
                    <a:pt x="47205" y="57604"/>
                  </a:cubicBezTo>
                  <a:cubicBezTo>
                    <a:pt x="46476" y="49410"/>
                    <a:pt x="45569" y="41228"/>
                    <a:pt x="44209" y="33100"/>
                  </a:cubicBezTo>
                  <a:cubicBezTo>
                    <a:pt x="42816" y="24730"/>
                    <a:pt x="41256" y="16205"/>
                    <a:pt x="38813" y="8066"/>
                  </a:cubicBezTo>
                  <a:cubicBezTo>
                    <a:pt x="37685" y="4284"/>
                    <a:pt x="35706" y="901"/>
                    <a:pt x="31470" y="315"/>
                  </a:cubicBezTo>
                  <a:cubicBezTo>
                    <a:pt x="29938" y="100"/>
                    <a:pt x="28407" y="1"/>
                    <a:pt x="2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3417750" y="7612488"/>
              <a:ext cx="1125375" cy="1324325"/>
            </a:xfrm>
            <a:custGeom>
              <a:avLst/>
              <a:gdLst/>
              <a:ahLst/>
              <a:cxnLst/>
              <a:rect l="l" t="t" r="r" b="b"/>
              <a:pathLst>
                <a:path w="45015" h="52973" extrusionOk="0">
                  <a:moveTo>
                    <a:pt x="25652" y="0"/>
                  </a:moveTo>
                  <a:cubicBezTo>
                    <a:pt x="25155" y="0"/>
                    <a:pt x="24630" y="202"/>
                    <a:pt x="24083" y="669"/>
                  </a:cubicBezTo>
                  <a:cubicBezTo>
                    <a:pt x="22535" y="1985"/>
                    <a:pt x="23596" y="4705"/>
                    <a:pt x="23928" y="6298"/>
                  </a:cubicBezTo>
                  <a:lnTo>
                    <a:pt x="25730" y="15022"/>
                  </a:lnTo>
                  <a:cubicBezTo>
                    <a:pt x="18941" y="21557"/>
                    <a:pt x="10294" y="25825"/>
                    <a:pt x="972" y="27241"/>
                  </a:cubicBezTo>
                  <a:cubicBezTo>
                    <a:pt x="926" y="27234"/>
                    <a:pt x="879" y="27231"/>
                    <a:pt x="833" y="27231"/>
                  </a:cubicBezTo>
                  <a:cubicBezTo>
                    <a:pt x="412" y="27231"/>
                    <a:pt x="0" y="27500"/>
                    <a:pt x="10" y="28048"/>
                  </a:cubicBezTo>
                  <a:lnTo>
                    <a:pt x="486" y="51777"/>
                  </a:lnTo>
                  <a:cubicBezTo>
                    <a:pt x="486" y="51810"/>
                    <a:pt x="497" y="51833"/>
                    <a:pt x="497" y="51866"/>
                  </a:cubicBezTo>
                  <a:cubicBezTo>
                    <a:pt x="358" y="52346"/>
                    <a:pt x="814" y="52973"/>
                    <a:pt x="1413" y="52973"/>
                  </a:cubicBezTo>
                  <a:cubicBezTo>
                    <a:pt x="1531" y="52973"/>
                    <a:pt x="1654" y="52949"/>
                    <a:pt x="1780" y="52894"/>
                  </a:cubicBezTo>
                  <a:cubicBezTo>
                    <a:pt x="13456" y="47785"/>
                    <a:pt x="23862" y="40167"/>
                    <a:pt x="32254" y="30580"/>
                  </a:cubicBezTo>
                  <a:cubicBezTo>
                    <a:pt x="32332" y="30525"/>
                    <a:pt x="32409" y="30458"/>
                    <a:pt x="32464" y="30381"/>
                  </a:cubicBezTo>
                  <a:cubicBezTo>
                    <a:pt x="32531" y="30292"/>
                    <a:pt x="32597" y="30204"/>
                    <a:pt x="32652" y="30127"/>
                  </a:cubicBezTo>
                  <a:cubicBezTo>
                    <a:pt x="32896" y="29850"/>
                    <a:pt x="33150" y="29563"/>
                    <a:pt x="33382" y="29275"/>
                  </a:cubicBezTo>
                  <a:cubicBezTo>
                    <a:pt x="33515" y="29131"/>
                    <a:pt x="33592" y="28943"/>
                    <a:pt x="33592" y="28744"/>
                  </a:cubicBezTo>
                  <a:cubicBezTo>
                    <a:pt x="34554" y="27329"/>
                    <a:pt x="35594" y="25880"/>
                    <a:pt x="36998" y="25106"/>
                  </a:cubicBezTo>
                  <a:cubicBezTo>
                    <a:pt x="38203" y="24443"/>
                    <a:pt x="39364" y="23824"/>
                    <a:pt x="39630" y="22353"/>
                  </a:cubicBezTo>
                  <a:cubicBezTo>
                    <a:pt x="39652" y="22231"/>
                    <a:pt x="39652" y="22110"/>
                    <a:pt x="39619" y="21988"/>
                  </a:cubicBezTo>
                  <a:cubicBezTo>
                    <a:pt x="42261" y="21081"/>
                    <a:pt x="45015" y="17499"/>
                    <a:pt x="42228" y="15420"/>
                  </a:cubicBezTo>
                  <a:cubicBezTo>
                    <a:pt x="42759" y="14779"/>
                    <a:pt x="43013" y="13971"/>
                    <a:pt x="42958" y="13142"/>
                  </a:cubicBezTo>
                  <a:cubicBezTo>
                    <a:pt x="42892" y="11859"/>
                    <a:pt x="41885" y="10820"/>
                    <a:pt x="40603" y="10721"/>
                  </a:cubicBezTo>
                  <a:cubicBezTo>
                    <a:pt x="40769" y="10311"/>
                    <a:pt x="40868" y="9880"/>
                    <a:pt x="40879" y="9438"/>
                  </a:cubicBezTo>
                  <a:cubicBezTo>
                    <a:pt x="40890" y="8067"/>
                    <a:pt x="39895" y="6928"/>
                    <a:pt x="38646" y="6806"/>
                  </a:cubicBezTo>
                  <a:cubicBezTo>
                    <a:pt x="38878" y="5380"/>
                    <a:pt x="38325" y="3865"/>
                    <a:pt x="36744" y="3389"/>
                  </a:cubicBezTo>
                  <a:cubicBezTo>
                    <a:pt x="36461" y="3304"/>
                    <a:pt x="36170" y="3264"/>
                    <a:pt x="35874" y="3264"/>
                  </a:cubicBezTo>
                  <a:cubicBezTo>
                    <a:pt x="33843" y="3264"/>
                    <a:pt x="31572" y="5114"/>
                    <a:pt x="30076" y="6474"/>
                  </a:cubicBezTo>
                  <a:cubicBezTo>
                    <a:pt x="29595" y="4189"/>
                    <a:pt x="27917" y="0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2548600" y="7919738"/>
              <a:ext cx="174900" cy="99725"/>
            </a:xfrm>
            <a:custGeom>
              <a:avLst/>
              <a:gdLst/>
              <a:ahLst/>
              <a:cxnLst/>
              <a:rect l="l" t="t" r="r" b="b"/>
              <a:pathLst>
                <a:path w="6996" h="3989" extrusionOk="0">
                  <a:moveTo>
                    <a:pt x="4764" y="1"/>
                  </a:moveTo>
                  <a:cubicBezTo>
                    <a:pt x="4068" y="697"/>
                    <a:pt x="3305" y="1294"/>
                    <a:pt x="2475" y="1792"/>
                  </a:cubicBezTo>
                  <a:cubicBezTo>
                    <a:pt x="1945" y="2124"/>
                    <a:pt x="1370" y="2367"/>
                    <a:pt x="772" y="2511"/>
                  </a:cubicBezTo>
                  <a:cubicBezTo>
                    <a:pt x="0" y="3414"/>
                    <a:pt x="1357" y="3989"/>
                    <a:pt x="2284" y="3989"/>
                  </a:cubicBezTo>
                  <a:cubicBezTo>
                    <a:pt x="2379" y="3989"/>
                    <a:pt x="2470" y="3983"/>
                    <a:pt x="2553" y="3970"/>
                  </a:cubicBezTo>
                  <a:cubicBezTo>
                    <a:pt x="3139" y="3849"/>
                    <a:pt x="3703" y="3661"/>
                    <a:pt x="4244" y="3406"/>
                  </a:cubicBezTo>
                  <a:cubicBezTo>
                    <a:pt x="4831" y="3141"/>
                    <a:pt x="5428" y="2865"/>
                    <a:pt x="5881" y="2389"/>
                  </a:cubicBezTo>
                  <a:cubicBezTo>
                    <a:pt x="6349" y="1901"/>
                    <a:pt x="6995" y="91"/>
                    <a:pt x="5793" y="91"/>
                  </a:cubicBezTo>
                  <a:cubicBezTo>
                    <a:pt x="5689" y="91"/>
                    <a:pt x="5571" y="104"/>
                    <a:pt x="5439" y="133"/>
                  </a:cubicBezTo>
                  <a:cubicBezTo>
                    <a:pt x="5374" y="149"/>
                    <a:pt x="5308" y="156"/>
                    <a:pt x="5242" y="156"/>
                  </a:cubicBezTo>
                  <a:cubicBezTo>
                    <a:pt x="5070" y="156"/>
                    <a:pt x="4900" y="105"/>
                    <a:pt x="4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2604775" y="7824738"/>
              <a:ext cx="177600" cy="119225"/>
            </a:xfrm>
            <a:custGeom>
              <a:avLst/>
              <a:gdLst/>
              <a:ahLst/>
              <a:cxnLst/>
              <a:rect l="l" t="t" r="r" b="b"/>
              <a:pathLst>
                <a:path w="7104" h="4769" extrusionOk="0">
                  <a:moveTo>
                    <a:pt x="6035" y="0"/>
                  </a:moveTo>
                  <a:cubicBezTo>
                    <a:pt x="5914" y="0"/>
                    <a:pt x="5769" y="27"/>
                    <a:pt x="5596" y="85"/>
                  </a:cubicBezTo>
                  <a:cubicBezTo>
                    <a:pt x="5518" y="107"/>
                    <a:pt x="5430" y="130"/>
                    <a:pt x="5342" y="130"/>
                  </a:cubicBezTo>
                  <a:cubicBezTo>
                    <a:pt x="4457" y="1280"/>
                    <a:pt x="2754" y="2341"/>
                    <a:pt x="1051" y="2761"/>
                  </a:cubicBezTo>
                  <a:cubicBezTo>
                    <a:pt x="1018" y="2806"/>
                    <a:pt x="985" y="2839"/>
                    <a:pt x="941" y="2872"/>
                  </a:cubicBezTo>
                  <a:cubicBezTo>
                    <a:pt x="1" y="3624"/>
                    <a:pt x="863" y="4619"/>
                    <a:pt x="1814" y="4752"/>
                  </a:cubicBezTo>
                  <a:cubicBezTo>
                    <a:pt x="1892" y="4763"/>
                    <a:pt x="1969" y="4768"/>
                    <a:pt x="2046" y="4768"/>
                  </a:cubicBezTo>
                  <a:cubicBezTo>
                    <a:pt x="2124" y="4768"/>
                    <a:pt x="2201" y="4763"/>
                    <a:pt x="2279" y="4752"/>
                  </a:cubicBezTo>
                  <a:cubicBezTo>
                    <a:pt x="2360" y="4724"/>
                    <a:pt x="2442" y="4705"/>
                    <a:pt x="2524" y="4705"/>
                  </a:cubicBezTo>
                  <a:cubicBezTo>
                    <a:pt x="2542" y="4705"/>
                    <a:pt x="2559" y="4705"/>
                    <a:pt x="2577" y="4707"/>
                  </a:cubicBezTo>
                  <a:cubicBezTo>
                    <a:pt x="3030" y="4575"/>
                    <a:pt x="3462" y="4376"/>
                    <a:pt x="3860" y="4121"/>
                  </a:cubicBezTo>
                  <a:cubicBezTo>
                    <a:pt x="4556" y="3690"/>
                    <a:pt x="5198" y="3170"/>
                    <a:pt x="5773" y="2584"/>
                  </a:cubicBezTo>
                  <a:cubicBezTo>
                    <a:pt x="6260" y="2078"/>
                    <a:pt x="7103" y="0"/>
                    <a:pt x="6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2652875" y="7739363"/>
              <a:ext cx="161725" cy="116850"/>
            </a:xfrm>
            <a:custGeom>
              <a:avLst/>
              <a:gdLst/>
              <a:ahLst/>
              <a:cxnLst/>
              <a:rect l="l" t="t" r="r" b="b"/>
              <a:pathLst>
                <a:path w="6469" h="4674" extrusionOk="0">
                  <a:moveTo>
                    <a:pt x="5487" y="0"/>
                  </a:moveTo>
                  <a:cubicBezTo>
                    <a:pt x="4180" y="0"/>
                    <a:pt x="1887" y="1661"/>
                    <a:pt x="730" y="2605"/>
                  </a:cubicBezTo>
                  <a:cubicBezTo>
                    <a:pt x="719" y="2870"/>
                    <a:pt x="587" y="3124"/>
                    <a:pt x="355" y="3279"/>
                  </a:cubicBezTo>
                  <a:cubicBezTo>
                    <a:pt x="1" y="4009"/>
                    <a:pt x="189" y="4451"/>
                    <a:pt x="907" y="4606"/>
                  </a:cubicBezTo>
                  <a:cubicBezTo>
                    <a:pt x="1092" y="4651"/>
                    <a:pt x="1280" y="4673"/>
                    <a:pt x="1469" y="4673"/>
                  </a:cubicBezTo>
                  <a:cubicBezTo>
                    <a:pt x="1700" y="4673"/>
                    <a:pt x="1932" y="4640"/>
                    <a:pt x="2157" y="4573"/>
                  </a:cubicBezTo>
                  <a:cubicBezTo>
                    <a:pt x="2721" y="4429"/>
                    <a:pt x="3263" y="4230"/>
                    <a:pt x="3782" y="3976"/>
                  </a:cubicBezTo>
                  <a:cubicBezTo>
                    <a:pt x="4855" y="3478"/>
                    <a:pt x="6436" y="2649"/>
                    <a:pt x="6458" y="1245"/>
                  </a:cubicBezTo>
                  <a:cubicBezTo>
                    <a:pt x="6469" y="341"/>
                    <a:pt x="6079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374650" y="7667938"/>
              <a:ext cx="904250" cy="1213550"/>
            </a:xfrm>
            <a:custGeom>
              <a:avLst/>
              <a:gdLst/>
              <a:ahLst/>
              <a:cxnLst/>
              <a:rect l="l" t="t" r="r" b="b"/>
              <a:pathLst>
                <a:path w="36170" h="48542" extrusionOk="0">
                  <a:moveTo>
                    <a:pt x="24066" y="0"/>
                  </a:moveTo>
                  <a:cubicBezTo>
                    <a:pt x="23571" y="0"/>
                    <a:pt x="23251" y="423"/>
                    <a:pt x="23365" y="1182"/>
                  </a:cubicBezTo>
                  <a:cubicBezTo>
                    <a:pt x="23487" y="1968"/>
                    <a:pt x="23697" y="2753"/>
                    <a:pt x="23852" y="3538"/>
                  </a:cubicBezTo>
                  <a:lnTo>
                    <a:pt x="25787" y="12970"/>
                  </a:lnTo>
                  <a:cubicBezTo>
                    <a:pt x="25886" y="13445"/>
                    <a:pt x="25588" y="13910"/>
                    <a:pt x="25112" y="14009"/>
                  </a:cubicBezTo>
                  <a:cubicBezTo>
                    <a:pt x="18212" y="20633"/>
                    <a:pt x="9455" y="25000"/>
                    <a:pt x="0" y="26526"/>
                  </a:cubicBezTo>
                  <a:lnTo>
                    <a:pt x="454" y="48542"/>
                  </a:lnTo>
                  <a:cubicBezTo>
                    <a:pt x="11622" y="43455"/>
                    <a:pt x="21563" y="36025"/>
                    <a:pt x="29601" y="26759"/>
                  </a:cubicBezTo>
                  <a:cubicBezTo>
                    <a:pt x="30608" y="25365"/>
                    <a:pt x="31570" y="23884"/>
                    <a:pt x="32698" y="22612"/>
                  </a:cubicBezTo>
                  <a:cubicBezTo>
                    <a:pt x="33593" y="21584"/>
                    <a:pt x="35650" y="21174"/>
                    <a:pt x="36170" y="19925"/>
                  </a:cubicBezTo>
                  <a:cubicBezTo>
                    <a:pt x="35031" y="19859"/>
                    <a:pt x="33903" y="19372"/>
                    <a:pt x="33228" y="18388"/>
                  </a:cubicBezTo>
                  <a:cubicBezTo>
                    <a:pt x="32565" y="17437"/>
                    <a:pt x="32510" y="16199"/>
                    <a:pt x="33074" y="15181"/>
                  </a:cubicBezTo>
                  <a:cubicBezTo>
                    <a:pt x="33007" y="15148"/>
                    <a:pt x="32930" y="15104"/>
                    <a:pt x="32863" y="15049"/>
                  </a:cubicBezTo>
                  <a:cubicBezTo>
                    <a:pt x="32100" y="14463"/>
                    <a:pt x="31736" y="13501"/>
                    <a:pt x="31935" y="12561"/>
                  </a:cubicBezTo>
                  <a:cubicBezTo>
                    <a:pt x="31448" y="12450"/>
                    <a:pt x="31006" y="12240"/>
                    <a:pt x="30619" y="11919"/>
                  </a:cubicBezTo>
                  <a:cubicBezTo>
                    <a:pt x="29801" y="11234"/>
                    <a:pt x="29447" y="10128"/>
                    <a:pt x="29723" y="9100"/>
                  </a:cubicBezTo>
                  <a:cubicBezTo>
                    <a:pt x="29524" y="9066"/>
                    <a:pt x="29336" y="9022"/>
                    <a:pt x="29148" y="8956"/>
                  </a:cubicBezTo>
                  <a:cubicBezTo>
                    <a:pt x="27700" y="8469"/>
                    <a:pt x="27025" y="7054"/>
                    <a:pt x="27423" y="5838"/>
                  </a:cubicBezTo>
                  <a:cubicBezTo>
                    <a:pt x="27058" y="5749"/>
                    <a:pt x="26793" y="5429"/>
                    <a:pt x="26782" y="5053"/>
                  </a:cubicBezTo>
                  <a:cubicBezTo>
                    <a:pt x="26693" y="3626"/>
                    <a:pt x="26229" y="1393"/>
                    <a:pt x="25013" y="408"/>
                  </a:cubicBezTo>
                  <a:cubicBezTo>
                    <a:pt x="24672" y="131"/>
                    <a:pt x="24342" y="0"/>
                    <a:pt x="2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2521550" y="8024788"/>
              <a:ext cx="178600" cy="98875"/>
            </a:xfrm>
            <a:custGeom>
              <a:avLst/>
              <a:gdLst/>
              <a:ahLst/>
              <a:cxnLst/>
              <a:rect l="l" t="t" r="r" b="b"/>
              <a:pathLst>
                <a:path w="7144" h="3955" extrusionOk="0">
                  <a:moveTo>
                    <a:pt x="5087" y="1"/>
                  </a:moveTo>
                  <a:cubicBezTo>
                    <a:pt x="4777" y="200"/>
                    <a:pt x="4456" y="377"/>
                    <a:pt x="4136" y="531"/>
                  </a:cubicBezTo>
                  <a:cubicBezTo>
                    <a:pt x="3131" y="997"/>
                    <a:pt x="1944" y="1452"/>
                    <a:pt x="807" y="1452"/>
                  </a:cubicBezTo>
                  <a:cubicBezTo>
                    <a:pt x="755" y="1452"/>
                    <a:pt x="704" y="1451"/>
                    <a:pt x="652" y="1449"/>
                  </a:cubicBezTo>
                  <a:lnTo>
                    <a:pt x="652" y="1449"/>
                  </a:lnTo>
                  <a:cubicBezTo>
                    <a:pt x="0" y="2168"/>
                    <a:pt x="265" y="3141"/>
                    <a:pt x="1084" y="3661"/>
                  </a:cubicBezTo>
                  <a:cubicBezTo>
                    <a:pt x="1422" y="3870"/>
                    <a:pt x="1818" y="3954"/>
                    <a:pt x="2218" y="3954"/>
                  </a:cubicBezTo>
                  <a:cubicBezTo>
                    <a:pt x="2577" y="3954"/>
                    <a:pt x="2938" y="3887"/>
                    <a:pt x="3262" y="3782"/>
                  </a:cubicBezTo>
                  <a:cubicBezTo>
                    <a:pt x="4489" y="3395"/>
                    <a:pt x="7143" y="1250"/>
                    <a:pt x="5153" y="56"/>
                  </a:cubicBezTo>
                  <a:cubicBezTo>
                    <a:pt x="5120" y="34"/>
                    <a:pt x="5109" y="23"/>
                    <a:pt x="5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270325" y="8244838"/>
              <a:ext cx="1110200" cy="1713525"/>
            </a:xfrm>
            <a:custGeom>
              <a:avLst/>
              <a:gdLst/>
              <a:ahLst/>
              <a:cxnLst/>
              <a:rect l="l" t="t" r="r" b="b"/>
              <a:pathLst>
                <a:path w="44408" h="68541" extrusionOk="0">
                  <a:moveTo>
                    <a:pt x="37812" y="0"/>
                  </a:moveTo>
                  <a:cubicBezTo>
                    <a:pt x="36481" y="0"/>
                    <a:pt x="35161" y="690"/>
                    <a:pt x="34312" y="1836"/>
                  </a:cubicBezTo>
                  <a:cubicBezTo>
                    <a:pt x="29472" y="2701"/>
                    <a:pt x="24576" y="3132"/>
                    <a:pt x="19680" y="3132"/>
                  </a:cubicBezTo>
                  <a:cubicBezTo>
                    <a:pt x="15058" y="3132"/>
                    <a:pt x="10436" y="2748"/>
                    <a:pt x="5861" y="1980"/>
                  </a:cubicBezTo>
                  <a:cubicBezTo>
                    <a:pt x="5023" y="1322"/>
                    <a:pt x="4102" y="902"/>
                    <a:pt x="3089" y="902"/>
                  </a:cubicBezTo>
                  <a:cubicBezTo>
                    <a:pt x="2673" y="902"/>
                    <a:pt x="2240" y="973"/>
                    <a:pt x="1792" y="1128"/>
                  </a:cubicBezTo>
                  <a:cubicBezTo>
                    <a:pt x="1" y="1725"/>
                    <a:pt x="2102" y="6768"/>
                    <a:pt x="2378" y="7873"/>
                  </a:cubicBezTo>
                  <a:cubicBezTo>
                    <a:pt x="3307" y="11766"/>
                    <a:pt x="4169" y="15658"/>
                    <a:pt x="4988" y="19572"/>
                  </a:cubicBezTo>
                  <a:cubicBezTo>
                    <a:pt x="6613" y="27390"/>
                    <a:pt x="8006" y="35252"/>
                    <a:pt x="9179" y="43158"/>
                  </a:cubicBezTo>
                  <a:cubicBezTo>
                    <a:pt x="9831" y="47570"/>
                    <a:pt x="10406" y="51982"/>
                    <a:pt x="10904" y="56416"/>
                  </a:cubicBezTo>
                  <a:cubicBezTo>
                    <a:pt x="11158" y="58628"/>
                    <a:pt x="11390" y="60839"/>
                    <a:pt x="11600" y="63051"/>
                  </a:cubicBezTo>
                  <a:cubicBezTo>
                    <a:pt x="11744" y="64433"/>
                    <a:pt x="11545" y="65870"/>
                    <a:pt x="11910" y="67219"/>
                  </a:cubicBezTo>
                  <a:cubicBezTo>
                    <a:pt x="12186" y="68251"/>
                    <a:pt x="12787" y="68541"/>
                    <a:pt x="13535" y="68541"/>
                  </a:cubicBezTo>
                  <a:cubicBezTo>
                    <a:pt x="14166" y="68541"/>
                    <a:pt x="14902" y="68334"/>
                    <a:pt x="15636" y="68192"/>
                  </a:cubicBezTo>
                  <a:cubicBezTo>
                    <a:pt x="17361" y="67850"/>
                    <a:pt x="19031" y="67275"/>
                    <a:pt x="20590" y="66478"/>
                  </a:cubicBezTo>
                  <a:cubicBezTo>
                    <a:pt x="22149" y="65682"/>
                    <a:pt x="23332" y="64466"/>
                    <a:pt x="24781" y="63559"/>
                  </a:cubicBezTo>
                  <a:cubicBezTo>
                    <a:pt x="26594" y="62442"/>
                    <a:pt x="27379" y="60231"/>
                    <a:pt x="27247" y="58030"/>
                  </a:cubicBezTo>
                  <a:cubicBezTo>
                    <a:pt x="27014" y="53884"/>
                    <a:pt x="25477" y="49627"/>
                    <a:pt x="24515" y="45591"/>
                  </a:cubicBezTo>
                  <a:lnTo>
                    <a:pt x="21065" y="31017"/>
                  </a:lnTo>
                  <a:cubicBezTo>
                    <a:pt x="26648" y="30752"/>
                    <a:pt x="32132" y="29491"/>
                    <a:pt x="37273" y="27292"/>
                  </a:cubicBezTo>
                  <a:lnTo>
                    <a:pt x="37273" y="27292"/>
                  </a:lnTo>
                  <a:cubicBezTo>
                    <a:pt x="36960" y="27430"/>
                    <a:pt x="37697" y="28584"/>
                    <a:pt x="37895" y="28673"/>
                  </a:cubicBezTo>
                  <a:cubicBezTo>
                    <a:pt x="38107" y="28756"/>
                    <a:pt x="38343" y="28792"/>
                    <a:pt x="38593" y="28792"/>
                  </a:cubicBezTo>
                  <a:cubicBezTo>
                    <a:pt x="39677" y="28792"/>
                    <a:pt x="41018" y="28104"/>
                    <a:pt x="41710" y="27512"/>
                  </a:cubicBezTo>
                  <a:cubicBezTo>
                    <a:pt x="42617" y="26749"/>
                    <a:pt x="43192" y="25665"/>
                    <a:pt x="43557" y="24548"/>
                  </a:cubicBezTo>
                  <a:cubicBezTo>
                    <a:pt x="44408" y="21928"/>
                    <a:pt x="44286" y="19019"/>
                    <a:pt x="44043" y="16310"/>
                  </a:cubicBezTo>
                  <a:cubicBezTo>
                    <a:pt x="43866" y="14552"/>
                    <a:pt x="43601" y="12783"/>
                    <a:pt x="43358" y="11025"/>
                  </a:cubicBezTo>
                  <a:cubicBezTo>
                    <a:pt x="42937" y="8006"/>
                    <a:pt x="42816" y="3196"/>
                    <a:pt x="40361" y="996"/>
                  </a:cubicBezTo>
                  <a:cubicBezTo>
                    <a:pt x="39599" y="309"/>
                    <a:pt x="38703" y="0"/>
                    <a:pt x="3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4199275" y="8310588"/>
              <a:ext cx="217025" cy="373250"/>
            </a:xfrm>
            <a:custGeom>
              <a:avLst/>
              <a:gdLst/>
              <a:ahLst/>
              <a:cxnLst/>
              <a:rect l="l" t="t" r="r" b="b"/>
              <a:pathLst>
                <a:path w="8681" h="14930" extrusionOk="0">
                  <a:moveTo>
                    <a:pt x="244" y="1"/>
                  </a:moveTo>
                  <a:cubicBezTo>
                    <a:pt x="164" y="1"/>
                    <a:pt x="83" y="5"/>
                    <a:pt x="1" y="13"/>
                  </a:cubicBezTo>
                  <a:cubicBezTo>
                    <a:pt x="1206" y="4812"/>
                    <a:pt x="2323" y="9644"/>
                    <a:pt x="3362" y="14487"/>
                  </a:cubicBezTo>
                  <a:cubicBezTo>
                    <a:pt x="3508" y="14258"/>
                    <a:pt x="3755" y="14133"/>
                    <a:pt x="4007" y="14133"/>
                  </a:cubicBezTo>
                  <a:cubicBezTo>
                    <a:pt x="4154" y="14133"/>
                    <a:pt x="4304" y="14176"/>
                    <a:pt x="4435" y="14266"/>
                  </a:cubicBezTo>
                  <a:cubicBezTo>
                    <a:pt x="4800" y="14487"/>
                    <a:pt x="5176" y="14709"/>
                    <a:pt x="5551" y="14930"/>
                  </a:cubicBezTo>
                  <a:cubicBezTo>
                    <a:pt x="5839" y="14333"/>
                    <a:pt x="6226" y="13791"/>
                    <a:pt x="6690" y="13326"/>
                  </a:cubicBezTo>
                  <a:cubicBezTo>
                    <a:pt x="7177" y="12818"/>
                    <a:pt x="7940" y="12309"/>
                    <a:pt x="8216" y="11646"/>
                  </a:cubicBezTo>
                  <a:cubicBezTo>
                    <a:pt x="8681" y="10540"/>
                    <a:pt x="8050" y="9324"/>
                    <a:pt x="7498" y="8406"/>
                  </a:cubicBezTo>
                  <a:cubicBezTo>
                    <a:pt x="6558" y="6825"/>
                    <a:pt x="5386" y="5321"/>
                    <a:pt x="4346" y="3806"/>
                  </a:cubicBezTo>
                  <a:cubicBezTo>
                    <a:pt x="3348" y="2362"/>
                    <a:pt x="2167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4108325" y="8705113"/>
              <a:ext cx="142125" cy="242175"/>
            </a:xfrm>
            <a:custGeom>
              <a:avLst/>
              <a:gdLst/>
              <a:ahLst/>
              <a:cxnLst/>
              <a:rect l="l" t="t" r="r" b="b"/>
              <a:pathLst>
                <a:path w="5685" h="9687" extrusionOk="0">
                  <a:moveTo>
                    <a:pt x="1" y="0"/>
                  </a:moveTo>
                  <a:lnTo>
                    <a:pt x="1" y="0"/>
                  </a:lnTo>
                  <a:cubicBezTo>
                    <a:pt x="675" y="3218"/>
                    <a:pt x="1305" y="6447"/>
                    <a:pt x="1913" y="9687"/>
                  </a:cubicBezTo>
                  <a:cubicBezTo>
                    <a:pt x="2864" y="8293"/>
                    <a:pt x="3882" y="6867"/>
                    <a:pt x="4567" y="5385"/>
                  </a:cubicBezTo>
                  <a:cubicBezTo>
                    <a:pt x="5684" y="3019"/>
                    <a:pt x="4435" y="2709"/>
                    <a:pt x="2787" y="17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4075975" y="8332438"/>
              <a:ext cx="730100" cy="1582000"/>
            </a:xfrm>
            <a:custGeom>
              <a:avLst/>
              <a:gdLst/>
              <a:ahLst/>
              <a:cxnLst/>
              <a:rect l="l" t="t" r="r" b="b"/>
              <a:pathLst>
                <a:path w="29204" h="63280" extrusionOk="0">
                  <a:moveTo>
                    <a:pt x="26910" y="0"/>
                  </a:moveTo>
                  <a:cubicBezTo>
                    <a:pt x="26904" y="0"/>
                    <a:pt x="26898" y="1"/>
                    <a:pt x="26892" y="2"/>
                  </a:cubicBezTo>
                  <a:cubicBezTo>
                    <a:pt x="21956" y="874"/>
                    <a:pt x="16959" y="1310"/>
                    <a:pt x="11959" y="1310"/>
                  </a:cubicBezTo>
                  <a:cubicBezTo>
                    <a:pt x="7964" y="1310"/>
                    <a:pt x="3968" y="1032"/>
                    <a:pt x="0" y="477"/>
                  </a:cubicBezTo>
                  <a:lnTo>
                    <a:pt x="0" y="477"/>
                  </a:lnTo>
                  <a:cubicBezTo>
                    <a:pt x="1283" y="2169"/>
                    <a:pt x="2333" y="4170"/>
                    <a:pt x="3207" y="5442"/>
                  </a:cubicBezTo>
                  <a:cubicBezTo>
                    <a:pt x="4291" y="7023"/>
                    <a:pt x="5695" y="8947"/>
                    <a:pt x="5043" y="10982"/>
                  </a:cubicBezTo>
                  <a:cubicBezTo>
                    <a:pt x="4512" y="12607"/>
                    <a:pt x="2676" y="13381"/>
                    <a:pt x="2123" y="14918"/>
                  </a:cubicBezTo>
                  <a:cubicBezTo>
                    <a:pt x="2864" y="15338"/>
                    <a:pt x="3583" y="15814"/>
                    <a:pt x="4257" y="16323"/>
                  </a:cubicBezTo>
                  <a:cubicBezTo>
                    <a:pt x="4976" y="16875"/>
                    <a:pt x="5573" y="17450"/>
                    <a:pt x="5717" y="18368"/>
                  </a:cubicBezTo>
                  <a:cubicBezTo>
                    <a:pt x="5916" y="19761"/>
                    <a:pt x="4788" y="21099"/>
                    <a:pt x="4103" y="22172"/>
                  </a:cubicBezTo>
                  <a:lnTo>
                    <a:pt x="1117" y="26916"/>
                  </a:lnTo>
                  <a:cubicBezTo>
                    <a:pt x="1095" y="26949"/>
                    <a:pt x="1073" y="26971"/>
                    <a:pt x="1051" y="26993"/>
                  </a:cubicBezTo>
                  <a:cubicBezTo>
                    <a:pt x="3207" y="39013"/>
                    <a:pt x="4810" y="51099"/>
                    <a:pt x="5872" y="63262"/>
                  </a:cubicBezTo>
                  <a:cubicBezTo>
                    <a:pt x="5872" y="63274"/>
                    <a:pt x="5892" y="63279"/>
                    <a:pt x="5931" y="63279"/>
                  </a:cubicBezTo>
                  <a:cubicBezTo>
                    <a:pt x="6437" y="63279"/>
                    <a:pt x="10022" y="62335"/>
                    <a:pt x="10361" y="62211"/>
                  </a:cubicBezTo>
                  <a:cubicBezTo>
                    <a:pt x="13424" y="61039"/>
                    <a:pt x="18057" y="58474"/>
                    <a:pt x="17902" y="54626"/>
                  </a:cubicBezTo>
                  <a:cubicBezTo>
                    <a:pt x="17814" y="52448"/>
                    <a:pt x="16963" y="50402"/>
                    <a:pt x="16465" y="48312"/>
                  </a:cubicBezTo>
                  <a:lnTo>
                    <a:pt x="13933" y="37619"/>
                  </a:lnTo>
                  <a:lnTo>
                    <a:pt x="8658" y="15427"/>
                  </a:lnTo>
                  <a:cubicBezTo>
                    <a:pt x="8505" y="14782"/>
                    <a:pt x="9040" y="14361"/>
                    <a:pt x="9546" y="14361"/>
                  </a:cubicBezTo>
                  <a:cubicBezTo>
                    <a:pt x="9882" y="14361"/>
                    <a:pt x="10205" y="14546"/>
                    <a:pt x="10306" y="14974"/>
                  </a:cubicBezTo>
                  <a:lnTo>
                    <a:pt x="12882" y="25832"/>
                  </a:lnTo>
                  <a:cubicBezTo>
                    <a:pt x="12907" y="25935"/>
                    <a:pt x="13124" y="25979"/>
                    <a:pt x="13478" y="25979"/>
                  </a:cubicBezTo>
                  <a:cubicBezTo>
                    <a:pt x="15526" y="25979"/>
                    <a:pt x="22165" y="24504"/>
                    <a:pt x="22900" y="24306"/>
                  </a:cubicBezTo>
                  <a:cubicBezTo>
                    <a:pt x="24559" y="23853"/>
                    <a:pt x="26196" y="23300"/>
                    <a:pt x="27799" y="22659"/>
                  </a:cubicBezTo>
                  <a:cubicBezTo>
                    <a:pt x="28960" y="22205"/>
                    <a:pt x="29203" y="21995"/>
                    <a:pt x="29203" y="20712"/>
                  </a:cubicBezTo>
                  <a:cubicBezTo>
                    <a:pt x="29203" y="19397"/>
                    <a:pt x="29060" y="18081"/>
                    <a:pt x="28971" y="16765"/>
                  </a:cubicBezTo>
                  <a:cubicBezTo>
                    <a:pt x="28861" y="15215"/>
                    <a:pt x="27920" y="0"/>
                    <a:pt x="26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3366925" y="8288663"/>
              <a:ext cx="161750" cy="628775"/>
            </a:xfrm>
            <a:custGeom>
              <a:avLst/>
              <a:gdLst/>
              <a:ahLst/>
              <a:cxnLst/>
              <a:rect l="l" t="t" r="r" b="b"/>
              <a:pathLst>
                <a:path w="6470" h="25151" extrusionOk="0">
                  <a:moveTo>
                    <a:pt x="1413" y="1"/>
                  </a:moveTo>
                  <a:cubicBezTo>
                    <a:pt x="922" y="1"/>
                    <a:pt x="432" y="173"/>
                    <a:pt x="1" y="558"/>
                  </a:cubicBezTo>
                  <a:cubicBezTo>
                    <a:pt x="12" y="592"/>
                    <a:pt x="23" y="625"/>
                    <a:pt x="34" y="658"/>
                  </a:cubicBezTo>
                  <a:cubicBezTo>
                    <a:pt x="1007" y="4694"/>
                    <a:pt x="1715" y="8796"/>
                    <a:pt x="2135" y="12932"/>
                  </a:cubicBezTo>
                  <a:cubicBezTo>
                    <a:pt x="2445" y="15873"/>
                    <a:pt x="2400" y="18848"/>
                    <a:pt x="2533" y="21800"/>
                  </a:cubicBezTo>
                  <a:cubicBezTo>
                    <a:pt x="2555" y="22353"/>
                    <a:pt x="2345" y="24487"/>
                    <a:pt x="2931" y="25029"/>
                  </a:cubicBezTo>
                  <a:cubicBezTo>
                    <a:pt x="3020" y="25106"/>
                    <a:pt x="3125" y="25150"/>
                    <a:pt x="3252" y="25150"/>
                  </a:cubicBezTo>
                  <a:cubicBezTo>
                    <a:pt x="3379" y="25150"/>
                    <a:pt x="3528" y="25106"/>
                    <a:pt x="3705" y="25007"/>
                  </a:cubicBezTo>
                  <a:cubicBezTo>
                    <a:pt x="4336" y="24642"/>
                    <a:pt x="5132" y="23824"/>
                    <a:pt x="5441" y="23160"/>
                  </a:cubicBezTo>
                  <a:cubicBezTo>
                    <a:pt x="5950" y="22054"/>
                    <a:pt x="6204" y="20794"/>
                    <a:pt x="6293" y="19588"/>
                  </a:cubicBezTo>
                  <a:cubicBezTo>
                    <a:pt x="6470" y="17134"/>
                    <a:pt x="6127" y="14701"/>
                    <a:pt x="5873" y="12268"/>
                  </a:cubicBezTo>
                  <a:cubicBezTo>
                    <a:pt x="5607" y="9581"/>
                    <a:pt x="5187" y="6917"/>
                    <a:pt x="4634" y="4285"/>
                  </a:cubicBezTo>
                  <a:cubicBezTo>
                    <a:pt x="4446" y="3400"/>
                    <a:pt x="4280" y="2438"/>
                    <a:pt x="3849" y="1631"/>
                  </a:cubicBezTo>
                  <a:cubicBezTo>
                    <a:pt x="3310" y="641"/>
                    <a:pt x="235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5730750" y="9030888"/>
              <a:ext cx="806400" cy="868300"/>
            </a:xfrm>
            <a:custGeom>
              <a:avLst/>
              <a:gdLst/>
              <a:ahLst/>
              <a:cxnLst/>
              <a:rect l="l" t="t" r="r" b="b"/>
              <a:pathLst>
                <a:path w="32256" h="34732" extrusionOk="0">
                  <a:moveTo>
                    <a:pt x="8444" y="0"/>
                  </a:moveTo>
                  <a:cubicBezTo>
                    <a:pt x="8040" y="0"/>
                    <a:pt x="7605" y="174"/>
                    <a:pt x="7133" y="592"/>
                  </a:cubicBezTo>
                  <a:cubicBezTo>
                    <a:pt x="6016" y="1565"/>
                    <a:pt x="4855" y="2527"/>
                    <a:pt x="3782" y="3545"/>
                  </a:cubicBezTo>
                  <a:cubicBezTo>
                    <a:pt x="3229" y="4075"/>
                    <a:pt x="1714" y="5446"/>
                    <a:pt x="1714" y="6265"/>
                  </a:cubicBezTo>
                  <a:cubicBezTo>
                    <a:pt x="476" y="8719"/>
                    <a:pt x="1" y="11484"/>
                    <a:pt x="332" y="14215"/>
                  </a:cubicBezTo>
                  <a:cubicBezTo>
                    <a:pt x="1162" y="20429"/>
                    <a:pt x="5618" y="25427"/>
                    <a:pt x="10704" y="28745"/>
                  </a:cubicBezTo>
                  <a:cubicBezTo>
                    <a:pt x="13668" y="30680"/>
                    <a:pt x="16919" y="32228"/>
                    <a:pt x="20214" y="33533"/>
                  </a:cubicBezTo>
                  <a:cubicBezTo>
                    <a:pt x="21887" y="34199"/>
                    <a:pt x="23698" y="34732"/>
                    <a:pt x="25488" y="34732"/>
                  </a:cubicBezTo>
                  <a:cubicBezTo>
                    <a:pt x="26608" y="34732"/>
                    <a:pt x="27719" y="34523"/>
                    <a:pt x="28783" y="34008"/>
                  </a:cubicBezTo>
                  <a:cubicBezTo>
                    <a:pt x="31028" y="32924"/>
                    <a:pt x="32256" y="30768"/>
                    <a:pt x="32090" y="28280"/>
                  </a:cubicBezTo>
                  <a:cubicBezTo>
                    <a:pt x="31891" y="25228"/>
                    <a:pt x="29790" y="22873"/>
                    <a:pt x="27821" y="20728"/>
                  </a:cubicBezTo>
                  <a:cubicBezTo>
                    <a:pt x="24371" y="17002"/>
                    <a:pt x="20910" y="13275"/>
                    <a:pt x="17438" y="9560"/>
                  </a:cubicBezTo>
                  <a:lnTo>
                    <a:pt x="12241" y="3976"/>
                  </a:lnTo>
                  <a:cubicBezTo>
                    <a:pt x="11212" y="2867"/>
                    <a:pt x="10084" y="0"/>
                    <a:pt x="8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5715825" y="9084113"/>
              <a:ext cx="752250" cy="769075"/>
            </a:xfrm>
            <a:custGeom>
              <a:avLst/>
              <a:gdLst/>
              <a:ahLst/>
              <a:cxnLst/>
              <a:rect l="l" t="t" r="r" b="b"/>
              <a:pathLst>
                <a:path w="30090" h="30763" extrusionOk="0">
                  <a:moveTo>
                    <a:pt x="7597" y="0"/>
                  </a:moveTo>
                  <a:cubicBezTo>
                    <a:pt x="7575" y="22"/>
                    <a:pt x="7542" y="33"/>
                    <a:pt x="7520" y="55"/>
                  </a:cubicBezTo>
                  <a:cubicBezTo>
                    <a:pt x="819" y="3118"/>
                    <a:pt x="1" y="11400"/>
                    <a:pt x="3285" y="17294"/>
                  </a:cubicBezTo>
                  <a:cubicBezTo>
                    <a:pt x="6867" y="23719"/>
                    <a:pt x="14099" y="27600"/>
                    <a:pt x="20800" y="30044"/>
                  </a:cubicBezTo>
                  <a:cubicBezTo>
                    <a:pt x="21950" y="30467"/>
                    <a:pt x="23405" y="30762"/>
                    <a:pt x="24809" y="30762"/>
                  </a:cubicBezTo>
                  <a:cubicBezTo>
                    <a:pt x="27547" y="30762"/>
                    <a:pt x="30090" y="29638"/>
                    <a:pt x="29790" y="26151"/>
                  </a:cubicBezTo>
                  <a:cubicBezTo>
                    <a:pt x="29469" y="22370"/>
                    <a:pt x="25610" y="19384"/>
                    <a:pt x="23199" y="1677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5667450" y="8323763"/>
              <a:ext cx="1283825" cy="1758375"/>
            </a:xfrm>
            <a:custGeom>
              <a:avLst/>
              <a:gdLst/>
              <a:ahLst/>
              <a:cxnLst/>
              <a:rect l="l" t="t" r="r" b="b"/>
              <a:pathLst>
                <a:path w="51353" h="70335" extrusionOk="0">
                  <a:moveTo>
                    <a:pt x="40526" y="1"/>
                  </a:moveTo>
                  <a:cubicBezTo>
                    <a:pt x="40299" y="1"/>
                    <a:pt x="40064" y="86"/>
                    <a:pt x="39885" y="238"/>
                  </a:cubicBezTo>
                  <a:cubicBezTo>
                    <a:pt x="37873" y="548"/>
                    <a:pt x="36480" y="1886"/>
                    <a:pt x="35684" y="3710"/>
                  </a:cubicBezTo>
                  <a:cubicBezTo>
                    <a:pt x="24007" y="8531"/>
                    <a:pt x="13491" y="15807"/>
                    <a:pt x="4866" y="25051"/>
                  </a:cubicBezTo>
                  <a:cubicBezTo>
                    <a:pt x="4559" y="24964"/>
                    <a:pt x="4251" y="24922"/>
                    <a:pt x="3948" y="24922"/>
                  </a:cubicBezTo>
                  <a:cubicBezTo>
                    <a:pt x="2900" y="24922"/>
                    <a:pt x="1915" y="25429"/>
                    <a:pt x="1228" y="26356"/>
                  </a:cubicBezTo>
                  <a:cubicBezTo>
                    <a:pt x="1" y="28004"/>
                    <a:pt x="178" y="30116"/>
                    <a:pt x="1140" y="31830"/>
                  </a:cubicBezTo>
                  <a:cubicBezTo>
                    <a:pt x="2422" y="34129"/>
                    <a:pt x="4700" y="36031"/>
                    <a:pt x="6602" y="37790"/>
                  </a:cubicBezTo>
                  <a:cubicBezTo>
                    <a:pt x="8659" y="39702"/>
                    <a:pt x="10881" y="41494"/>
                    <a:pt x="13447" y="42677"/>
                  </a:cubicBezTo>
                  <a:cubicBezTo>
                    <a:pt x="14630" y="43221"/>
                    <a:pt x="16175" y="43866"/>
                    <a:pt x="17614" y="43866"/>
                  </a:cubicBezTo>
                  <a:cubicBezTo>
                    <a:pt x="18366" y="43866"/>
                    <a:pt x="19090" y="43689"/>
                    <a:pt x="19716" y="43230"/>
                  </a:cubicBezTo>
                  <a:cubicBezTo>
                    <a:pt x="20291" y="42810"/>
                    <a:pt x="20689" y="42190"/>
                    <a:pt x="20822" y="41494"/>
                  </a:cubicBezTo>
                  <a:lnTo>
                    <a:pt x="20844" y="41483"/>
                  </a:lnTo>
                  <a:cubicBezTo>
                    <a:pt x="23045" y="39691"/>
                    <a:pt x="25444" y="38165"/>
                    <a:pt x="28010" y="36949"/>
                  </a:cubicBezTo>
                  <a:lnTo>
                    <a:pt x="28463" y="56775"/>
                  </a:lnTo>
                  <a:cubicBezTo>
                    <a:pt x="28551" y="60358"/>
                    <a:pt x="27600" y="67490"/>
                    <a:pt x="31802" y="69049"/>
                  </a:cubicBezTo>
                  <a:cubicBezTo>
                    <a:pt x="31891" y="69116"/>
                    <a:pt x="32001" y="69160"/>
                    <a:pt x="32101" y="69193"/>
                  </a:cubicBezTo>
                  <a:cubicBezTo>
                    <a:pt x="34985" y="69954"/>
                    <a:pt x="37938" y="70335"/>
                    <a:pt x="40890" y="70335"/>
                  </a:cubicBezTo>
                  <a:cubicBezTo>
                    <a:pt x="44195" y="70335"/>
                    <a:pt x="47498" y="69858"/>
                    <a:pt x="50700" y="68905"/>
                  </a:cubicBezTo>
                  <a:cubicBezTo>
                    <a:pt x="51031" y="68795"/>
                    <a:pt x="51352" y="68452"/>
                    <a:pt x="51319" y="68076"/>
                  </a:cubicBezTo>
                  <a:cubicBezTo>
                    <a:pt x="49660" y="45364"/>
                    <a:pt x="46299" y="22818"/>
                    <a:pt x="41268" y="614"/>
                  </a:cubicBezTo>
                  <a:cubicBezTo>
                    <a:pt x="41175" y="186"/>
                    <a:pt x="40859" y="1"/>
                    <a:pt x="40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4667550" y="875348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4783675" y="8372838"/>
              <a:ext cx="178900" cy="391450"/>
            </a:xfrm>
            <a:custGeom>
              <a:avLst/>
              <a:gdLst/>
              <a:ahLst/>
              <a:cxnLst/>
              <a:rect l="l" t="t" r="r" b="b"/>
              <a:pathLst>
                <a:path w="7156" h="15658" extrusionOk="0">
                  <a:moveTo>
                    <a:pt x="4479" y="0"/>
                  </a:moveTo>
                  <a:cubicBezTo>
                    <a:pt x="3141" y="288"/>
                    <a:pt x="2367" y="1261"/>
                    <a:pt x="1881" y="2455"/>
                  </a:cubicBezTo>
                  <a:cubicBezTo>
                    <a:pt x="1870" y="2576"/>
                    <a:pt x="1825" y="2698"/>
                    <a:pt x="1770" y="2798"/>
                  </a:cubicBezTo>
                  <a:cubicBezTo>
                    <a:pt x="1328" y="4058"/>
                    <a:pt x="1162" y="5507"/>
                    <a:pt x="996" y="6646"/>
                  </a:cubicBezTo>
                  <a:cubicBezTo>
                    <a:pt x="664" y="8868"/>
                    <a:pt x="333" y="11091"/>
                    <a:pt x="1" y="13313"/>
                  </a:cubicBezTo>
                  <a:lnTo>
                    <a:pt x="5331" y="15658"/>
                  </a:lnTo>
                  <a:cubicBezTo>
                    <a:pt x="5917" y="14729"/>
                    <a:pt x="6503" y="13800"/>
                    <a:pt x="7078" y="12882"/>
                  </a:cubicBezTo>
                  <a:cubicBezTo>
                    <a:pt x="7100" y="12849"/>
                    <a:pt x="7122" y="12816"/>
                    <a:pt x="7155" y="12783"/>
                  </a:cubicBezTo>
                  <a:cubicBezTo>
                    <a:pt x="6326" y="8514"/>
                    <a:pt x="5430" y="4246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5618800" y="8990238"/>
              <a:ext cx="456700" cy="386400"/>
            </a:xfrm>
            <a:custGeom>
              <a:avLst/>
              <a:gdLst/>
              <a:ahLst/>
              <a:cxnLst/>
              <a:rect l="l" t="t" r="r" b="b"/>
              <a:pathLst>
                <a:path w="18268" h="15456" extrusionOk="0">
                  <a:moveTo>
                    <a:pt x="2023" y="0"/>
                  </a:moveTo>
                  <a:cubicBezTo>
                    <a:pt x="1595" y="0"/>
                    <a:pt x="1157" y="190"/>
                    <a:pt x="720" y="670"/>
                  </a:cubicBezTo>
                  <a:cubicBezTo>
                    <a:pt x="67" y="1411"/>
                    <a:pt x="1" y="2484"/>
                    <a:pt x="277" y="3390"/>
                  </a:cubicBezTo>
                  <a:cubicBezTo>
                    <a:pt x="1151" y="6276"/>
                    <a:pt x="4722" y="8941"/>
                    <a:pt x="6912" y="10854"/>
                  </a:cubicBezTo>
                  <a:cubicBezTo>
                    <a:pt x="8305" y="12081"/>
                    <a:pt x="9809" y="13209"/>
                    <a:pt x="11468" y="14083"/>
                  </a:cubicBezTo>
                  <a:cubicBezTo>
                    <a:pt x="12297" y="14525"/>
                    <a:pt x="13170" y="14968"/>
                    <a:pt x="14088" y="15189"/>
                  </a:cubicBezTo>
                  <a:cubicBezTo>
                    <a:pt x="14584" y="15364"/>
                    <a:pt x="15105" y="15455"/>
                    <a:pt x="15627" y="15455"/>
                  </a:cubicBezTo>
                  <a:cubicBezTo>
                    <a:pt x="15863" y="15455"/>
                    <a:pt x="16099" y="15437"/>
                    <a:pt x="16333" y="15399"/>
                  </a:cubicBezTo>
                  <a:cubicBezTo>
                    <a:pt x="18268" y="15122"/>
                    <a:pt x="13801" y="11020"/>
                    <a:pt x="13303" y="10511"/>
                  </a:cubicBezTo>
                  <a:lnTo>
                    <a:pt x="7885" y="5005"/>
                  </a:lnTo>
                  <a:cubicBezTo>
                    <a:pt x="6580" y="3678"/>
                    <a:pt x="5320" y="2273"/>
                    <a:pt x="3948" y="1013"/>
                  </a:cubicBezTo>
                  <a:cubicBezTo>
                    <a:pt x="3353" y="471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5506550" y="8469313"/>
              <a:ext cx="1079800" cy="1570600"/>
            </a:xfrm>
            <a:custGeom>
              <a:avLst/>
              <a:gdLst/>
              <a:ahLst/>
              <a:cxnLst/>
              <a:rect l="l" t="t" r="r" b="b"/>
              <a:pathLst>
                <a:path w="43192" h="62824" extrusionOk="0">
                  <a:moveTo>
                    <a:pt x="28584" y="0"/>
                  </a:moveTo>
                  <a:cubicBezTo>
                    <a:pt x="17792" y="4677"/>
                    <a:pt x="8061" y="11500"/>
                    <a:pt x="0" y="20059"/>
                  </a:cubicBezTo>
                  <a:cubicBezTo>
                    <a:pt x="597" y="20545"/>
                    <a:pt x="1128" y="21120"/>
                    <a:pt x="1659" y="21662"/>
                  </a:cubicBezTo>
                  <a:cubicBezTo>
                    <a:pt x="3030" y="23055"/>
                    <a:pt x="4401" y="24448"/>
                    <a:pt x="5772" y="25842"/>
                  </a:cubicBezTo>
                  <a:lnTo>
                    <a:pt x="10704" y="30840"/>
                  </a:lnTo>
                  <a:cubicBezTo>
                    <a:pt x="11578" y="31735"/>
                    <a:pt x="12529" y="33328"/>
                    <a:pt x="13911" y="33449"/>
                  </a:cubicBezTo>
                  <a:cubicBezTo>
                    <a:pt x="13962" y="33453"/>
                    <a:pt x="14013" y="33455"/>
                    <a:pt x="14063" y="33455"/>
                  </a:cubicBezTo>
                  <a:cubicBezTo>
                    <a:pt x="15199" y="33455"/>
                    <a:pt x="16017" y="32405"/>
                    <a:pt x="16885" y="31802"/>
                  </a:cubicBezTo>
                  <a:cubicBezTo>
                    <a:pt x="18389" y="30751"/>
                    <a:pt x="20081" y="29856"/>
                    <a:pt x="21662" y="28927"/>
                  </a:cubicBezTo>
                  <a:cubicBezTo>
                    <a:pt x="22761" y="28273"/>
                    <a:pt x="24202" y="27411"/>
                    <a:pt x="25570" y="27411"/>
                  </a:cubicBezTo>
                  <a:cubicBezTo>
                    <a:pt x="25868" y="27411"/>
                    <a:pt x="26163" y="27452"/>
                    <a:pt x="26450" y="27545"/>
                  </a:cubicBezTo>
                  <a:cubicBezTo>
                    <a:pt x="27224" y="27788"/>
                    <a:pt x="27368" y="28949"/>
                    <a:pt x="26505" y="29214"/>
                  </a:cubicBezTo>
                  <a:cubicBezTo>
                    <a:pt x="25411" y="29557"/>
                    <a:pt x="24327" y="29944"/>
                    <a:pt x="23276" y="30375"/>
                  </a:cubicBezTo>
                  <a:cubicBezTo>
                    <a:pt x="23387" y="35561"/>
                    <a:pt x="23509" y="40747"/>
                    <a:pt x="23630" y="45933"/>
                  </a:cubicBezTo>
                  <a:lnTo>
                    <a:pt x="23807" y="53884"/>
                  </a:lnTo>
                  <a:cubicBezTo>
                    <a:pt x="23851" y="56139"/>
                    <a:pt x="23288" y="59291"/>
                    <a:pt x="25145" y="61016"/>
                  </a:cubicBezTo>
                  <a:cubicBezTo>
                    <a:pt x="25742" y="61558"/>
                    <a:pt x="26461" y="61945"/>
                    <a:pt x="27235" y="62177"/>
                  </a:cubicBezTo>
                  <a:cubicBezTo>
                    <a:pt x="29038" y="62758"/>
                    <a:pt x="31283" y="62824"/>
                    <a:pt x="33144" y="62824"/>
                  </a:cubicBezTo>
                  <a:cubicBezTo>
                    <a:pt x="33692" y="62824"/>
                    <a:pt x="34206" y="62818"/>
                    <a:pt x="34666" y="62818"/>
                  </a:cubicBezTo>
                  <a:cubicBezTo>
                    <a:pt x="35429" y="62807"/>
                    <a:pt x="43191" y="62287"/>
                    <a:pt x="43136" y="61635"/>
                  </a:cubicBezTo>
                  <a:cubicBezTo>
                    <a:pt x="42174" y="48720"/>
                    <a:pt x="40659" y="35882"/>
                    <a:pt x="38591" y="23121"/>
                  </a:cubicBezTo>
                  <a:cubicBezTo>
                    <a:pt x="36811" y="21905"/>
                    <a:pt x="34975" y="20733"/>
                    <a:pt x="33228" y="19450"/>
                  </a:cubicBezTo>
                  <a:cubicBezTo>
                    <a:pt x="32543" y="18942"/>
                    <a:pt x="31802" y="18411"/>
                    <a:pt x="31592" y="17515"/>
                  </a:cubicBezTo>
                  <a:cubicBezTo>
                    <a:pt x="31304" y="16332"/>
                    <a:pt x="32089" y="15282"/>
                    <a:pt x="32675" y="14342"/>
                  </a:cubicBezTo>
                  <a:cubicBezTo>
                    <a:pt x="32897" y="13977"/>
                    <a:pt x="33118" y="13623"/>
                    <a:pt x="33350" y="13258"/>
                  </a:cubicBezTo>
                  <a:lnTo>
                    <a:pt x="33350" y="13258"/>
                  </a:lnTo>
                  <a:cubicBezTo>
                    <a:pt x="33331" y="13287"/>
                    <a:pt x="33286" y="13301"/>
                    <a:pt x="33218" y="13301"/>
                  </a:cubicBezTo>
                  <a:cubicBezTo>
                    <a:pt x="32351" y="13301"/>
                    <a:pt x="27792" y="11110"/>
                    <a:pt x="27423" y="10516"/>
                  </a:cubicBezTo>
                  <a:cubicBezTo>
                    <a:pt x="26726" y="9355"/>
                    <a:pt x="27456" y="6867"/>
                    <a:pt x="27611" y="5606"/>
                  </a:cubicBezTo>
                  <a:cubicBezTo>
                    <a:pt x="27810" y="3715"/>
                    <a:pt x="28142" y="1847"/>
                    <a:pt x="28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5177875" y="9434163"/>
              <a:ext cx="479375" cy="462750"/>
            </a:xfrm>
            <a:custGeom>
              <a:avLst/>
              <a:gdLst/>
              <a:ahLst/>
              <a:cxnLst/>
              <a:rect l="l" t="t" r="r" b="b"/>
              <a:pathLst>
                <a:path w="19175" h="18510" extrusionOk="0">
                  <a:moveTo>
                    <a:pt x="12996" y="1"/>
                  </a:moveTo>
                  <a:cubicBezTo>
                    <a:pt x="12158" y="1"/>
                    <a:pt x="11332" y="92"/>
                    <a:pt x="10594" y="229"/>
                  </a:cubicBezTo>
                  <a:cubicBezTo>
                    <a:pt x="6447" y="992"/>
                    <a:pt x="3075" y="4033"/>
                    <a:pt x="1648" y="7981"/>
                  </a:cubicBezTo>
                  <a:cubicBezTo>
                    <a:pt x="465" y="11287"/>
                    <a:pt x="1" y="17789"/>
                    <a:pt x="4767" y="18441"/>
                  </a:cubicBezTo>
                  <a:cubicBezTo>
                    <a:pt x="5099" y="18487"/>
                    <a:pt x="5432" y="18510"/>
                    <a:pt x="5764" y="18510"/>
                  </a:cubicBezTo>
                  <a:cubicBezTo>
                    <a:pt x="8360" y="18510"/>
                    <a:pt x="10906" y="17152"/>
                    <a:pt x="12739" y="15378"/>
                  </a:cubicBezTo>
                  <a:cubicBezTo>
                    <a:pt x="13162" y="15460"/>
                    <a:pt x="13596" y="15519"/>
                    <a:pt x="14025" y="15519"/>
                  </a:cubicBezTo>
                  <a:cubicBezTo>
                    <a:pt x="14638" y="15519"/>
                    <a:pt x="15240" y="15398"/>
                    <a:pt x="15780" y="15046"/>
                  </a:cubicBezTo>
                  <a:cubicBezTo>
                    <a:pt x="16642" y="14482"/>
                    <a:pt x="17151" y="13410"/>
                    <a:pt x="16808" y="12404"/>
                  </a:cubicBezTo>
                  <a:cubicBezTo>
                    <a:pt x="16742" y="12238"/>
                    <a:pt x="16665" y="12072"/>
                    <a:pt x="16576" y="11928"/>
                  </a:cubicBezTo>
                  <a:cubicBezTo>
                    <a:pt x="16742" y="11851"/>
                    <a:pt x="16875" y="11718"/>
                    <a:pt x="16952" y="11541"/>
                  </a:cubicBezTo>
                  <a:cubicBezTo>
                    <a:pt x="17328" y="10822"/>
                    <a:pt x="17350" y="9971"/>
                    <a:pt x="17007" y="9230"/>
                  </a:cubicBezTo>
                  <a:cubicBezTo>
                    <a:pt x="17007" y="9219"/>
                    <a:pt x="17018" y="9219"/>
                    <a:pt x="17029" y="9208"/>
                  </a:cubicBezTo>
                  <a:cubicBezTo>
                    <a:pt x="17848" y="8301"/>
                    <a:pt x="17781" y="7328"/>
                    <a:pt x="17306" y="6466"/>
                  </a:cubicBezTo>
                  <a:cubicBezTo>
                    <a:pt x="17461" y="6444"/>
                    <a:pt x="17604" y="6366"/>
                    <a:pt x="17715" y="6256"/>
                  </a:cubicBezTo>
                  <a:cubicBezTo>
                    <a:pt x="19175" y="4907"/>
                    <a:pt x="18976" y="2728"/>
                    <a:pt x="17538" y="1423"/>
                  </a:cubicBezTo>
                  <a:cubicBezTo>
                    <a:pt x="16363" y="358"/>
                    <a:pt x="14655" y="1"/>
                    <a:pt x="1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5116375" y="9477613"/>
              <a:ext cx="415225" cy="375950"/>
            </a:xfrm>
            <a:custGeom>
              <a:avLst/>
              <a:gdLst/>
              <a:ahLst/>
              <a:cxnLst/>
              <a:rect l="l" t="t" r="r" b="b"/>
              <a:pathLst>
                <a:path w="16609" h="15038" extrusionOk="0">
                  <a:moveTo>
                    <a:pt x="9895" y="0"/>
                  </a:moveTo>
                  <a:cubicBezTo>
                    <a:pt x="9820" y="0"/>
                    <a:pt x="9752" y="2"/>
                    <a:pt x="9693" y="6"/>
                  </a:cubicBezTo>
                  <a:cubicBezTo>
                    <a:pt x="8056" y="117"/>
                    <a:pt x="6464" y="603"/>
                    <a:pt x="5038" y="1444"/>
                  </a:cubicBezTo>
                  <a:cubicBezTo>
                    <a:pt x="2185" y="3102"/>
                    <a:pt x="327" y="6331"/>
                    <a:pt x="139" y="9615"/>
                  </a:cubicBezTo>
                  <a:cubicBezTo>
                    <a:pt x="1" y="11871"/>
                    <a:pt x="723" y="15037"/>
                    <a:pt x="3437" y="15037"/>
                  </a:cubicBezTo>
                  <a:cubicBezTo>
                    <a:pt x="3543" y="15037"/>
                    <a:pt x="3653" y="15032"/>
                    <a:pt x="3766" y="15022"/>
                  </a:cubicBezTo>
                  <a:cubicBezTo>
                    <a:pt x="5159" y="14890"/>
                    <a:pt x="6486" y="14403"/>
                    <a:pt x="7647" y="13607"/>
                  </a:cubicBezTo>
                  <a:cubicBezTo>
                    <a:pt x="8587" y="12955"/>
                    <a:pt x="9030" y="12203"/>
                    <a:pt x="10235" y="12125"/>
                  </a:cubicBezTo>
                  <a:cubicBezTo>
                    <a:pt x="10276" y="12123"/>
                    <a:pt x="10318" y="12121"/>
                    <a:pt x="10362" y="12121"/>
                  </a:cubicBezTo>
                  <a:cubicBezTo>
                    <a:pt x="10691" y="12121"/>
                    <a:pt x="11093" y="12186"/>
                    <a:pt x="11473" y="12186"/>
                  </a:cubicBezTo>
                  <a:cubicBezTo>
                    <a:pt x="11905" y="12186"/>
                    <a:pt x="12308" y="12103"/>
                    <a:pt x="12546" y="11749"/>
                  </a:cubicBezTo>
                  <a:cubicBezTo>
                    <a:pt x="12988" y="11108"/>
                    <a:pt x="12225" y="10688"/>
                    <a:pt x="11772" y="10478"/>
                  </a:cubicBezTo>
                  <a:cubicBezTo>
                    <a:pt x="10716" y="9982"/>
                    <a:pt x="9554" y="9791"/>
                    <a:pt x="8399" y="9791"/>
                  </a:cubicBezTo>
                  <a:cubicBezTo>
                    <a:pt x="8163" y="9791"/>
                    <a:pt x="7927" y="9799"/>
                    <a:pt x="7692" y="9814"/>
                  </a:cubicBezTo>
                  <a:cubicBezTo>
                    <a:pt x="7667" y="9816"/>
                    <a:pt x="7644" y="9817"/>
                    <a:pt x="7620" y="9817"/>
                  </a:cubicBezTo>
                  <a:cubicBezTo>
                    <a:pt x="6598" y="9817"/>
                    <a:pt x="6632" y="8187"/>
                    <a:pt x="7692" y="8111"/>
                  </a:cubicBezTo>
                  <a:cubicBezTo>
                    <a:pt x="7924" y="8095"/>
                    <a:pt x="8181" y="8086"/>
                    <a:pt x="8454" y="8086"/>
                  </a:cubicBezTo>
                  <a:cubicBezTo>
                    <a:pt x="9854" y="8086"/>
                    <a:pt x="11689" y="8327"/>
                    <a:pt x="12966" y="9095"/>
                  </a:cubicBezTo>
                  <a:cubicBezTo>
                    <a:pt x="12977" y="9040"/>
                    <a:pt x="12999" y="8996"/>
                    <a:pt x="13021" y="8952"/>
                  </a:cubicBezTo>
                  <a:cubicBezTo>
                    <a:pt x="13618" y="7713"/>
                    <a:pt x="11451" y="6884"/>
                    <a:pt x="10622" y="6619"/>
                  </a:cubicBezTo>
                  <a:cubicBezTo>
                    <a:pt x="9948" y="6401"/>
                    <a:pt x="9245" y="6292"/>
                    <a:pt x="8541" y="6292"/>
                  </a:cubicBezTo>
                  <a:cubicBezTo>
                    <a:pt x="8101" y="6292"/>
                    <a:pt x="7661" y="6334"/>
                    <a:pt x="7227" y="6419"/>
                  </a:cubicBezTo>
                  <a:cubicBezTo>
                    <a:pt x="7169" y="6430"/>
                    <a:pt x="7114" y="6434"/>
                    <a:pt x="7059" y="6434"/>
                  </a:cubicBezTo>
                  <a:cubicBezTo>
                    <a:pt x="6109" y="6434"/>
                    <a:pt x="5748" y="4950"/>
                    <a:pt x="6774" y="4772"/>
                  </a:cubicBezTo>
                  <a:cubicBezTo>
                    <a:pt x="7363" y="4669"/>
                    <a:pt x="7958" y="4614"/>
                    <a:pt x="8552" y="4614"/>
                  </a:cubicBezTo>
                  <a:cubicBezTo>
                    <a:pt x="10055" y="4614"/>
                    <a:pt x="11543" y="4963"/>
                    <a:pt x="12867" y="5756"/>
                  </a:cubicBezTo>
                  <a:cubicBezTo>
                    <a:pt x="13066" y="5878"/>
                    <a:pt x="13254" y="6010"/>
                    <a:pt x="13442" y="6154"/>
                  </a:cubicBezTo>
                  <a:cubicBezTo>
                    <a:pt x="13961" y="5247"/>
                    <a:pt x="11606" y="3920"/>
                    <a:pt x="11042" y="3666"/>
                  </a:cubicBezTo>
                  <a:cubicBezTo>
                    <a:pt x="10105" y="3252"/>
                    <a:pt x="9102" y="3035"/>
                    <a:pt x="8086" y="3035"/>
                  </a:cubicBezTo>
                  <a:cubicBezTo>
                    <a:pt x="7855" y="3035"/>
                    <a:pt x="7624" y="3047"/>
                    <a:pt x="7393" y="3069"/>
                  </a:cubicBezTo>
                  <a:cubicBezTo>
                    <a:pt x="7369" y="3071"/>
                    <a:pt x="7345" y="3072"/>
                    <a:pt x="7322" y="3072"/>
                  </a:cubicBezTo>
                  <a:cubicBezTo>
                    <a:pt x="6299" y="3072"/>
                    <a:pt x="6333" y="1442"/>
                    <a:pt x="7393" y="1366"/>
                  </a:cubicBezTo>
                  <a:cubicBezTo>
                    <a:pt x="7631" y="1347"/>
                    <a:pt x="7869" y="1337"/>
                    <a:pt x="8107" y="1337"/>
                  </a:cubicBezTo>
                  <a:cubicBezTo>
                    <a:pt x="10018" y="1337"/>
                    <a:pt x="11884" y="1965"/>
                    <a:pt x="13408" y="3135"/>
                  </a:cubicBezTo>
                  <a:cubicBezTo>
                    <a:pt x="13574" y="3257"/>
                    <a:pt x="13729" y="3390"/>
                    <a:pt x="13884" y="3533"/>
                  </a:cubicBezTo>
                  <a:cubicBezTo>
                    <a:pt x="13928" y="3445"/>
                    <a:pt x="13983" y="3379"/>
                    <a:pt x="14050" y="3312"/>
                  </a:cubicBezTo>
                  <a:cubicBezTo>
                    <a:pt x="16608" y="934"/>
                    <a:pt x="11525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4936250" y="7912238"/>
              <a:ext cx="251300" cy="259750"/>
            </a:xfrm>
            <a:custGeom>
              <a:avLst/>
              <a:gdLst/>
              <a:ahLst/>
              <a:cxnLst/>
              <a:rect l="l" t="t" r="r" b="b"/>
              <a:pathLst>
                <a:path w="10052" h="10390" extrusionOk="0">
                  <a:moveTo>
                    <a:pt x="4652" y="1"/>
                  </a:moveTo>
                  <a:cubicBezTo>
                    <a:pt x="3605" y="1"/>
                    <a:pt x="2576" y="314"/>
                    <a:pt x="1703" y="909"/>
                  </a:cubicBezTo>
                  <a:cubicBezTo>
                    <a:pt x="1106" y="1329"/>
                    <a:pt x="641" y="1904"/>
                    <a:pt x="376" y="2579"/>
                  </a:cubicBezTo>
                  <a:cubicBezTo>
                    <a:pt x="133" y="3198"/>
                    <a:pt x="11" y="3850"/>
                    <a:pt x="11" y="4514"/>
                  </a:cubicBezTo>
                  <a:cubicBezTo>
                    <a:pt x="0" y="5807"/>
                    <a:pt x="343" y="7090"/>
                    <a:pt x="1017" y="8196"/>
                  </a:cubicBezTo>
                  <a:cubicBezTo>
                    <a:pt x="1780" y="9412"/>
                    <a:pt x="3052" y="10208"/>
                    <a:pt x="4478" y="10363"/>
                  </a:cubicBezTo>
                  <a:lnTo>
                    <a:pt x="4478" y="10352"/>
                  </a:lnTo>
                  <a:cubicBezTo>
                    <a:pt x="4674" y="10377"/>
                    <a:pt x="4871" y="10389"/>
                    <a:pt x="5067" y="10389"/>
                  </a:cubicBezTo>
                  <a:cubicBezTo>
                    <a:pt x="6087" y="10389"/>
                    <a:pt x="7092" y="10056"/>
                    <a:pt x="7917" y="9434"/>
                  </a:cubicBezTo>
                  <a:cubicBezTo>
                    <a:pt x="9001" y="8605"/>
                    <a:pt x="9709" y="7378"/>
                    <a:pt x="9874" y="6029"/>
                  </a:cubicBezTo>
                  <a:cubicBezTo>
                    <a:pt x="10051" y="4591"/>
                    <a:pt x="9642" y="3142"/>
                    <a:pt x="8758" y="2004"/>
                  </a:cubicBezTo>
                  <a:cubicBezTo>
                    <a:pt x="7984" y="1031"/>
                    <a:pt x="6900" y="356"/>
                    <a:pt x="5695" y="113"/>
                  </a:cubicBezTo>
                  <a:cubicBezTo>
                    <a:pt x="5551" y="80"/>
                    <a:pt x="5407" y="57"/>
                    <a:pt x="5252" y="35"/>
                  </a:cubicBezTo>
                  <a:cubicBezTo>
                    <a:pt x="5052" y="12"/>
                    <a:pt x="4852" y="1"/>
                    <a:pt x="4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4900050" y="7949913"/>
              <a:ext cx="181650" cy="183825"/>
            </a:xfrm>
            <a:custGeom>
              <a:avLst/>
              <a:gdLst/>
              <a:ahLst/>
              <a:cxnLst/>
              <a:rect l="l" t="t" r="r" b="b"/>
              <a:pathLst>
                <a:path w="7266" h="7353" extrusionOk="0">
                  <a:moveTo>
                    <a:pt x="3217" y="1"/>
                  </a:moveTo>
                  <a:cubicBezTo>
                    <a:pt x="2472" y="1"/>
                    <a:pt x="1726" y="273"/>
                    <a:pt x="1140" y="718"/>
                  </a:cubicBezTo>
                  <a:cubicBezTo>
                    <a:pt x="277" y="1381"/>
                    <a:pt x="1" y="2332"/>
                    <a:pt x="67" y="3394"/>
                  </a:cubicBezTo>
                  <a:cubicBezTo>
                    <a:pt x="133" y="4267"/>
                    <a:pt x="410" y="5119"/>
                    <a:pt x="863" y="5859"/>
                  </a:cubicBezTo>
                  <a:cubicBezTo>
                    <a:pt x="1471" y="6840"/>
                    <a:pt x="2523" y="7353"/>
                    <a:pt x="3587" y="7353"/>
                  </a:cubicBezTo>
                  <a:cubicBezTo>
                    <a:pt x="4324" y="7353"/>
                    <a:pt x="5067" y="7107"/>
                    <a:pt x="5673" y="6600"/>
                  </a:cubicBezTo>
                  <a:cubicBezTo>
                    <a:pt x="7144" y="5362"/>
                    <a:pt x="7265" y="3360"/>
                    <a:pt x="6248" y="1801"/>
                  </a:cubicBezTo>
                  <a:cubicBezTo>
                    <a:pt x="5717" y="961"/>
                    <a:pt x="4888" y="342"/>
                    <a:pt x="3926" y="87"/>
                  </a:cubicBezTo>
                  <a:cubicBezTo>
                    <a:pt x="3693" y="29"/>
                    <a:pt x="3455" y="1"/>
                    <a:pt x="3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4174950" y="7869838"/>
              <a:ext cx="251300" cy="259850"/>
            </a:xfrm>
            <a:custGeom>
              <a:avLst/>
              <a:gdLst/>
              <a:ahLst/>
              <a:cxnLst/>
              <a:rect l="l" t="t" r="r" b="b"/>
              <a:pathLst>
                <a:path w="10052" h="10394" extrusionOk="0">
                  <a:moveTo>
                    <a:pt x="4622" y="1"/>
                  </a:moveTo>
                  <a:cubicBezTo>
                    <a:pt x="3585" y="1"/>
                    <a:pt x="2568" y="315"/>
                    <a:pt x="1703" y="913"/>
                  </a:cubicBezTo>
                  <a:cubicBezTo>
                    <a:pt x="1106" y="1322"/>
                    <a:pt x="653" y="1908"/>
                    <a:pt x="377" y="2583"/>
                  </a:cubicBezTo>
                  <a:cubicBezTo>
                    <a:pt x="144" y="3202"/>
                    <a:pt x="12" y="3854"/>
                    <a:pt x="12" y="4518"/>
                  </a:cubicBezTo>
                  <a:cubicBezTo>
                    <a:pt x="1" y="5812"/>
                    <a:pt x="354" y="7094"/>
                    <a:pt x="1029" y="8200"/>
                  </a:cubicBezTo>
                  <a:cubicBezTo>
                    <a:pt x="1781" y="9416"/>
                    <a:pt x="3053" y="10212"/>
                    <a:pt x="4479" y="10356"/>
                  </a:cubicBezTo>
                  <a:cubicBezTo>
                    <a:pt x="4675" y="10381"/>
                    <a:pt x="4872" y="10393"/>
                    <a:pt x="5068" y="10393"/>
                  </a:cubicBezTo>
                  <a:cubicBezTo>
                    <a:pt x="6088" y="10393"/>
                    <a:pt x="7092" y="10060"/>
                    <a:pt x="7918" y="9438"/>
                  </a:cubicBezTo>
                  <a:cubicBezTo>
                    <a:pt x="9002" y="8609"/>
                    <a:pt x="9709" y="7382"/>
                    <a:pt x="9875" y="6033"/>
                  </a:cubicBezTo>
                  <a:cubicBezTo>
                    <a:pt x="10052" y="4595"/>
                    <a:pt x="9643" y="3147"/>
                    <a:pt x="8758" y="2008"/>
                  </a:cubicBezTo>
                  <a:cubicBezTo>
                    <a:pt x="7984" y="1035"/>
                    <a:pt x="6901" y="360"/>
                    <a:pt x="5695" y="106"/>
                  </a:cubicBezTo>
                  <a:cubicBezTo>
                    <a:pt x="5552" y="84"/>
                    <a:pt x="5408" y="51"/>
                    <a:pt x="5253" y="40"/>
                  </a:cubicBezTo>
                  <a:cubicBezTo>
                    <a:pt x="5043" y="13"/>
                    <a:pt x="4832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4138725" y="7907738"/>
              <a:ext cx="181625" cy="183700"/>
            </a:xfrm>
            <a:custGeom>
              <a:avLst/>
              <a:gdLst/>
              <a:ahLst/>
              <a:cxnLst/>
              <a:rect l="l" t="t" r="r" b="b"/>
              <a:pathLst>
                <a:path w="7265" h="7348" extrusionOk="0">
                  <a:moveTo>
                    <a:pt x="3231" y="1"/>
                  </a:moveTo>
                  <a:cubicBezTo>
                    <a:pt x="2485" y="1"/>
                    <a:pt x="1731" y="269"/>
                    <a:pt x="1150" y="724"/>
                  </a:cubicBezTo>
                  <a:cubicBezTo>
                    <a:pt x="277" y="1387"/>
                    <a:pt x="0" y="2327"/>
                    <a:pt x="78" y="3389"/>
                  </a:cubicBezTo>
                  <a:cubicBezTo>
                    <a:pt x="133" y="4262"/>
                    <a:pt x="409" y="5114"/>
                    <a:pt x="874" y="5855"/>
                  </a:cubicBezTo>
                  <a:cubicBezTo>
                    <a:pt x="1475" y="6835"/>
                    <a:pt x="2524" y="7348"/>
                    <a:pt x="3588" y="7348"/>
                  </a:cubicBezTo>
                  <a:cubicBezTo>
                    <a:pt x="4324" y="7348"/>
                    <a:pt x="5067" y="7102"/>
                    <a:pt x="5673" y="6596"/>
                  </a:cubicBezTo>
                  <a:cubicBezTo>
                    <a:pt x="7143" y="5357"/>
                    <a:pt x="7265" y="3356"/>
                    <a:pt x="6248" y="1797"/>
                  </a:cubicBezTo>
                  <a:cubicBezTo>
                    <a:pt x="5717" y="956"/>
                    <a:pt x="4888" y="348"/>
                    <a:pt x="3926" y="83"/>
                  </a:cubicBezTo>
                  <a:cubicBezTo>
                    <a:pt x="3699" y="27"/>
                    <a:pt x="3465" y="1"/>
                    <a:pt x="3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4882900" y="7107438"/>
              <a:ext cx="892375" cy="1770325"/>
            </a:xfrm>
            <a:custGeom>
              <a:avLst/>
              <a:gdLst/>
              <a:ahLst/>
              <a:cxnLst/>
              <a:rect l="l" t="t" r="r" b="b"/>
              <a:pathLst>
                <a:path w="35695" h="70813" extrusionOk="0">
                  <a:moveTo>
                    <a:pt x="17550" y="0"/>
                  </a:moveTo>
                  <a:cubicBezTo>
                    <a:pt x="15551" y="0"/>
                    <a:pt x="13490" y="372"/>
                    <a:pt x="11500" y="1100"/>
                  </a:cubicBezTo>
                  <a:cubicBezTo>
                    <a:pt x="7387" y="2615"/>
                    <a:pt x="4069" y="5932"/>
                    <a:pt x="2167" y="10466"/>
                  </a:cubicBezTo>
                  <a:cubicBezTo>
                    <a:pt x="697" y="13960"/>
                    <a:pt x="0" y="18129"/>
                    <a:pt x="78" y="22862"/>
                  </a:cubicBezTo>
                  <a:cubicBezTo>
                    <a:pt x="188" y="28866"/>
                    <a:pt x="1272" y="33875"/>
                    <a:pt x="3295" y="37734"/>
                  </a:cubicBezTo>
                  <a:cubicBezTo>
                    <a:pt x="4235" y="39547"/>
                    <a:pt x="5551" y="41140"/>
                    <a:pt x="7143" y="42411"/>
                  </a:cubicBezTo>
                  <a:cubicBezTo>
                    <a:pt x="7696" y="42843"/>
                    <a:pt x="8271" y="43241"/>
                    <a:pt x="8868" y="43594"/>
                  </a:cubicBezTo>
                  <a:cubicBezTo>
                    <a:pt x="9222" y="43805"/>
                    <a:pt x="9233" y="43948"/>
                    <a:pt x="9289" y="44446"/>
                  </a:cubicBezTo>
                  <a:lnTo>
                    <a:pt x="9322" y="44689"/>
                  </a:lnTo>
                  <a:cubicBezTo>
                    <a:pt x="9377" y="45143"/>
                    <a:pt x="9432" y="45596"/>
                    <a:pt x="9477" y="46038"/>
                  </a:cubicBezTo>
                  <a:cubicBezTo>
                    <a:pt x="9576" y="46967"/>
                    <a:pt x="9653" y="47885"/>
                    <a:pt x="9698" y="48758"/>
                  </a:cubicBezTo>
                  <a:cubicBezTo>
                    <a:pt x="9808" y="50561"/>
                    <a:pt x="9797" y="52374"/>
                    <a:pt x="9676" y="54188"/>
                  </a:cubicBezTo>
                  <a:cubicBezTo>
                    <a:pt x="9676" y="54251"/>
                    <a:pt x="15823" y="70812"/>
                    <a:pt x="20662" y="70812"/>
                  </a:cubicBezTo>
                  <a:cubicBezTo>
                    <a:pt x="20892" y="70812"/>
                    <a:pt x="21118" y="70775"/>
                    <a:pt x="21341" y="70697"/>
                  </a:cubicBezTo>
                  <a:cubicBezTo>
                    <a:pt x="23719" y="69856"/>
                    <a:pt x="25610" y="66627"/>
                    <a:pt x="26118" y="64184"/>
                  </a:cubicBezTo>
                  <a:cubicBezTo>
                    <a:pt x="26693" y="61353"/>
                    <a:pt x="26682" y="58390"/>
                    <a:pt x="26704" y="55515"/>
                  </a:cubicBezTo>
                  <a:cubicBezTo>
                    <a:pt x="26715" y="54884"/>
                    <a:pt x="26748" y="54254"/>
                    <a:pt x="26782" y="53624"/>
                  </a:cubicBezTo>
                  <a:cubicBezTo>
                    <a:pt x="26804" y="53115"/>
                    <a:pt x="26815" y="52595"/>
                    <a:pt x="26815" y="52087"/>
                  </a:cubicBezTo>
                  <a:cubicBezTo>
                    <a:pt x="26793" y="50970"/>
                    <a:pt x="26726" y="49853"/>
                    <a:pt x="26594" y="48736"/>
                  </a:cubicBezTo>
                  <a:cubicBezTo>
                    <a:pt x="26472" y="47686"/>
                    <a:pt x="26516" y="46602"/>
                    <a:pt x="26494" y="45541"/>
                  </a:cubicBezTo>
                  <a:cubicBezTo>
                    <a:pt x="26494" y="45076"/>
                    <a:pt x="26350" y="44435"/>
                    <a:pt x="26616" y="44037"/>
                  </a:cubicBezTo>
                  <a:cubicBezTo>
                    <a:pt x="26870" y="43628"/>
                    <a:pt x="27511" y="43429"/>
                    <a:pt x="27909" y="43152"/>
                  </a:cubicBezTo>
                  <a:cubicBezTo>
                    <a:pt x="28473" y="42754"/>
                    <a:pt x="29004" y="42323"/>
                    <a:pt x="29513" y="41847"/>
                  </a:cubicBezTo>
                  <a:cubicBezTo>
                    <a:pt x="30608" y="40830"/>
                    <a:pt x="31559" y="39647"/>
                    <a:pt x="32310" y="38342"/>
                  </a:cubicBezTo>
                  <a:cubicBezTo>
                    <a:pt x="34732" y="34196"/>
                    <a:pt x="35694" y="28866"/>
                    <a:pt x="35252" y="22065"/>
                  </a:cubicBezTo>
                  <a:cubicBezTo>
                    <a:pt x="34854" y="15906"/>
                    <a:pt x="32885" y="5037"/>
                    <a:pt x="24150" y="1487"/>
                  </a:cubicBezTo>
                  <a:cubicBezTo>
                    <a:pt x="24050" y="1443"/>
                    <a:pt x="23962" y="1410"/>
                    <a:pt x="23873" y="1388"/>
                  </a:cubicBezTo>
                  <a:cubicBezTo>
                    <a:pt x="23796" y="1355"/>
                    <a:pt x="23697" y="1321"/>
                    <a:pt x="23586" y="1277"/>
                  </a:cubicBezTo>
                  <a:cubicBezTo>
                    <a:pt x="22248" y="669"/>
                    <a:pt x="20822" y="271"/>
                    <a:pt x="19362" y="105"/>
                  </a:cubicBezTo>
                  <a:cubicBezTo>
                    <a:pt x="18766" y="35"/>
                    <a:pt x="18161" y="0"/>
                    <a:pt x="1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4848625" y="7144838"/>
              <a:ext cx="811925" cy="1677750"/>
            </a:xfrm>
            <a:custGeom>
              <a:avLst/>
              <a:gdLst/>
              <a:ahLst/>
              <a:cxnLst/>
              <a:rect l="l" t="t" r="r" b="b"/>
              <a:pathLst>
                <a:path w="32477" h="67110" extrusionOk="0">
                  <a:moveTo>
                    <a:pt x="16517" y="0"/>
                  </a:moveTo>
                  <a:cubicBezTo>
                    <a:pt x="14930" y="0"/>
                    <a:pt x="13322" y="255"/>
                    <a:pt x="11755" y="699"/>
                  </a:cubicBezTo>
                  <a:cubicBezTo>
                    <a:pt x="8039" y="1749"/>
                    <a:pt x="5076" y="4226"/>
                    <a:pt x="3196" y="7555"/>
                  </a:cubicBezTo>
                  <a:cubicBezTo>
                    <a:pt x="1349" y="10817"/>
                    <a:pt x="531" y="14576"/>
                    <a:pt x="299" y="18292"/>
                  </a:cubicBezTo>
                  <a:cubicBezTo>
                    <a:pt x="0" y="22980"/>
                    <a:pt x="553" y="27679"/>
                    <a:pt x="1924" y="32169"/>
                  </a:cubicBezTo>
                  <a:cubicBezTo>
                    <a:pt x="3074" y="35840"/>
                    <a:pt x="5109" y="38892"/>
                    <a:pt x="8338" y="40827"/>
                  </a:cubicBezTo>
                  <a:cubicBezTo>
                    <a:pt x="8515" y="40982"/>
                    <a:pt x="8669" y="41159"/>
                    <a:pt x="8813" y="41336"/>
                  </a:cubicBezTo>
                  <a:cubicBezTo>
                    <a:pt x="8935" y="41490"/>
                    <a:pt x="9034" y="41656"/>
                    <a:pt x="9123" y="41822"/>
                  </a:cubicBezTo>
                  <a:cubicBezTo>
                    <a:pt x="9300" y="42342"/>
                    <a:pt x="9421" y="42873"/>
                    <a:pt x="9510" y="43414"/>
                  </a:cubicBezTo>
                  <a:cubicBezTo>
                    <a:pt x="9521" y="43436"/>
                    <a:pt x="9521" y="43459"/>
                    <a:pt x="9543" y="43481"/>
                  </a:cubicBezTo>
                  <a:cubicBezTo>
                    <a:pt x="9919" y="46433"/>
                    <a:pt x="10030" y="49419"/>
                    <a:pt x="9864" y="52393"/>
                  </a:cubicBezTo>
                  <a:cubicBezTo>
                    <a:pt x="10379" y="55913"/>
                    <a:pt x="16956" y="67109"/>
                    <a:pt x="19648" y="67109"/>
                  </a:cubicBezTo>
                  <a:cubicBezTo>
                    <a:pt x="19729" y="67109"/>
                    <a:pt x="19808" y="67099"/>
                    <a:pt x="19882" y="67078"/>
                  </a:cubicBezTo>
                  <a:cubicBezTo>
                    <a:pt x="21640" y="66580"/>
                    <a:pt x="22392" y="64368"/>
                    <a:pt x="22834" y="62809"/>
                  </a:cubicBezTo>
                  <a:cubicBezTo>
                    <a:pt x="23464" y="60554"/>
                    <a:pt x="23719" y="58187"/>
                    <a:pt x="23874" y="55854"/>
                  </a:cubicBezTo>
                  <a:cubicBezTo>
                    <a:pt x="23984" y="54262"/>
                    <a:pt x="24073" y="52681"/>
                    <a:pt x="24028" y="51088"/>
                  </a:cubicBezTo>
                  <a:cubicBezTo>
                    <a:pt x="23984" y="49551"/>
                    <a:pt x="23719" y="48047"/>
                    <a:pt x="23641" y="46522"/>
                  </a:cubicBezTo>
                  <a:cubicBezTo>
                    <a:pt x="23575" y="45139"/>
                    <a:pt x="23387" y="43624"/>
                    <a:pt x="23918" y="42286"/>
                  </a:cubicBezTo>
                  <a:cubicBezTo>
                    <a:pt x="24515" y="40794"/>
                    <a:pt x="25997" y="40285"/>
                    <a:pt x="27125" y="39268"/>
                  </a:cubicBezTo>
                  <a:cubicBezTo>
                    <a:pt x="28275" y="38228"/>
                    <a:pt x="29225" y="37001"/>
                    <a:pt x="29955" y="35630"/>
                  </a:cubicBezTo>
                  <a:cubicBezTo>
                    <a:pt x="31901" y="31992"/>
                    <a:pt x="32421" y="27713"/>
                    <a:pt x="32443" y="23632"/>
                  </a:cubicBezTo>
                  <a:cubicBezTo>
                    <a:pt x="32476" y="16080"/>
                    <a:pt x="30707" y="5918"/>
                    <a:pt x="23409" y="1982"/>
                  </a:cubicBezTo>
                  <a:cubicBezTo>
                    <a:pt x="23077" y="1783"/>
                    <a:pt x="22967" y="1716"/>
                    <a:pt x="22735" y="1584"/>
                  </a:cubicBezTo>
                  <a:cubicBezTo>
                    <a:pt x="20808" y="473"/>
                    <a:pt x="18682" y="0"/>
                    <a:pt x="16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4848075" y="7144838"/>
              <a:ext cx="811100" cy="785150"/>
            </a:xfrm>
            <a:custGeom>
              <a:avLst/>
              <a:gdLst/>
              <a:ahLst/>
              <a:cxnLst/>
              <a:rect l="l" t="t" r="r" b="b"/>
              <a:pathLst>
                <a:path w="32444" h="31406" extrusionOk="0">
                  <a:moveTo>
                    <a:pt x="16495" y="0"/>
                  </a:moveTo>
                  <a:cubicBezTo>
                    <a:pt x="14908" y="0"/>
                    <a:pt x="13300" y="255"/>
                    <a:pt x="11733" y="699"/>
                  </a:cubicBezTo>
                  <a:cubicBezTo>
                    <a:pt x="8017" y="1749"/>
                    <a:pt x="5054" y="4226"/>
                    <a:pt x="3174" y="7555"/>
                  </a:cubicBezTo>
                  <a:cubicBezTo>
                    <a:pt x="1327" y="10817"/>
                    <a:pt x="509" y="14576"/>
                    <a:pt x="277" y="18292"/>
                  </a:cubicBezTo>
                  <a:cubicBezTo>
                    <a:pt x="0" y="22715"/>
                    <a:pt x="476" y="27149"/>
                    <a:pt x="1681" y="31406"/>
                  </a:cubicBezTo>
                  <a:cubicBezTo>
                    <a:pt x="1659" y="29891"/>
                    <a:pt x="1891" y="28365"/>
                    <a:pt x="2378" y="26916"/>
                  </a:cubicBezTo>
                  <a:cubicBezTo>
                    <a:pt x="3119" y="24738"/>
                    <a:pt x="4645" y="23046"/>
                    <a:pt x="5695" y="21034"/>
                  </a:cubicBezTo>
                  <a:cubicBezTo>
                    <a:pt x="6414" y="19607"/>
                    <a:pt x="6934" y="18081"/>
                    <a:pt x="7221" y="16511"/>
                  </a:cubicBezTo>
                  <a:cubicBezTo>
                    <a:pt x="7573" y="16577"/>
                    <a:pt x="7926" y="16610"/>
                    <a:pt x="8277" y="16610"/>
                  </a:cubicBezTo>
                  <a:cubicBezTo>
                    <a:pt x="9749" y="16610"/>
                    <a:pt x="11181" y="16041"/>
                    <a:pt x="12252" y="14996"/>
                  </a:cubicBezTo>
                  <a:cubicBezTo>
                    <a:pt x="13060" y="15383"/>
                    <a:pt x="13908" y="15568"/>
                    <a:pt x="14746" y="15568"/>
                  </a:cubicBezTo>
                  <a:cubicBezTo>
                    <a:pt x="16329" y="15568"/>
                    <a:pt x="17873" y="14907"/>
                    <a:pt x="19031" y="13692"/>
                  </a:cubicBezTo>
                  <a:cubicBezTo>
                    <a:pt x="19739" y="14050"/>
                    <a:pt x="20501" y="14224"/>
                    <a:pt x="21257" y="14224"/>
                  </a:cubicBezTo>
                  <a:cubicBezTo>
                    <a:pt x="22555" y="14224"/>
                    <a:pt x="23834" y="13712"/>
                    <a:pt x="24792" y="12741"/>
                  </a:cubicBezTo>
                  <a:cubicBezTo>
                    <a:pt x="25520" y="12982"/>
                    <a:pt x="26281" y="13101"/>
                    <a:pt x="27045" y="13101"/>
                  </a:cubicBezTo>
                  <a:cubicBezTo>
                    <a:pt x="27684" y="13101"/>
                    <a:pt x="28325" y="13017"/>
                    <a:pt x="28949" y="12851"/>
                  </a:cubicBezTo>
                  <a:lnTo>
                    <a:pt x="32421" y="23721"/>
                  </a:lnTo>
                  <a:lnTo>
                    <a:pt x="32421" y="23632"/>
                  </a:lnTo>
                  <a:cubicBezTo>
                    <a:pt x="32443" y="16080"/>
                    <a:pt x="30674" y="5918"/>
                    <a:pt x="23387" y="1982"/>
                  </a:cubicBezTo>
                  <a:cubicBezTo>
                    <a:pt x="23055" y="1783"/>
                    <a:pt x="22934" y="1716"/>
                    <a:pt x="22702" y="1584"/>
                  </a:cubicBezTo>
                  <a:cubicBezTo>
                    <a:pt x="20781" y="473"/>
                    <a:pt x="18658" y="0"/>
                    <a:pt x="1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4541225" y="8171038"/>
              <a:ext cx="312400" cy="447600"/>
            </a:xfrm>
            <a:custGeom>
              <a:avLst/>
              <a:gdLst/>
              <a:ahLst/>
              <a:cxnLst/>
              <a:rect l="l" t="t" r="r" b="b"/>
              <a:pathLst>
                <a:path w="12496" h="17904" extrusionOk="0">
                  <a:moveTo>
                    <a:pt x="12495" y="0"/>
                  </a:moveTo>
                  <a:lnTo>
                    <a:pt x="12495" y="0"/>
                  </a:lnTo>
                  <a:cubicBezTo>
                    <a:pt x="9897" y="719"/>
                    <a:pt x="7232" y="1194"/>
                    <a:pt x="4545" y="1438"/>
                  </a:cubicBezTo>
                  <a:cubicBezTo>
                    <a:pt x="4296" y="1457"/>
                    <a:pt x="4025" y="1459"/>
                    <a:pt x="3744" y="1459"/>
                  </a:cubicBezTo>
                  <a:cubicBezTo>
                    <a:pt x="3653" y="1459"/>
                    <a:pt x="3561" y="1459"/>
                    <a:pt x="3468" y="1459"/>
                  </a:cubicBezTo>
                  <a:cubicBezTo>
                    <a:pt x="2188" y="1459"/>
                    <a:pt x="804" y="1506"/>
                    <a:pt x="454" y="2897"/>
                  </a:cubicBezTo>
                  <a:cubicBezTo>
                    <a:pt x="0" y="4677"/>
                    <a:pt x="1593" y="7519"/>
                    <a:pt x="2289" y="9078"/>
                  </a:cubicBezTo>
                  <a:cubicBezTo>
                    <a:pt x="3395" y="11610"/>
                    <a:pt x="4755" y="14353"/>
                    <a:pt x="6635" y="16398"/>
                  </a:cubicBezTo>
                  <a:cubicBezTo>
                    <a:pt x="7585" y="17431"/>
                    <a:pt x="8704" y="17904"/>
                    <a:pt x="9807" y="17904"/>
                  </a:cubicBezTo>
                  <a:cubicBezTo>
                    <a:pt x="10323" y="17904"/>
                    <a:pt x="10834" y="17801"/>
                    <a:pt x="11323" y="17604"/>
                  </a:cubicBezTo>
                  <a:cubicBezTo>
                    <a:pt x="11434" y="16664"/>
                    <a:pt x="11511" y="15735"/>
                    <a:pt x="11578" y="14806"/>
                  </a:cubicBezTo>
                  <a:cubicBezTo>
                    <a:pt x="11688" y="13214"/>
                    <a:pt x="11777" y="11633"/>
                    <a:pt x="11732" y="10040"/>
                  </a:cubicBezTo>
                  <a:cubicBezTo>
                    <a:pt x="11688" y="8503"/>
                    <a:pt x="11423" y="6999"/>
                    <a:pt x="11345" y="5474"/>
                  </a:cubicBezTo>
                  <a:cubicBezTo>
                    <a:pt x="11279" y="4091"/>
                    <a:pt x="11091" y="2576"/>
                    <a:pt x="11622" y="1238"/>
                  </a:cubicBezTo>
                  <a:cubicBezTo>
                    <a:pt x="11821" y="763"/>
                    <a:pt x="12119" y="343"/>
                    <a:pt x="1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4910275" y="8087763"/>
              <a:ext cx="131875" cy="127275"/>
            </a:xfrm>
            <a:custGeom>
              <a:avLst/>
              <a:gdLst/>
              <a:ahLst/>
              <a:cxnLst/>
              <a:rect l="l" t="t" r="r" b="b"/>
              <a:pathLst>
                <a:path w="5275" h="5091" extrusionOk="0">
                  <a:moveTo>
                    <a:pt x="3024" y="0"/>
                  </a:moveTo>
                  <a:cubicBezTo>
                    <a:pt x="2912" y="0"/>
                    <a:pt x="2799" y="12"/>
                    <a:pt x="2687" y="36"/>
                  </a:cubicBezTo>
                  <a:lnTo>
                    <a:pt x="2676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9" y="4169"/>
                    <a:pt x="1353" y="5091"/>
                    <a:pt x="2570" y="5091"/>
                  </a:cubicBezTo>
                  <a:cubicBezTo>
                    <a:pt x="2772" y="5091"/>
                    <a:pt x="2979" y="5065"/>
                    <a:pt x="3185" y="5012"/>
                  </a:cubicBezTo>
                  <a:cubicBezTo>
                    <a:pt x="4634" y="4614"/>
                    <a:pt x="5275" y="2822"/>
                    <a:pt x="4888" y="1473"/>
                  </a:cubicBezTo>
                  <a:cubicBezTo>
                    <a:pt x="4645" y="609"/>
                    <a:pt x="3839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4875175" y="8120188"/>
              <a:ext cx="61675" cy="62775"/>
            </a:xfrm>
            <a:custGeom>
              <a:avLst/>
              <a:gdLst/>
              <a:ahLst/>
              <a:cxnLst/>
              <a:rect l="l" t="t" r="r" b="b"/>
              <a:pathLst>
                <a:path w="2467" h="2511" extrusionOk="0">
                  <a:moveTo>
                    <a:pt x="1586" y="0"/>
                  </a:moveTo>
                  <a:cubicBezTo>
                    <a:pt x="1540" y="0"/>
                    <a:pt x="1494" y="4"/>
                    <a:pt x="1449" y="10"/>
                  </a:cubicBezTo>
                  <a:cubicBezTo>
                    <a:pt x="764" y="99"/>
                    <a:pt x="1" y="652"/>
                    <a:pt x="34" y="1404"/>
                  </a:cubicBezTo>
                  <a:cubicBezTo>
                    <a:pt x="56" y="2021"/>
                    <a:pt x="554" y="2510"/>
                    <a:pt x="1176" y="2510"/>
                  </a:cubicBezTo>
                  <a:cubicBezTo>
                    <a:pt x="1190" y="2510"/>
                    <a:pt x="1203" y="2510"/>
                    <a:pt x="1217" y="2510"/>
                  </a:cubicBezTo>
                  <a:cubicBezTo>
                    <a:pt x="2124" y="2454"/>
                    <a:pt x="2467" y="1293"/>
                    <a:pt x="2234" y="541"/>
                  </a:cubicBezTo>
                  <a:cubicBezTo>
                    <a:pt x="2190" y="342"/>
                    <a:pt x="2080" y="176"/>
                    <a:pt x="1914" y="77"/>
                  </a:cubicBezTo>
                  <a:cubicBezTo>
                    <a:pt x="1812" y="22"/>
                    <a:pt x="1699" y="0"/>
                    <a:pt x="1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4075700" y="8027763"/>
              <a:ext cx="131875" cy="127300"/>
            </a:xfrm>
            <a:custGeom>
              <a:avLst/>
              <a:gdLst/>
              <a:ahLst/>
              <a:cxnLst/>
              <a:rect l="l" t="t" r="r" b="b"/>
              <a:pathLst>
                <a:path w="5275" h="5092" extrusionOk="0">
                  <a:moveTo>
                    <a:pt x="3031" y="1"/>
                  </a:moveTo>
                  <a:cubicBezTo>
                    <a:pt x="2920" y="1"/>
                    <a:pt x="2808" y="12"/>
                    <a:pt x="2698" y="36"/>
                  </a:cubicBezTo>
                  <a:lnTo>
                    <a:pt x="2665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8" y="4169"/>
                    <a:pt x="1353" y="5091"/>
                    <a:pt x="2570" y="5091"/>
                  </a:cubicBezTo>
                  <a:cubicBezTo>
                    <a:pt x="2772" y="5091"/>
                    <a:pt x="2978" y="5066"/>
                    <a:pt x="3185" y="5012"/>
                  </a:cubicBezTo>
                  <a:cubicBezTo>
                    <a:pt x="4633" y="4614"/>
                    <a:pt x="5275" y="2823"/>
                    <a:pt x="4888" y="1474"/>
                  </a:cubicBezTo>
                  <a:cubicBezTo>
                    <a:pt x="4645" y="609"/>
                    <a:pt x="38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4040600" y="8060238"/>
              <a:ext cx="61675" cy="63000"/>
            </a:xfrm>
            <a:custGeom>
              <a:avLst/>
              <a:gdLst/>
              <a:ahLst/>
              <a:cxnLst/>
              <a:rect l="l" t="t" r="r" b="b"/>
              <a:pathLst>
                <a:path w="2467" h="2520" extrusionOk="0">
                  <a:moveTo>
                    <a:pt x="1556" y="1"/>
                  </a:moveTo>
                  <a:cubicBezTo>
                    <a:pt x="1516" y="1"/>
                    <a:pt x="1477" y="3"/>
                    <a:pt x="1438" y="9"/>
                  </a:cubicBezTo>
                  <a:cubicBezTo>
                    <a:pt x="753" y="97"/>
                    <a:pt x="1" y="650"/>
                    <a:pt x="34" y="1413"/>
                  </a:cubicBezTo>
                  <a:cubicBezTo>
                    <a:pt x="45" y="2030"/>
                    <a:pt x="553" y="2520"/>
                    <a:pt x="1165" y="2520"/>
                  </a:cubicBezTo>
                  <a:cubicBezTo>
                    <a:pt x="1179" y="2520"/>
                    <a:pt x="1192" y="2520"/>
                    <a:pt x="1206" y="2519"/>
                  </a:cubicBezTo>
                  <a:cubicBezTo>
                    <a:pt x="2124" y="2453"/>
                    <a:pt x="2466" y="1292"/>
                    <a:pt x="2234" y="540"/>
                  </a:cubicBezTo>
                  <a:cubicBezTo>
                    <a:pt x="2190" y="341"/>
                    <a:pt x="2068" y="175"/>
                    <a:pt x="1914" y="75"/>
                  </a:cubicBezTo>
                  <a:cubicBezTo>
                    <a:pt x="1797" y="26"/>
                    <a:pt x="1675" y="1"/>
                    <a:pt x="1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4633000" y="7757313"/>
              <a:ext cx="67200" cy="92650"/>
            </a:xfrm>
            <a:custGeom>
              <a:avLst/>
              <a:gdLst/>
              <a:ahLst/>
              <a:cxnLst/>
              <a:rect l="l" t="t" r="r" b="b"/>
              <a:pathLst>
                <a:path w="2688" h="3706" extrusionOk="0">
                  <a:moveTo>
                    <a:pt x="1391" y="0"/>
                  </a:moveTo>
                  <a:cubicBezTo>
                    <a:pt x="1066" y="0"/>
                    <a:pt x="740" y="216"/>
                    <a:pt x="531" y="549"/>
                  </a:cubicBezTo>
                  <a:cubicBezTo>
                    <a:pt x="0" y="1378"/>
                    <a:pt x="188" y="2771"/>
                    <a:pt x="907" y="3435"/>
                  </a:cubicBezTo>
                  <a:cubicBezTo>
                    <a:pt x="1103" y="3613"/>
                    <a:pt x="1358" y="3706"/>
                    <a:pt x="1604" y="3706"/>
                  </a:cubicBezTo>
                  <a:cubicBezTo>
                    <a:pt x="1954" y="3706"/>
                    <a:pt x="2287" y="3517"/>
                    <a:pt x="2411" y="3114"/>
                  </a:cubicBezTo>
                  <a:cubicBezTo>
                    <a:pt x="2687" y="2229"/>
                    <a:pt x="2577" y="1256"/>
                    <a:pt x="2101" y="460"/>
                  </a:cubicBezTo>
                  <a:cubicBezTo>
                    <a:pt x="1905" y="137"/>
                    <a:pt x="1648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4278600" y="7698713"/>
              <a:ext cx="64975" cy="92775"/>
            </a:xfrm>
            <a:custGeom>
              <a:avLst/>
              <a:gdLst/>
              <a:ahLst/>
              <a:cxnLst/>
              <a:rect l="l" t="t" r="r" b="b"/>
              <a:pathLst>
                <a:path w="2599" h="3711" extrusionOk="0">
                  <a:moveTo>
                    <a:pt x="1446" y="1"/>
                  </a:moveTo>
                  <a:cubicBezTo>
                    <a:pt x="1146" y="1"/>
                    <a:pt x="835" y="177"/>
                    <a:pt x="608" y="460"/>
                  </a:cubicBezTo>
                  <a:cubicBezTo>
                    <a:pt x="0" y="1234"/>
                    <a:pt x="55" y="2638"/>
                    <a:pt x="708" y="3368"/>
                  </a:cubicBezTo>
                  <a:cubicBezTo>
                    <a:pt x="903" y="3590"/>
                    <a:pt x="1185" y="3710"/>
                    <a:pt x="1458" y="3710"/>
                  </a:cubicBezTo>
                  <a:cubicBezTo>
                    <a:pt x="1772" y="3710"/>
                    <a:pt x="2075" y="3551"/>
                    <a:pt x="2223" y="3202"/>
                  </a:cubicBezTo>
                  <a:cubicBezTo>
                    <a:pt x="2599" y="2351"/>
                    <a:pt x="2576" y="1378"/>
                    <a:pt x="2189" y="537"/>
                  </a:cubicBezTo>
                  <a:cubicBezTo>
                    <a:pt x="2006" y="160"/>
                    <a:pt x="1731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4459650" y="7706588"/>
              <a:ext cx="137650" cy="215550"/>
            </a:xfrm>
            <a:custGeom>
              <a:avLst/>
              <a:gdLst/>
              <a:ahLst/>
              <a:cxnLst/>
              <a:rect l="l" t="t" r="r" b="b"/>
              <a:pathLst>
                <a:path w="5506" h="8622" extrusionOk="0">
                  <a:moveTo>
                    <a:pt x="3112" y="0"/>
                  </a:moveTo>
                  <a:cubicBezTo>
                    <a:pt x="2588" y="0"/>
                    <a:pt x="2081" y="408"/>
                    <a:pt x="2321" y="1030"/>
                  </a:cubicBezTo>
                  <a:cubicBezTo>
                    <a:pt x="2719" y="2047"/>
                    <a:pt x="3040" y="3109"/>
                    <a:pt x="3272" y="4181"/>
                  </a:cubicBezTo>
                  <a:cubicBezTo>
                    <a:pt x="3372" y="4634"/>
                    <a:pt x="3549" y="5287"/>
                    <a:pt x="3505" y="5740"/>
                  </a:cubicBezTo>
                  <a:cubicBezTo>
                    <a:pt x="3403" y="6752"/>
                    <a:pt x="2749" y="6948"/>
                    <a:pt x="2019" y="6948"/>
                  </a:cubicBezTo>
                  <a:cubicBezTo>
                    <a:pt x="1712" y="6948"/>
                    <a:pt x="1392" y="6913"/>
                    <a:pt x="1094" y="6890"/>
                  </a:cubicBezTo>
                  <a:cubicBezTo>
                    <a:pt x="1066" y="6888"/>
                    <a:pt x="1039" y="6887"/>
                    <a:pt x="1013" y="6887"/>
                  </a:cubicBezTo>
                  <a:cubicBezTo>
                    <a:pt x="1" y="6887"/>
                    <a:pt x="38" y="8507"/>
                    <a:pt x="1094" y="8593"/>
                  </a:cubicBezTo>
                  <a:cubicBezTo>
                    <a:pt x="1316" y="8611"/>
                    <a:pt x="1542" y="8622"/>
                    <a:pt x="1768" y="8622"/>
                  </a:cubicBezTo>
                  <a:cubicBezTo>
                    <a:pt x="3305" y="8622"/>
                    <a:pt x="4835" y="8138"/>
                    <a:pt x="5163" y="6393"/>
                  </a:cubicBezTo>
                  <a:cubicBezTo>
                    <a:pt x="5506" y="4568"/>
                    <a:pt x="4599" y="2246"/>
                    <a:pt x="3958" y="576"/>
                  </a:cubicBezTo>
                  <a:cubicBezTo>
                    <a:pt x="3805" y="174"/>
                    <a:pt x="3455" y="0"/>
                    <a:pt x="3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4566675" y="7948638"/>
              <a:ext cx="281325" cy="70475"/>
            </a:xfrm>
            <a:custGeom>
              <a:avLst/>
              <a:gdLst/>
              <a:ahLst/>
              <a:cxnLst/>
              <a:rect l="l" t="t" r="r" b="b"/>
              <a:pathLst>
                <a:path w="11253" h="2819" extrusionOk="0">
                  <a:moveTo>
                    <a:pt x="1033" y="1"/>
                  </a:moveTo>
                  <a:cubicBezTo>
                    <a:pt x="286" y="1"/>
                    <a:pt x="0" y="1301"/>
                    <a:pt x="864" y="1709"/>
                  </a:cubicBezTo>
                  <a:cubicBezTo>
                    <a:pt x="2457" y="2456"/>
                    <a:pt x="4127" y="2818"/>
                    <a:pt x="5804" y="2818"/>
                  </a:cubicBezTo>
                  <a:cubicBezTo>
                    <a:pt x="7327" y="2818"/>
                    <a:pt x="8856" y="2520"/>
                    <a:pt x="10340" y="1941"/>
                  </a:cubicBezTo>
                  <a:cubicBezTo>
                    <a:pt x="11253" y="1587"/>
                    <a:pt x="10728" y="363"/>
                    <a:pt x="9887" y="363"/>
                  </a:cubicBezTo>
                  <a:cubicBezTo>
                    <a:pt x="9781" y="363"/>
                    <a:pt x="9669" y="382"/>
                    <a:pt x="9555" y="426"/>
                  </a:cubicBezTo>
                  <a:cubicBezTo>
                    <a:pt x="8357" y="895"/>
                    <a:pt x="7131" y="1120"/>
                    <a:pt x="5910" y="1120"/>
                  </a:cubicBezTo>
                  <a:cubicBezTo>
                    <a:pt x="4369" y="1120"/>
                    <a:pt x="2834" y="762"/>
                    <a:pt x="1372" y="83"/>
                  </a:cubicBezTo>
                  <a:cubicBezTo>
                    <a:pt x="1251" y="26"/>
                    <a:pt x="1138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4952850" y="7032688"/>
              <a:ext cx="929425" cy="506700"/>
            </a:xfrm>
            <a:custGeom>
              <a:avLst/>
              <a:gdLst/>
              <a:ahLst/>
              <a:cxnLst/>
              <a:rect l="l" t="t" r="r" b="b"/>
              <a:pathLst>
                <a:path w="37177" h="20268" extrusionOk="0">
                  <a:moveTo>
                    <a:pt x="20521" y="0"/>
                  </a:moveTo>
                  <a:cubicBezTo>
                    <a:pt x="19187" y="0"/>
                    <a:pt x="17850" y="625"/>
                    <a:pt x="17018" y="1879"/>
                  </a:cubicBezTo>
                  <a:cubicBezTo>
                    <a:pt x="16366" y="1494"/>
                    <a:pt x="15660" y="1316"/>
                    <a:pt x="14966" y="1316"/>
                  </a:cubicBezTo>
                  <a:cubicBezTo>
                    <a:pt x="13226" y="1316"/>
                    <a:pt x="11566" y="2441"/>
                    <a:pt x="11036" y="4267"/>
                  </a:cubicBezTo>
                  <a:cubicBezTo>
                    <a:pt x="10720" y="4201"/>
                    <a:pt x="10408" y="4169"/>
                    <a:pt x="10105" y="4169"/>
                  </a:cubicBezTo>
                  <a:cubicBezTo>
                    <a:pt x="8030" y="4169"/>
                    <a:pt x="6325" y="5660"/>
                    <a:pt x="6016" y="7850"/>
                  </a:cubicBezTo>
                  <a:cubicBezTo>
                    <a:pt x="3605" y="8016"/>
                    <a:pt x="1958" y="10095"/>
                    <a:pt x="2444" y="12472"/>
                  </a:cubicBezTo>
                  <a:cubicBezTo>
                    <a:pt x="189" y="13357"/>
                    <a:pt x="1" y="16397"/>
                    <a:pt x="2389" y="17680"/>
                  </a:cubicBezTo>
                  <a:cubicBezTo>
                    <a:pt x="2444" y="17713"/>
                    <a:pt x="2511" y="17735"/>
                    <a:pt x="2577" y="17757"/>
                  </a:cubicBezTo>
                  <a:cubicBezTo>
                    <a:pt x="3411" y="19386"/>
                    <a:pt x="4917" y="20267"/>
                    <a:pt x="6436" y="20267"/>
                  </a:cubicBezTo>
                  <a:cubicBezTo>
                    <a:pt x="7515" y="20267"/>
                    <a:pt x="8600" y="19822"/>
                    <a:pt x="9455" y="18885"/>
                  </a:cubicBezTo>
                  <a:cubicBezTo>
                    <a:pt x="10354" y="19326"/>
                    <a:pt x="11294" y="19543"/>
                    <a:pt x="12224" y="19543"/>
                  </a:cubicBezTo>
                  <a:cubicBezTo>
                    <a:pt x="13605" y="19543"/>
                    <a:pt x="14964" y="19065"/>
                    <a:pt x="16134" y="18133"/>
                  </a:cubicBezTo>
                  <a:cubicBezTo>
                    <a:pt x="16898" y="18494"/>
                    <a:pt x="17716" y="18674"/>
                    <a:pt x="18523" y="18674"/>
                  </a:cubicBezTo>
                  <a:cubicBezTo>
                    <a:pt x="20016" y="18674"/>
                    <a:pt x="21473" y="18060"/>
                    <a:pt x="22492" y="16840"/>
                  </a:cubicBezTo>
                  <a:cubicBezTo>
                    <a:pt x="23203" y="17212"/>
                    <a:pt x="23975" y="17393"/>
                    <a:pt x="24741" y="17393"/>
                  </a:cubicBezTo>
                  <a:cubicBezTo>
                    <a:pt x="26000" y="17393"/>
                    <a:pt x="27245" y="16905"/>
                    <a:pt x="28186" y="15977"/>
                  </a:cubicBezTo>
                  <a:cubicBezTo>
                    <a:pt x="28789" y="16288"/>
                    <a:pt x="29442" y="16425"/>
                    <a:pt x="30108" y="16425"/>
                  </a:cubicBezTo>
                  <a:cubicBezTo>
                    <a:pt x="32242" y="16425"/>
                    <a:pt x="34509" y="15011"/>
                    <a:pt x="35672" y="13334"/>
                  </a:cubicBezTo>
                  <a:cubicBezTo>
                    <a:pt x="37176" y="11178"/>
                    <a:pt x="36446" y="7684"/>
                    <a:pt x="33837" y="7385"/>
                  </a:cubicBezTo>
                  <a:cubicBezTo>
                    <a:pt x="33928" y="5379"/>
                    <a:pt x="32327" y="3772"/>
                    <a:pt x="30505" y="3772"/>
                  </a:cubicBezTo>
                  <a:cubicBezTo>
                    <a:pt x="30117" y="3772"/>
                    <a:pt x="29719" y="3845"/>
                    <a:pt x="29325" y="4002"/>
                  </a:cubicBezTo>
                  <a:cubicBezTo>
                    <a:pt x="28862" y="2409"/>
                    <a:pt x="27452" y="1428"/>
                    <a:pt x="25929" y="1428"/>
                  </a:cubicBezTo>
                  <a:cubicBezTo>
                    <a:pt x="25307" y="1428"/>
                    <a:pt x="24665" y="1592"/>
                    <a:pt x="24062" y="1945"/>
                  </a:cubicBezTo>
                  <a:cubicBezTo>
                    <a:pt x="23241" y="650"/>
                    <a:pt x="21882" y="0"/>
                    <a:pt x="20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4898675" y="7074763"/>
              <a:ext cx="820675" cy="422700"/>
            </a:xfrm>
            <a:custGeom>
              <a:avLst/>
              <a:gdLst/>
              <a:ahLst/>
              <a:cxnLst/>
              <a:rect l="l" t="t" r="r" b="b"/>
              <a:pathLst>
                <a:path w="32827" h="16908" extrusionOk="0">
                  <a:moveTo>
                    <a:pt x="18360" y="1"/>
                  </a:moveTo>
                  <a:cubicBezTo>
                    <a:pt x="17386" y="1"/>
                    <a:pt x="16410" y="598"/>
                    <a:pt x="15935" y="1799"/>
                  </a:cubicBezTo>
                  <a:cubicBezTo>
                    <a:pt x="15806" y="2113"/>
                    <a:pt x="15462" y="2303"/>
                    <a:pt x="15126" y="2303"/>
                  </a:cubicBezTo>
                  <a:cubicBezTo>
                    <a:pt x="14942" y="2303"/>
                    <a:pt x="14760" y="2245"/>
                    <a:pt x="14619" y="2120"/>
                  </a:cubicBezTo>
                  <a:cubicBezTo>
                    <a:pt x="14031" y="1584"/>
                    <a:pt x="13377" y="1340"/>
                    <a:pt x="12761" y="1340"/>
                  </a:cubicBezTo>
                  <a:cubicBezTo>
                    <a:pt x="11549" y="1340"/>
                    <a:pt x="10483" y="2286"/>
                    <a:pt x="10351" y="3812"/>
                  </a:cubicBezTo>
                  <a:cubicBezTo>
                    <a:pt x="10316" y="4246"/>
                    <a:pt x="9900" y="4516"/>
                    <a:pt x="9492" y="4516"/>
                  </a:cubicBezTo>
                  <a:cubicBezTo>
                    <a:pt x="9381" y="4516"/>
                    <a:pt x="9270" y="4496"/>
                    <a:pt x="9168" y="4453"/>
                  </a:cubicBezTo>
                  <a:cubicBezTo>
                    <a:pt x="8747" y="4268"/>
                    <a:pt x="8327" y="4181"/>
                    <a:pt x="7929" y="4181"/>
                  </a:cubicBezTo>
                  <a:cubicBezTo>
                    <a:pt x="6538" y="4181"/>
                    <a:pt x="5419" y="5245"/>
                    <a:pt x="5497" y="6930"/>
                  </a:cubicBezTo>
                  <a:cubicBezTo>
                    <a:pt x="5537" y="7441"/>
                    <a:pt x="5134" y="7867"/>
                    <a:pt x="4636" y="7867"/>
                  </a:cubicBezTo>
                  <a:cubicBezTo>
                    <a:pt x="4595" y="7867"/>
                    <a:pt x="4554" y="7864"/>
                    <a:pt x="4512" y="7859"/>
                  </a:cubicBezTo>
                  <a:cubicBezTo>
                    <a:pt x="4378" y="7842"/>
                    <a:pt x="4248" y="7834"/>
                    <a:pt x="4122" y="7834"/>
                  </a:cubicBezTo>
                  <a:cubicBezTo>
                    <a:pt x="2350" y="7834"/>
                    <a:pt x="1433" y="9447"/>
                    <a:pt x="2135" y="11099"/>
                  </a:cubicBezTo>
                  <a:cubicBezTo>
                    <a:pt x="2334" y="11618"/>
                    <a:pt x="1991" y="12193"/>
                    <a:pt x="1438" y="12260"/>
                  </a:cubicBezTo>
                  <a:cubicBezTo>
                    <a:pt x="1018" y="12459"/>
                    <a:pt x="1" y="12857"/>
                    <a:pt x="23" y="13454"/>
                  </a:cubicBezTo>
                  <a:cubicBezTo>
                    <a:pt x="45" y="14029"/>
                    <a:pt x="996" y="14504"/>
                    <a:pt x="1361" y="14825"/>
                  </a:cubicBezTo>
                  <a:cubicBezTo>
                    <a:pt x="2212" y="15588"/>
                    <a:pt x="2588" y="16738"/>
                    <a:pt x="3871" y="16893"/>
                  </a:cubicBezTo>
                  <a:cubicBezTo>
                    <a:pt x="3957" y="16903"/>
                    <a:pt x="4043" y="16908"/>
                    <a:pt x="4128" y="16908"/>
                  </a:cubicBezTo>
                  <a:cubicBezTo>
                    <a:pt x="5045" y="16908"/>
                    <a:pt x="5875" y="16326"/>
                    <a:pt x="6381" y="15577"/>
                  </a:cubicBezTo>
                  <a:cubicBezTo>
                    <a:pt x="6535" y="15358"/>
                    <a:pt x="6765" y="15269"/>
                    <a:pt x="7001" y="15269"/>
                  </a:cubicBezTo>
                  <a:cubicBezTo>
                    <a:pt x="7206" y="15269"/>
                    <a:pt x="7417" y="15336"/>
                    <a:pt x="7586" y="15444"/>
                  </a:cubicBezTo>
                  <a:cubicBezTo>
                    <a:pt x="8336" y="15944"/>
                    <a:pt x="9191" y="16189"/>
                    <a:pt x="10042" y="16189"/>
                  </a:cubicBezTo>
                  <a:cubicBezTo>
                    <a:pt x="11184" y="16189"/>
                    <a:pt x="12319" y="15747"/>
                    <a:pt x="13182" y="14891"/>
                  </a:cubicBezTo>
                  <a:cubicBezTo>
                    <a:pt x="13382" y="14691"/>
                    <a:pt x="13603" y="14590"/>
                    <a:pt x="13834" y="14590"/>
                  </a:cubicBezTo>
                  <a:cubicBezTo>
                    <a:pt x="14011" y="14590"/>
                    <a:pt x="14193" y="14650"/>
                    <a:pt x="14376" y="14770"/>
                  </a:cubicBezTo>
                  <a:cubicBezTo>
                    <a:pt x="14978" y="15157"/>
                    <a:pt x="15625" y="15334"/>
                    <a:pt x="16259" y="15334"/>
                  </a:cubicBezTo>
                  <a:cubicBezTo>
                    <a:pt x="17509" y="15334"/>
                    <a:pt x="18710" y="14643"/>
                    <a:pt x="19429" y="13498"/>
                  </a:cubicBezTo>
                  <a:cubicBezTo>
                    <a:pt x="19566" y="13278"/>
                    <a:pt x="19806" y="13186"/>
                    <a:pt x="20050" y="13186"/>
                  </a:cubicBezTo>
                  <a:cubicBezTo>
                    <a:pt x="20258" y="13186"/>
                    <a:pt x="20470" y="13253"/>
                    <a:pt x="20623" y="13365"/>
                  </a:cubicBezTo>
                  <a:cubicBezTo>
                    <a:pt x="21227" y="13815"/>
                    <a:pt x="21899" y="14027"/>
                    <a:pt x="22559" y="14027"/>
                  </a:cubicBezTo>
                  <a:cubicBezTo>
                    <a:pt x="23555" y="14027"/>
                    <a:pt x="24525" y="13542"/>
                    <a:pt x="25190" y="12658"/>
                  </a:cubicBezTo>
                  <a:cubicBezTo>
                    <a:pt x="25361" y="12449"/>
                    <a:pt x="25607" y="12342"/>
                    <a:pt x="25856" y="12342"/>
                  </a:cubicBezTo>
                  <a:cubicBezTo>
                    <a:pt x="26041" y="12342"/>
                    <a:pt x="26228" y="12402"/>
                    <a:pt x="26384" y="12525"/>
                  </a:cubicBezTo>
                  <a:cubicBezTo>
                    <a:pt x="26854" y="12904"/>
                    <a:pt x="27374" y="13054"/>
                    <a:pt x="27904" y="13054"/>
                  </a:cubicBezTo>
                  <a:cubicBezTo>
                    <a:pt x="28798" y="13054"/>
                    <a:pt x="29719" y="12628"/>
                    <a:pt x="30476" y="12149"/>
                  </a:cubicBezTo>
                  <a:cubicBezTo>
                    <a:pt x="31028" y="11806"/>
                    <a:pt x="31615" y="11364"/>
                    <a:pt x="32002" y="10844"/>
                  </a:cubicBezTo>
                  <a:cubicBezTo>
                    <a:pt x="32770" y="9799"/>
                    <a:pt x="32826" y="7414"/>
                    <a:pt x="31149" y="7414"/>
                  </a:cubicBezTo>
                  <a:cubicBezTo>
                    <a:pt x="31017" y="7414"/>
                    <a:pt x="30873" y="7429"/>
                    <a:pt x="30719" y="7461"/>
                  </a:cubicBezTo>
                  <a:cubicBezTo>
                    <a:pt x="30664" y="7472"/>
                    <a:pt x="30611" y="7478"/>
                    <a:pt x="30559" y="7478"/>
                  </a:cubicBezTo>
                  <a:cubicBezTo>
                    <a:pt x="29982" y="7478"/>
                    <a:pt x="29652" y="6774"/>
                    <a:pt x="29845" y="6266"/>
                  </a:cubicBezTo>
                  <a:cubicBezTo>
                    <a:pt x="30411" y="4828"/>
                    <a:pt x="29490" y="3887"/>
                    <a:pt x="28400" y="3887"/>
                  </a:cubicBezTo>
                  <a:cubicBezTo>
                    <a:pt x="27914" y="3887"/>
                    <a:pt x="27395" y="4074"/>
                    <a:pt x="26959" y="4486"/>
                  </a:cubicBezTo>
                  <a:cubicBezTo>
                    <a:pt x="26811" y="4623"/>
                    <a:pt x="26649" y="4682"/>
                    <a:pt x="26491" y="4682"/>
                  </a:cubicBezTo>
                  <a:cubicBezTo>
                    <a:pt x="26011" y="4682"/>
                    <a:pt x="25560" y="4147"/>
                    <a:pt x="25610" y="3657"/>
                  </a:cubicBezTo>
                  <a:cubicBezTo>
                    <a:pt x="25744" y="2310"/>
                    <a:pt x="24811" y="1403"/>
                    <a:pt x="23762" y="1403"/>
                  </a:cubicBezTo>
                  <a:cubicBezTo>
                    <a:pt x="23252" y="1403"/>
                    <a:pt x="22715" y="1617"/>
                    <a:pt x="22260" y="2098"/>
                  </a:cubicBezTo>
                  <a:cubicBezTo>
                    <a:pt x="22072" y="2295"/>
                    <a:pt x="21807" y="2402"/>
                    <a:pt x="21551" y="2402"/>
                  </a:cubicBezTo>
                  <a:cubicBezTo>
                    <a:pt x="21233" y="2402"/>
                    <a:pt x="20929" y="2238"/>
                    <a:pt x="20800" y="1877"/>
                  </a:cubicBezTo>
                  <a:cubicBezTo>
                    <a:pt x="20352" y="628"/>
                    <a:pt x="19358" y="1"/>
                    <a:pt x="1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4836475" y="7578888"/>
              <a:ext cx="27675" cy="21325"/>
            </a:xfrm>
            <a:custGeom>
              <a:avLst/>
              <a:gdLst/>
              <a:ahLst/>
              <a:cxnLst/>
              <a:rect l="l" t="t" r="r" b="b"/>
              <a:pathLst>
                <a:path w="1107" h="853" extrusionOk="0">
                  <a:moveTo>
                    <a:pt x="554" y="1"/>
                  </a:moveTo>
                  <a:cubicBezTo>
                    <a:pt x="1" y="1"/>
                    <a:pt x="1" y="852"/>
                    <a:pt x="554" y="852"/>
                  </a:cubicBezTo>
                  <a:cubicBezTo>
                    <a:pt x="1107" y="852"/>
                    <a:pt x="110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4759350" y="7561488"/>
              <a:ext cx="29050" cy="21300"/>
            </a:xfrm>
            <a:custGeom>
              <a:avLst/>
              <a:gdLst/>
              <a:ahLst/>
              <a:cxnLst/>
              <a:rect l="l" t="t" r="r" b="b"/>
              <a:pathLst>
                <a:path w="1162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624" y="852"/>
                    <a:pt x="627" y="852"/>
                    <a:pt x="630" y="852"/>
                  </a:cubicBezTo>
                  <a:cubicBezTo>
                    <a:pt x="1162" y="852"/>
                    <a:pt x="115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4801900" y="7641913"/>
              <a:ext cx="27650" cy="21325"/>
            </a:xfrm>
            <a:custGeom>
              <a:avLst/>
              <a:gdLst/>
              <a:ahLst/>
              <a:cxnLst/>
              <a:rect l="l" t="t" r="r" b="b"/>
              <a:pathLst>
                <a:path w="1106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cubicBezTo>
                    <a:pt x="1106" y="852"/>
                    <a:pt x="110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4732525" y="7624913"/>
              <a:ext cx="21300" cy="22425"/>
            </a:xfrm>
            <a:custGeom>
              <a:avLst/>
              <a:gdLst/>
              <a:ahLst/>
              <a:cxnLst/>
              <a:rect l="l" t="t" r="r" b="b"/>
              <a:pathLst>
                <a:path w="852" h="897" extrusionOk="0">
                  <a:moveTo>
                    <a:pt x="426" y="1"/>
                  </a:moveTo>
                  <a:cubicBezTo>
                    <a:pt x="213" y="1"/>
                    <a:pt x="0" y="139"/>
                    <a:pt x="0" y="415"/>
                  </a:cubicBezTo>
                  <a:lnTo>
                    <a:pt x="0" y="482"/>
                  </a:lnTo>
                  <a:cubicBezTo>
                    <a:pt x="0" y="758"/>
                    <a:pt x="213" y="896"/>
                    <a:pt x="426" y="896"/>
                  </a:cubicBezTo>
                  <a:cubicBezTo>
                    <a:pt x="639" y="896"/>
                    <a:pt x="852" y="758"/>
                    <a:pt x="852" y="482"/>
                  </a:cubicBezTo>
                  <a:lnTo>
                    <a:pt x="852" y="415"/>
                  </a:lnTo>
                  <a:cubicBezTo>
                    <a:pt x="852" y="139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4828725" y="7723738"/>
              <a:ext cx="29325" cy="21325"/>
            </a:xfrm>
            <a:custGeom>
              <a:avLst/>
              <a:gdLst/>
              <a:ahLst/>
              <a:cxnLst/>
              <a:rect l="l" t="t" r="r" b="b"/>
              <a:pathLst>
                <a:path w="1173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lnTo>
                    <a:pt x="620" y="852"/>
                  </a:lnTo>
                  <a:cubicBezTo>
                    <a:pt x="1173" y="852"/>
                    <a:pt x="1173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4778150" y="7711038"/>
              <a:ext cx="27675" cy="21575"/>
            </a:xfrm>
            <a:custGeom>
              <a:avLst/>
              <a:gdLst/>
              <a:ahLst/>
              <a:cxnLst/>
              <a:rect l="l" t="t" r="r" b="b"/>
              <a:pathLst>
                <a:path w="1107" h="863" extrusionOk="0">
                  <a:moveTo>
                    <a:pt x="554" y="0"/>
                  </a:moveTo>
                  <a:cubicBezTo>
                    <a:pt x="1" y="0"/>
                    <a:pt x="1" y="863"/>
                    <a:pt x="554" y="863"/>
                  </a:cubicBezTo>
                  <a:cubicBezTo>
                    <a:pt x="1107" y="863"/>
                    <a:pt x="109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4811300" y="7793138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4112750" y="7451463"/>
              <a:ext cx="29050" cy="21575"/>
            </a:xfrm>
            <a:custGeom>
              <a:avLst/>
              <a:gdLst/>
              <a:ahLst/>
              <a:cxnLst/>
              <a:rect l="l" t="t" r="r" b="b"/>
              <a:pathLst>
                <a:path w="1162" h="863" extrusionOk="0">
                  <a:moveTo>
                    <a:pt x="553" y="0"/>
                  </a:moveTo>
                  <a:cubicBezTo>
                    <a:pt x="1" y="0"/>
                    <a:pt x="1" y="863"/>
                    <a:pt x="553" y="863"/>
                  </a:cubicBezTo>
                  <a:lnTo>
                    <a:pt x="620" y="863"/>
                  </a:lnTo>
                  <a:cubicBezTo>
                    <a:pt x="1162" y="852"/>
                    <a:pt x="116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4084550" y="7528588"/>
              <a:ext cx="27675" cy="21300"/>
            </a:xfrm>
            <a:custGeom>
              <a:avLst/>
              <a:gdLst/>
              <a:ahLst/>
              <a:cxnLst/>
              <a:rect l="l" t="t" r="r" b="b"/>
              <a:pathLst>
                <a:path w="1107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4085925" y="7585263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1"/>
                    <a:pt x="553" y="851"/>
                  </a:cubicBezTo>
                  <a:cubicBezTo>
                    <a:pt x="1106" y="851"/>
                    <a:pt x="109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4120775" y="7500388"/>
              <a:ext cx="29350" cy="21300"/>
            </a:xfrm>
            <a:custGeom>
              <a:avLst/>
              <a:gdLst/>
              <a:ahLst/>
              <a:cxnLst/>
              <a:rect l="l" t="t" r="r" b="b"/>
              <a:pathLst>
                <a:path w="1174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1173" y="852"/>
                    <a:pt x="117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4069925" y="7641838"/>
              <a:ext cx="28575" cy="24700"/>
            </a:xfrm>
            <a:custGeom>
              <a:avLst/>
              <a:gdLst/>
              <a:ahLst/>
              <a:cxnLst/>
              <a:rect l="l" t="t" r="r" b="b"/>
              <a:pathLst>
                <a:path w="1143" h="988" extrusionOk="0">
                  <a:moveTo>
                    <a:pt x="560" y="0"/>
                  </a:moveTo>
                  <a:cubicBezTo>
                    <a:pt x="433" y="0"/>
                    <a:pt x="309" y="63"/>
                    <a:pt x="234" y="214"/>
                  </a:cubicBezTo>
                  <a:lnTo>
                    <a:pt x="167" y="347"/>
                  </a:lnTo>
                  <a:cubicBezTo>
                    <a:pt x="1" y="680"/>
                    <a:pt x="296" y="988"/>
                    <a:pt x="577" y="988"/>
                  </a:cubicBezTo>
                  <a:cubicBezTo>
                    <a:pt x="706" y="988"/>
                    <a:pt x="832" y="923"/>
                    <a:pt x="908" y="767"/>
                  </a:cubicBezTo>
                  <a:lnTo>
                    <a:pt x="975" y="645"/>
                  </a:lnTo>
                  <a:cubicBezTo>
                    <a:pt x="1142" y="310"/>
                    <a:pt x="84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3" name="Google Shape;673;p36"/>
          <p:cNvSpPr/>
          <p:nvPr/>
        </p:nvSpPr>
        <p:spPr>
          <a:xfrm>
            <a:off x="1936318" y="1050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6"/>
          <p:cNvSpPr/>
          <p:nvPr/>
        </p:nvSpPr>
        <p:spPr>
          <a:xfrm>
            <a:off x="3047044" y="471513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6"/>
          <p:cNvSpPr/>
          <p:nvPr/>
        </p:nvSpPr>
        <p:spPr>
          <a:xfrm>
            <a:off x="1593270" y="18930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36"/>
          <p:cNvSpPr/>
          <p:nvPr/>
        </p:nvSpPr>
        <p:spPr>
          <a:xfrm>
            <a:off x="7929586" y="1357304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36"/>
          <p:cNvSpPr/>
          <p:nvPr/>
        </p:nvSpPr>
        <p:spPr>
          <a:xfrm>
            <a:off x="6000760" y="2285998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214546" y="1214428"/>
            <a:ext cx="3828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Відмовитись від знайомства</a:t>
            </a:r>
          </a:p>
          <a:p>
            <a:pPr lvl="0"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(спілкування):</a:t>
            </a:r>
          </a:p>
        </p:txBody>
      </p:sp>
      <p:sp>
        <p:nvSpPr>
          <p:cNvPr id="98" name="Google Shape;432;p33"/>
          <p:cNvSpPr/>
          <p:nvPr/>
        </p:nvSpPr>
        <p:spPr>
          <a:xfrm>
            <a:off x="3714744" y="285734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438;p33"/>
          <p:cNvSpPr txBox="1">
            <a:spLocks/>
          </p:cNvSpPr>
          <p:nvPr/>
        </p:nvSpPr>
        <p:spPr>
          <a:xfrm>
            <a:off x="3714744" y="500048"/>
            <a:ext cx="930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ali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0</a:t>
            </a:r>
            <a:r>
              <a:rPr lang="uk-UA" sz="4000" b="1" noProof="0" dirty="0" smtClean="0">
                <a:solidFill>
                  <a:schemeClr val="bg2"/>
                </a:solidFill>
                <a:latin typeface="Mali"/>
                <a:ea typeface="Mali"/>
                <a:cs typeface="Mali"/>
                <a:sym typeface="Mali"/>
              </a:rPr>
              <a:t>3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>
            <a:spLocks noGrp="1"/>
          </p:cNvSpPr>
          <p:nvPr>
            <p:ph type="title"/>
          </p:nvPr>
        </p:nvSpPr>
        <p:spPr>
          <a:xfrm>
            <a:off x="642910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 idx="2"/>
          </p:nvPr>
        </p:nvSpPr>
        <p:spPr>
          <a:xfrm>
            <a:off x="5072066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Жінки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1"/>
          </p:nvPr>
        </p:nvSpPr>
        <p:spPr>
          <a:xfrm>
            <a:off x="4929190" y="3357568"/>
            <a:ext cx="3214710" cy="1153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2000" dirty="0" smtClean="0"/>
              <a:t>його манера триматися (57%)</a:t>
            </a:r>
            <a:endParaRPr sz="2000" dirty="0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571472" y="3357568"/>
            <a:ext cx="3286148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/>
              <a:t>викликає її фігура (44%)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/>
              <a:t>її очі (33%);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2" name="Google Shape;587;p36"/>
          <p:cNvGrpSpPr/>
          <p:nvPr/>
        </p:nvGrpSpPr>
        <p:grpSpPr>
          <a:xfrm>
            <a:off x="714348" y="1071552"/>
            <a:ext cx="1143008" cy="1655159"/>
            <a:chOff x="-9745637" y="-77937"/>
            <a:chExt cx="1750975" cy="2984250"/>
          </a:xfrm>
        </p:grpSpPr>
        <p:sp>
          <p:nvSpPr>
            <p:cNvPr id="588" name="Google Shape;588;p36"/>
            <p:cNvSpPr/>
            <p:nvPr/>
          </p:nvSpPr>
          <p:spPr>
            <a:xfrm>
              <a:off x="-8929587" y="5563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-9525062" y="1221613"/>
              <a:ext cx="1223825" cy="1684700"/>
            </a:xfrm>
            <a:custGeom>
              <a:avLst/>
              <a:gdLst/>
              <a:ahLst/>
              <a:cxnLst/>
              <a:rect l="l" t="t" r="r" b="b"/>
              <a:pathLst>
                <a:path w="48953" h="67388" extrusionOk="0">
                  <a:moveTo>
                    <a:pt x="29324" y="0"/>
                  </a:moveTo>
                  <a:cubicBezTo>
                    <a:pt x="24561" y="0"/>
                    <a:pt x="19758" y="744"/>
                    <a:pt x="15249" y="1793"/>
                  </a:cubicBezTo>
                  <a:cubicBezTo>
                    <a:pt x="13248" y="2258"/>
                    <a:pt x="11059" y="2578"/>
                    <a:pt x="9223" y="3563"/>
                  </a:cubicBezTo>
                  <a:cubicBezTo>
                    <a:pt x="5928" y="5321"/>
                    <a:pt x="4380" y="9224"/>
                    <a:pt x="3396" y="12619"/>
                  </a:cubicBezTo>
                  <a:cubicBezTo>
                    <a:pt x="2091" y="17141"/>
                    <a:pt x="1693" y="21929"/>
                    <a:pt x="1239" y="26596"/>
                  </a:cubicBezTo>
                  <a:cubicBezTo>
                    <a:pt x="753" y="31737"/>
                    <a:pt x="421" y="36879"/>
                    <a:pt x="244" y="42043"/>
                  </a:cubicBezTo>
                  <a:cubicBezTo>
                    <a:pt x="101" y="46466"/>
                    <a:pt x="1" y="50889"/>
                    <a:pt x="123" y="55312"/>
                  </a:cubicBezTo>
                  <a:cubicBezTo>
                    <a:pt x="178" y="57523"/>
                    <a:pt x="288" y="59735"/>
                    <a:pt x="465" y="61935"/>
                  </a:cubicBezTo>
                  <a:cubicBezTo>
                    <a:pt x="554" y="62975"/>
                    <a:pt x="211" y="64468"/>
                    <a:pt x="952" y="65308"/>
                  </a:cubicBezTo>
                  <a:cubicBezTo>
                    <a:pt x="2456" y="67000"/>
                    <a:pt x="5397" y="66580"/>
                    <a:pt x="7410" y="66734"/>
                  </a:cubicBezTo>
                  <a:cubicBezTo>
                    <a:pt x="11786" y="67079"/>
                    <a:pt x="16120" y="67388"/>
                    <a:pt x="20489" y="67388"/>
                  </a:cubicBezTo>
                  <a:cubicBezTo>
                    <a:pt x="22003" y="67388"/>
                    <a:pt x="23521" y="67351"/>
                    <a:pt x="25046" y="67265"/>
                  </a:cubicBezTo>
                  <a:cubicBezTo>
                    <a:pt x="31891" y="66878"/>
                    <a:pt x="38935" y="65938"/>
                    <a:pt x="45580" y="64191"/>
                  </a:cubicBezTo>
                  <a:cubicBezTo>
                    <a:pt x="46896" y="63848"/>
                    <a:pt x="47737" y="63351"/>
                    <a:pt x="48245" y="62632"/>
                  </a:cubicBezTo>
                  <a:cubicBezTo>
                    <a:pt x="48798" y="61836"/>
                    <a:pt x="48953" y="60763"/>
                    <a:pt x="48909" y="59315"/>
                  </a:cubicBezTo>
                  <a:cubicBezTo>
                    <a:pt x="48875" y="57988"/>
                    <a:pt x="48853" y="56672"/>
                    <a:pt x="48831" y="55345"/>
                  </a:cubicBezTo>
                  <a:cubicBezTo>
                    <a:pt x="48721" y="46145"/>
                    <a:pt x="48157" y="36956"/>
                    <a:pt x="47139" y="27801"/>
                  </a:cubicBezTo>
                  <a:cubicBezTo>
                    <a:pt x="46620" y="23223"/>
                    <a:pt x="46001" y="18667"/>
                    <a:pt x="45271" y="14112"/>
                  </a:cubicBezTo>
                  <a:cubicBezTo>
                    <a:pt x="44762" y="10960"/>
                    <a:pt x="44298" y="7610"/>
                    <a:pt x="42606" y="4834"/>
                  </a:cubicBezTo>
                  <a:cubicBezTo>
                    <a:pt x="40947" y="2114"/>
                    <a:pt x="38249" y="854"/>
                    <a:pt x="35175" y="411"/>
                  </a:cubicBezTo>
                  <a:cubicBezTo>
                    <a:pt x="33247" y="127"/>
                    <a:pt x="31289" y="0"/>
                    <a:pt x="2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9481087" y="1260988"/>
              <a:ext cx="1133700" cy="1593675"/>
            </a:xfrm>
            <a:custGeom>
              <a:avLst/>
              <a:gdLst/>
              <a:ahLst/>
              <a:cxnLst/>
              <a:rect l="l" t="t" r="r" b="b"/>
              <a:pathLst>
                <a:path w="45348" h="63747" extrusionOk="0">
                  <a:moveTo>
                    <a:pt x="26833" y="1"/>
                  </a:moveTo>
                  <a:cubicBezTo>
                    <a:pt x="21139" y="1"/>
                    <a:pt x="15436" y="1236"/>
                    <a:pt x="9996" y="2894"/>
                  </a:cubicBezTo>
                  <a:cubicBezTo>
                    <a:pt x="5761" y="4177"/>
                    <a:pt x="4103" y="8478"/>
                    <a:pt x="3096" y="12426"/>
                  </a:cubicBezTo>
                  <a:cubicBezTo>
                    <a:pt x="1294" y="19481"/>
                    <a:pt x="962" y="27088"/>
                    <a:pt x="531" y="34331"/>
                  </a:cubicBezTo>
                  <a:cubicBezTo>
                    <a:pt x="0" y="43254"/>
                    <a:pt x="144" y="52145"/>
                    <a:pt x="365" y="61079"/>
                  </a:cubicBezTo>
                  <a:cubicBezTo>
                    <a:pt x="354" y="61378"/>
                    <a:pt x="409" y="61676"/>
                    <a:pt x="509" y="61964"/>
                  </a:cubicBezTo>
                  <a:cubicBezTo>
                    <a:pt x="531" y="62030"/>
                    <a:pt x="564" y="62096"/>
                    <a:pt x="608" y="62152"/>
                  </a:cubicBezTo>
                  <a:cubicBezTo>
                    <a:pt x="741" y="62296"/>
                    <a:pt x="907" y="62417"/>
                    <a:pt x="1106" y="62472"/>
                  </a:cubicBezTo>
                  <a:cubicBezTo>
                    <a:pt x="2466" y="63070"/>
                    <a:pt x="4910" y="62959"/>
                    <a:pt x="6425" y="63136"/>
                  </a:cubicBezTo>
                  <a:cubicBezTo>
                    <a:pt x="8293" y="63335"/>
                    <a:pt x="10173" y="63501"/>
                    <a:pt x="12053" y="63600"/>
                  </a:cubicBezTo>
                  <a:cubicBezTo>
                    <a:pt x="13883" y="63697"/>
                    <a:pt x="15713" y="63747"/>
                    <a:pt x="17544" y="63747"/>
                  </a:cubicBezTo>
                  <a:cubicBezTo>
                    <a:pt x="19473" y="63747"/>
                    <a:pt x="21402" y="63692"/>
                    <a:pt x="23332" y="63578"/>
                  </a:cubicBezTo>
                  <a:cubicBezTo>
                    <a:pt x="27080" y="63346"/>
                    <a:pt x="30818" y="62915"/>
                    <a:pt x="34522" y="62273"/>
                  </a:cubicBezTo>
                  <a:cubicBezTo>
                    <a:pt x="36313" y="61964"/>
                    <a:pt x="38105" y="61654"/>
                    <a:pt x="39885" y="61300"/>
                  </a:cubicBezTo>
                  <a:cubicBezTo>
                    <a:pt x="41013" y="61079"/>
                    <a:pt x="45347" y="60747"/>
                    <a:pt x="45336" y="59233"/>
                  </a:cubicBezTo>
                  <a:cubicBezTo>
                    <a:pt x="45292" y="50995"/>
                    <a:pt x="45071" y="42768"/>
                    <a:pt x="44396" y="34552"/>
                  </a:cubicBezTo>
                  <a:cubicBezTo>
                    <a:pt x="43700" y="26104"/>
                    <a:pt x="42870" y="17479"/>
                    <a:pt x="41112" y="9164"/>
                  </a:cubicBezTo>
                  <a:cubicBezTo>
                    <a:pt x="40305" y="5294"/>
                    <a:pt x="38613" y="1766"/>
                    <a:pt x="34445" y="816"/>
                  </a:cubicBezTo>
                  <a:cubicBezTo>
                    <a:pt x="31926" y="248"/>
                    <a:pt x="29380" y="1"/>
                    <a:pt x="26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463962" y="1990163"/>
              <a:ext cx="1085050" cy="90050"/>
            </a:xfrm>
            <a:custGeom>
              <a:avLst/>
              <a:gdLst/>
              <a:ahLst/>
              <a:cxnLst/>
              <a:rect l="l" t="t" r="r" b="b"/>
              <a:pathLst>
                <a:path w="43402" h="3602" extrusionOk="0">
                  <a:moveTo>
                    <a:pt x="43247" y="0"/>
                  </a:moveTo>
                  <a:cubicBezTo>
                    <a:pt x="34818" y="1266"/>
                    <a:pt x="26316" y="1896"/>
                    <a:pt x="17811" y="1896"/>
                  </a:cubicBezTo>
                  <a:cubicBezTo>
                    <a:pt x="11901" y="1896"/>
                    <a:pt x="5990" y="1592"/>
                    <a:pt x="100" y="984"/>
                  </a:cubicBezTo>
                  <a:cubicBezTo>
                    <a:pt x="67" y="1548"/>
                    <a:pt x="34" y="2112"/>
                    <a:pt x="1" y="2676"/>
                  </a:cubicBezTo>
                  <a:cubicBezTo>
                    <a:pt x="5936" y="3294"/>
                    <a:pt x="11891" y="3602"/>
                    <a:pt x="17845" y="3602"/>
                  </a:cubicBezTo>
                  <a:cubicBezTo>
                    <a:pt x="26389" y="3602"/>
                    <a:pt x="34930" y="2967"/>
                    <a:pt x="43402" y="1703"/>
                  </a:cubicBezTo>
                  <a:cubicBezTo>
                    <a:pt x="43346" y="1139"/>
                    <a:pt x="43302" y="564"/>
                    <a:pt x="43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9456762" y="1856363"/>
              <a:ext cx="1064875" cy="104725"/>
            </a:xfrm>
            <a:custGeom>
              <a:avLst/>
              <a:gdLst/>
              <a:ahLst/>
              <a:cxnLst/>
              <a:rect l="l" t="t" r="r" b="b"/>
              <a:pathLst>
                <a:path w="42595" h="4189" extrusionOk="0">
                  <a:moveTo>
                    <a:pt x="42406" y="0"/>
                  </a:moveTo>
                  <a:cubicBezTo>
                    <a:pt x="33235" y="1658"/>
                    <a:pt x="23940" y="2489"/>
                    <a:pt x="14637" y="2489"/>
                  </a:cubicBezTo>
                  <a:cubicBezTo>
                    <a:pt x="9795" y="2489"/>
                    <a:pt x="4951" y="2264"/>
                    <a:pt x="122" y="1814"/>
                  </a:cubicBezTo>
                  <a:cubicBezTo>
                    <a:pt x="78" y="2378"/>
                    <a:pt x="33" y="2942"/>
                    <a:pt x="0" y="3505"/>
                  </a:cubicBezTo>
                  <a:cubicBezTo>
                    <a:pt x="4877" y="3961"/>
                    <a:pt x="9767" y="4188"/>
                    <a:pt x="14656" y="4188"/>
                  </a:cubicBezTo>
                  <a:cubicBezTo>
                    <a:pt x="24013" y="4188"/>
                    <a:pt x="33363" y="3355"/>
                    <a:pt x="42594" y="1692"/>
                  </a:cubicBezTo>
                  <a:cubicBezTo>
                    <a:pt x="42539" y="1128"/>
                    <a:pt x="42472" y="564"/>
                    <a:pt x="4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9472812" y="2095188"/>
              <a:ext cx="1104975" cy="132425"/>
            </a:xfrm>
            <a:custGeom>
              <a:avLst/>
              <a:gdLst/>
              <a:ahLst/>
              <a:cxnLst/>
              <a:rect l="l" t="t" r="r" b="b"/>
              <a:pathLst>
                <a:path w="44199" h="5297" extrusionOk="0">
                  <a:moveTo>
                    <a:pt x="43955" y="1"/>
                  </a:moveTo>
                  <a:cubicBezTo>
                    <a:pt x="31976" y="1543"/>
                    <a:pt x="19906" y="2317"/>
                    <a:pt x="7827" y="2317"/>
                  </a:cubicBezTo>
                  <a:cubicBezTo>
                    <a:pt x="5266" y="2317"/>
                    <a:pt x="2705" y="2282"/>
                    <a:pt x="145" y="2212"/>
                  </a:cubicBezTo>
                  <a:cubicBezTo>
                    <a:pt x="89" y="3208"/>
                    <a:pt x="45" y="4203"/>
                    <a:pt x="1" y="5198"/>
                  </a:cubicBezTo>
                  <a:cubicBezTo>
                    <a:pt x="2513" y="5264"/>
                    <a:pt x="5025" y="5297"/>
                    <a:pt x="7536" y="5297"/>
                  </a:cubicBezTo>
                  <a:cubicBezTo>
                    <a:pt x="19794" y="5297"/>
                    <a:pt x="32038" y="4513"/>
                    <a:pt x="44198" y="2953"/>
                  </a:cubicBezTo>
                  <a:cubicBezTo>
                    <a:pt x="44154" y="2367"/>
                    <a:pt x="44110" y="1770"/>
                    <a:pt x="44054" y="1184"/>
                  </a:cubicBezTo>
                  <a:cubicBezTo>
                    <a:pt x="44021" y="797"/>
                    <a:pt x="43988" y="399"/>
                    <a:pt x="4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9318837" y="1106088"/>
              <a:ext cx="769650" cy="727300"/>
            </a:xfrm>
            <a:custGeom>
              <a:avLst/>
              <a:gdLst/>
              <a:ahLst/>
              <a:cxnLst/>
              <a:rect l="l" t="t" r="r" b="b"/>
              <a:pathLst>
                <a:path w="30786" h="29092" extrusionOk="0">
                  <a:moveTo>
                    <a:pt x="15309" y="0"/>
                  </a:moveTo>
                  <a:cubicBezTo>
                    <a:pt x="14903" y="0"/>
                    <a:pt x="14492" y="15"/>
                    <a:pt x="14077" y="45"/>
                  </a:cubicBezTo>
                  <a:cubicBezTo>
                    <a:pt x="8537" y="443"/>
                    <a:pt x="3108" y="2445"/>
                    <a:pt x="1626" y="8305"/>
                  </a:cubicBezTo>
                  <a:cubicBezTo>
                    <a:pt x="1" y="14697"/>
                    <a:pt x="963" y="22127"/>
                    <a:pt x="2400" y="28463"/>
                  </a:cubicBezTo>
                  <a:cubicBezTo>
                    <a:pt x="2485" y="28846"/>
                    <a:pt x="2874" y="29092"/>
                    <a:pt x="3250" y="29092"/>
                  </a:cubicBezTo>
                  <a:cubicBezTo>
                    <a:pt x="3461" y="29092"/>
                    <a:pt x="3669" y="29014"/>
                    <a:pt x="3816" y="28839"/>
                  </a:cubicBezTo>
                  <a:cubicBezTo>
                    <a:pt x="5386" y="27004"/>
                    <a:pt x="7586" y="25765"/>
                    <a:pt x="9997" y="25544"/>
                  </a:cubicBezTo>
                  <a:cubicBezTo>
                    <a:pt x="10240" y="25524"/>
                    <a:pt x="10485" y="25515"/>
                    <a:pt x="10729" y="25515"/>
                  </a:cubicBezTo>
                  <a:cubicBezTo>
                    <a:pt x="11728" y="25515"/>
                    <a:pt x="12728" y="25677"/>
                    <a:pt x="13679" y="25997"/>
                  </a:cubicBezTo>
                  <a:cubicBezTo>
                    <a:pt x="14881" y="26409"/>
                    <a:pt x="15578" y="27235"/>
                    <a:pt x="16556" y="27235"/>
                  </a:cubicBezTo>
                  <a:cubicBezTo>
                    <a:pt x="16865" y="27235"/>
                    <a:pt x="17203" y="27153"/>
                    <a:pt x="17594" y="26948"/>
                  </a:cubicBezTo>
                  <a:cubicBezTo>
                    <a:pt x="18755" y="26340"/>
                    <a:pt x="19805" y="25588"/>
                    <a:pt x="21032" y="25102"/>
                  </a:cubicBezTo>
                  <a:cubicBezTo>
                    <a:pt x="21954" y="24742"/>
                    <a:pt x="22934" y="24504"/>
                    <a:pt x="23854" y="24504"/>
                  </a:cubicBezTo>
                  <a:cubicBezTo>
                    <a:pt x="25339" y="24504"/>
                    <a:pt x="26666" y="25125"/>
                    <a:pt x="27335" y="26860"/>
                  </a:cubicBezTo>
                  <a:cubicBezTo>
                    <a:pt x="27478" y="27223"/>
                    <a:pt x="27907" y="27465"/>
                    <a:pt x="28293" y="27465"/>
                  </a:cubicBezTo>
                  <a:cubicBezTo>
                    <a:pt x="28623" y="27465"/>
                    <a:pt x="28922" y="27288"/>
                    <a:pt x="28983" y="26860"/>
                  </a:cubicBezTo>
                  <a:cubicBezTo>
                    <a:pt x="29890" y="20469"/>
                    <a:pt x="30785" y="13646"/>
                    <a:pt x="27789" y="7642"/>
                  </a:cubicBezTo>
                  <a:cubicBezTo>
                    <a:pt x="25300" y="2654"/>
                    <a:pt x="20707" y="0"/>
                    <a:pt x="15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9261612" y="1148688"/>
              <a:ext cx="661275" cy="620350"/>
            </a:xfrm>
            <a:custGeom>
              <a:avLst/>
              <a:gdLst/>
              <a:ahLst/>
              <a:cxnLst/>
              <a:rect l="l" t="t" r="r" b="b"/>
              <a:pathLst>
                <a:path w="26451" h="24814" extrusionOk="0">
                  <a:moveTo>
                    <a:pt x="12940" y="0"/>
                  </a:moveTo>
                  <a:cubicBezTo>
                    <a:pt x="12557" y="0"/>
                    <a:pt x="12170" y="15"/>
                    <a:pt x="11777" y="44"/>
                  </a:cubicBezTo>
                  <a:cubicBezTo>
                    <a:pt x="9267" y="243"/>
                    <a:pt x="6447" y="752"/>
                    <a:pt x="4291" y="2134"/>
                  </a:cubicBezTo>
                  <a:cubicBezTo>
                    <a:pt x="1748" y="3759"/>
                    <a:pt x="863" y="6590"/>
                    <a:pt x="554" y="9454"/>
                  </a:cubicBezTo>
                  <a:cubicBezTo>
                    <a:pt x="1" y="14552"/>
                    <a:pt x="410" y="19782"/>
                    <a:pt x="1427" y="24813"/>
                  </a:cubicBezTo>
                  <a:cubicBezTo>
                    <a:pt x="3431" y="23027"/>
                    <a:pt x="5932" y="22103"/>
                    <a:pt x="8478" y="22103"/>
                  </a:cubicBezTo>
                  <a:cubicBezTo>
                    <a:pt x="10470" y="22103"/>
                    <a:pt x="12490" y="22669"/>
                    <a:pt x="14320" y="23829"/>
                  </a:cubicBezTo>
                  <a:lnTo>
                    <a:pt x="14331" y="23840"/>
                  </a:lnTo>
                  <a:cubicBezTo>
                    <a:pt x="16373" y="22459"/>
                    <a:pt x="18629" y="21087"/>
                    <a:pt x="21126" y="21087"/>
                  </a:cubicBezTo>
                  <a:cubicBezTo>
                    <a:pt x="21347" y="21087"/>
                    <a:pt x="21570" y="21097"/>
                    <a:pt x="21795" y="21120"/>
                  </a:cubicBezTo>
                  <a:cubicBezTo>
                    <a:pt x="23189" y="21264"/>
                    <a:pt x="24405" y="21783"/>
                    <a:pt x="25323" y="22668"/>
                  </a:cubicBezTo>
                  <a:cubicBezTo>
                    <a:pt x="26019" y="17449"/>
                    <a:pt x="26451" y="11953"/>
                    <a:pt x="24162" y="7099"/>
                  </a:cubicBezTo>
                  <a:cubicBezTo>
                    <a:pt x="21965" y="2449"/>
                    <a:pt x="17891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694337" y="799888"/>
              <a:ext cx="252125" cy="260100"/>
            </a:xfrm>
            <a:custGeom>
              <a:avLst/>
              <a:gdLst/>
              <a:ahLst/>
              <a:cxnLst/>
              <a:rect l="l" t="t" r="r" b="b"/>
              <a:pathLst>
                <a:path w="10085" h="10404" extrusionOk="0">
                  <a:moveTo>
                    <a:pt x="4677" y="0"/>
                  </a:moveTo>
                  <a:cubicBezTo>
                    <a:pt x="3675" y="0"/>
                    <a:pt x="2690" y="285"/>
                    <a:pt x="1847" y="827"/>
                  </a:cubicBezTo>
                  <a:cubicBezTo>
                    <a:pt x="1238" y="1225"/>
                    <a:pt x="763" y="1800"/>
                    <a:pt x="464" y="2463"/>
                  </a:cubicBezTo>
                  <a:cubicBezTo>
                    <a:pt x="210" y="3071"/>
                    <a:pt x="77" y="3724"/>
                    <a:pt x="55" y="4387"/>
                  </a:cubicBezTo>
                  <a:cubicBezTo>
                    <a:pt x="0" y="5681"/>
                    <a:pt x="310" y="6964"/>
                    <a:pt x="962" y="8091"/>
                  </a:cubicBezTo>
                  <a:cubicBezTo>
                    <a:pt x="1681" y="9330"/>
                    <a:pt x="2930" y="10159"/>
                    <a:pt x="4346" y="10347"/>
                  </a:cubicBezTo>
                  <a:cubicBezTo>
                    <a:pt x="4588" y="10385"/>
                    <a:pt x="4832" y="10403"/>
                    <a:pt x="5074" y="10403"/>
                  </a:cubicBezTo>
                  <a:cubicBezTo>
                    <a:pt x="6047" y="10403"/>
                    <a:pt x="7001" y="10104"/>
                    <a:pt x="7807" y="9529"/>
                  </a:cubicBezTo>
                  <a:cubicBezTo>
                    <a:pt x="8912" y="8733"/>
                    <a:pt x="9653" y="7527"/>
                    <a:pt x="9863" y="6178"/>
                  </a:cubicBezTo>
                  <a:cubicBezTo>
                    <a:pt x="10085" y="4741"/>
                    <a:pt x="9720" y="3281"/>
                    <a:pt x="8857" y="2120"/>
                  </a:cubicBezTo>
                  <a:cubicBezTo>
                    <a:pt x="8116" y="1125"/>
                    <a:pt x="7055" y="428"/>
                    <a:pt x="5849" y="141"/>
                  </a:cubicBezTo>
                  <a:cubicBezTo>
                    <a:pt x="5706" y="108"/>
                    <a:pt x="5562" y="75"/>
                    <a:pt x="5418" y="53"/>
                  </a:cubicBezTo>
                  <a:cubicBezTo>
                    <a:pt x="5171" y="18"/>
                    <a:pt x="4924" y="0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8656487" y="837538"/>
              <a:ext cx="180550" cy="184175"/>
            </a:xfrm>
            <a:custGeom>
              <a:avLst/>
              <a:gdLst/>
              <a:ahLst/>
              <a:cxnLst/>
              <a:rect l="l" t="t" r="r" b="b"/>
              <a:pathLst>
                <a:path w="7222" h="7367" extrusionOk="0">
                  <a:moveTo>
                    <a:pt x="3195" y="0"/>
                  </a:moveTo>
                  <a:cubicBezTo>
                    <a:pt x="2477" y="0"/>
                    <a:pt x="1757" y="247"/>
                    <a:pt x="1184" y="659"/>
                  </a:cubicBezTo>
                  <a:cubicBezTo>
                    <a:pt x="299" y="1300"/>
                    <a:pt x="1" y="2240"/>
                    <a:pt x="34" y="3301"/>
                  </a:cubicBezTo>
                  <a:cubicBezTo>
                    <a:pt x="78" y="4175"/>
                    <a:pt x="322" y="5037"/>
                    <a:pt x="764" y="5800"/>
                  </a:cubicBezTo>
                  <a:cubicBezTo>
                    <a:pt x="1356" y="6823"/>
                    <a:pt x="2435" y="7367"/>
                    <a:pt x="3531" y="7367"/>
                  </a:cubicBezTo>
                  <a:cubicBezTo>
                    <a:pt x="4236" y="7367"/>
                    <a:pt x="4948" y="7141"/>
                    <a:pt x="5541" y="6674"/>
                  </a:cubicBezTo>
                  <a:cubicBezTo>
                    <a:pt x="7045" y="5469"/>
                    <a:pt x="7222" y="3478"/>
                    <a:pt x="6260" y="1897"/>
                  </a:cubicBezTo>
                  <a:cubicBezTo>
                    <a:pt x="5751" y="1034"/>
                    <a:pt x="4933" y="404"/>
                    <a:pt x="3982" y="106"/>
                  </a:cubicBezTo>
                  <a:cubicBezTo>
                    <a:pt x="3725" y="34"/>
                    <a:pt x="3460" y="0"/>
                    <a:pt x="3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9391812" y="26788"/>
              <a:ext cx="887125" cy="1771775"/>
            </a:xfrm>
            <a:custGeom>
              <a:avLst/>
              <a:gdLst/>
              <a:ahLst/>
              <a:cxnLst/>
              <a:rect l="l" t="t" r="r" b="b"/>
              <a:pathLst>
                <a:path w="35485" h="70871" extrusionOk="0">
                  <a:moveTo>
                    <a:pt x="17729" y="0"/>
                  </a:moveTo>
                  <a:cubicBezTo>
                    <a:pt x="15870" y="0"/>
                    <a:pt x="13956" y="314"/>
                    <a:pt x="12098" y="933"/>
                  </a:cubicBezTo>
                  <a:cubicBezTo>
                    <a:pt x="7940" y="2315"/>
                    <a:pt x="4534" y="5555"/>
                    <a:pt x="2500" y="10011"/>
                  </a:cubicBezTo>
                  <a:cubicBezTo>
                    <a:pt x="930" y="13472"/>
                    <a:pt x="111" y="17619"/>
                    <a:pt x="67" y="22363"/>
                  </a:cubicBezTo>
                  <a:cubicBezTo>
                    <a:pt x="1" y="28356"/>
                    <a:pt x="941" y="33398"/>
                    <a:pt x="2854" y="37313"/>
                  </a:cubicBezTo>
                  <a:cubicBezTo>
                    <a:pt x="3738" y="39148"/>
                    <a:pt x="5010" y="40785"/>
                    <a:pt x="6569" y="42100"/>
                  </a:cubicBezTo>
                  <a:cubicBezTo>
                    <a:pt x="7100" y="42543"/>
                    <a:pt x="7664" y="42963"/>
                    <a:pt x="8261" y="43328"/>
                  </a:cubicBezTo>
                  <a:cubicBezTo>
                    <a:pt x="8604" y="43549"/>
                    <a:pt x="8615" y="43693"/>
                    <a:pt x="8659" y="44190"/>
                  </a:cubicBezTo>
                  <a:lnTo>
                    <a:pt x="8681" y="44434"/>
                  </a:lnTo>
                  <a:cubicBezTo>
                    <a:pt x="8725" y="44887"/>
                    <a:pt x="8758" y="45340"/>
                    <a:pt x="8803" y="45794"/>
                  </a:cubicBezTo>
                  <a:cubicBezTo>
                    <a:pt x="8869" y="46722"/>
                    <a:pt x="8924" y="47640"/>
                    <a:pt x="8946" y="48514"/>
                  </a:cubicBezTo>
                  <a:cubicBezTo>
                    <a:pt x="9002" y="50327"/>
                    <a:pt x="8935" y="52141"/>
                    <a:pt x="8769" y="53943"/>
                  </a:cubicBezTo>
                  <a:cubicBezTo>
                    <a:pt x="8769" y="54007"/>
                    <a:pt x="14488" y="70871"/>
                    <a:pt x="19325" y="70871"/>
                  </a:cubicBezTo>
                  <a:cubicBezTo>
                    <a:pt x="19535" y="70871"/>
                    <a:pt x="19743" y="70839"/>
                    <a:pt x="19949" y="70773"/>
                  </a:cubicBezTo>
                  <a:cubicBezTo>
                    <a:pt x="22359" y="69999"/>
                    <a:pt x="24338" y="66825"/>
                    <a:pt x="24913" y="64392"/>
                  </a:cubicBezTo>
                  <a:cubicBezTo>
                    <a:pt x="25577" y="61595"/>
                    <a:pt x="25654" y="58631"/>
                    <a:pt x="25754" y="55757"/>
                  </a:cubicBezTo>
                  <a:cubicBezTo>
                    <a:pt x="25765" y="55126"/>
                    <a:pt x="25831" y="54496"/>
                    <a:pt x="25864" y="53866"/>
                  </a:cubicBezTo>
                  <a:cubicBezTo>
                    <a:pt x="25898" y="53357"/>
                    <a:pt x="25931" y="52837"/>
                    <a:pt x="25942" y="52329"/>
                  </a:cubicBezTo>
                  <a:cubicBezTo>
                    <a:pt x="25953" y="51212"/>
                    <a:pt x="25920" y="50095"/>
                    <a:pt x="25820" y="48978"/>
                  </a:cubicBezTo>
                  <a:cubicBezTo>
                    <a:pt x="25732" y="47917"/>
                    <a:pt x="25809" y="46844"/>
                    <a:pt x="25809" y="45783"/>
                  </a:cubicBezTo>
                  <a:cubicBezTo>
                    <a:pt x="25809" y="45318"/>
                    <a:pt x="25699" y="44677"/>
                    <a:pt x="25975" y="44279"/>
                  </a:cubicBezTo>
                  <a:cubicBezTo>
                    <a:pt x="26240" y="43870"/>
                    <a:pt x="26893" y="43693"/>
                    <a:pt x="27302" y="43438"/>
                  </a:cubicBezTo>
                  <a:cubicBezTo>
                    <a:pt x="27877" y="43051"/>
                    <a:pt x="28419" y="42631"/>
                    <a:pt x="28927" y="42178"/>
                  </a:cubicBezTo>
                  <a:cubicBezTo>
                    <a:pt x="30066" y="41183"/>
                    <a:pt x="31039" y="40033"/>
                    <a:pt x="31836" y="38761"/>
                  </a:cubicBezTo>
                  <a:cubicBezTo>
                    <a:pt x="34368" y="34670"/>
                    <a:pt x="35485" y="29373"/>
                    <a:pt x="35241" y="22562"/>
                  </a:cubicBezTo>
                  <a:cubicBezTo>
                    <a:pt x="35020" y="16392"/>
                    <a:pt x="33361" y="5478"/>
                    <a:pt x="24737" y="1674"/>
                  </a:cubicBezTo>
                  <a:cubicBezTo>
                    <a:pt x="24637" y="1630"/>
                    <a:pt x="24549" y="1597"/>
                    <a:pt x="24460" y="1563"/>
                  </a:cubicBezTo>
                  <a:cubicBezTo>
                    <a:pt x="24372" y="1541"/>
                    <a:pt x="24283" y="1508"/>
                    <a:pt x="24173" y="1453"/>
                  </a:cubicBezTo>
                  <a:cubicBezTo>
                    <a:pt x="22846" y="812"/>
                    <a:pt x="21441" y="369"/>
                    <a:pt x="19982" y="159"/>
                  </a:cubicBezTo>
                  <a:cubicBezTo>
                    <a:pt x="19245" y="53"/>
                    <a:pt x="18491" y="0"/>
                    <a:pt x="17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9359187" y="64688"/>
              <a:ext cx="816350" cy="1679000"/>
            </a:xfrm>
            <a:custGeom>
              <a:avLst/>
              <a:gdLst/>
              <a:ahLst/>
              <a:cxnLst/>
              <a:rect l="l" t="t" r="r" b="b"/>
              <a:pathLst>
                <a:path w="32654" h="67160" extrusionOk="0">
                  <a:moveTo>
                    <a:pt x="16728" y="1"/>
                  </a:moveTo>
                  <a:cubicBezTo>
                    <a:pt x="15280" y="1"/>
                    <a:pt x="13812" y="205"/>
                    <a:pt x="12374" y="567"/>
                  </a:cubicBezTo>
                  <a:cubicBezTo>
                    <a:pt x="8637" y="1507"/>
                    <a:pt x="5607" y="3907"/>
                    <a:pt x="3627" y="7168"/>
                  </a:cubicBezTo>
                  <a:cubicBezTo>
                    <a:pt x="1692" y="10386"/>
                    <a:pt x="764" y="14113"/>
                    <a:pt x="432" y="17828"/>
                  </a:cubicBezTo>
                  <a:cubicBezTo>
                    <a:pt x="1" y="22494"/>
                    <a:pt x="410" y="27205"/>
                    <a:pt x="1659" y="31738"/>
                  </a:cubicBezTo>
                  <a:cubicBezTo>
                    <a:pt x="2699" y="35432"/>
                    <a:pt x="4645" y="38539"/>
                    <a:pt x="7818" y="40573"/>
                  </a:cubicBezTo>
                  <a:cubicBezTo>
                    <a:pt x="7984" y="40728"/>
                    <a:pt x="8150" y="40905"/>
                    <a:pt x="8283" y="41093"/>
                  </a:cubicBezTo>
                  <a:cubicBezTo>
                    <a:pt x="8393" y="41248"/>
                    <a:pt x="8493" y="41414"/>
                    <a:pt x="8570" y="41591"/>
                  </a:cubicBezTo>
                  <a:cubicBezTo>
                    <a:pt x="8736" y="42110"/>
                    <a:pt x="8847" y="42652"/>
                    <a:pt x="8924" y="43194"/>
                  </a:cubicBezTo>
                  <a:cubicBezTo>
                    <a:pt x="8924" y="43216"/>
                    <a:pt x="8935" y="43238"/>
                    <a:pt x="8946" y="43249"/>
                  </a:cubicBezTo>
                  <a:cubicBezTo>
                    <a:pt x="9245" y="46213"/>
                    <a:pt x="9267" y="49198"/>
                    <a:pt x="9012" y="52173"/>
                  </a:cubicBezTo>
                  <a:cubicBezTo>
                    <a:pt x="9432" y="55715"/>
                    <a:pt x="15732" y="67159"/>
                    <a:pt x="18401" y="67159"/>
                  </a:cubicBezTo>
                  <a:cubicBezTo>
                    <a:pt x="18474" y="67159"/>
                    <a:pt x="18544" y="67151"/>
                    <a:pt x="18610" y="67134"/>
                  </a:cubicBezTo>
                  <a:cubicBezTo>
                    <a:pt x="20391" y="66680"/>
                    <a:pt x="21209" y="64502"/>
                    <a:pt x="21684" y="62954"/>
                  </a:cubicBezTo>
                  <a:cubicBezTo>
                    <a:pt x="22381" y="60709"/>
                    <a:pt x="22702" y="58354"/>
                    <a:pt x="22923" y="56032"/>
                  </a:cubicBezTo>
                  <a:cubicBezTo>
                    <a:pt x="23067" y="54451"/>
                    <a:pt x="23210" y="52869"/>
                    <a:pt x="23210" y="51277"/>
                  </a:cubicBezTo>
                  <a:cubicBezTo>
                    <a:pt x="23210" y="49740"/>
                    <a:pt x="22989" y="48236"/>
                    <a:pt x="22956" y="46699"/>
                  </a:cubicBezTo>
                  <a:cubicBezTo>
                    <a:pt x="22923" y="45317"/>
                    <a:pt x="22779" y="43802"/>
                    <a:pt x="23354" y="42475"/>
                  </a:cubicBezTo>
                  <a:cubicBezTo>
                    <a:pt x="23995" y="40994"/>
                    <a:pt x="25488" y="40529"/>
                    <a:pt x="26638" y="39545"/>
                  </a:cubicBezTo>
                  <a:cubicBezTo>
                    <a:pt x="27821" y="38539"/>
                    <a:pt x="28817" y="37345"/>
                    <a:pt x="29580" y="35996"/>
                  </a:cubicBezTo>
                  <a:cubicBezTo>
                    <a:pt x="31625" y="32402"/>
                    <a:pt x="32278" y="28145"/>
                    <a:pt x="32410" y="24076"/>
                  </a:cubicBezTo>
                  <a:cubicBezTo>
                    <a:pt x="32654" y="16523"/>
                    <a:pt x="31172" y="6317"/>
                    <a:pt x="23995" y="2182"/>
                  </a:cubicBezTo>
                  <a:cubicBezTo>
                    <a:pt x="23664" y="1960"/>
                    <a:pt x="23553" y="1905"/>
                    <a:pt x="23321" y="1761"/>
                  </a:cubicBezTo>
                  <a:cubicBezTo>
                    <a:pt x="21308" y="523"/>
                    <a:pt x="19043" y="1"/>
                    <a:pt x="1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9357812" y="64563"/>
              <a:ext cx="814700" cy="749650"/>
            </a:xfrm>
            <a:custGeom>
              <a:avLst/>
              <a:gdLst/>
              <a:ahLst/>
              <a:cxnLst/>
              <a:rect l="l" t="t" r="r" b="b"/>
              <a:pathLst>
                <a:path w="32588" h="29986" extrusionOk="0">
                  <a:moveTo>
                    <a:pt x="16671" y="0"/>
                  </a:moveTo>
                  <a:cubicBezTo>
                    <a:pt x="15224" y="0"/>
                    <a:pt x="13757" y="204"/>
                    <a:pt x="12319" y="561"/>
                  </a:cubicBezTo>
                  <a:cubicBezTo>
                    <a:pt x="8582" y="1501"/>
                    <a:pt x="5552" y="3900"/>
                    <a:pt x="3572" y="7173"/>
                  </a:cubicBezTo>
                  <a:cubicBezTo>
                    <a:pt x="1637" y="10380"/>
                    <a:pt x="709" y="14118"/>
                    <a:pt x="377" y="17822"/>
                  </a:cubicBezTo>
                  <a:cubicBezTo>
                    <a:pt x="1" y="21891"/>
                    <a:pt x="266" y="25993"/>
                    <a:pt x="1162" y="29985"/>
                  </a:cubicBezTo>
                  <a:cubicBezTo>
                    <a:pt x="3948" y="24003"/>
                    <a:pt x="5342" y="17479"/>
                    <a:pt x="5242" y="10889"/>
                  </a:cubicBezTo>
                  <a:lnTo>
                    <a:pt x="5242" y="10889"/>
                  </a:lnTo>
                  <a:cubicBezTo>
                    <a:pt x="7985" y="11401"/>
                    <a:pt x="10760" y="11656"/>
                    <a:pt x="13533" y="11656"/>
                  </a:cubicBezTo>
                  <a:cubicBezTo>
                    <a:pt x="18003" y="11656"/>
                    <a:pt x="22465" y="10994"/>
                    <a:pt x="26771" y="9684"/>
                  </a:cubicBezTo>
                  <a:cubicBezTo>
                    <a:pt x="27191" y="16185"/>
                    <a:pt x="28972" y="22510"/>
                    <a:pt x="32001" y="28271"/>
                  </a:cubicBezTo>
                  <a:cubicBezTo>
                    <a:pt x="32189" y="26878"/>
                    <a:pt x="32311" y="25474"/>
                    <a:pt x="32344" y="24069"/>
                  </a:cubicBezTo>
                  <a:cubicBezTo>
                    <a:pt x="32588" y="16528"/>
                    <a:pt x="31117" y="6311"/>
                    <a:pt x="23940" y="2175"/>
                  </a:cubicBezTo>
                  <a:cubicBezTo>
                    <a:pt x="23609" y="1965"/>
                    <a:pt x="23498" y="1899"/>
                    <a:pt x="23266" y="1766"/>
                  </a:cubicBezTo>
                  <a:cubicBezTo>
                    <a:pt x="21252" y="521"/>
                    <a:pt x="18987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9068362" y="1096138"/>
              <a:ext cx="315700" cy="445500"/>
            </a:xfrm>
            <a:custGeom>
              <a:avLst/>
              <a:gdLst/>
              <a:ahLst/>
              <a:cxnLst/>
              <a:rect l="l" t="t" r="r" b="b"/>
              <a:pathLst>
                <a:path w="12628" h="17820" extrusionOk="0">
                  <a:moveTo>
                    <a:pt x="12628" y="1"/>
                  </a:moveTo>
                  <a:lnTo>
                    <a:pt x="12628" y="1"/>
                  </a:lnTo>
                  <a:cubicBezTo>
                    <a:pt x="10007" y="642"/>
                    <a:pt x="7331" y="1040"/>
                    <a:pt x="4633" y="1206"/>
                  </a:cubicBezTo>
                  <a:cubicBezTo>
                    <a:pt x="4517" y="1212"/>
                    <a:pt x="4397" y="1215"/>
                    <a:pt x="4272" y="1215"/>
                  </a:cubicBezTo>
                  <a:cubicBezTo>
                    <a:pt x="3888" y="1215"/>
                    <a:pt x="3470" y="1192"/>
                    <a:pt x="3055" y="1192"/>
                  </a:cubicBezTo>
                  <a:cubicBezTo>
                    <a:pt x="1940" y="1192"/>
                    <a:pt x="850" y="1355"/>
                    <a:pt x="509" y="2555"/>
                  </a:cubicBezTo>
                  <a:cubicBezTo>
                    <a:pt x="0" y="4324"/>
                    <a:pt x="1515" y="7210"/>
                    <a:pt x="2156" y="8781"/>
                  </a:cubicBezTo>
                  <a:cubicBezTo>
                    <a:pt x="3196" y="11335"/>
                    <a:pt x="4489" y="14121"/>
                    <a:pt x="6303" y="16222"/>
                  </a:cubicBezTo>
                  <a:cubicBezTo>
                    <a:pt x="7252" y="17319"/>
                    <a:pt x="8398" y="17820"/>
                    <a:pt x="9533" y="17820"/>
                  </a:cubicBezTo>
                  <a:cubicBezTo>
                    <a:pt x="10012" y="17820"/>
                    <a:pt x="10488" y="17731"/>
                    <a:pt x="10947" y="17560"/>
                  </a:cubicBezTo>
                  <a:cubicBezTo>
                    <a:pt x="11091" y="16632"/>
                    <a:pt x="11201" y="15703"/>
                    <a:pt x="11290" y="14774"/>
                  </a:cubicBezTo>
                  <a:cubicBezTo>
                    <a:pt x="11434" y="13193"/>
                    <a:pt x="11566" y="11611"/>
                    <a:pt x="11577" y="10019"/>
                  </a:cubicBezTo>
                  <a:cubicBezTo>
                    <a:pt x="11577" y="8482"/>
                    <a:pt x="11356" y="6978"/>
                    <a:pt x="11323" y="5441"/>
                  </a:cubicBezTo>
                  <a:cubicBezTo>
                    <a:pt x="11290" y="4059"/>
                    <a:pt x="11146" y="2544"/>
                    <a:pt x="11721" y="1217"/>
                  </a:cubicBezTo>
                  <a:cubicBezTo>
                    <a:pt x="11931" y="753"/>
                    <a:pt x="12241" y="333"/>
                    <a:pt x="12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9381862" y="-77937"/>
              <a:ext cx="877175" cy="390725"/>
            </a:xfrm>
            <a:custGeom>
              <a:avLst/>
              <a:gdLst/>
              <a:ahLst/>
              <a:cxnLst/>
              <a:rect l="l" t="t" r="r" b="b"/>
              <a:pathLst>
                <a:path w="35087" h="15629" extrusionOk="0">
                  <a:moveTo>
                    <a:pt x="18830" y="0"/>
                  </a:moveTo>
                  <a:cubicBezTo>
                    <a:pt x="15060" y="0"/>
                    <a:pt x="11247" y="759"/>
                    <a:pt x="7852" y="2070"/>
                  </a:cubicBezTo>
                  <a:cubicBezTo>
                    <a:pt x="5154" y="3110"/>
                    <a:pt x="2411" y="4558"/>
                    <a:pt x="1084" y="7267"/>
                  </a:cubicBezTo>
                  <a:cubicBezTo>
                    <a:pt x="1" y="9490"/>
                    <a:pt x="277" y="12000"/>
                    <a:pt x="1936" y="13836"/>
                  </a:cubicBezTo>
                  <a:cubicBezTo>
                    <a:pt x="2058" y="13979"/>
                    <a:pt x="2234" y="14068"/>
                    <a:pt x="2433" y="14090"/>
                  </a:cubicBezTo>
                  <a:cubicBezTo>
                    <a:pt x="5825" y="15238"/>
                    <a:pt x="9372" y="15629"/>
                    <a:pt x="12937" y="15629"/>
                  </a:cubicBezTo>
                  <a:cubicBezTo>
                    <a:pt x="15451" y="15629"/>
                    <a:pt x="17974" y="15434"/>
                    <a:pt x="20457" y="15173"/>
                  </a:cubicBezTo>
                  <a:cubicBezTo>
                    <a:pt x="23211" y="14886"/>
                    <a:pt x="25997" y="14610"/>
                    <a:pt x="28728" y="14145"/>
                  </a:cubicBezTo>
                  <a:cubicBezTo>
                    <a:pt x="30730" y="13802"/>
                    <a:pt x="32864" y="12973"/>
                    <a:pt x="33550" y="10883"/>
                  </a:cubicBezTo>
                  <a:cubicBezTo>
                    <a:pt x="35087" y="6195"/>
                    <a:pt x="29956" y="2247"/>
                    <a:pt x="26119" y="1053"/>
                  </a:cubicBezTo>
                  <a:cubicBezTo>
                    <a:pt x="23796" y="331"/>
                    <a:pt x="21322" y="0"/>
                    <a:pt x="18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9370787" y="-37137"/>
              <a:ext cx="809425" cy="310000"/>
            </a:xfrm>
            <a:custGeom>
              <a:avLst/>
              <a:gdLst/>
              <a:ahLst/>
              <a:cxnLst/>
              <a:rect l="l" t="t" r="r" b="b"/>
              <a:pathLst>
                <a:path w="32377" h="12400" extrusionOk="0">
                  <a:moveTo>
                    <a:pt x="18720" y="1"/>
                  </a:moveTo>
                  <a:cubicBezTo>
                    <a:pt x="17404" y="1"/>
                    <a:pt x="16135" y="84"/>
                    <a:pt x="14994" y="206"/>
                  </a:cubicBezTo>
                  <a:cubicBezTo>
                    <a:pt x="11832" y="538"/>
                    <a:pt x="8514" y="1411"/>
                    <a:pt x="5706" y="2926"/>
                  </a:cubicBezTo>
                  <a:cubicBezTo>
                    <a:pt x="2941" y="4419"/>
                    <a:pt x="0" y="7946"/>
                    <a:pt x="2532" y="10943"/>
                  </a:cubicBezTo>
                  <a:cubicBezTo>
                    <a:pt x="5779" y="12032"/>
                    <a:pt x="9157" y="12399"/>
                    <a:pt x="12554" y="12399"/>
                  </a:cubicBezTo>
                  <a:cubicBezTo>
                    <a:pt x="14815" y="12399"/>
                    <a:pt x="17084" y="12236"/>
                    <a:pt x="19329" y="12016"/>
                  </a:cubicBezTo>
                  <a:cubicBezTo>
                    <a:pt x="21861" y="11761"/>
                    <a:pt x="24393" y="11429"/>
                    <a:pt x="26925" y="11098"/>
                  </a:cubicBezTo>
                  <a:cubicBezTo>
                    <a:pt x="28097" y="10943"/>
                    <a:pt x="29590" y="10799"/>
                    <a:pt x="30585" y="10058"/>
                  </a:cubicBezTo>
                  <a:cubicBezTo>
                    <a:pt x="32377" y="8731"/>
                    <a:pt x="31702" y="6343"/>
                    <a:pt x="30707" y="4773"/>
                  </a:cubicBezTo>
                  <a:cubicBezTo>
                    <a:pt x="28334" y="986"/>
                    <a:pt x="23247" y="1"/>
                    <a:pt x="18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9482487" y="208388"/>
              <a:ext cx="235700" cy="649675"/>
            </a:xfrm>
            <a:custGeom>
              <a:avLst/>
              <a:gdLst/>
              <a:ahLst/>
              <a:cxnLst/>
              <a:rect l="l" t="t" r="r" b="b"/>
              <a:pathLst>
                <a:path w="9428" h="25987" extrusionOk="0">
                  <a:moveTo>
                    <a:pt x="6186" y="0"/>
                  </a:moveTo>
                  <a:cubicBezTo>
                    <a:pt x="5831" y="0"/>
                    <a:pt x="5430" y="82"/>
                    <a:pt x="4977" y="259"/>
                  </a:cubicBezTo>
                  <a:cubicBezTo>
                    <a:pt x="3185" y="967"/>
                    <a:pt x="2323" y="3157"/>
                    <a:pt x="1659" y="4815"/>
                  </a:cubicBezTo>
                  <a:cubicBezTo>
                    <a:pt x="720" y="7159"/>
                    <a:pt x="200" y="9669"/>
                    <a:pt x="134" y="12202"/>
                  </a:cubicBezTo>
                  <a:cubicBezTo>
                    <a:pt x="1" y="17189"/>
                    <a:pt x="1991" y="21700"/>
                    <a:pt x="4966" y="25614"/>
                  </a:cubicBezTo>
                  <a:cubicBezTo>
                    <a:pt x="4988" y="25625"/>
                    <a:pt x="4999" y="25637"/>
                    <a:pt x="5010" y="25659"/>
                  </a:cubicBezTo>
                  <a:cubicBezTo>
                    <a:pt x="5172" y="25866"/>
                    <a:pt x="5442" y="25987"/>
                    <a:pt x="5705" y="25987"/>
                  </a:cubicBezTo>
                  <a:cubicBezTo>
                    <a:pt x="5947" y="25987"/>
                    <a:pt x="6183" y="25886"/>
                    <a:pt x="6326" y="25659"/>
                  </a:cubicBezTo>
                  <a:cubicBezTo>
                    <a:pt x="6458" y="25515"/>
                    <a:pt x="6525" y="25327"/>
                    <a:pt x="6503" y="25150"/>
                  </a:cubicBezTo>
                  <a:cubicBezTo>
                    <a:pt x="7896" y="19809"/>
                    <a:pt x="8648" y="14325"/>
                    <a:pt x="8758" y="8807"/>
                  </a:cubicBezTo>
                  <a:cubicBezTo>
                    <a:pt x="8778" y="6794"/>
                    <a:pt x="9427" y="0"/>
                    <a:pt x="6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9479987" y="256813"/>
              <a:ext cx="177225" cy="534450"/>
            </a:xfrm>
            <a:custGeom>
              <a:avLst/>
              <a:gdLst/>
              <a:ahLst/>
              <a:cxnLst/>
              <a:rect l="l" t="t" r="r" b="b"/>
              <a:pathLst>
                <a:path w="7089" h="21378" extrusionOk="0">
                  <a:moveTo>
                    <a:pt x="5516" y="1"/>
                  </a:moveTo>
                  <a:cubicBezTo>
                    <a:pt x="4959" y="1"/>
                    <a:pt x="4541" y="325"/>
                    <a:pt x="4258" y="965"/>
                  </a:cubicBezTo>
                  <a:cubicBezTo>
                    <a:pt x="0" y="7356"/>
                    <a:pt x="1272" y="15318"/>
                    <a:pt x="5208" y="21377"/>
                  </a:cubicBezTo>
                  <a:cubicBezTo>
                    <a:pt x="6038" y="17905"/>
                    <a:pt x="6602" y="14378"/>
                    <a:pt x="6878" y="10817"/>
                  </a:cubicBezTo>
                  <a:cubicBezTo>
                    <a:pt x="7033" y="8717"/>
                    <a:pt x="7088" y="6605"/>
                    <a:pt x="7044" y="4504"/>
                  </a:cubicBezTo>
                  <a:cubicBezTo>
                    <a:pt x="7022" y="3707"/>
                    <a:pt x="7011" y="2911"/>
                    <a:pt x="6956" y="2126"/>
                  </a:cubicBezTo>
                  <a:cubicBezTo>
                    <a:pt x="6945" y="1540"/>
                    <a:pt x="6878" y="965"/>
                    <a:pt x="6757" y="401"/>
                  </a:cubicBezTo>
                  <a:cubicBezTo>
                    <a:pt x="6286" y="134"/>
                    <a:pt x="5873" y="1"/>
                    <a:pt x="5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8677762" y="166213"/>
              <a:ext cx="244675" cy="653250"/>
            </a:xfrm>
            <a:custGeom>
              <a:avLst/>
              <a:gdLst/>
              <a:ahLst/>
              <a:cxnLst/>
              <a:rect l="l" t="t" r="r" b="b"/>
              <a:pathLst>
                <a:path w="9787" h="26130" extrusionOk="0">
                  <a:moveTo>
                    <a:pt x="3179" y="1"/>
                  </a:moveTo>
                  <a:cubicBezTo>
                    <a:pt x="2574" y="1"/>
                    <a:pt x="1981" y="186"/>
                    <a:pt x="1537" y="608"/>
                  </a:cubicBezTo>
                  <a:cubicBezTo>
                    <a:pt x="0" y="2057"/>
                    <a:pt x="874" y="5054"/>
                    <a:pt x="1084" y="6823"/>
                  </a:cubicBezTo>
                  <a:cubicBezTo>
                    <a:pt x="1869" y="13092"/>
                    <a:pt x="3262" y="19263"/>
                    <a:pt x="4855" y="25377"/>
                  </a:cubicBezTo>
                  <a:cubicBezTo>
                    <a:pt x="4833" y="25588"/>
                    <a:pt x="4932" y="25798"/>
                    <a:pt x="5109" y="25930"/>
                  </a:cubicBezTo>
                  <a:cubicBezTo>
                    <a:pt x="5250" y="26067"/>
                    <a:pt x="5434" y="26129"/>
                    <a:pt x="5622" y="26129"/>
                  </a:cubicBezTo>
                  <a:cubicBezTo>
                    <a:pt x="5966" y="26129"/>
                    <a:pt x="6322" y="25920"/>
                    <a:pt x="6436" y="25576"/>
                  </a:cubicBezTo>
                  <a:cubicBezTo>
                    <a:pt x="6436" y="25576"/>
                    <a:pt x="6436" y="25565"/>
                    <a:pt x="6447" y="25565"/>
                  </a:cubicBezTo>
                  <a:cubicBezTo>
                    <a:pt x="8150" y="21021"/>
                    <a:pt x="9786" y="16178"/>
                    <a:pt x="9621" y="11257"/>
                  </a:cubicBezTo>
                  <a:cubicBezTo>
                    <a:pt x="9554" y="9090"/>
                    <a:pt x="9101" y="6922"/>
                    <a:pt x="8117" y="4976"/>
                  </a:cubicBezTo>
                  <a:cubicBezTo>
                    <a:pt x="7431" y="3638"/>
                    <a:pt x="6292" y="1515"/>
                    <a:pt x="5032" y="597"/>
                  </a:cubicBezTo>
                  <a:cubicBezTo>
                    <a:pt x="4518" y="222"/>
                    <a:pt x="3841" y="1"/>
                    <a:pt x="3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8620062" y="206113"/>
              <a:ext cx="150475" cy="526275"/>
            </a:xfrm>
            <a:custGeom>
              <a:avLst/>
              <a:gdLst/>
              <a:ahLst/>
              <a:cxnLst/>
              <a:rect l="l" t="t" r="r" b="b"/>
              <a:pathLst>
                <a:path w="6019" h="21051" extrusionOk="0">
                  <a:moveTo>
                    <a:pt x="1018" y="0"/>
                  </a:moveTo>
                  <a:cubicBezTo>
                    <a:pt x="150" y="0"/>
                    <a:pt x="0" y="1520"/>
                    <a:pt x="70" y="2374"/>
                  </a:cubicBezTo>
                  <a:cubicBezTo>
                    <a:pt x="291" y="4895"/>
                    <a:pt x="645" y="7394"/>
                    <a:pt x="1076" y="9893"/>
                  </a:cubicBezTo>
                  <a:cubicBezTo>
                    <a:pt x="1728" y="13642"/>
                    <a:pt x="2569" y="17357"/>
                    <a:pt x="3498" y="21050"/>
                  </a:cubicBezTo>
                  <a:cubicBezTo>
                    <a:pt x="4471" y="18275"/>
                    <a:pt x="5300" y="15411"/>
                    <a:pt x="5599" y="12481"/>
                  </a:cubicBezTo>
                  <a:cubicBezTo>
                    <a:pt x="6019" y="8500"/>
                    <a:pt x="5190" y="5216"/>
                    <a:pt x="2945" y="1932"/>
                  </a:cubicBezTo>
                  <a:cubicBezTo>
                    <a:pt x="2635" y="1478"/>
                    <a:pt x="2337" y="715"/>
                    <a:pt x="1883" y="373"/>
                  </a:cubicBezTo>
                  <a:cubicBezTo>
                    <a:pt x="1536" y="110"/>
                    <a:pt x="1251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9130837" y="614663"/>
              <a:ext cx="66925" cy="92875"/>
            </a:xfrm>
            <a:custGeom>
              <a:avLst/>
              <a:gdLst/>
              <a:ahLst/>
              <a:cxnLst/>
              <a:rect l="l" t="t" r="r" b="b"/>
              <a:pathLst>
                <a:path w="2677" h="3715" extrusionOk="0">
                  <a:moveTo>
                    <a:pt x="1406" y="1"/>
                  </a:moveTo>
                  <a:cubicBezTo>
                    <a:pt x="1089" y="1"/>
                    <a:pt x="769" y="204"/>
                    <a:pt x="553" y="528"/>
                  </a:cubicBezTo>
                  <a:cubicBezTo>
                    <a:pt x="0" y="1347"/>
                    <a:pt x="155" y="2740"/>
                    <a:pt x="863" y="3426"/>
                  </a:cubicBezTo>
                  <a:cubicBezTo>
                    <a:pt x="1056" y="3615"/>
                    <a:pt x="1317" y="3715"/>
                    <a:pt x="1570" y="3715"/>
                  </a:cubicBezTo>
                  <a:cubicBezTo>
                    <a:pt x="1909" y="3715"/>
                    <a:pt x="2233" y="3535"/>
                    <a:pt x="2366" y="3149"/>
                  </a:cubicBezTo>
                  <a:cubicBezTo>
                    <a:pt x="2676" y="2264"/>
                    <a:pt x="2588" y="1302"/>
                    <a:pt x="2134" y="484"/>
                  </a:cubicBezTo>
                  <a:cubicBezTo>
                    <a:pt x="1937" y="145"/>
                    <a:pt x="1673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8836987" y="593413"/>
              <a:ext cx="64425" cy="92850"/>
            </a:xfrm>
            <a:custGeom>
              <a:avLst/>
              <a:gdLst/>
              <a:ahLst/>
              <a:cxnLst/>
              <a:rect l="l" t="t" r="r" b="b"/>
              <a:pathLst>
                <a:path w="2577" h="3714" extrusionOk="0">
                  <a:moveTo>
                    <a:pt x="1453" y="0"/>
                  </a:moveTo>
                  <a:cubicBezTo>
                    <a:pt x="1162" y="0"/>
                    <a:pt x="856" y="163"/>
                    <a:pt x="631" y="427"/>
                  </a:cubicBezTo>
                  <a:cubicBezTo>
                    <a:pt x="0" y="1190"/>
                    <a:pt x="11" y="2595"/>
                    <a:pt x="642" y="3347"/>
                  </a:cubicBezTo>
                  <a:cubicBezTo>
                    <a:pt x="839" y="3582"/>
                    <a:pt x="1132" y="3713"/>
                    <a:pt x="1416" y="3713"/>
                  </a:cubicBezTo>
                  <a:cubicBezTo>
                    <a:pt x="1720" y="3713"/>
                    <a:pt x="2013" y="3562"/>
                    <a:pt x="2168" y="3225"/>
                  </a:cubicBezTo>
                  <a:cubicBezTo>
                    <a:pt x="2566" y="2374"/>
                    <a:pt x="2577" y="1412"/>
                    <a:pt x="2201" y="560"/>
                  </a:cubicBezTo>
                  <a:cubicBezTo>
                    <a:pt x="2029" y="166"/>
                    <a:pt x="17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8993087" y="587563"/>
              <a:ext cx="96950" cy="158650"/>
            </a:xfrm>
            <a:custGeom>
              <a:avLst/>
              <a:gdLst/>
              <a:ahLst/>
              <a:cxnLst/>
              <a:rect l="l" t="t" r="r" b="b"/>
              <a:pathLst>
                <a:path w="3878" h="6346" extrusionOk="0">
                  <a:moveTo>
                    <a:pt x="1951" y="1"/>
                  </a:moveTo>
                  <a:cubicBezTo>
                    <a:pt x="1423" y="1"/>
                    <a:pt x="848" y="447"/>
                    <a:pt x="981" y="1126"/>
                  </a:cubicBezTo>
                  <a:cubicBezTo>
                    <a:pt x="1136" y="1911"/>
                    <a:pt x="1854" y="4266"/>
                    <a:pt x="915" y="4698"/>
                  </a:cubicBezTo>
                  <a:cubicBezTo>
                    <a:pt x="0" y="5111"/>
                    <a:pt x="577" y="6346"/>
                    <a:pt x="1427" y="6346"/>
                  </a:cubicBezTo>
                  <a:cubicBezTo>
                    <a:pt x="1554" y="6346"/>
                    <a:pt x="1686" y="6318"/>
                    <a:pt x="1821" y="6257"/>
                  </a:cubicBezTo>
                  <a:cubicBezTo>
                    <a:pt x="3878" y="5317"/>
                    <a:pt x="3060" y="2353"/>
                    <a:pt x="2717" y="650"/>
                  </a:cubicBezTo>
                  <a:cubicBezTo>
                    <a:pt x="2629" y="197"/>
                    <a:pt x="2300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9113162" y="748638"/>
              <a:ext cx="145450" cy="102675"/>
            </a:xfrm>
            <a:custGeom>
              <a:avLst/>
              <a:gdLst/>
              <a:ahLst/>
              <a:cxnLst/>
              <a:rect l="l" t="t" r="r" b="b"/>
              <a:pathLst>
                <a:path w="5818" h="4107" extrusionOk="0">
                  <a:moveTo>
                    <a:pt x="4413" y="0"/>
                  </a:moveTo>
                  <a:cubicBezTo>
                    <a:pt x="3716" y="0"/>
                    <a:pt x="2905" y="397"/>
                    <a:pt x="2389" y="687"/>
                  </a:cubicBezTo>
                  <a:cubicBezTo>
                    <a:pt x="1483" y="1196"/>
                    <a:pt x="742" y="1981"/>
                    <a:pt x="299" y="2921"/>
                  </a:cubicBezTo>
                  <a:cubicBezTo>
                    <a:pt x="1" y="3536"/>
                    <a:pt x="427" y="4106"/>
                    <a:pt x="992" y="4106"/>
                  </a:cubicBezTo>
                  <a:cubicBezTo>
                    <a:pt x="1117" y="4106"/>
                    <a:pt x="1250" y="4078"/>
                    <a:pt x="1383" y="4015"/>
                  </a:cubicBezTo>
                  <a:lnTo>
                    <a:pt x="3628" y="2987"/>
                  </a:lnTo>
                  <a:cubicBezTo>
                    <a:pt x="4192" y="2722"/>
                    <a:pt x="4955" y="2512"/>
                    <a:pt x="5375" y="2014"/>
                  </a:cubicBezTo>
                  <a:cubicBezTo>
                    <a:pt x="5817" y="1472"/>
                    <a:pt x="5729" y="676"/>
                    <a:pt x="5187" y="234"/>
                  </a:cubicBezTo>
                  <a:cubicBezTo>
                    <a:pt x="5165" y="212"/>
                    <a:pt x="5143" y="201"/>
                    <a:pt x="5120" y="190"/>
                  </a:cubicBezTo>
                  <a:cubicBezTo>
                    <a:pt x="4914" y="55"/>
                    <a:pt x="4671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8934287" y="741963"/>
              <a:ext cx="148525" cy="98575"/>
            </a:xfrm>
            <a:custGeom>
              <a:avLst/>
              <a:gdLst/>
              <a:ahLst/>
              <a:cxnLst/>
              <a:rect l="l" t="t" r="r" b="b"/>
              <a:pathLst>
                <a:path w="5941" h="3943" extrusionOk="0">
                  <a:moveTo>
                    <a:pt x="1441" y="0"/>
                  </a:moveTo>
                  <a:cubicBezTo>
                    <a:pt x="1146" y="0"/>
                    <a:pt x="869" y="63"/>
                    <a:pt x="641" y="224"/>
                  </a:cubicBezTo>
                  <a:cubicBezTo>
                    <a:pt x="619" y="246"/>
                    <a:pt x="597" y="258"/>
                    <a:pt x="575" y="280"/>
                  </a:cubicBezTo>
                  <a:cubicBezTo>
                    <a:pt x="55" y="744"/>
                    <a:pt x="0" y="1551"/>
                    <a:pt x="476" y="2071"/>
                  </a:cubicBezTo>
                  <a:cubicBezTo>
                    <a:pt x="918" y="2546"/>
                    <a:pt x="1692" y="2712"/>
                    <a:pt x="2278" y="2956"/>
                  </a:cubicBezTo>
                  <a:lnTo>
                    <a:pt x="4567" y="3873"/>
                  </a:lnTo>
                  <a:cubicBezTo>
                    <a:pt x="4687" y="3921"/>
                    <a:pt x="4805" y="3943"/>
                    <a:pt x="4917" y="3943"/>
                  </a:cubicBezTo>
                  <a:cubicBezTo>
                    <a:pt x="5510" y="3943"/>
                    <a:pt x="5941" y="3337"/>
                    <a:pt x="5606" y="2723"/>
                  </a:cubicBezTo>
                  <a:cubicBezTo>
                    <a:pt x="5109" y="1806"/>
                    <a:pt x="4335" y="1054"/>
                    <a:pt x="3395" y="589"/>
                  </a:cubicBezTo>
                  <a:cubicBezTo>
                    <a:pt x="2894" y="335"/>
                    <a:pt x="2119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 rot="9005202">
              <a:off x="-9037991" y="850861"/>
              <a:ext cx="166104" cy="72927"/>
            </a:xfrm>
            <a:custGeom>
              <a:avLst/>
              <a:gdLst/>
              <a:ahLst/>
              <a:cxnLst/>
              <a:rect l="l" t="t" r="r" b="b"/>
              <a:pathLst>
                <a:path w="6644" h="2917" extrusionOk="0">
                  <a:moveTo>
                    <a:pt x="1175" y="1"/>
                  </a:moveTo>
                  <a:cubicBezTo>
                    <a:pt x="553" y="1"/>
                    <a:pt x="1" y="806"/>
                    <a:pt x="576" y="1364"/>
                  </a:cubicBezTo>
                  <a:cubicBezTo>
                    <a:pt x="1616" y="2369"/>
                    <a:pt x="2990" y="2916"/>
                    <a:pt x="4405" y="2916"/>
                  </a:cubicBezTo>
                  <a:cubicBezTo>
                    <a:pt x="4842" y="2916"/>
                    <a:pt x="5282" y="2864"/>
                    <a:pt x="5718" y="2757"/>
                  </a:cubicBezTo>
                  <a:cubicBezTo>
                    <a:pt x="6644" y="2531"/>
                    <a:pt x="6345" y="1185"/>
                    <a:pt x="5489" y="1185"/>
                  </a:cubicBezTo>
                  <a:cubicBezTo>
                    <a:pt x="5425" y="1185"/>
                    <a:pt x="5357" y="1193"/>
                    <a:pt x="5287" y="1209"/>
                  </a:cubicBezTo>
                  <a:cubicBezTo>
                    <a:pt x="4987" y="1282"/>
                    <a:pt x="4683" y="1317"/>
                    <a:pt x="4382" y="1317"/>
                  </a:cubicBezTo>
                  <a:cubicBezTo>
                    <a:pt x="3395" y="1317"/>
                    <a:pt x="2433" y="937"/>
                    <a:pt x="1704" y="225"/>
                  </a:cubicBezTo>
                  <a:cubicBezTo>
                    <a:pt x="1539" y="67"/>
                    <a:pt x="135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9745637" y="1260963"/>
              <a:ext cx="1750975" cy="1626050"/>
            </a:xfrm>
            <a:custGeom>
              <a:avLst/>
              <a:gdLst/>
              <a:ahLst/>
              <a:cxnLst/>
              <a:rect l="l" t="t" r="r" b="b"/>
              <a:pathLst>
                <a:path w="70039" h="65042" extrusionOk="0">
                  <a:moveTo>
                    <a:pt x="47497" y="1"/>
                  </a:moveTo>
                  <a:cubicBezTo>
                    <a:pt x="47282" y="1"/>
                    <a:pt x="47109" y="119"/>
                    <a:pt x="46995" y="297"/>
                  </a:cubicBezTo>
                  <a:cubicBezTo>
                    <a:pt x="46707" y="485"/>
                    <a:pt x="46608" y="850"/>
                    <a:pt x="46740" y="1159"/>
                  </a:cubicBezTo>
                  <a:cubicBezTo>
                    <a:pt x="46774" y="1248"/>
                    <a:pt x="46818" y="1325"/>
                    <a:pt x="46840" y="1414"/>
                  </a:cubicBezTo>
                  <a:cubicBezTo>
                    <a:pt x="46895" y="1436"/>
                    <a:pt x="46939" y="1458"/>
                    <a:pt x="46984" y="1480"/>
                  </a:cubicBezTo>
                  <a:cubicBezTo>
                    <a:pt x="47282" y="1668"/>
                    <a:pt x="47470" y="1955"/>
                    <a:pt x="47658" y="2232"/>
                  </a:cubicBezTo>
                  <a:cubicBezTo>
                    <a:pt x="48123" y="2895"/>
                    <a:pt x="48642" y="3526"/>
                    <a:pt x="49107" y="4189"/>
                  </a:cubicBezTo>
                  <a:cubicBezTo>
                    <a:pt x="49394" y="4609"/>
                    <a:pt x="49184" y="5217"/>
                    <a:pt x="48786" y="5461"/>
                  </a:cubicBezTo>
                  <a:cubicBezTo>
                    <a:pt x="50533" y="8745"/>
                    <a:pt x="52424" y="12007"/>
                    <a:pt x="52590" y="15700"/>
                  </a:cubicBezTo>
                  <a:cubicBezTo>
                    <a:pt x="52557" y="15777"/>
                    <a:pt x="52535" y="15866"/>
                    <a:pt x="52524" y="15954"/>
                  </a:cubicBezTo>
                  <a:lnTo>
                    <a:pt x="50721" y="35714"/>
                  </a:lnTo>
                  <a:cubicBezTo>
                    <a:pt x="48530" y="35073"/>
                    <a:pt x="46279" y="34756"/>
                    <a:pt x="44037" y="34756"/>
                  </a:cubicBezTo>
                  <a:cubicBezTo>
                    <a:pt x="40089" y="34756"/>
                    <a:pt x="36168" y="35739"/>
                    <a:pt x="32642" y="37671"/>
                  </a:cubicBezTo>
                  <a:cubicBezTo>
                    <a:pt x="32565" y="37682"/>
                    <a:pt x="32498" y="37705"/>
                    <a:pt x="32432" y="37738"/>
                  </a:cubicBezTo>
                  <a:lnTo>
                    <a:pt x="28551" y="39418"/>
                  </a:lnTo>
                  <a:cubicBezTo>
                    <a:pt x="25565" y="35172"/>
                    <a:pt x="21408" y="31026"/>
                    <a:pt x="16498" y="29157"/>
                  </a:cubicBezTo>
                  <a:lnTo>
                    <a:pt x="16398" y="29124"/>
                  </a:lnTo>
                  <a:lnTo>
                    <a:pt x="15503" y="21030"/>
                  </a:lnTo>
                  <a:cubicBezTo>
                    <a:pt x="15470" y="20687"/>
                    <a:pt x="15237" y="20399"/>
                    <a:pt x="14917" y="20278"/>
                  </a:cubicBezTo>
                  <a:cubicBezTo>
                    <a:pt x="14198" y="16806"/>
                    <a:pt x="14342" y="13212"/>
                    <a:pt x="15337" y="9806"/>
                  </a:cubicBezTo>
                  <a:cubicBezTo>
                    <a:pt x="15094" y="9519"/>
                    <a:pt x="15049" y="9121"/>
                    <a:pt x="15193" y="8789"/>
                  </a:cubicBezTo>
                  <a:cubicBezTo>
                    <a:pt x="15834" y="7318"/>
                    <a:pt x="16443" y="5483"/>
                    <a:pt x="17714" y="4399"/>
                  </a:cubicBezTo>
                  <a:cubicBezTo>
                    <a:pt x="17878" y="3860"/>
                    <a:pt x="17407" y="3284"/>
                    <a:pt x="16877" y="3284"/>
                  </a:cubicBezTo>
                  <a:cubicBezTo>
                    <a:pt x="16691" y="3284"/>
                    <a:pt x="16497" y="3356"/>
                    <a:pt x="16321" y="3526"/>
                  </a:cubicBezTo>
                  <a:cubicBezTo>
                    <a:pt x="5993" y="13621"/>
                    <a:pt x="0" y="27896"/>
                    <a:pt x="254" y="42371"/>
                  </a:cubicBezTo>
                  <a:cubicBezTo>
                    <a:pt x="376" y="49127"/>
                    <a:pt x="1714" y="56790"/>
                    <a:pt x="7221" y="61335"/>
                  </a:cubicBezTo>
                  <a:cubicBezTo>
                    <a:pt x="10361" y="63926"/>
                    <a:pt x="14352" y="65042"/>
                    <a:pt x="18372" y="65042"/>
                  </a:cubicBezTo>
                  <a:cubicBezTo>
                    <a:pt x="20750" y="65042"/>
                    <a:pt x="23138" y="64651"/>
                    <a:pt x="25366" y="63944"/>
                  </a:cubicBezTo>
                  <a:cubicBezTo>
                    <a:pt x="29457" y="62650"/>
                    <a:pt x="33007" y="60339"/>
                    <a:pt x="36225" y="57575"/>
                  </a:cubicBezTo>
                  <a:cubicBezTo>
                    <a:pt x="40494" y="60140"/>
                    <a:pt x="45377" y="61833"/>
                    <a:pt x="50348" y="61833"/>
                  </a:cubicBezTo>
                  <a:cubicBezTo>
                    <a:pt x="51634" y="61833"/>
                    <a:pt x="52926" y="61719"/>
                    <a:pt x="54215" y="61478"/>
                  </a:cubicBezTo>
                  <a:cubicBezTo>
                    <a:pt x="59700" y="60450"/>
                    <a:pt x="64875" y="57000"/>
                    <a:pt x="67330" y="51902"/>
                  </a:cubicBezTo>
                  <a:cubicBezTo>
                    <a:pt x="70039" y="46252"/>
                    <a:pt x="69464" y="39441"/>
                    <a:pt x="68369" y="33447"/>
                  </a:cubicBezTo>
                  <a:cubicBezTo>
                    <a:pt x="67230" y="27333"/>
                    <a:pt x="65096" y="21450"/>
                    <a:pt x="62044" y="16032"/>
                  </a:cubicBezTo>
                  <a:cubicBezTo>
                    <a:pt x="58616" y="9928"/>
                    <a:pt x="53662" y="3481"/>
                    <a:pt x="47890" y="120"/>
                  </a:cubicBezTo>
                  <a:cubicBezTo>
                    <a:pt x="47748" y="37"/>
                    <a:pt x="47616" y="1"/>
                    <a:pt x="47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9540262" y="2016613"/>
              <a:ext cx="468600" cy="348425"/>
            </a:xfrm>
            <a:custGeom>
              <a:avLst/>
              <a:gdLst/>
              <a:ahLst/>
              <a:cxnLst/>
              <a:rect l="l" t="t" r="r" b="b"/>
              <a:pathLst>
                <a:path w="18744" h="13937" extrusionOk="0">
                  <a:moveTo>
                    <a:pt x="5181" y="0"/>
                  </a:moveTo>
                  <a:cubicBezTo>
                    <a:pt x="3180" y="0"/>
                    <a:pt x="1102" y="1090"/>
                    <a:pt x="930" y="3133"/>
                  </a:cubicBezTo>
                  <a:cubicBezTo>
                    <a:pt x="2224" y="2221"/>
                    <a:pt x="3887" y="1806"/>
                    <a:pt x="5466" y="1806"/>
                  </a:cubicBezTo>
                  <a:cubicBezTo>
                    <a:pt x="5802" y="1806"/>
                    <a:pt x="6134" y="1824"/>
                    <a:pt x="6458" y="1861"/>
                  </a:cubicBezTo>
                  <a:cubicBezTo>
                    <a:pt x="7502" y="1978"/>
                    <a:pt x="7510" y="3571"/>
                    <a:pt x="6532" y="3571"/>
                  </a:cubicBezTo>
                  <a:cubicBezTo>
                    <a:pt x="6494" y="3571"/>
                    <a:pt x="6455" y="3569"/>
                    <a:pt x="6414" y="3564"/>
                  </a:cubicBezTo>
                  <a:cubicBezTo>
                    <a:pt x="6097" y="3529"/>
                    <a:pt x="5781" y="3510"/>
                    <a:pt x="5468" y="3510"/>
                  </a:cubicBezTo>
                  <a:cubicBezTo>
                    <a:pt x="4601" y="3510"/>
                    <a:pt x="3748" y="3654"/>
                    <a:pt x="2920" y="3995"/>
                  </a:cubicBezTo>
                  <a:cubicBezTo>
                    <a:pt x="2555" y="4150"/>
                    <a:pt x="1" y="5654"/>
                    <a:pt x="1184" y="6163"/>
                  </a:cubicBezTo>
                  <a:cubicBezTo>
                    <a:pt x="1317" y="6218"/>
                    <a:pt x="1427" y="6306"/>
                    <a:pt x="1516" y="6406"/>
                  </a:cubicBezTo>
                  <a:cubicBezTo>
                    <a:pt x="2931" y="5151"/>
                    <a:pt x="5121" y="4735"/>
                    <a:pt x="6977" y="4735"/>
                  </a:cubicBezTo>
                  <a:cubicBezTo>
                    <a:pt x="7165" y="4735"/>
                    <a:pt x="7350" y="4739"/>
                    <a:pt x="7531" y="4747"/>
                  </a:cubicBezTo>
                  <a:cubicBezTo>
                    <a:pt x="8608" y="4791"/>
                    <a:pt x="8593" y="6451"/>
                    <a:pt x="7549" y="6451"/>
                  </a:cubicBezTo>
                  <a:cubicBezTo>
                    <a:pt x="7532" y="6451"/>
                    <a:pt x="7515" y="6451"/>
                    <a:pt x="7498" y="6450"/>
                  </a:cubicBezTo>
                  <a:cubicBezTo>
                    <a:pt x="7327" y="6440"/>
                    <a:pt x="7156" y="6435"/>
                    <a:pt x="6985" y="6435"/>
                  </a:cubicBezTo>
                  <a:cubicBezTo>
                    <a:pt x="6016" y="6435"/>
                    <a:pt x="5048" y="6595"/>
                    <a:pt x="4136" y="6915"/>
                  </a:cubicBezTo>
                  <a:cubicBezTo>
                    <a:pt x="3716" y="7058"/>
                    <a:pt x="996" y="8551"/>
                    <a:pt x="2433" y="9115"/>
                  </a:cubicBezTo>
                  <a:cubicBezTo>
                    <a:pt x="2489" y="9137"/>
                    <a:pt x="2544" y="9159"/>
                    <a:pt x="2599" y="9204"/>
                  </a:cubicBezTo>
                  <a:cubicBezTo>
                    <a:pt x="4158" y="8065"/>
                    <a:pt x="6790" y="7655"/>
                    <a:pt x="8217" y="7523"/>
                  </a:cubicBezTo>
                  <a:cubicBezTo>
                    <a:pt x="8244" y="7521"/>
                    <a:pt x="8271" y="7519"/>
                    <a:pt x="8298" y="7519"/>
                  </a:cubicBezTo>
                  <a:cubicBezTo>
                    <a:pt x="9308" y="7519"/>
                    <a:pt x="9240" y="9140"/>
                    <a:pt x="8183" y="9237"/>
                  </a:cubicBezTo>
                  <a:cubicBezTo>
                    <a:pt x="6735" y="9358"/>
                    <a:pt x="5231" y="9734"/>
                    <a:pt x="3970" y="10464"/>
                  </a:cubicBezTo>
                  <a:cubicBezTo>
                    <a:pt x="3517" y="10718"/>
                    <a:pt x="3285" y="10807"/>
                    <a:pt x="3252" y="11338"/>
                  </a:cubicBezTo>
                  <a:cubicBezTo>
                    <a:pt x="3209" y="11882"/>
                    <a:pt x="3565" y="12053"/>
                    <a:pt x="3994" y="12053"/>
                  </a:cubicBezTo>
                  <a:cubicBezTo>
                    <a:pt x="4122" y="12053"/>
                    <a:pt x="4258" y="12038"/>
                    <a:pt x="4391" y="12012"/>
                  </a:cubicBezTo>
                  <a:cubicBezTo>
                    <a:pt x="5065" y="11879"/>
                    <a:pt x="5673" y="11437"/>
                    <a:pt x="6226" y="11061"/>
                  </a:cubicBezTo>
                  <a:cubicBezTo>
                    <a:pt x="6353" y="10967"/>
                    <a:pt x="6501" y="10921"/>
                    <a:pt x="6649" y="10921"/>
                  </a:cubicBezTo>
                  <a:cubicBezTo>
                    <a:pt x="6849" y="10921"/>
                    <a:pt x="7048" y="11006"/>
                    <a:pt x="7188" y="11172"/>
                  </a:cubicBezTo>
                  <a:cubicBezTo>
                    <a:pt x="7310" y="11238"/>
                    <a:pt x="7409" y="11349"/>
                    <a:pt x="7498" y="11470"/>
                  </a:cubicBezTo>
                  <a:lnTo>
                    <a:pt x="9024" y="13682"/>
                  </a:lnTo>
                  <a:cubicBezTo>
                    <a:pt x="9179" y="13715"/>
                    <a:pt x="9322" y="13803"/>
                    <a:pt x="9422" y="13936"/>
                  </a:cubicBezTo>
                  <a:lnTo>
                    <a:pt x="18743" y="9889"/>
                  </a:lnTo>
                  <a:cubicBezTo>
                    <a:pt x="16698" y="6981"/>
                    <a:pt x="14143" y="4471"/>
                    <a:pt x="11202" y="2469"/>
                  </a:cubicBezTo>
                  <a:cubicBezTo>
                    <a:pt x="9566" y="1353"/>
                    <a:pt x="7730" y="225"/>
                    <a:pt x="5707" y="26"/>
                  </a:cubicBezTo>
                  <a:cubicBezTo>
                    <a:pt x="5533" y="9"/>
                    <a:pt x="5357" y="0"/>
                    <a:pt x="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9659387" y="2172113"/>
              <a:ext cx="1178200" cy="672850"/>
            </a:xfrm>
            <a:custGeom>
              <a:avLst/>
              <a:gdLst/>
              <a:ahLst/>
              <a:cxnLst/>
              <a:rect l="l" t="t" r="r" b="b"/>
              <a:pathLst>
                <a:path w="47128" h="26914" extrusionOk="0">
                  <a:moveTo>
                    <a:pt x="40599" y="1"/>
                  </a:moveTo>
                  <a:cubicBezTo>
                    <a:pt x="36808" y="1"/>
                    <a:pt x="33039" y="979"/>
                    <a:pt x="29679" y="2895"/>
                  </a:cubicBezTo>
                  <a:cubicBezTo>
                    <a:pt x="29557" y="2972"/>
                    <a:pt x="29424" y="3006"/>
                    <a:pt x="29280" y="3006"/>
                  </a:cubicBezTo>
                  <a:lnTo>
                    <a:pt x="12252" y="10414"/>
                  </a:lnTo>
                  <a:cubicBezTo>
                    <a:pt x="12208" y="10447"/>
                    <a:pt x="12163" y="10469"/>
                    <a:pt x="12108" y="10492"/>
                  </a:cubicBezTo>
                  <a:lnTo>
                    <a:pt x="144" y="15976"/>
                  </a:lnTo>
                  <a:cubicBezTo>
                    <a:pt x="100" y="15998"/>
                    <a:pt x="55" y="16020"/>
                    <a:pt x="0" y="16031"/>
                  </a:cubicBezTo>
                  <a:cubicBezTo>
                    <a:pt x="1106" y="19415"/>
                    <a:pt x="2997" y="22467"/>
                    <a:pt x="6082" y="24479"/>
                  </a:cubicBezTo>
                  <a:cubicBezTo>
                    <a:pt x="8691" y="26183"/>
                    <a:pt x="11736" y="26914"/>
                    <a:pt x="14820" y="26914"/>
                  </a:cubicBezTo>
                  <a:cubicBezTo>
                    <a:pt x="18324" y="26914"/>
                    <a:pt x="21879" y="25970"/>
                    <a:pt x="24902" y="24435"/>
                  </a:cubicBezTo>
                  <a:cubicBezTo>
                    <a:pt x="31116" y="21273"/>
                    <a:pt x="35882" y="15976"/>
                    <a:pt x="40382" y="10779"/>
                  </a:cubicBezTo>
                  <a:cubicBezTo>
                    <a:pt x="40449" y="10702"/>
                    <a:pt x="40537" y="10635"/>
                    <a:pt x="40626" y="10591"/>
                  </a:cubicBezTo>
                  <a:cubicBezTo>
                    <a:pt x="43025" y="7893"/>
                    <a:pt x="45170" y="4985"/>
                    <a:pt x="47039" y="1900"/>
                  </a:cubicBezTo>
                  <a:lnTo>
                    <a:pt x="47127" y="982"/>
                  </a:lnTo>
                  <a:cubicBezTo>
                    <a:pt x="47094" y="971"/>
                    <a:pt x="47061" y="971"/>
                    <a:pt x="47028" y="960"/>
                  </a:cubicBezTo>
                  <a:cubicBezTo>
                    <a:pt x="44925" y="318"/>
                    <a:pt x="42759" y="1"/>
                    <a:pt x="40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8806862" y="2272388"/>
              <a:ext cx="737575" cy="490850"/>
            </a:xfrm>
            <a:custGeom>
              <a:avLst/>
              <a:gdLst/>
              <a:ahLst/>
              <a:cxnLst/>
              <a:rect l="l" t="t" r="r" b="b"/>
              <a:pathLst>
                <a:path w="29503" h="19634" extrusionOk="0">
                  <a:moveTo>
                    <a:pt x="13635" y="1"/>
                  </a:moveTo>
                  <a:cubicBezTo>
                    <a:pt x="11478" y="3373"/>
                    <a:pt x="9001" y="6514"/>
                    <a:pt x="6248" y="9400"/>
                  </a:cubicBezTo>
                  <a:cubicBezTo>
                    <a:pt x="6237" y="9411"/>
                    <a:pt x="6226" y="9422"/>
                    <a:pt x="6215" y="9422"/>
                  </a:cubicBezTo>
                  <a:cubicBezTo>
                    <a:pt x="4258" y="11656"/>
                    <a:pt x="2212" y="13878"/>
                    <a:pt x="1" y="15924"/>
                  </a:cubicBezTo>
                  <a:cubicBezTo>
                    <a:pt x="3919" y="18188"/>
                    <a:pt x="8401" y="19634"/>
                    <a:pt x="12845" y="19634"/>
                  </a:cubicBezTo>
                  <a:cubicBezTo>
                    <a:pt x="15976" y="19634"/>
                    <a:pt x="19088" y="18916"/>
                    <a:pt x="21972" y="17262"/>
                  </a:cubicBezTo>
                  <a:cubicBezTo>
                    <a:pt x="26472" y="14685"/>
                    <a:pt x="28673" y="10682"/>
                    <a:pt x="29502" y="6193"/>
                  </a:cubicBezTo>
                  <a:cubicBezTo>
                    <a:pt x="23973" y="4800"/>
                    <a:pt x="18644" y="2721"/>
                    <a:pt x="13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9705837" y="1398563"/>
              <a:ext cx="379300" cy="1133425"/>
            </a:xfrm>
            <a:custGeom>
              <a:avLst/>
              <a:gdLst/>
              <a:ahLst/>
              <a:cxnLst/>
              <a:rect l="l" t="t" r="r" b="b"/>
              <a:pathLst>
                <a:path w="15172" h="45337" extrusionOk="0">
                  <a:moveTo>
                    <a:pt x="15171" y="1"/>
                  </a:moveTo>
                  <a:lnTo>
                    <a:pt x="15171" y="1"/>
                  </a:lnTo>
                  <a:cubicBezTo>
                    <a:pt x="5341" y="9997"/>
                    <a:pt x="0" y="23565"/>
                    <a:pt x="376" y="37574"/>
                  </a:cubicBezTo>
                  <a:cubicBezTo>
                    <a:pt x="454" y="40107"/>
                    <a:pt x="730" y="42783"/>
                    <a:pt x="1383" y="45337"/>
                  </a:cubicBezTo>
                  <a:lnTo>
                    <a:pt x="11312" y="40781"/>
                  </a:lnTo>
                  <a:cubicBezTo>
                    <a:pt x="11379" y="40704"/>
                    <a:pt x="11467" y="40648"/>
                    <a:pt x="11567" y="40604"/>
                  </a:cubicBezTo>
                  <a:lnTo>
                    <a:pt x="14287" y="39421"/>
                  </a:lnTo>
                  <a:lnTo>
                    <a:pt x="13070" y="37663"/>
                  </a:lnTo>
                  <a:cubicBezTo>
                    <a:pt x="12318" y="38116"/>
                    <a:pt x="11493" y="38483"/>
                    <a:pt x="10620" y="38483"/>
                  </a:cubicBezTo>
                  <a:cubicBezTo>
                    <a:pt x="10364" y="38483"/>
                    <a:pt x="10105" y="38452"/>
                    <a:pt x="9842" y="38382"/>
                  </a:cubicBezTo>
                  <a:cubicBezTo>
                    <a:pt x="8747" y="38094"/>
                    <a:pt x="7862" y="37055"/>
                    <a:pt x="7973" y="35883"/>
                  </a:cubicBezTo>
                  <a:cubicBezTo>
                    <a:pt x="7995" y="35662"/>
                    <a:pt x="8050" y="35451"/>
                    <a:pt x="8128" y="35241"/>
                  </a:cubicBezTo>
                  <a:cubicBezTo>
                    <a:pt x="7177" y="34633"/>
                    <a:pt x="6867" y="33494"/>
                    <a:pt x="7210" y="32466"/>
                  </a:cubicBezTo>
                  <a:cubicBezTo>
                    <a:pt x="5982" y="31869"/>
                    <a:pt x="5673" y="30641"/>
                    <a:pt x="6104" y="29536"/>
                  </a:cubicBezTo>
                  <a:cubicBezTo>
                    <a:pt x="6016" y="29425"/>
                    <a:pt x="5949" y="29292"/>
                    <a:pt x="5938" y="29160"/>
                  </a:cubicBezTo>
                  <a:cubicBezTo>
                    <a:pt x="5252" y="25131"/>
                    <a:pt x="8521" y="23125"/>
                    <a:pt x="11921" y="23125"/>
                  </a:cubicBezTo>
                  <a:cubicBezTo>
                    <a:pt x="12301" y="23125"/>
                    <a:pt x="12682" y="23150"/>
                    <a:pt x="13059" y="23200"/>
                  </a:cubicBezTo>
                  <a:lnTo>
                    <a:pt x="12208" y="15493"/>
                  </a:lnTo>
                  <a:cubicBezTo>
                    <a:pt x="12146" y="14959"/>
                    <a:pt x="12528" y="14695"/>
                    <a:pt x="12945" y="14695"/>
                  </a:cubicBezTo>
                  <a:cubicBezTo>
                    <a:pt x="13124" y="14695"/>
                    <a:pt x="13309" y="14744"/>
                    <a:pt x="13468" y="14840"/>
                  </a:cubicBezTo>
                  <a:cubicBezTo>
                    <a:pt x="13623" y="10318"/>
                    <a:pt x="14043" y="5806"/>
                    <a:pt x="14707" y="1328"/>
                  </a:cubicBezTo>
                  <a:cubicBezTo>
                    <a:pt x="14851" y="886"/>
                    <a:pt x="15005" y="443"/>
                    <a:pt x="15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8558887" y="1310388"/>
              <a:ext cx="503150" cy="1074275"/>
            </a:xfrm>
            <a:custGeom>
              <a:avLst/>
              <a:gdLst/>
              <a:ahLst/>
              <a:cxnLst/>
              <a:rect l="l" t="t" r="r" b="b"/>
              <a:pathLst>
                <a:path w="20126" h="42971" extrusionOk="0">
                  <a:moveTo>
                    <a:pt x="0" y="1"/>
                  </a:moveTo>
                  <a:lnTo>
                    <a:pt x="0" y="1"/>
                  </a:lnTo>
                  <a:cubicBezTo>
                    <a:pt x="454" y="4788"/>
                    <a:pt x="3583" y="9035"/>
                    <a:pt x="5153" y="13635"/>
                  </a:cubicBezTo>
                  <a:cubicBezTo>
                    <a:pt x="5316" y="13332"/>
                    <a:pt x="5642" y="13182"/>
                    <a:pt x="5958" y="13182"/>
                  </a:cubicBezTo>
                  <a:cubicBezTo>
                    <a:pt x="6392" y="13182"/>
                    <a:pt x="6808" y="13465"/>
                    <a:pt x="6756" y="14022"/>
                  </a:cubicBezTo>
                  <a:lnTo>
                    <a:pt x="4722" y="36457"/>
                  </a:lnTo>
                  <a:cubicBezTo>
                    <a:pt x="4755" y="36612"/>
                    <a:pt x="4733" y="36767"/>
                    <a:pt x="4678" y="36911"/>
                  </a:cubicBezTo>
                  <a:cubicBezTo>
                    <a:pt x="4667" y="36955"/>
                    <a:pt x="4655" y="36999"/>
                    <a:pt x="4644" y="37043"/>
                  </a:cubicBezTo>
                  <a:cubicBezTo>
                    <a:pt x="9454" y="39642"/>
                    <a:pt x="14552" y="41632"/>
                    <a:pt x="19849" y="42970"/>
                  </a:cubicBezTo>
                  <a:cubicBezTo>
                    <a:pt x="20125" y="40515"/>
                    <a:pt x="20059" y="37950"/>
                    <a:pt x="19771" y="35418"/>
                  </a:cubicBezTo>
                  <a:cubicBezTo>
                    <a:pt x="18190" y="21430"/>
                    <a:pt x="10815" y="895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620;p36"/>
          <p:cNvGrpSpPr/>
          <p:nvPr/>
        </p:nvGrpSpPr>
        <p:grpSpPr>
          <a:xfrm flipH="1">
            <a:off x="6072198" y="1071552"/>
            <a:ext cx="1928826" cy="1726723"/>
            <a:chOff x="-5730750" y="7032688"/>
            <a:chExt cx="3438375" cy="3049450"/>
          </a:xfrm>
        </p:grpSpPr>
        <p:sp>
          <p:nvSpPr>
            <p:cNvPr id="621" name="Google Shape;621;p36"/>
            <p:cNvSpPr/>
            <p:nvPr/>
          </p:nvSpPr>
          <p:spPr>
            <a:xfrm>
              <a:off x="-4930450" y="8293888"/>
              <a:ext cx="1261400" cy="1716425"/>
            </a:xfrm>
            <a:custGeom>
              <a:avLst/>
              <a:gdLst/>
              <a:ahLst/>
              <a:cxnLst/>
              <a:rect l="l" t="t" r="r" b="b"/>
              <a:pathLst>
                <a:path w="50456" h="68657" extrusionOk="0">
                  <a:moveTo>
                    <a:pt x="29345" y="1"/>
                  </a:moveTo>
                  <a:cubicBezTo>
                    <a:pt x="23433" y="1"/>
                    <a:pt x="17442" y="1346"/>
                    <a:pt x="11942" y="3114"/>
                  </a:cubicBezTo>
                  <a:cubicBezTo>
                    <a:pt x="9985" y="3755"/>
                    <a:pt x="7829" y="4253"/>
                    <a:pt x="6082" y="5392"/>
                  </a:cubicBezTo>
                  <a:cubicBezTo>
                    <a:pt x="2953" y="7415"/>
                    <a:pt x="1736" y="11440"/>
                    <a:pt x="1040" y="14901"/>
                  </a:cubicBezTo>
                  <a:cubicBezTo>
                    <a:pt x="111" y="19523"/>
                    <a:pt x="122" y="24322"/>
                    <a:pt x="56" y="29011"/>
                  </a:cubicBezTo>
                  <a:cubicBezTo>
                    <a:pt x="0" y="34174"/>
                    <a:pt x="100" y="39327"/>
                    <a:pt x="354" y="44491"/>
                  </a:cubicBezTo>
                  <a:cubicBezTo>
                    <a:pt x="575" y="48914"/>
                    <a:pt x="852" y="53326"/>
                    <a:pt x="1338" y="57727"/>
                  </a:cubicBezTo>
                  <a:cubicBezTo>
                    <a:pt x="1581" y="59928"/>
                    <a:pt x="1869" y="62117"/>
                    <a:pt x="2245" y="64295"/>
                  </a:cubicBezTo>
                  <a:cubicBezTo>
                    <a:pt x="2411" y="65324"/>
                    <a:pt x="2201" y="66839"/>
                    <a:pt x="3008" y="67613"/>
                  </a:cubicBezTo>
                  <a:cubicBezTo>
                    <a:pt x="3891" y="68460"/>
                    <a:pt x="5141" y="68657"/>
                    <a:pt x="6421" y="68657"/>
                  </a:cubicBezTo>
                  <a:cubicBezTo>
                    <a:pt x="7513" y="68657"/>
                    <a:pt x="8627" y="68513"/>
                    <a:pt x="9554" y="68508"/>
                  </a:cubicBezTo>
                  <a:cubicBezTo>
                    <a:pt x="15481" y="68475"/>
                    <a:pt x="21297" y="68387"/>
                    <a:pt x="27180" y="67557"/>
                  </a:cubicBezTo>
                  <a:cubicBezTo>
                    <a:pt x="33969" y="66595"/>
                    <a:pt x="40913" y="65069"/>
                    <a:pt x="47382" y="62769"/>
                  </a:cubicBezTo>
                  <a:cubicBezTo>
                    <a:pt x="48665" y="62305"/>
                    <a:pt x="49461" y="61741"/>
                    <a:pt x="49903" y="60978"/>
                  </a:cubicBezTo>
                  <a:cubicBezTo>
                    <a:pt x="50390" y="60138"/>
                    <a:pt x="50456" y="59065"/>
                    <a:pt x="50301" y="57617"/>
                  </a:cubicBezTo>
                  <a:cubicBezTo>
                    <a:pt x="50146" y="56301"/>
                    <a:pt x="50014" y="54985"/>
                    <a:pt x="49881" y="53669"/>
                  </a:cubicBezTo>
                  <a:cubicBezTo>
                    <a:pt x="49007" y="44513"/>
                    <a:pt x="47669" y="35402"/>
                    <a:pt x="45889" y="26357"/>
                  </a:cubicBezTo>
                  <a:cubicBezTo>
                    <a:pt x="44994" y="21845"/>
                    <a:pt x="43998" y="17356"/>
                    <a:pt x="42882" y="12889"/>
                  </a:cubicBezTo>
                  <a:cubicBezTo>
                    <a:pt x="42108" y="9793"/>
                    <a:pt x="41367" y="6486"/>
                    <a:pt x="39454" y="3866"/>
                  </a:cubicBezTo>
                  <a:cubicBezTo>
                    <a:pt x="37563" y="1289"/>
                    <a:pt x="34776" y="272"/>
                    <a:pt x="31680" y="73"/>
                  </a:cubicBezTo>
                  <a:cubicBezTo>
                    <a:pt x="30904" y="24"/>
                    <a:pt x="30125" y="1"/>
                    <a:pt x="29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4895350" y="8335113"/>
              <a:ext cx="1183750" cy="1620000"/>
            </a:xfrm>
            <a:custGeom>
              <a:avLst/>
              <a:gdLst/>
              <a:ahLst/>
              <a:cxnLst/>
              <a:rect l="l" t="t" r="r" b="b"/>
              <a:pathLst>
                <a:path w="47350" h="64800" extrusionOk="0">
                  <a:moveTo>
                    <a:pt x="26880" y="1"/>
                  </a:moveTo>
                  <a:cubicBezTo>
                    <a:pt x="20153" y="1"/>
                    <a:pt x="13513" y="1930"/>
                    <a:pt x="7276" y="4417"/>
                  </a:cubicBezTo>
                  <a:cubicBezTo>
                    <a:pt x="3174" y="6065"/>
                    <a:pt x="1869" y="10488"/>
                    <a:pt x="1195" y="14502"/>
                  </a:cubicBezTo>
                  <a:cubicBezTo>
                    <a:pt x="1" y="21689"/>
                    <a:pt x="299" y="29297"/>
                    <a:pt x="476" y="36539"/>
                  </a:cubicBezTo>
                  <a:cubicBezTo>
                    <a:pt x="697" y="45485"/>
                    <a:pt x="1582" y="54331"/>
                    <a:pt x="2555" y="63210"/>
                  </a:cubicBezTo>
                  <a:cubicBezTo>
                    <a:pt x="2566" y="63509"/>
                    <a:pt x="2632" y="63807"/>
                    <a:pt x="2765" y="64084"/>
                  </a:cubicBezTo>
                  <a:cubicBezTo>
                    <a:pt x="2798" y="64150"/>
                    <a:pt x="2831" y="64205"/>
                    <a:pt x="2876" y="64261"/>
                  </a:cubicBezTo>
                  <a:cubicBezTo>
                    <a:pt x="3019" y="64393"/>
                    <a:pt x="3196" y="64482"/>
                    <a:pt x="3384" y="64526"/>
                  </a:cubicBezTo>
                  <a:cubicBezTo>
                    <a:pt x="4010" y="64743"/>
                    <a:pt x="4841" y="64799"/>
                    <a:pt x="5705" y="64799"/>
                  </a:cubicBezTo>
                  <a:cubicBezTo>
                    <a:pt x="6649" y="64799"/>
                    <a:pt x="7631" y="64732"/>
                    <a:pt x="8426" y="64732"/>
                  </a:cubicBezTo>
                  <a:cubicBezTo>
                    <a:pt x="8537" y="64732"/>
                    <a:pt x="8644" y="64733"/>
                    <a:pt x="8747" y="64736"/>
                  </a:cubicBezTo>
                  <a:cubicBezTo>
                    <a:pt x="9693" y="64764"/>
                    <a:pt x="10635" y="64778"/>
                    <a:pt x="11576" y="64778"/>
                  </a:cubicBezTo>
                  <a:cubicBezTo>
                    <a:pt x="12518" y="64778"/>
                    <a:pt x="13458" y="64764"/>
                    <a:pt x="14398" y="64736"/>
                  </a:cubicBezTo>
                  <a:cubicBezTo>
                    <a:pt x="18157" y="64626"/>
                    <a:pt x="21906" y="64305"/>
                    <a:pt x="25632" y="63763"/>
                  </a:cubicBezTo>
                  <a:cubicBezTo>
                    <a:pt x="29358" y="63232"/>
                    <a:pt x="33052" y="62491"/>
                    <a:pt x="36690" y="61541"/>
                  </a:cubicBezTo>
                  <a:cubicBezTo>
                    <a:pt x="38448" y="61076"/>
                    <a:pt x="40195" y="60623"/>
                    <a:pt x="41942" y="60125"/>
                  </a:cubicBezTo>
                  <a:cubicBezTo>
                    <a:pt x="43059" y="59804"/>
                    <a:pt x="47349" y="59119"/>
                    <a:pt x="47205" y="57604"/>
                  </a:cubicBezTo>
                  <a:cubicBezTo>
                    <a:pt x="46476" y="49410"/>
                    <a:pt x="45569" y="41228"/>
                    <a:pt x="44209" y="33100"/>
                  </a:cubicBezTo>
                  <a:cubicBezTo>
                    <a:pt x="42816" y="24730"/>
                    <a:pt x="41256" y="16205"/>
                    <a:pt x="38813" y="8066"/>
                  </a:cubicBezTo>
                  <a:cubicBezTo>
                    <a:pt x="37685" y="4284"/>
                    <a:pt x="35706" y="901"/>
                    <a:pt x="31470" y="315"/>
                  </a:cubicBezTo>
                  <a:cubicBezTo>
                    <a:pt x="29938" y="100"/>
                    <a:pt x="28407" y="1"/>
                    <a:pt x="2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3417750" y="7612488"/>
              <a:ext cx="1125375" cy="1324325"/>
            </a:xfrm>
            <a:custGeom>
              <a:avLst/>
              <a:gdLst/>
              <a:ahLst/>
              <a:cxnLst/>
              <a:rect l="l" t="t" r="r" b="b"/>
              <a:pathLst>
                <a:path w="45015" h="52973" extrusionOk="0">
                  <a:moveTo>
                    <a:pt x="25652" y="0"/>
                  </a:moveTo>
                  <a:cubicBezTo>
                    <a:pt x="25155" y="0"/>
                    <a:pt x="24630" y="202"/>
                    <a:pt x="24083" y="669"/>
                  </a:cubicBezTo>
                  <a:cubicBezTo>
                    <a:pt x="22535" y="1985"/>
                    <a:pt x="23596" y="4705"/>
                    <a:pt x="23928" y="6298"/>
                  </a:cubicBezTo>
                  <a:lnTo>
                    <a:pt x="25730" y="15022"/>
                  </a:lnTo>
                  <a:cubicBezTo>
                    <a:pt x="18941" y="21557"/>
                    <a:pt x="10294" y="25825"/>
                    <a:pt x="972" y="27241"/>
                  </a:cubicBezTo>
                  <a:cubicBezTo>
                    <a:pt x="926" y="27234"/>
                    <a:pt x="879" y="27231"/>
                    <a:pt x="833" y="27231"/>
                  </a:cubicBezTo>
                  <a:cubicBezTo>
                    <a:pt x="412" y="27231"/>
                    <a:pt x="0" y="27500"/>
                    <a:pt x="10" y="28048"/>
                  </a:cubicBezTo>
                  <a:lnTo>
                    <a:pt x="486" y="51777"/>
                  </a:lnTo>
                  <a:cubicBezTo>
                    <a:pt x="486" y="51810"/>
                    <a:pt x="497" y="51833"/>
                    <a:pt x="497" y="51866"/>
                  </a:cubicBezTo>
                  <a:cubicBezTo>
                    <a:pt x="358" y="52346"/>
                    <a:pt x="814" y="52973"/>
                    <a:pt x="1413" y="52973"/>
                  </a:cubicBezTo>
                  <a:cubicBezTo>
                    <a:pt x="1531" y="52973"/>
                    <a:pt x="1654" y="52949"/>
                    <a:pt x="1780" y="52894"/>
                  </a:cubicBezTo>
                  <a:cubicBezTo>
                    <a:pt x="13456" y="47785"/>
                    <a:pt x="23862" y="40167"/>
                    <a:pt x="32254" y="30580"/>
                  </a:cubicBezTo>
                  <a:cubicBezTo>
                    <a:pt x="32332" y="30525"/>
                    <a:pt x="32409" y="30458"/>
                    <a:pt x="32464" y="30381"/>
                  </a:cubicBezTo>
                  <a:cubicBezTo>
                    <a:pt x="32531" y="30292"/>
                    <a:pt x="32597" y="30204"/>
                    <a:pt x="32652" y="30127"/>
                  </a:cubicBezTo>
                  <a:cubicBezTo>
                    <a:pt x="32896" y="29850"/>
                    <a:pt x="33150" y="29563"/>
                    <a:pt x="33382" y="29275"/>
                  </a:cubicBezTo>
                  <a:cubicBezTo>
                    <a:pt x="33515" y="29131"/>
                    <a:pt x="33592" y="28943"/>
                    <a:pt x="33592" y="28744"/>
                  </a:cubicBezTo>
                  <a:cubicBezTo>
                    <a:pt x="34554" y="27329"/>
                    <a:pt x="35594" y="25880"/>
                    <a:pt x="36998" y="25106"/>
                  </a:cubicBezTo>
                  <a:cubicBezTo>
                    <a:pt x="38203" y="24443"/>
                    <a:pt x="39364" y="23824"/>
                    <a:pt x="39630" y="22353"/>
                  </a:cubicBezTo>
                  <a:cubicBezTo>
                    <a:pt x="39652" y="22231"/>
                    <a:pt x="39652" y="22110"/>
                    <a:pt x="39619" y="21988"/>
                  </a:cubicBezTo>
                  <a:cubicBezTo>
                    <a:pt x="42261" y="21081"/>
                    <a:pt x="45015" y="17499"/>
                    <a:pt x="42228" y="15420"/>
                  </a:cubicBezTo>
                  <a:cubicBezTo>
                    <a:pt x="42759" y="14779"/>
                    <a:pt x="43013" y="13971"/>
                    <a:pt x="42958" y="13142"/>
                  </a:cubicBezTo>
                  <a:cubicBezTo>
                    <a:pt x="42892" y="11859"/>
                    <a:pt x="41885" y="10820"/>
                    <a:pt x="40603" y="10721"/>
                  </a:cubicBezTo>
                  <a:cubicBezTo>
                    <a:pt x="40769" y="10311"/>
                    <a:pt x="40868" y="9880"/>
                    <a:pt x="40879" y="9438"/>
                  </a:cubicBezTo>
                  <a:cubicBezTo>
                    <a:pt x="40890" y="8067"/>
                    <a:pt x="39895" y="6928"/>
                    <a:pt x="38646" y="6806"/>
                  </a:cubicBezTo>
                  <a:cubicBezTo>
                    <a:pt x="38878" y="5380"/>
                    <a:pt x="38325" y="3865"/>
                    <a:pt x="36744" y="3389"/>
                  </a:cubicBezTo>
                  <a:cubicBezTo>
                    <a:pt x="36461" y="3304"/>
                    <a:pt x="36170" y="3264"/>
                    <a:pt x="35874" y="3264"/>
                  </a:cubicBezTo>
                  <a:cubicBezTo>
                    <a:pt x="33843" y="3264"/>
                    <a:pt x="31572" y="5114"/>
                    <a:pt x="30076" y="6474"/>
                  </a:cubicBezTo>
                  <a:cubicBezTo>
                    <a:pt x="29595" y="4189"/>
                    <a:pt x="27917" y="0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2548600" y="7919738"/>
              <a:ext cx="174900" cy="99725"/>
            </a:xfrm>
            <a:custGeom>
              <a:avLst/>
              <a:gdLst/>
              <a:ahLst/>
              <a:cxnLst/>
              <a:rect l="l" t="t" r="r" b="b"/>
              <a:pathLst>
                <a:path w="6996" h="3989" extrusionOk="0">
                  <a:moveTo>
                    <a:pt x="4764" y="1"/>
                  </a:moveTo>
                  <a:cubicBezTo>
                    <a:pt x="4068" y="697"/>
                    <a:pt x="3305" y="1294"/>
                    <a:pt x="2475" y="1792"/>
                  </a:cubicBezTo>
                  <a:cubicBezTo>
                    <a:pt x="1945" y="2124"/>
                    <a:pt x="1370" y="2367"/>
                    <a:pt x="772" y="2511"/>
                  </a:cubicBezTo>
                  <a:cubicBezTo>
                    <a:pt x="0" y="3414"/>
                    <a:pt x="1357" y="3989"/>
                    <a:pt x="2284" y="3989"/>
                  </a:cubicBezTo>
                  <a:cubicBezTo>
                    <a:pt x="2379" y="3989"/>
                    <a:pt x="2470" y="3983"/>
                    <a:pt x="2553" y="3970"/>
                  </a:cubicBezTo>
                  <a:cubicBezTo>
                    <a:pt x="3139" y="3849"/>
                    <a:pt x="3703" y="3661"/>
                    <a:pt x="4244" y="3406"/>
                  </a:cubicBezTo>
                  <a:cubicBezTo>
                    <a:pt x="4831" y="3141"/>
                    <a:pt x="5428" y="2865"/>
                    <a:pt x="5881" y="2389"/>
                  </a:cubicBezTo>
                  <a:cubicBezTo>
                    <a:pt x="6349" y="1901"/>
                    <a:pt x="6995" y="91"/>
                    <a:pt x="5793" y="91"/>
                  </a:cubicBezTo>
                  <a:cubicBezTo>
                    <a:pt x="5689" y="91"/>
                    <a:pt x="5571" y="104"/>
                    <a:pt x="5439" y="133"/>
                  </a:cubicBezTo>
                  <a:cubicBezTo>
                    <a:pt x="5374" y="149"/>
                    <a:pt x="5308" y="156"/>
                    <a:pt x="5242" y="156"/>
                  </a:cubicBezTo>
                  <a:cubicBezTo>
                    <a:pt x="5070" y="156"/>
                    <a:pt x="4900" y="105"/>
                    <a:pt x="4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2604775" y="7824738"/>
              <a:ext cx="177600" cy="119225"/>
            </a:xfrm>
            <a:custGeom>
              <a:avLst/>
              <a:gdLst/>
              <a:ahLst/>
              <a:cxnLst/>
              <a:rect l="l" t="t" r="r" b="b"/>
              <a:pathLst>
                <a:path w="7104" h="4769" extrusionOk="0">
                  <a:moveTo>
                    <a:pt x="6035" y="0"/>
                  </a:moveTo>
                  <a:cubicBezTo>
                    <a:pt x="5914" y="0"/>
                    <a:pt x="5769" y="27"/>
                    <a:pt x="5596" y="85"/>
                  </a:cubicBezTo>
                  <a:cubicBezTo>
                    <a:pt x="5518" y="107"/>
                    <a:pt x="5430" y="130"/>
                    <a:pt x="5342" y="130"/>
                  </a:cubicBezTo>
                  <a:cubicBezTo>
                    <a:pt x="4457" y="1280"/>
                    <a:pt x="2754" y="2341"/>
                    <a:pt x="1051" y="2761"/>
                  </a:cubicBezTo>
                  <a:cubicBezTo>
                    <a:pt x="1018" y="2806"/>
                    <a:pt x="985" y="2839"/>
                    <a:pt x="941" y="2872"/>
                  </a:cubicBezTo>
                  <a:cubicBezTo>
                    <a:pt x="1" y="3624"/>
                    <a:pt x="863" y="4619"/>
                    <a:pt x="1814" y="4752"/>
                  </a:cubicBezTo>
                  <a:cubicBezTo>
                    <a:pt x="1892" y="4763"/>
                    <a:pt x="1969" y="4768"/>
                    <a:pt x="2046" y="4768"/>
                  </a:cubicBezTo>
                  <a:cubicBezTo>
                    <a:pt x="2124" y="4768"/>
                    <a:pt x="2201" y="4763"/>
                    <a:pt x="2279" y="4752"/>
                  </a:cubicBezTo>
                  <a:cubicBezTo>
                    <a:pt x="2360" y="4724"/>
                    <a:pt x="2442" y="4705"/>
                    <a:pt x="2524" y="4705"/>
                  </a:cubicBezTo>
                  <a:cubicBezTo>
                    <a:pt x="2542" y="4705"/>
                    <a:pt x="2559" y="4705"/>
                    <a:pt x="2577" y="4707"/>
                  </a:cubicBezTo>
                  <a:cubicBezTo>
                    <a:pt x="3030" y="4575"/>
                    <a:pt x="3462" y="4376"/>
                    <a:pt x="3860" y="4121"/>
                  </a:cubicBezTo>
                  <a:cubicBezTo>
                    <a:pt x="4556" y="3690"/>
                    <a:pt x="5198" y="3170"/>
                    <a:pt x="5773" y="2584"/>
                  </a:cubicBezTo>
                  <a:cubicBezTo>
                    <a:pt x="6260" y="2078"/>
                    <a:pt x="7103" y="0"/>
                    <a:pt x="6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2652875" y="7739363"/>
              <a:ext cx="161725" cy="116850"/>
            </a:xfrm>
            <a:custGeom>
              <a:avLst/>
              <a:gdLst/>
              <a:ahLst/>
              <a:cxnLst/>
              <a:rect l="l" t="t" r="r" b="b"/>
              <a:pathLst>
                <a:path w="6469" h="4674" extrusionOk="0">
                  <a:moveTo>
                    <a:pt x="5487" y="0"/>
                  </a:moveTo>
                  <a:cubicBezTo>
                    <a:pt x="4180" y="0"/>
                    <a:pt x="1887" y="1661"/>
                    <a:pt x="730" y="2605"/>
                  </a:cubicBezTo>
                  <a:cubicBezTo>
                    <a:pt x="719" y="2870"/>
                    <a:pt x="587" y="3124"/>
                    <a:pt x="355" y="3279"/>
                  </a:cubicBezTo>
                  <a:cubicBezTo>
                    <a:pt x="1" y="4009"/>
                    <a:pt x="189" y="4451"/>
                    <a:pt x="907" y="4606"/>
                  </a:cubicBezTo>
                  <a:cubicBezTo>
                    <a:pt x="1092" y="4651"/>
                    <a:pt x="1280" y="4673"/>
                    <a:pt x="1469" y="4673"/>
                  </a:cubicBezTo>
                  <a:cubicBezTo>
                    <a:pt x="1700" y="4673"/>
                    <a:pt x="1932" y="4640"/>
                    <a:pt x="2157" y="4573"/>
                  </a:cubicBezTo>
                  <a:cubicBezTo>
                    <a:pt x="2721" y="4429"/>
                    <a:pt x="3263" y="4230"/>
                    <a:pt x="3782" y="3976"/>
                  </a:cubicBezTo>
                  <a:cubicBezTo>
                    <a:pt x="4855" y="3478"/>
                    <a:pt x="6436" y="2649"/>
                    <a:pt x="6458" y="1245"/>
                  </a:cubicBezTo>
                  <a:cubicBezTo>
                    <a:pt x="6469" y="341"/>
                    <a:pt x="6079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374650" y="7667938"/>
              <a:ext cx="904250" cy="1213550"/>
            </a:xfrm>
            <a:custGeom>
              <a:avLst/>
              <a:gdLst/>
              <a:ahLst/>
              <a:cxnLst/>
              <a:rect l="l" t="t" r="r" b="b"/>
              <a:pathLst>
                <a:path w="36170" h="48542" extrusionOk="0">
                  <a:moveTo>
                    <a:pt x="24066" y="0"/>
                  </a:moveTo>
                  <a:cubicBezTo>
                    <a:pt x="23571" y="0"/>
                    <a:pt x="23251" y="423"/>
                    <a:pt x="23365" y="1182"/>
                  </a:cubicBezTo>
                  <a:cubicBezTo>
                    <a:pt x="23487" y="1968"/>
                    <a:pt x="23697" y="2753"/>
                    <a:pt x="23852" y="3538"/>
                  </a:cubicBezTo>
                  <a:lnTo>
                    <a:pt x="25787" y="12970"/>
                  </a:lnTo>
                  <a:cubicBezTo>
                    <a:pt x="25886" y="13445"/>
                    <a:pt x="25588" y="13910"/>
                    <a:pt x="25112" y="14009"/>
                  </a:cubicBezTo>
                  <a:cubicBezTo>
                    <a:pt x="18212" y="20633"/>
                    <a:pt x="9455" y="25000"/>
                    <a:pt x="0" y="26526"/>
                  </a:cubicBezTo>
                  <a:lnTo>
                    <a:pt x="454" y="48542"/>
                  </a:lnTo>
                  <a:cubicBezTo>
                    <a:pt x="11622" y="43455"/>
                    <a:pt x="21563" y="36025"/>
                    <a:pt x="29601" y="26759"/>
                  </a:cubicBezTo>
                  <a:cubicBezTo>
                    <a:pt x="30608" y="25365"/>
                    <a:pt x="31570" y="23884"/>
                    <a:pt x="32698" y="22612"/>
                  </a:cubicBezTo>
                  <a:cubicBezTo>
                    <a:pt x="33593" y="21584"/>
                    <a:pt x="35650" y="21174"/>
                    <a:pt x="36170" y="19925"/>
                  </a:cubicBezTo>
                  <a:cubicBezTo>
                    <a:pt x="35031" y="19859"/>
                    <a:pt x="33903" y="19372"/>
                    <a:pt x="33228" y="18388"/>
                  </a:cubicBezTo>
                  <a:cubicBezTo>
                    <a:pt x="32565" y="17437"/>
                    <a:pt x="32510" y="16199"/>
                    <a:pt x="33074" y="15181"/>
                  </a:cubicBezTo>
                  <a:cubicBezTo>
                    <a:pt x="33007" y="15148"/>
                    <a:pt x="32930" y="15104"/>
                    <a:pt x="32863" y="15049"/>
                  </a:cubicBezTo>
                  <a:cubicBezTo>
                    <a:pt x="32100" y="14463"/>
                    <a:pt x="31736" y="13501"/>
                    <a:pt x="31935" y="12561"/>
                  </a:cubicBezTo>
                  <a:cubicBezTo>
                    <a:pt x="31448" y="12450"/>
                    <a:pt x="31006" y="12240"/>
                    <a:pt x="30619" y="11919"/>
                  </a:cubicBezTo>
                  <a:cubicBezTo>
                    <a:pt x="29801" y="11234"/>
                    <a:pt x="29447" y="10128"/>
                    <a:pt x="29723" y="9100"/>
                  </a:cubicBezTo>
                  <a:cubicBezTo>
                    <a:pt x="29524" y="9066"/>
                    <a:pt x="29336" y="9022"/>
                    <a:pt x="29148" y="8956"/>
                  </a:cubicBezTo>
                  <a:cubicBezTo>
                    <a:pt x="27700" y="8469"/>
                    <a:pt x="27025" y="7054"/>
                    <a:pt x="27423" y="5838"/>
                  </a:cubicBezTo>
                  <a:cubicBezTo>
                    <a:pt x="27058" y="5749"/>
                    <a:pt x="26793" y="5429"/>
                    <a:pt x="26782" y="5053"/>
                  </a:cubicBezTo>
                  <a:cubicBezTo>
                    <a:pt x="26693" y="3626"/>
                    <a:pt x="26229" y="1393"/>
                    <a:pt x="25013" y="408"/>
                  </a:cubicBezTo>
                  <a:cubicBezTo>
                    <a:pt x="24672" y="131"/>
                    <a:pt x="24342" y="0"/>
                    <a:pt x="2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2521550" y="8024788"/>
              <a:ext cx="178600" cy="98875"/>
            </a:xfrm>
            <a:custGeom>
              <a:avLst/>
              <a:gdLst/>
              <a:ahLst/>
              <a:cxnLst/>
              <a:rect l="l" t="t" r="r" b="b"/>
              <a:pathLst>
                <a:path w="7144" h="3955" extrusionOk="0">
                  <a:moveTo>
                    <a:pt x="5087" y="1"/>
                  </a:moveTo>
                  <a:cubicBezTo>
                    <a:pt x="4777" y="200"/>
                    <a:pt x="4456" y="377"/>
                    <a:pt x="4136" y="531"/>
                  </a:cubicBezTo>
                  <a:cubicBezTo>
                    <a:pt x="3131" y="997"/>
                    <a:pt x="1944" y="1452"/>
                    <a:pt x="807" y="1452"/>
                  </a:cubicBezTo>
                  <a:cubicBezTo>
                    <a:pt x="755" y="1452"/>
                    <a:pt x="704" y="1451"/>
                    <a:pt x="652" y="1449"/>
                  </a:cubicBezTo>
                  <a:lnTo>
                    <a:pt x="652" y="1449"/>
                  </a:lnTo>
                  <a:cubicBezTo>
                    <a:pt x="0" y="2168"/>
                    <a:pt x="265" y="3141"/>
                    <a:pt x="1084" y="3661"/>
                  </a:cubicBezTo>
                  <a:cubicBezTo>
                    <a:pt x="1422" y="3870"/>
                    <a:pt x="1818" y="3954"/>
                    <a:pt x="2218" y="3954"/>
                  </a:cubicBezTo>
                  <a:cubicBezTo>
                    <a:pt x="2577" y="3954"/>
                    <a:pt x="2938" y="3887"/>
                    <a:pt x="3262" y="3782"/>
                  </a:cubicBezTo>
                  <a:cubicBezTo>
                    <a:pt x="4489" y="3395"/>
                    <a:pt x="7143" y="1250"/>
                    <a:pt x="5153" y="56"/>
                  </a:cubicBezTo>
                  <a:cubicBezTo>
                    <a:pt x="5120" y="34"/>
                    <a:pt x="5109" y="23"/>
                    <a:pt x="5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270325" y="8244838"/>
              <a:ext cx="1110200" cy="1713525"/>
            </a:xfrm>
            <a:custGeom>
              <a:avLst/>
              <a:gdLst/>
              <a:ahLst/>
              <a:cxnLst/>
              <a:rect l="l" t="t" r="r" b="b"/>
              <a:pathLst>
                <a:path w="44408" h="68541" extrusionOk="0">
                  <a:moveTo>
                    <a:pt x="37812" y="0"/>
                  </a:moveTo>
                  <a:cubicBezTo>
                    <a:pt x="36481" y="0"/>
                    <a:pt x="35161" y="690"/>
                    <a:pt x="34312" y="1836"/>
                  </a:cubicBezTo>
                  <a:cubicBezTo>
                    <a:pt x="29472" y="2701"/>
                    <a:pt x="24576" y="3132"/>
                    <a:pt x="19680" y="3132"/>
                  </a:cubicBezTo>
                  <a:cubicBezTo>
                    <a:pt x="15058" y="3132"/>
                    <a:pt x="10436" y="2748"/>
                    <a:pt x="5861" y="1980"/>
                  </a:cubicBezTo>
                  <a:cubicBezTo>
                    <a:pt x="5023" y="1322"/>
                    <a:pt x="4102" y="902"/>
                    <a:pt x="3089" y="902"/>
                  </a:cubicBezTo>
                  <a:cubicBezTo>
                    <a:pt x="2673" y="902"/>
                    <a:pt x="2240" y="973"/>
                    <a:pt x="1792" y="1128"/>
                  </a:cubicBezTo>
                  <a:cubicBezTo>
                    <a:pt x="1" y="1725"/>
                    <a:pt x="2102" y="6768"/>
                    <a:pt x="2378" y="7873"/>
                  </a:cubicBezTo>
                  <a:cubicBezTo>
                    <a:pt x="3307" y="11766"/>
                    <a:pt x="4169" y="15658"/>
                    <a:pt x="4988" y="19572"/>
                  </a:cubicBezTo>
                  <a:cubicBezTo>
                    <a:pt x="6613" y="27390"/>
                    <a:pt x="8006" y="35252"/>
                    <a:pt x="9179" y="43158"/>
                  </a:cubicBezTo>
                  <a:cubicBezTo>
                    <a:pt x="9831" y="47570"/>
                    <a:pt x="10406" y="51982"/>
                    <a:pt x="10904" y="56416"/>
                  </a:cubicBezTo>
                  <a:cubicBezTo>
                    <a:pt x="11158" y="58628"/>
                    <a:pt x="11390" y="60839"/>
                    <a:pt x="11600" y="63051"/>
                  </a:cubicBezTo>
                  <a:cubicBezTo>
                    <a:pt x="11744" y="64433"/>
                    <a:pt x="11545" y="65870"/>
                    <a:pt x="11910" y="67219"/>
                  </a:cubicBezTo>
                  <a:cubicBezTo>
                    <a:pt x="12186" y="68251"/>
                    <a:pt x="12787" y="68541"/>
                    <a:pt x="13535" y="68541"/>
                  </a:cubicBezTo>
                  <a:cubicBezTo>
                    <a:pt x="14166" y="68541"/>
                    <a:pt x="14902" y="68334"/>
                    <a:pt x="15636" y="68192"/>
                  </a:cubicBezTo>
                  <a:cubicBezTo>
                    <a:pt x="17361" y="67850"/>
                    <a:pt x="19031" y="67275"/>
                    <a:pt x="20590" y="66478"/>
                  </a:cubicBezTo>
                  <a:cubicBezTo>
                    <a:pt x="22149" y="65682"/>
                    <a:pt x="23332" y="64466"/>
                    <a:pt x="24781" y="63559"/>
                  </a:cubicBezTo>
                  <a:cubicBezTo>
                    <a:pt x="26594" y="62442"/>
                    <a:pt x="27379" y="60231"/>
                    <a:pt x="27247" y="58030"/>
                  </a:cubicBezTo>
                  <a:cubicBezTo>
                    <a:pt x="27014" y="53884"/>
                    <a:pt x="25477" y="49627"/>
                    <a:pt x="24515" y="45591"/>
                  </a:cubicBezTo>
                  <a:lnTo>
                    <a:pt x="21065" y="31017"/>
                  </a:lnTo>
                  <a:cubicBezTo>
                    <a:pt x="26648" y="30752"/>
                    <a:pt x="32132" y="29491"/>
                    <a:pt x="37273" y="27292"/>
                  </a:cubicBezTo>
                  <a:lnTo>
                    <a:pt x="37273" y="27292"/>
                  </a:lnTo>
                  <a:cubicBezTo>
                    <a:pt x="36960" y="27430"/>
                    <a:pt x="37697" y="28584"/>
                    <a:pt x="37895" y="28673"/>
                  </a:cubicBezTo>
                  <a:cubicBezTo>
                    <a:pt x="38107" y="28756"/>
                    <a:pt x="38343" y="28792"/>
                    <a:pt x="38593" y="28792"/>
                  </a:cubicBezTo>
                  <a:cubicBezTo>
                    <a:pt x="39677" y="28792"/>
                    <a:pt x="41018" y="28104"/>
                    <a:pt x="41710" y="27512"/>
                  </a:cubicBezTo>
                  <a:cubicBezTo>
                    <a:pt x="42617" y="26749"/>
                    <a:pt x="43192" y="25665"/>
                    <a:pt x="43557" y="24548"/>
                  </a:cubicBezTo>
                  <a:cubicBezTo>
                    <a:pt x="44408" y="21928"/>
                    <a:pt x="44286" y="19019"/>
                    <a:pt x="44043" y="16310"/>
                  </a:cubicBezTo>
                  <a:cubicBezTo>
                    <a:pt x="43866" y="14552"/>
                    <a:pt x="43601" y="12783"/>
                    <a:pt x="43358" y="11025"/>
                  </a:cubicBezTo>
                  <a:cubicBezTo>
                    <a:pt x="42937" y="8006"/>
                    <a:pt x="42816" y="3196"/>
                    <a:pt x="40361" y="996"/>
                  </a:cubicBezTo>
                  <a:cubicBezTo>
                    <a:pt x="39599" y="309"/>
                    <a:pt x="38703" y="0"/>
                    <a:pt x="3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4199275" y="8310588"/>
              <a:ext cx="217025" cy="373250"/>
            </a:xfrm>
            <a:custGeom>
              <a:avLst/>
              <a:gdLst/>
              <a:ahLst/>
              <a:cxnLst/>
              <a:rect l="l" t="t" r="r" b="b"/>
              <a:pathLst>
                <a:path w="8681" h="14930" extrusionOk="0">
                  <a:moveTo>
                    <a:pt x="244" y="1"/>
                  </a:moveTo>
                  <a:cubicBezTo>
                    <a:pt x="164" y="1"/>
                    <a:pt x="83" y="5"/>
                    <a:pt x="1" y="13"/>
                  </a:cubicBezTo>
                  <a:cubicBezTo>
                    <a:pt x="1206" y="4812"/>
                    <a:pt x="2323" y="9644"/>
                    <a:pt x="3362" y="14487"/>
                  </a:cubicBezTo>
                  <a:cubicBezTo>
                    <a:pt x="3508" y="14258"/>
                    <a:pt x="3755" y="14133"/>
                    <a:pt x="4007" y="14133"/>
                  </a:cubicBezTo>
                  <a:cubicBezTo>
                    <a:pt x="4154" y="14133"/>
                    <a:pt x="4304" y="14176"/>
                    <a:pt x="4435" y="14266"/>
                  </a:cubicBezTo>
                  <a:cubicBezTo>
                    <a:pt x="4800" y="14487"/>
                    <a:pt x="5176" y="14709"/>
                    <a:pt x="5551" y="14930"/>
                  </a:cubicBezTo>
                  <a:cubicBezTo>
                    <a:pt x="5839" y="14333"/>
                    <a:pt x="6226" y="13791"/>
                    <a:pt x="6690" y="13326"/>
                  </a:cubicBezTo>
                  <a:cubicBezTo>
                    <a:pt x="7177" y="12818"/>
                    <a:pt x="7940" y="12309"/>
                    <a:pt x="8216" y="11646"/>
                  </a:cubicBezTo>
                  <a:cubicBezTo>
                    <a:pt x="8681" y="10540"/>
                    <a:pt x="8050" y="9324"/>
                    <a:pt x="7498" y="8406"/>
                  </a:cubicBezTo>
                  <a:cubicBezTo>
                    <a:pt x="6558" y="6825"/>
                    <a:pt x="5386" y="5321"/>
                    <a:pt x="4346" y="3806"/>
                  </a:cubicBezTo>
                  <a:cubicBezTo>
                    <a:pt x="3348" y="2362"/>
                    <a:pt x="2167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4108325" y="8705113"/>
              <a:ext cx="142125" cy="242175"/>
            </a:xfrm>
            <a:custGeom>
              <a:avLst/>
              <a:gdLst/>
              <a:ahLst/>
              <a:cxnLst/>
              <a:rect l="l" t="t" r="r" b="b"/>
              <a:pathLst>
                <a:path w="5685" h="9687" extrusionOk="0">
                  <a:moveTo>
                    <a:pt x="1" y="0"/>
                  </a:moveTo>
                  <a:lnTo>
                    <a:pt x="1" y="0"/>
                  </a:lnTo>
                  <a:cubicBezTo>
                    <a:pt x="675" y="3218"/>
                    <a:pt x="1305" y="6447"/>
                    <a:pt x="1913" y="9687"/>
                  </a:cubicBezTo>
                  <a:cubicBezTo>
                    <a:pt x="2864" y="8293"/>
                    <a:pt x="3882" y="6867"/>
                    <a:pt x="4567" y="5385"/>
                  </a:cubicBezTo>
                  <a:cubicBezTo>
                    <a:pt x="5684" y="3019"/>
                    <a:pt x="4435" y="2709"/>
                    <a:pt x="2787" y="17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4075975" y="8332438"/>
              <a:ext cx="730100" cy="1582000"/>
            </a:xfrm>
            <a:custGeom>
              <a:avLst/>
              <a:gdLst/>
              <a:ahLst/>
              <a:cxnLst/>
              <a:rect l="l" t="t" r="r" b="b"/>
              <a:pathLst>
                <a:path w="29204" h="63280" extrusionOk="0">
                  <a:moveTo>
                    <a:pt x="26910" y="0"/>
                  </a:moveTo>
                  <a:cubicBezTo>
                    <a:pt x="26904" y="0"/>
                    <a:pt x="26898" y="1"/>
                    <a:pt x="26892" y="2"/>
                  </a:cubicBezTo>
                  <a:cubicBezTo>
                    <a:pt x="21956" y="874"/>
                    <a:pt x="16959" y="1310"/>
                    <a:pt x="11959" y="1310"/>
                  </a:cubicBezTo>
                  <a:cubicBezTo>
                    <a:pt x="7964" y="1310"/>
                    <a:pt x="3968" y="1032"/>
                    <a:pt x="0" y="477"/>
                  </a:cubicBezTo>
                  <a:lnTo>
                    <a:pt x="0" y="477"/>
                  </a:lnTo>
                  <a:cubicBezTo>
                    <a:pt x="1283" y="2169"/>
                    <a:pt x="2333" y="4170"/>
                    <a:pt x="3207" y="5442"/>
                  </a:cubicBezTo>
                  <a:cubicBezTo>
                    <a:pt x="4291" y="7023"/>
                    <a:pt x="5695" y="8947"/>
                    <a:pt x="5043" y="10982"/>
                  </a:cubicBezTo>
                  <a:cubicBezTo>
                    <a:pt x="4512" y="12607"/>
                    <a:pt x="2676" y="13381"/>
                    <a:pt x="2123" y="14918"/>
                  </a:cubicBezTo>
                  <a:cubicBezTo>
                    <a:pt x="2864" y="15338"/>
                    <a:pt x="3583" y="15814"/>
                    <a:pt x="4257" y="16323"/>
                  </a:cubicBezTo>
                  <a:cubicBezTo>
                    <a:pt x="4976" y="16875"/>
                    <a:pt x="5573" y="17450"/>
                    <a:pt x="5717" y="18368"/>
                  </a:cubicBezTo>
                  <a:cubicBezTo>
                    <a:pt x="5916" y="19761"/>
                    <a:pt x="4788" y="21099"/>
                    <a:pt x="4103" y="22172"/>
                  </a:cubicBezTo>
                  <a:lnTo>
                    <a:pt x="1117" y="26916"/>
                  </a:lnTo>
                  <a:cubicBezTo>
                    <a:pt x="1095" y="26949"/>
                    <a:pt x="1073" y="26971"/>
                    <a:pt x="1051" y="26993"/>
                  </a:cubicBezTo>
                  <a:cubicBezTo>
                    <a:pt x="3207" y="39013"/>
                    <a:pt x="4810" y="51099"/>
                    <a:pt x="5872" y="63262"/>
                  </a:cubicBezTo>
                  <a:cubicBezTo>
                    <a:pt x="5872" y="63274"/>
                    <a:pt x="5892" y="63279"/>
                    <a:pt x="5931" y="63279"/>
                  </a:cubicBezTo>
                  <a:cubicBezTo>
                    <a:pt x="6437" y="63279"/>
                    <a:pt x="10022" y="62335"/>
                    <a:pt x="10361" y="62211"/>
                  </a:cubicBezTo>
                  <a:cubicBezTo>
                    <a:pt x="13424" y="61039"/>
                    <a:pt x="18057" y="58474"/>
                    <a:pt x="17902" y="54626"/>
                  </a:cubicBezTo>
                  <a:cubicBezTo>
                    <a:pt x="17814" y="52448"/>
                    <a:pt x="16963" y="50402"/>
                    <a:pt x="16465" y="48312"/>
                  </a:cubicBezTo>
                  <a:lnTo>
                    <a:pt x="13933" y="37619"/>
                  </a:lnTo>
                  <a:lnTo>
                    <a:pt x="8658" y="15427"/>
                  </a:lnTo>
                  <a:cubicBezTo>
                    <a:pt x="8505" y="14782"/>
                    <a:pt x="9040" y="14361"/>
                    <a:pt x="9546" y="14361"/>
                  </a:cubicBezTo>
                  <a:cubicBezTo>
                    <a:pt x="9882" y="14361"/>
                    <a:pt x="10205" y="14546"/>
                    <a:pt x="10306" y="14974"/>
                  </a:cubicBezTo>
                  <a:lnTo>
                    <a:pt x="12882" y="25832"/>
                  </a:lnTo>
                  <a:cubicBezTo>
                    <a:pt x="12907" y="25935"/>
                    <a:pt x="13124" y="25979"/>
                    <a:pt x="13478" y="25979"/>
                  </a:cubicBezTo>
                  <a:cubicBezTo>
                    <a:pt x="15526" y="25979"/>
                    <a:pt x="22165" y="24504"/>
                    <a:pt x="22900" y="24306"/>
                  </a:cubicBezTo>
                  <a:cubicBezTo>
                    <a:pt x="24559" y="23853"/>
                    <a:pt x="26196" y="23300"/>
                    <a:pt x="27799" y="22659"/>
                  </a:cubicBezTo>
                  <a:cubicBezTo>
                    <a:pt x="28960" y="22205"/>
                    <a:pt x="29203" y="21995"/>
                    <a:pt x="29203" y="20712"/>
                  </a:cubicBezTo>
                  <a:cubicBezTo>
                    <a:pt x="29203" y="19397"/>
                    <a:pt x="29060" y="18081"/>
                    <a:pt x="28971" y="16765"/>
                  </a:cubicBezTo>
                  <a:cubicBezTo>
                    <a:pt x="28861" y="15215"/>
                    <a:pt x="27920" y="0"/>
                    <a:pt x="26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3366925" y="8288663"/>
              <a:ext cx="161750" cy="628775"/>
            </a:xfrm>
            <a:custGeom>
              <a:avLst/>
              <a:gdLst/>
              <a:ahLst/>
              <a:cxnLst/>
              <a:rect l="l" t="t" r="r" b="b"/>
              <a:pathLst>
                <a:path w="6470" h="25151" extrusionOk="0">
                  <a:moveTo>
                    <a:pt x="1413" y="1"/>
                  </a:moveTo>
                  <a:cubicBezTo>
                    <a:pt x="922" y="1"/>
                    <a:pt x="432" y="173"/>
                    <a:pt x="1" y="558"/>
                  </a:cubicBezTo>
                  <a:cubicBezTo>
                    <a:pt x="12" y="592"/>
                    <a:pt x="23" y="625"/>
                    <a:pt x="34" y="658"/>
                  </a:cubicBezTo>
                  <a:cubicBezTo>
                    <a:pt x="1007" y="4694"/>
                    <a:pt x="1715" y="8796"/>
                    <a:pt x="2135" y="12932"/>
                  </a:cubicBezTo>
                  <a:cubicBezTo>
                    <a:pt x="2445" y="15873"/>
                    <a:pt x="2400" y="18848"/>
                    <a:pt x="2533" y="21800"/>
                  </a:cubicBezTo>
                  <a:cubicBezTo>
                    <a:pt x="2555" y="22353"/>
                    <a:pt x="2345" y="24487"/>
                    <a:pt x="2931" y="25029"/>
                  </a:cubicBezTo>
                  <a:cubicBezTo>
                    <a:pt x="3020" y="25106"/>
                    <a:pt x="3125" y="25150"/>
                    <a:pt x="3252" y="25150"/>
                  </a:cubicBezTo>
                  <a:cubicBezTo>
                    <a:pt x="3379" y="25150"/>
                    <a:pt x="3528" y="25106"/>
                    <a:pt x="3705" y="25007"/>
                  </a:cubicBezTo>
                  <a:cubicBezTo>
                    <a:pt x="4336" y="24642"/>
                    <a:pt x="5132" y="23824"/>
                    <a:pt x="5441" y="23160"/>
                  </a:cubicBezTo>
                  <a:cubicBezTo>
                    <a:pt x="5950" y="22054"/>
                    <a:pt x="6204" y="20794"/>
                    <a:pt x="6293" y="19588"/>
                  </a:cubicBezTo>
                  <a:cubicBezTo>
                    <a:pt x="6470" y="17134"/>
                    <a:pt x="6127" y="14701"/>
                    <a:pt x="5873" y="12268"/>
                  </a:cubicBezTo>
                  <a:cubicBezTo>
                    <a:pt x="5607" y="9581"/>
                    <a:pt x="5187" y="6917"/>
                    <a:pt x="4634" y="4285"/>
                  </a:cubicBezTo>
                  <a:cubicBezTo>
                    <a:pt x="4446" y="3400"/>
                    <a:pt x="4280" y="2438"/>
                    <a:pt x="3849" y="1631"/>
                  </a:cubicBezTo>
                  <a:cubicBezTo>
                    <a:pt x="3310" y="641"/>
                    <a:pt x="235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5730750" y="9030888"/>
              <a:ext cx="806400" cy="868300"/>
            </a:xfrm>
            <a:custGeom>
              <a:avLst/>
              <a:gdLst/>
              <a:ahLst/>
              <a:cxnLst/>
              <a:rect l="l" t="t" r="r" b="b"/>
              <a:pathLst>
                <a:path w="32256" h="34732" extrusionOk="0">
                  <a:moveTo>
                    <a:pt x="8444" y="0"/>
                  </a:moveTo>
                  <a:cubicBezTo>
                    <a:pt x="8040" y="0"/>
                    <a:pt x="7605" y="174"/>
                    <a:pt x="7133" y="592"/>
                  </a:cubicBezTo>
                  <a:cubicBezTo>
                    <a:pt x="6016" y="1565"/>
                    <a:pt x="4855" y="2527"/>
                    <a:pt x="3782" y="3545"/>
                  </a:cubicBezTo>
                  <a:cubicBezTo>
                    <a:pt x="3229" y="4075"/>
                    <a:pt x="1714" y="5446"/>
                    <a:pt x="1714" y="6265"/>
                  </a:cubicBezTo>
                  <a:cubicBezTo>
                    <a:pt x="476" y="8719"/>
                    <a:pt x="1" y="11484"/>
                    <a:pt x="332" y="14215"/>
                  </a:cubicBezTo>
                  <a:cubicBezTo>
                    <a:pt x="1162" y="20429"/>
                    <a:pt x="5618" y="25427"/>
                    <a:pt x="10704" y="28745"/>
                  </a:cubicBezTo>
                  <a:cubicBezTo>
                    <a:pt x="13668" y="30680"/>
                    <a:pt x="16919" y="32228"/>
                    <a:pt x="20214" y="33533"/>
                  </a:cubicBezTo>
                  <a:cubicBezTo>
                    <a:pt x="21887" y="34199"/>
                    <a:pt x="23698" y="34732"/>
                    <a:pt x="25488" y="34732"/>
                  </a:cubicBezTo>
                  <a:cubicBezTo>
                    <a:pt x="26608" y="34732"/>
                    <a:pt x="27719" y="34523"/>
                    <a:pt x="28783" y="34008"/>
                  </a:cubicBezTo>
                  <a:cubicBezTo>
                    <a:pt x="31028" y="32924"/>
                    <a:pt x="32256" y="30768"/>
                    <a:pt x="32090" y="28280"/>
                  </a:cubicBezTo>
                  <a:cubicBezTo>
                    <a:pt x="31891" y="25228"/>
                    <a:pt x="29790" y="22873"/>
                    <a:pt x="27821" y="20728"/>
                  </a:cubicBezTo>
                  <a:cubicBezTo>
                    <a:pt x="24371" y="17002"/>
                    <a:pt x="20910" y="13275"/>
                    <a:pt x="17438" y="9560"/>
                  </a:cubicBezTo>
                  <a:lnTo>
                    <a:pt x="12241" y="3976"/>
                  </a:lnTo>
                  <a:cubicBezTo>
                    <a:pt x="11212" y="2867"/>
                    <a:pt x="10084" y="0"/>
                    <a:pt x="8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5715825" y="9084113"/>
              <a:ext cx="752250" cy="769075"/>
            </a:xfrm>
            <a:custGeom>
              <a:avLst/>
              <a:gdLst/>
              <a:ahLst/>
              <a:cxnLst/>
              <a:rect l="l" t="t" r="r" b="b"/>
              <a:pathLst>
                <a:path w="30090" h="30763" extrusionOk="0">
                  <a:moveTo>
                    <a:pt x="7597" y="0"/>
                  </a:moveTo>
                  <a:cubicBezTo>
                    <a:pt x="7575" y="22"/>
                    <a:pt x="7542" y="33"/>
                    <a:pt x="7520" y="55"/>
                  </a:cubicBezTo>
                  <a:cubicBezTo>
                    <a:pt x="819" y="3118"/>
                    <a:pt x="1" y="11400"/>
                    <a:pt x="3285" y="17294"/>
                  </a:cubicBezTo>
                  <a:cubicBezTo>
                    <a:pt x="6867" y="23719"/>
                    <a:pt x="14099" y="27600"/>
                    <a:pt x="20800" y="30044"/>
                  </a:cubicBezTo>
                  <a:cubicBezTo>
                    <a:pt x="21950" y="30467"/>
                    <a:pt x="23405" y="30762"/>
                    <a:pt x="24809" y="30762"/>
                  </a:cubicBezTo>
                  <a:cubicBezTo>
                    <a:pt x="27547" y="30762"/>
                    <a:pt x="30090" y="29638"/>
                    <a:pt x="29790" y="26151"/>
                  </a:cubicBezTo>
                  <a:cubicBezTo>
                    <a:pt x="29469" y="22370"/>
                    <a:pt x="25610" y="19384"/>
                    <a:pt x="23199" y="1677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5667450" y="8323763"/>
              <a:ext cx="1283825" cy="1758375"/>
            </a:xfrm>
            <a:custGeom>
              <a:avLst/>
              <a:gdLst/>
              <a:ahLst/>
              <a:cxnLst/>
              <a:rect l="l" t="t" r="r" b="b"/>
              <a:pathLst>
                <a:path w="51353" h="70335" extrusionOk="0">
                  <a:moveTo>
                    <a:pt x="40526" y="1"/>
                  </a:moveTo>
                  <a:cubicBezTo>
                    <a:pt x="40299" y="1"/>
                    <a:pt x="40064" y="86"/>
                    <a:pt x="39885" y="238"/>
                  </a:cubicBezTo>
                  <a:cubicBezTo>
                    <a:pt x="37873" y="548"/>
                    <a:pt x="36480" y="1886"/>
                    <a:pt x="35684" y="3710"/>
                  </a:cubicBezTo>
                  <a:cubicBezTo>
                    <a:pt x="24007" y="8531"/>
                    <a:pt x="13491" y="15807"/>
                    <a:pt x="4866" y="25051"/>
                  </a:cubicBezTo>
                  <a:cubicBezTo>
                    <a:pt x="4559" y="24964"/>
                    <a:pt x="4251" y="24922"/>
                    <a:pt x="3948" y="24922"/>
                  </a:cubicBezTo>
                  <a:cubicBezTo>
                    <a:pt x="2900" y="24922"/>
                    <a:pt x="1915" y="25429"/>
                    <a:pt x="1228" y="26356"/>
                  </a:cubicBezTo>
                  <a:cubicBezTo>
                    <a:pt x="1" y="28004"/>
                    <a:pt x="178" y="30116"/>
                    <a:pt x="1140" y="31830"/>
                  </a:cubicBezTo>
                  <a:cubicBezTo>
                    <a:pt x="2422" y="34129"/>
                    <a:pt x="4700" y="36031"/>
                    <a:pt x="6602" y="37790"/>
                  </a:cubicBezTo>
                  <a:cubicBezTo>
                    <a:pt x="8659" y="39702"/>
                    <a:pt x="10881" y="41494"/>
                    <a:pt x="13447" y="42677"/>
                  </a:cubicBezTo>
                  <a:cubicBezTo>
                    <a:pt x="14630" y="43221"/>
                    <a:pt x="16175" y="43866"/>
                    <a:pt x="17614" y="43866"/>
                  </a:cubicBezTo>
                  <a:cubicBezTo>
                    <a:pt x="18366" y="43866"/>
                    <a:pt x="19090" y="43689"/>
                    <a:pt x="19716" y="43230"/>
                  </a:cubicBezTo>
                  <a:cubicBezTo>
                    <a:pt x="20291" y="42810"/>
                    <a:pt x="20689" y="42190"/>
                    <a:pt x="20822" y="41494"/>
                  </a:cubicBezTo>
                  <a:lnTo>
                    <a:pt x="20844" y="41483"/>
                  </a:lnTo>
                  <a:cubicBezTo>
                    <a:pt x="23045" y="39691"/>
                    <a:pt x="25444" y="38165"/>
                    <a:pt x="28010" y="36949"/>
                  </a:cubicBezTo>
                  <a:lnTo>
                    <a:pt x="28463" y="56775"/>
                  </a:lnTo>
                  <a:cubicBezTo>
                    <a:pt x="28551" y="60358"/>
                    <a:pt x="27600" y="67490"/>
                    <a:pt x="31802" y="69049"/>
                  </a:cubicBezTo>
                  <a:cubicBezTo>
                    <a:pt x="31891" y="69116"/>
                    <a:pt x="32001" y="69160"/>
                    <a:pt x="32101" y="69193"/>
                  </a:cubicBezTo>
                  <a:cubicBezTo>
                    <a:pt x="34985" y="69954"/>
                    <a:pt x="37938" y="70335"/>
                    <a:pt x="40890" y="70335"/>
                  </a:cubicBezTo>
                  <a:cubicBezTo>
                    <a:pt x="44195" y="70335"/>
                    <a:pt x="47498" y="69858"/>
                    <a:pt x="50700" y="68905"/>
                  </a:cubicBezTo>
                  <a:cubicBezTo>
                    <a:pt x="51031" y="68795"/>
                    <a:pt x="51352" y="68452"/>
                    <a:pt x="51319" y="68076"/>
                  </a:cubicBezTo>
                  <a:cubicBezTo>
                    <a:pt x="49660" y="45364"/>
                    <a:pt x="46299" y="22818"/>
                    <a:pt x="41268" y="614"/>
                  </a:cubicBezTo>
                  <a:cubicBezTo>
                    <a:pt x="41175" y="186"/>
                    <a:pt x="40859" y="1"/>
                    <a:pt x="40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4667550" y="875348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4783675" y="8372838"/>
              <a:ext cx="178900" cy="391450"/>
            </a:xfrm>
            <a:custGeom>
              <a:avLst/>
              <a:gdLst/>
              <a:ahLst/>
              <a:cxnLst/>
              <a:rect l="l" t="t" r="r" b="b"/>
              <a:pathLst>
                <a:path w="7156" h="15658" extrusionOk="0">
                  <a:moveTo>
                    <a:pt x="4479" y="0"/>
                  </a:moveTo>
                  <a:cubicBezTo>
                    <a:pt x="3141" y="288"/>
                    <a:pt x="2367" y="1261"/>
                    <a:pt x="1881" y="2455"/>
                  </a:cubicBezTo>
                  <a:cubicBezTo>
                    <a:pt x="1870" y="2576"/>
                    <a:pt x="1825" y="2698"/>
                    <a:pt x="1770" y="2798"/>
                  </a:cubicBezTo>
                  <a:cubicBezTo>
                    <a:pt x="1328" y="4058"/>
                    <a:pt x="1162" y="5507"/>
                    <a:pt x="996" y="6646"/>
                  </a:cubicBezTo>
                  <a:cubicBezTo>
                    <a:pt x="664" y="8868"/>
                    <a:pt x="333" y="11091"/>
                    <a:pt x="1" y="13313"/>
                  </a:cubicBezTo>
                  <a:lnTo>
                    <a:pt x="5331" y="15658"/>
                  </a:lnTo>
                  <a:cubicBezTo>
                    <a:pt x="5917" y="14729"/>
                    <a:pt x="6503" y="13800"/>
                    <a:pt x="7078" y="12882"/>
                  </a:cubicBezTo>
                  <a:cubicBezTo>
                    <a:pt x="7100" y="12849"/>
                    <a:pt x="7122" y="12816"/>
                    <a:pt x="7155" y="12783"/>
                  </a:cubicBezTo>
                  <a:cubicBezTo>
                    <a:pt x="6326" y="8514"/>
                    <a:pt x="5430" y="4246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5618800" y="8990238"/>
              <a:ext cx="456700" cy="386400"/>
            </a:xfrm>
            <a:custGeom>
              <a:avLst/>
              <a:gdLst/>
              <a:ahLst/>
              <a:cxnLst/>
              <a:rect l="l" t="t" r="r" b="b"/>
              <a:pathLst>
                <a:path w="18268" h="15456" extrusionOk="0">
                  <a:moveTo>
                    <a:pt x="2023" y="0"/>
                  </a:moveTo>
                  <a:cubicBezTo>
                    <a:pt x="1595" y="0"/>
                    <a:pt x="1157" y="190"/>
                    <a:pt x="720" y="670"/>
                  </a:cubicBezTo>
                  <a:cubicBezTo>
                    <a:pt x="67" y="1411"/>
                    <a:pt x="1" y="2484"/>
                    <a:pt x="277" y="3390"/>
                  </a:cubicBezTo>
                  <a:cubicBezTo>
                    <a:pt x="1151" y="6276"/>
                    <a:pt x="4722" y="8941"/>
                    <a:pt x="6912" y="10854"/>
                  </a:cubicBezTo>
                  <a:cubicBezTo>
                    <a:pt x="8305" y="12081"/>
                    <a:pt x="9809" y="13209"/>
                    <a:pt x="11468" y="14083"/>
                  </a:cubicBezTo>
                  <a:cubicBezTo>
                    <a:pt x="12297" y="14525"/>
                    <a:pt x="13170" y="14968"/>
                    <a:pt x="14088" y="15189"/>
                  </a:cubicBezTo>
                  <a:cubicBezTo>
                    <a:pt x="14584" y="15364"/>
                    <a:pt x="15105" y="15455"/>
                    <a:pt x="15627" y="15455"/>
                  </a:cubicBezTo>
                  <a:cubicBezTo>
                    <a:pt x="15863" y="15455"/>
                    <a:pt x="16099" y="15437"/>
                    <a:pt x="16333" y="15399"/>
                  </a:cubicBezTo>
                  <a:cubicBezTo>
                    <a:pt x="18268" y="15122"/>
                    <a:pt x="13801" y="11020"/>
                    <a:pt x="13303" y="10511"/>
                  </a:cubicBezTo>
                  <a:lnTo>
                    <a:pt x="7885" y="5005"/>
                  </a:lnTo>
                  <a:cubicBezTo>
                    <a:pt x="6580" y="3678"/>
                    <a:pt x="5320" y="2273"/>
                    <a:pt x="3948" y="1013"/>
                  </a:cubicBezTo>
                  <a:cubicBezTo>
                    <a:pt x="3353" y="471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5506550" y="8469313"/>
              <a:ext cx="1079800" cy="1570600"/>
            </a:xfrm>
            <a:custGeom>
              <a:avLst/>
              <a:gdLst/>
              <a:ahLst/>
              <a:cxnLst/>
              <a:rect l="l" t="t" r="r" b="b"/>
              <a:pathLst>
                <a:path w="43192" h="62824" extrusionOk="0">
                  <a:moveTo>
                    <a:pt x="28584" y="0"/>
                  </a:moveTo>
                  <a:cubicBezTo>
                    <a:pt x="17792" y="4677"/>
                    <a:pt x="8061" y="11500"/>
                    <a:pt x="0" y="20059"/>
                  </a:cubicBezTo>
                  <a:cubicBezTo>
                    <a:pt x="597" y="20545"/>
                    <a:pt x="1128" y="21120"/>
                    <a:pt x="1659" y="21662"/>
                  </a:cubicBezTo>
                  <a:cubicBezTo>
                    <a:pt x="3030" y="23055"/>
                    <a:pt x="4401" y="24448"/>
                    <a:pt x="5772" y="25842"/>
                  </a:cubicBezTo>
                  <a:lnTo>
                    <a:pt x="10704" y="30840"/>
                  </a:lnTo>
                  <a:cubicBezTo>
                    <a:pt x="11578" y="31735"/>
                    <a:pt x="12529" y="33328"/>
                    <a:pt x="13911" y="33449"/>
                  </a:cubicBezTo>
                  <a:cubicBezTo>
                    <a:pt x="13962" y="33453"/>
                    <a:pt x="14013" y="33455"/>
                    <a:pt x="14063" y="33455"/>
                  </a:cubicBezTo>
                  <a:cubicBezTo>
                    <a:pt x="15199" y="33455"/>
                    <a:pt x="16017" y="32405"/>
                    <a:pt x="16885" y="31802"/>
                  </a:cubicBezTo>
                  <a:cubicBezTo>
                    <a:pt x="18389" y="30751"/>
                    <a:pt x="20081" y="29856"/>
                    <a:pt x="21662" y="28927"/>
                  </a:cubicBezTo>
                  <a:cubicBezTo>
                    <a:pt x="22761" y="28273"/>
                    <a:pt x="24202" y="27411"/>
                    <a:pt x="25570" y="27411"/>
                  </a:cubicBezTo>
                  <a:cubicBezTo>
                    <a:pt x="25868" y="27411"/>
                    <a:pt x="26163" y="27452"/>
                    <a:pt x="26450" y="27545"/>
                  </a:cubicBezTo>
                  <a:cubicBezTo>
                    <a:pt x="27224" y="27788"/>
                    <a:pt x="27368" y="28949"/>
                    <a:pt x="26505" y="29214"/>
                  </a:cubicBezTo>
                  <a:cubicBezTo>
                    <a:pt x="25411" y="29557"/>
                    <a:pt x="24327" y="29944"/>
                    <a:pt x="23276" y="30375"/>
                  </a:cubicBezTo>
                  <a:cubicBezTo>
                    <a:pt x="23387" y="35561"/>
                    <a:pt x="23509" y="40747"/>
                    <a:pt x="23630" y="45933"/>
                  </a:cubicBezTo>
                  <a:lnTo>
                    <a:pt x="23807" y="53884"/>
                  </a:lnTo>
                  <a:cubicBezTo>
                    <a:pt x="23851" y="56139"/>
                    <a:pt x="23288" y="59291"/>
                    <a:pt x="25145" y="61016"/>
                  </a:cubicBezTo>
                  <a:cubicBezTo>
                    <a:pt x="25742" y="61558"/>
                    <a:pt x="26461" y="61945"/>
                    <a:pt x="27235" y="62177"/>
                  </a:cubicBezTo>
                  <a:cubicBezTo>
                    <a:pt x="29038" y="62758"/>
                    <a:pt x="31283" y="62824"/>
                    <a:pt x="33144" y="62824"/>
                  </a:cubicBezTo>
                  <a:cubicBezTo>
                    <a:pt x="33692" y="62824"/>
                    <a:pt x="34206" y="62818"/>
                    <a:pt x="34666" y="62818"/>
                  </a:cubicBezTo>
                  <a:cubicBezTo>
                    <a:pt x="35429" y="62807"/>
                    <a:pt x="43191" y="62287"/>
                    <a:pt x="43136" y="61635"/>
                  </a:cubicBezTo>
                  <a:cubicBezTo>
                    <a:pt x="42174" y="48720"/>
                    <a:pt x="40659" y="35882"/>
                    <a:pt x="38591" y="23121"/>
                  </a:cubicBezTo>
                  <a:cubicBezTo>
                    <a:pt x="36811" y="21905"/>
                    <a:pt x="34975" y="20733"/>
                    <a:pt x="33228" y="19450"/>
                  </a:cubicBezTo>
                  <a:cubicBezTo>
                    <a:pt x="32543" y="18942"/>
                    <a:pt x="31802" y="18411"/>
                    <a:pt x="31592" y="17515"/>
                  </a:cubicBezTo>
                  <a:cubicBezTo>
                    <a:pt x="31304" y="16332"/>
                    <a:pt x="32089" y="15282"/>
                    <a:pt x="32675" y="14342"/>
                  </a:cubicBezTo>
                  <a:cubicBezTo>
                    <a:pt x="32897" y="13977"/>
                    <a:pt x="33118" y="13623"/>
                    <a:pt x="33350" y="13258"/>
                  </a:cubicBezTo>
                  <a:lnTo>
                    <a:pt x="33350" y="13258"/>
                  </a:lnTo>
                  <a:cubicBezTo>
                    <a:pt x="33331" y="13287"/>
                    <a:pt x="33286" y="13301"/>
                    <a:pt x="33218" y="13301"/>
                  </a:cubicBezTo>
                  <a:cubicBezTo>
                    <a:pt x="32351" y="13301"/>
                    <a:pt x="27792" y="11110"/>
                    <a:pt x="27423" y="10516"/>
                  </a:cubicBezTo>
                  <a:cubicBezTo>
                    <a:pt x="26726" y="9355"/>
                    <a:pt x="27456" y="6867"/>
                    <a:pt x="27611" y="5606"/>
                  </a:cubicBezTo>
                  <a:cubicBezTo>
                    <a:pt x="27810" y="3715"/>
                    <a:pt x="28142" y="1847"/>
                    <a:pt x="28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5177875" y="9434163"/>
              <a:ext cx="479375" cy="462750"/>
            </a:xfrm>
            <a:custGeom>
              <a:avLst/>
              <a:gdLst/>
              <a:ahLst/>
              <a:cxnLst/>
              <a:rect l="l" t="t" r="r" b="b"/>
              <a:pathLst>
                <a:path w="19175" h="18510" extrusionOk="0">
                  <a:moveTo>
                    <a:pt x="12996" y="1"/>
                  </a:moveTo>
                  <a:cubicBezTo>
                    <a:pt x="12158" y="1"/>
                    <a:pt x="11332" y="92"/>
                    <a:pt x="10594" y="229"/>
                  </a:cubicBezTo>
                  <a:cubicBezTo>
                    <a:pt x="6447" y="992"/>
                    <a:pt x="3075" y="4033"/>
                    <a:pt x="1648" y="7981"/>
                  </a:cubicBezTo>
                  <a:cubicBezTo>
                    <a:pt x="465" y="11287"/>
                    <a:pt x="1" y="17789"/>
                    <a:pt x="4767" y="18441"/>
                  </a:cubicBezTo>
                  <a:cubicBezTo>
                    <a:pt x="5099" y="18487"/>
                    <a:pt x="5432" y="18510"/>
                    <a:pt x="5764" y="18510"/>
                  </a:cubicBezTo>
                  <a:cubicBezTo>
                    <a:pt x="8360" y="18510"/>
                    <a:pt x="10906" y="17152"/>
                    <a:pt x="12739" y="15378"/>
                  </a:cubicBezTo>
                  <a:cubicBezTo>
                    <a:pt x="13162" y="15460"/>
                    <a:pt x="13596" y="15519"/>
                    <a:pt x="14025" y="15519"/>
                  </a:cubicBezTo>
                  <a:cubicBezTo>
                    <a:pt x="14638" y="15519"/>
                    <a:pt x="15240" y="15398"/>
                    <a:pt x="15780" y="15046"/>
                  </a:cubicBezTo>
                  <a:cubicBezTo>
                    <a:pt x="16642" y="14482"/>
                    <a:pt x="17151" y="13410"/>
                    <a:pt x="16808" y="12404"/>
                  </a:cubicBezTo>
                  <a:cubicBezTo>
                    <a:pt x="16742" y="12238"/>
                    <a:pt x="16665" y="12072"/>
                    <a:pt x="16576" y="11928"/>
                  </a:cubicBezTo>
                  <a:cubicBezTo>
                    <a:pt x="16742" y="11851"/>
                    <a:pt x="16875" y="11718"/>
                    <a:pt x="16952" y="11541"/>
                  </a:cubicBezTo>
                  <a:cubicBezTo>
                    <a:pt x="17328" y="10822"/>
                    <a:pt x="17350" y="9971"/>
                    <a:pt x="17007" y="9230"/>
                  </a:cubicBezTo>
                  <a:cubicBezTo>
                    <a:pt x="17007" y="9219"/>
                    <a:pt x="17018" y="9219"/>
                    <a:pt x="17029" y="9208"/>
                  </a:cubicBezTo>
                  <a:cubicBezTo>
                    <a:pt x="17848" y="8301"/>
                    <a:pt x="17781" y="7328"/>
                    <a:pt x="17306" y="6466"/>
                  </a:cubicBezTo>
                  <a:cubicBezTo>
                    <a:pt x="17461" y="6444"/>
                    <a:pt x="17604" y="6366"/>
                    <a:pt x="17715" y="6256"/>
                  </a:cubicBezTo>
                  <a:cubicBezTo>
                    <a:pt x="19175" y="4907"/>
                    <a:pt x="18976" y="2728"/>
                    <a:pt x="17538" y="1423"/>
                  </a:cubicBezTo>
                  <a:cubicBezTo>
                    <a:pt x="16363" y="358"/>
                    <a:pt x="14655" y="1"/>
                    <a:pt x="1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5116375" y="9477613"/>
              <a:ext cx="415225" cy="375950"/>
            </a:xfrm>
            <a:custGeom>
              <a:avLst/>
              <a:gdLst/>
              <a:ahLst/>
              <a:cxnLst/>
              <a:rect l="l" t="t" r="r" b="b"/>
              <a:pathLst>
                <a:path w="16609" h="15038" extrusionOk="0">
                  <a:moveTo>
                    <a:pt x="9895" y="0"/>
                  </a:moveTo>
                  <a:cubicBezTo>
                    <a:pt x="9820" y="0"/>
                    <a:pt x="9752" y="2"/>
                    <a:pt x="9693" y="6"/>
                  </a:cubicBezTo>
                  <a:cubicBezTo>
                    <a:pt x="8056" y="117"/>
                    <a:pt x="6464" y="603"/>
                    <a:pt x="5038" y="1444"/>
                  </a:cubicBezTo>
                  <a:cubicBezTo>
                    <a:pt x="2185" y="3102"/>
                    <a:pt x="327" y="6331"/>
                    <a:pt x="139" y="9615"/>
                  </a:cubicBezTo>
                  <a:cubicBezTo>
                    <a:pt x="1" y="11871"/>
                    <a:pt x="723" y="15037"/>
                    <a:pt x="3437" y="15037"/>
                  </a:cubicBezTo>
                  <a:cubicBezTo>
                    <a:pt x="3543" y="15037"/>
                    <a:pt x="3653" y="15032"/>
                    <a:pt x="3766" y="15022"/>
                  </a:cubicBezTo>
                  <a:cubicBezTo>
                    <a:pt x="5159" y="14890"/>
                    <a:pt x="6486" y="14403"/>
                    <a:pt x="7647" y="13607"/>
                  </a:cubicBezTo>
                  <a:cubicBezTo>
                    <a:pt x="8587" y="12955"/>
                    <a:pt x="9030" y="12203"/>
                    <a:pt x="10235" y="12125"/>
                  </a:cubicBezTo>
                  <a:cubicBezTo>
                    <a:pt x="10276" y="12123"/>
                    <a:pt x="10318" y="12121"/>
                    <a:pt x="10362" y="12121"/>
                  </a:cubicBezTo>
                  <a:cubicBezTo>
                    <a:pt x="10691" y="12121"/>
                    <a:pt x="11093" y="12186"/>
                    <a:pt x="11473" y="12186"/>
                  </a:cubicBezTo>
                  <a:cubicBezTo>
                    <a:pt x="11905" y="12186"/>
                    <a:pt x="12308" y="12103"/>
                    <a:pt x="12546" y="11749"/>
                  </a:cubicBezTo>
                  <a:cubicBezTo>
                    <a:pt x="12988" y="11108"/>
                    <a:pt x="12225" y="10688"/>
                    <a:pt x="11772" y="10478"/>
                  </a:cubicBezTo>
                  <a:cubicBezTo>
                    <a:pt x="10716" y="9982"/>
                    <a:pt x="9554" y="9791"/>
                    <a:pt x="8399" y="9791"/>
                  </a:cubicBezTo>
                  <a:cubicBezTo>
                    <a:pt x="8163" y="9791"/>
                    <a:pt x="7927" y="9799"/>
                    <a:pt x="7692" y="9814"/>
                  </a:cubicBezTo>
                  <a:cubicBezTo>
                    <a:pt x="7667" y="9816"/>
                    <a:pt x="7644" y="9817"/>
                    <a:pt x="7620" y="9817"/>
                  </a:cubicBezTo>
                  <a:cubicBezTo>
                    <a:pt x="6598" y="9817"/>
                    <a:pt x="6632" y="8187"/>
                    <a:pt x="7692" y="8111"/>
                  </a:cubicBezTo>
                  <a:cubicBezTo>
                    <a:pt x="7924" y="8095"/>
                    <a:pt x="8181" y="8086"/>
                    <a:pt x="8454" y="8086"/>
                  </a:cubicBezTo>
                  <a:cubicBezTo>
                    <a:pt x="9854" y="8086"/>
                    <a:pt x="11689" y="8327"/>
                    <a:pt x="12966" y="9095"/>
                  </a:cubicBezTo>
                  <a:cubicBezTo>
                    <a:pt x="12977" y="9040"/>
                    <a:pt x="12999" y="8996"/>
                    <a:pt x="13021" y="8952"/>
                  </a:cubicBezTo>
                  <a:cubicBezTo>
                    <a:pt x="13618" y="7713"/>
                    <a:pt x="11451" y="6884"/>
                    <a:pt x="10622" y="6619"/>
                  </a:cubicBezTo>
                  <a:cubicBezTo>
                    <a:pt x="9948" y="6401"/>
                    <a:pt x="9245" y="6292"/>
                    <a:pt x="8541" y="6292"/>
                  </a:cubicBezTo>
                  <a:cubicBezTo>
                    <a:pt x="8101" y="6292"/>
                    <a:pt x="7661" y="6334"/>
                    <a:pt x="7227" y="6419"/>
                  </a:cubicBezTo>
                  <a:cubicBezTo>
                    <a:pt x="7169" y="6430"/>
                    <a:pt x="7114" y="6434"/>
                    <a:pt x="7059" y="6434"/>
                  </a:cubicBezTo>
                  <a:cubicBezTo>
                    <a:pt x="6109" y="6434"/>
                    <a:pt x="5748" y="4950"/>
                    <a:pt x="6774" y="4772"/>
                  </a:cubicBezTo>
                  <a:cubicBezTo>
                    <a:pt x="7363" y="4669"/>
                    <a:pt x="7958" y="4614"/>
                    <a:pt x="8552" y="4614"/>
                  </a:cubicBezTo>
                  <a:cubicBezTo>
                    <a:pt x="10055" y="4614"/>
                    <a:pt x="11543" y="4963"/>
                    <a:pt x="12867" y="5756"/>
                  </a:cubicBezTo>
                  <a:cubicBezTo>
                    <a:pt x="13066" y="5878"/>
                    <a:pt x="13254" y="6010"/>
                    <a:pt x="13442" y="6154"/>
                  </a:cubicBezTo>
                  <a:cubicBezTo>
                    <a:pt x="13961" y="5247"/>
                    <a:pt x="11606" y="3920"/>
                    <a:pt x="11042" y="3666"/>
                  </a:cubicBezTo>
                  <a:cubicBezTo>
                    <a:pt x="10105" y="3252"/>
                    <a:pt x="9102" y="3035"/>
                    <a:pt x="8086" y="3035"/>
                  </a:cubicBezTo>
                  <a:cubicBezTo>
                    <a:pt x="7855" y="3035"/>
                    <a:pt x="7624" y="3047"/>
                    <a:pt x="7393" y="3069"/>
                  </a:cubicBezTo>
                  <a:cubicBezTo>
                    <a:pt x="7369" y="3071"/>
                    <a:pt x="7345" y="3072"/>
                    <a:pt x="7322" y="3072"/>
                  </a:cubicBezTo>
                  <a:cubicBezTo>
                    <a:pt x="6299" y="3072"/>
                    <a:pt x="6333" y="1442"/>
                    <a:pt x="7393" y="1366"/>
                  </a:cubicBezTo>
                  <a:cubicBezTo>
                    <a:pt x="7631" y="1347"/>
                    <a:pt x="7869" y="1337"/>
                    <a:pt x="8107" y="1337"/>
                  </a:cubicBezTo>
                  <a:cubicBezTo>
                    <a:pt x="10018" y="1337"/>
                    <a:pt x="11884" y="1965"/>
                    <a:pt x="13408" y="3135"/>
                  </a:cubicBezTo>
                  <a:cubicBezTo>
                    <a:pt x="13574" y="3257"/>
                    <a:pt x="13729" y="3390"/>
                    <a:pt x="13884" y="3533"/>
                  </a:cubicBezTo>
                  <a:cubicBezTo>
                    <a:pt x="13928" y="3445"/>
                    <a:pt x="13983" y="3379"/>
                    <a:pt x="14050" y="3312"/>
                  </a:cubicBezTo>
                  <a:cubicBezTo>
                    <a:pt x="16608" y="934"/>
                    <a:pt x="11525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4936250" y="7912238"/>
              <a:ext cx="251300" cy="259750"/>
            </a:xfrm>
            <a:custGeom>
              <a:avLst/>
              <a:gdLst/>
              <a:ahLst/>
              <a:cxnLst/>
              <a:rect l="l" t="t" r="r" b="b"/>
              <a:pathLst>
                <a:path w="10052" h="10390" extrusionOk="0">
                  <a:moveTo>
                    <a:pt x="4652" y="1"/>
                  </a:moveTo>
                  <a:cubicBezTo>
                    <a:pt x="3605" y="1"/>
                    <a:pt x="2576" y="314"/>
                    <a:pt x="1703" y="909"/>
                  </a:cubicBezTo>
                  <a:cubicBezTo>
                    <a:pt x="1106" y="1329"/>
                    <a:pt x="641" y="1904"/>
                    <a:pt x="376" y="2579"/>
                  </a:cubicBezTo>
                  <a:cubicBezTo>
                    <a:pt x="133" y="3198"/>
                    <a:pt x="11" y="3850"/>
                    <a:pt x="11" y="4514"/>
                  </a:cubicBezTo>
                  <a:cubicBezTo>
                    <a:pt x="0" y="5807"/>
                    <a:pt x="343" y="7090"/>
                    <a:pt x="1017" y="8196"/>
                  </a:cubicBezTo>
                  <a:cubicBezTo>
                    <a:pt x="1780" y="9412"/>
                    <a:pt x="3052" y="10208"/>
                    <a:pt x="4478" y="10363"/>
                  </a:cubicBezTo>
                  <a:lnTo>
                    <a:pt x="4478" y="10352"/>
                  </a:lnTo>
                  <a:cubicBezTo>
                    <a:pt x="4674" y="10377"/>
                    <a:pt x="4871" y="10389"/>
                    <a:pt x="5067" y="10389"/>
                  </a:cubicBezTo>
                  <a:cubicBezTo>
                    <a:pt x="6087" y="10389"/>
                    <a:pt x="7092" y="10056"/>
                    <a:pt x="7917" y="9434"/>
                  </a:cubicBezTo>
                  <a:cubicBezTo>
                    <a:pt x="9001" y="8605"/>
                    <a:pt x="9709" y="7378"/>
                    <a:pt x="9874" y="6029"/>
                  </a:cubicBezTo>
                  <a:cubicBezTo>
                    <a:pt x="10051" y="4591"/>
                    <a:pt x="9642" y="3142"/>
                    <a:pt x="8758" y="2004"/>
                  </a:cubicBezTo>
                  <a:cubicBezTo>
                    <a:pt x="7984" y="1031"/>
                    <a:pt x="6900" y="356"/>
                    <a:pt x="5695" y="113"/>
                  </a:cubicBezTo>
                  <a:cubicBezTo>
                    <a:pt x="5551" y="80"/>
                    <a:pt x="5407" y="57"/>
                    <a:pt x="5252" y="35"/>
                  </a:cubicBezTo>
                  <a:cubicBezTo>
                    <a:pt x="5052" y="12"/>
                    <a:pt x="4852" y="1"/>
                    <a:pt x="4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4900050" y="7949913"/>
              <a:ext cx="181650" cy="183825"/>
            </a:xfrm>
            <a:custGeom>
              <a:avLst/>
              <a:gdLst/>
              <a:ahLst/>
              <a:cxnLst/>
              <a:rect l="l" t="t" r="r" b="b"/>
              <a:pathLst>
                <a:path w="7266" h="7353" extrusionOk="0">
                  <a:moveTo>
                    <a:pt x="3217" y="1"/>
                  </a:moveTo>
                  <a:cubicBezTo>
                    <a:pt x="2472" y="1"/>
                    <a:pt x="1726" y="273"/>
                    <a:pt x="1140" y="718"/>
                  </a:cubicBezTo>
                  <a:cubicBezTo>
                    <a:pt x="277" y="1381"/>
                    <a:pt x="1" y="2332"/>
                    <a:pt x="67" y="3394"/>
                  </a:cubicBezTo>
                  <a:cubicBezTo>
                    <a:pt x="133" y="4267"/>
                    <a:pt x="410" y="5119"/>
                    <a:pt x="863" y="5859"/>
                  </a:cubicBezTo>
                  <a:cubicBezTo>
                    <a:pt x="1471" y="6840"/>
                    <a:pt x="2523" y="7353"/>
                    <a:pt x="3587" y="7353"/>
                  </a:cubicBezTo>
                  <a:cubicBezTo>
                    <a:pt x="4324" y="7353"/>
                    <a:pt x="5067" y="7107"/>
                    <a:pt x="5673" y="6600"/>
                  </a:cubicBezTo>
                  <a:cubicBezTo>
                    <a:pt x="7144" y="5362"/>
                    <a:pt x="7265" y="3360"/>
                    <a:pt x="6248" y="1801"/>
                  </a:cubicBezTo>
                  <a:cubicBezTo>
                    <a:pt x="5717" y="961"/>
                    <a:pt x="4888" y="342"/>
                    <a:pt x="3926" y="87"/>
                  </a:cubicBezTo>
                  <a:cubicBezTo>
                    <a:pt x="3693" y="29"/>
                    <a:pt x="3455" y="1"/>
                    <a:pt x="3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4174950" y="7869838"/>
              <a:ext cx="251300" cy="259850"/>
            </a:xfrm>
            <a:custGeom>
              <a:avLst/>
              <a:gdLst/>
              <a:ahLst/>
              <a:cxnLst/>
              <a:rect l="l" t="t" r="r" b="b"/>
              <a:pathLst>
                <a:path w="10052" h="10394" extrusionOk="0">
                  <a:moveTo>
                    <a:pt x="4622" y="1"/>
                  </a:moveTo>
                  <a:cubicBezTo>
                    <a:pt x="3585" y="1"/>
                    <a:pt x="2568" y="315"/>
                    <a:pt x="1703" y="913"/>
                  </a:cubicBezTo>
                  <a:cubicBezTo>
                    <a:pt x="1106" y="1322"/>
                    <a:pt x="653" y="1908"/>
                    <a:pt x="377" y="2583"/>
                  </a:cubicBezTo>
                  <a:cubicBezTo>
                    <a:pt x="144" y="3202"/>
                    <a:pt x="12" y="3854"/>
                    <a:pt x="12" y="4518"/>
                  </a:cubicBezTo>
                  <a:cubicBezTo>
                    <a:pt x="1" y="5812"/>
                    <a:pt x="354" y="7094"/>
                    <a:pt x="1029" y="8200"/>
                  </a:cubicBezTo>
                  <a:cubicBezTo>
                    <a:pt x="1781" y="9416"/>
                    <a:pt x="3053" y="10212"/>
                    <a:pt x="4479" y="10356"/>
                  </a:cubicBezTo>
                  <a:cubicBezTo>
                    <a:pt x="4675" y="10381"/>
                    <a:pt x="4872" y="10393"/>
                    <a:pt x="5068" y="10393"/>
                  </a:cubicBezTo>
                  <a:cubicBezTo>
                    <a:pt x="6088" y="10393"/>
                    <a:pt x="7092" y="10060"/>
                    <a:pt x="7918" y="9438"/>
                  </a:cubicBezTo>
                  <a:cubicBezTo>
                    <a:pt x="9002" y="8609"/>
                    <a:pt x="9709" y="7382"/>
                    <a:pt x="9875" y="6033"/>
                  </a:cubicBezTo>
                  <a:cubicBezTo>
                    <a:pt x="10052" y="4595"/>
                    <a:pt x="9643" y="3147"/>
                    <a:pt x="8758" y="2008"/>
                  </a:cubicBezTo>
                  <a:cubicBezTo>
                    <a:pt x="7984" y="1035"/>
                    <a:pt x="6901" y="360"/>
                    <a:pt x="5695" y="106"/>
                  </a:cubicBezTo>
                  <a:cubicBezTo>
                    <a:pt x="5552" y="84"/>
                    <a:pt x="5408" y="51"/>
                    <a:pt x="5253" y="40"/>
                  </a:cubicBezTo>
                  <a:cubicBezTo>
                    <a:pt x="5043" y="13"/>
                    <a:pt x="4832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4138725" y="7907738"/>
              <a:ext cx="181625" cy="183700"/>
            </a:xfrm>
            <a:custGeom>
              <a:avLst/>
              <a:gdLst/>
              <a:ahLst/>
              <a:cxnLst/>
              <a:rect l="l" t="t" r="r" b="b"/>
              <a:pathLst>
                <a:path w="7265" h="7348" extrusionOk="0">
                  <a:moveTo>
                    <a:pt x="3231" y="1"/>
                  </a:moveTo>
                  <a:cubicBezTo>
                    <a:pt x="2485" y="1"/>
                    <a:pt x="1731" y="269"/>
                    <a:pt x="1150" y="724"/>
                  </a:cubicBezTo>
                  <a:cubicBezTo>
                    <a:pt x="277" y="1387"/>
                    <a:pt x="0" y="2327"/>
                    <a:pt x="78" y="3389"/>
                  </a:cubicBezTo>
                  <a:cubicBezTo>
                    <a:pt x="133" y="4262"/>
                    <a:pt x="409" y="5114"/>
                    <a:pt x="874" y="5855"/>
                  </a:cubicBezTo>
                  <a:cubicBezTo>
                    <a:pt x="1475" y="6835"/>
                    <a:pt x="2524" y="7348"/>
                    <a:pt x="3588" y="7348"/>
                  </a:cubicBezTo>
                  <a:cubicBezTo>
                    <a:pt x="4324" y="7348"/>
                    <a:pt x="5067" y="7102"/>
                    <a:pt x="5673" y="6596"/>
                  </a:cubicBezTo>
                  <a:cubicBezTo>
                    <a:pt x="7143" y="5357"/>
                    <a:pt x="7265" y="3356"/>
                    <a:pt x="6248" y="1797"/>
                  </a:cubicBezTo>
                  <a:cubicBezTo>
                    <a:pt x="5717" y="956"/>
                    <a:pt x="4888" y="348"/>
                    <a:pt x="3926" y="83"/>
                  </a:cubicBezTo>
                  <a:cubicBezTo>
                    <a:pt x="3699" y="27"/>
                    <a:pt x="3465" y="1"/>
                    <a:pt x="3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4882900" y="7107438"/>
              <a:ext cx="892375" cy="1770325"/>
            </a:xfrm>
            <a:custGeom>
              <a:avLst/>
              <a:gdLst/>
              <a:ahLst/>
              <a:cxnLst/>
              <a:rect l="l" t="t" r="r" b="b"/>
              <a:pathLst>
                <a:path w="35695" h="70813" extrusionOk="0">
                  <a:moveTo>
                    <a:pt x="17550" y="0"/>
                  </a:moveTo>
                  <a:cubicBezTo>
                    <a:pt x="15551" y="0"/>
                    <a:pt x="13490" y="372"/>
                    <a:pt x="11500" y="1100"/>
                  </a:cubicBezTo>
                  <a:cubicBezTo>
                    <a:pt x="7387" y="2615"/>
                    <a:pt x="4069" y="5932"/>
                    <a:pt x="2167" y="10466"/>
                  </a:cubicBezTo>
                  <a:cubicBezTo>
                    <a:pt x="697" y="13960"/>
                    <a:pt x="0" y="18129"/>
                    <a:pt x="78" y="22862"/>
                  </a:cubicBezTo>
                  <a:cubicBezTo>
                    <a:pt x="188" y="28866"/>
                    <a:pt x="1272" y="33875"/>
                    <a:pt x="3295" y="37734"/>
                  </a:cubicBezTo>
                  <a:cubicBezTo>
                    <a:pt x="4235" y="39547"/>
                    <a:pt x="5551" y="41140"/>
                    <a:pt x="7143" y="42411"/>
                  </a:cubicBezTo>
                  <a:cubicBezTo>
                    <a:pt x="7696" y="42843"/>
                    <a:pt x="8271" y="43241"/>
                    <a:pt x="8868" y="43594"/>
                  </a:cubicBezTo>
                  <a:cubicBezTo>
                    <a:pt x="9222" y="43805"/>
                    <a:pt x="9233" y="43948"/>
                    <a:pt x="9289" y="44446"/>
                  </a:cubicBezTo>
                  <a:lnTo>
                    <a:pt x="9322" y="44689"/>
                  </a:lnTo>
                  <a:cubicBezTo>
                    <a:pt x="9377" y="45143"/>
                    <a:pt x="9432" y="45596"/>
                    <a:pt x="9477" y="46038"/>
                  </a:cubicBezTo>
                  <a:cubicBezTo>
                    <a:pt x="9576" y="46967"/>
                    <a:pt x="9653" y="47885"/>
                    <a:pt x="9698" y="48758"/>
                  </a:cubicBezTo>
                  <a:cubicBezTo>
                    <a:pt x="9808" y="50561"/>
                    <a:pt x="9797" y="52374"/>
                    <a:pt x="9676" y="54188"/>
                  </a:cubicBezTo>
                  <a:cubicBezTo>
                    <a:pt x="9676" y="54251"/>
                    <a:pt x="15823" y="70812"/>
                    <a:pt x="20662" y="70812"/>
                  </a:cubicBezTo>
                  <a:cubicBezTo>
                    <a:pt x="20892" y="70812"/>
                    <a:pt x="21118" y="70775"/>
                    <a:pt x="21341" y="70697"/>
                  </a:cubicBezTo>
                  <a:cubicBezTo>
                    <a:pt x="23719" y="69856"/>
                    <a:pt x="25610" y="66627"/>
                    <a:pt x="26118" y="64184"/>
                  </a:cubicBezTo>
                  <a:cubicBezTo>
                    <a:pt x="26693" y="61353"/>
                    <a:pt x="26682" y="58390"/>
                    <a:pt x="26704" y="55515"/>
                  </a:cubicBezTo>
                  <a:cubicBezTo>
                    <a:pt x="26715" y="54884"/>
                    <a:pt x="26748" y="54254"/>
                    <a:pt x="26782" y="53624"/>
                  </a:cubicBezTo>
                  <a:cubicBezTo>
                    <a:pt x="26804" y="53115"/>
                    <a:pt x="26815" y="52595"/>
                    <a:pt x="26815" y="52087"/>
                  </a:cubicBezTo>
                  <a:cubicBezTo>
                    <a:pt x="26793" y="50970"/>
                    <a:pt x="26726" y="49853"/>
                    <a:pt x="26594" y="48736"/>
                  </a:cubicBezTo>
                  <a:cubicBezTo>
                    <a:pt x="26472" y="47686"/>
                    <a:pt x="26516" y="46602"/>
                    <a:pt x="26494" y="45541"/>
                  </a:cubicBezTo>
                  <a:cubicBezTo>
                    <a:pt x="26494" y="45076"/>
                    <a:pt x="26350" y="44435"/>
                    <a:pt x="26616" y="44037"/>
                  </a:cubicBezTo>
                  <a:cubicBezTo>
                    <a:pt x="26870" y="43628"/>
                    <a:pt x="27511" y="43429"/>
                    <a:pt x="27909" y="43152"/>
                  </a:cubicBezTo>
                  <a:cubicBezTo>
                    <a:pt x="28473" y="42754"/>
                    <a:pt x="29004" y="42323"/>
                    <a:pt x="29513" y="41847"/>
                  </a:cubicBezTo>
                  <a:cubicBezTo>
                    <a:pt x="30608" y="40830"/>
                    <a:pt x="31559" y="39647"/>
                    <a:pt x="32310" y="38342"/>
                  </a:cubicBezTo>
                  <a:cubicBezTo>
                    <a:pt x="34732" y="34196"/>
                    <a:pt x="35694" y="28866"/>
                    <a:pt x="35252" y="22065"/>
                  </a:cubicBezTo>
                  <a:cubicBezTo>
                    <a:pt x="34854" y="15906"/>
                    <a:pt x="32885" y="5037"/>
                    <a:pt x="24150" y="1487"/>
                  </a:cubicBezTo>
                  <a:cubicBezTo>
                    <a:pt x="24050" y="1443"/>
                    <a:pt x="23962" y="1410"/>
                    <a:pt x="23873" y="1388"/>
                  </a:cubicBezTo>
                  <a:cubicBezTo>
                    <a:pt x="23796" y="1355"/>
                    <a:pt x="23697" y="1321"/>
                    <a:pt x="23586" y="1277"/>
                  </a:cubicBezTo>
                  <a:cubicBezTo>
                    <a:pt x="22248" y="669"/>
                    <a:pt x="20822" y="271"/>
                    <a:pt x="19362" y="105"/>
                  </a:cubicBezTo>
                  <a:cubicBezTo>
                    <a:pt x="18766" y="35"/>
                    <a:pt x="18161" y="0"/>
                    <a:pt x="1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4848625" y="7144838"/>
              <a:ext cx="811925" cy="1677750"/>
            </a:xfrm>
            <a:custGeom>
              <a:avLst/>
              <a:gdLst/>
              <a:ahLst/>
              <a:cxnLst/>
              <a:rect l="l" t="t" r="r" b="b"/>
              <a:pathLst>
                <a:path w="32477" h="67110" extrusionOk="0">
                  <a:moveTo>
                    <a:pt x="16517" y="0"/>
                  </a:moveTo>
                  <a:cubicBezTo>
                    <a:pt x="14930" y="0"/>
                    <a:pt x="13322" y="255"/>
                    <a:pt x="11755" y="699"/>
                  </a:cubicBezTo>
                  <a:cubicBezTo>
                    <a:pt x="8039" y="1749"/>
                    <a:pt x="5076" y="4226"/>
                    <a:pt x="3196" y="7555"/>
                  </a:cubicBezTo>
                  <a:cubicBezTo>
                    <a:pt x="1349" y="10817"/>
                    <a:pt x="531" y="14576"/>
                    <a:pt x="299" y="18292"/>
                  </a:cubicBezTo>
                  <a:cubicBezTo>
                    <a:pt x="0" y="22980"/>
                    <a:pt x="553" y="27679"/>
                    <a:pt x="1924" y="32169"/>
                  </a:cubicBezTo>
                  <a:cubicBezTo>
                    <a:pt x="3074" y="35840"/>
                    <a:pt x="5109" y="38892"/>
                    <a:pt x="8338" y="40827"/>
                  </a:cubicBezTo>
                  <a:cubicBezTo>
                    <a:pt x="8515" y="40982"/>
                    <a:pt x="8669" y="41159"/>
                    <a:pt x="8813" y="41336"/>
                  </a:cubicBezTo>
                  <a:cubicBezTo>
                    <a:pt x="8935" y="41490"/>
                    <a:pt x="9034" y="41656"/>
                    <a:pt x="9123" y="41822"/>
                  </a:cubicBezTo>
                  <a:cubicBezTo>
                    <a:pt x="9300" y="42342"/>
                    <a:pt x="9421" y="42873"/>
                    <a:pt x="9510" y="43414"/>
                  </a:cubicBezTo>
                  <a:cubicBezTo>
                    <a:pt x="9521" y="43436"/>
                    <a:pt x="9521" y="43459"/>
                    <a:pt x="9543" y="43481"/>
                  </a:cubicBezTo>
                  <a:cubicBezTo>
                    <a:pt x="9919" y="46433"/>
                    <a:pt x="10030" y="49419"/>
                    <a:pt x="9864" y="52393"/>
                  </a:cubicBezTo>
                  <a:cubicBezTo>
                    <a:pt x="10379" y="55913"/>
                    <a:pt x="16956" y="67109"/>
                    <a:pt x="19648" y="67109"/>
                  </a:cubicBezTo>
                  <a:cubicBezTo>
                    <a:pt x="19729" y="67109"/>
                    <a:pt x="19808" y="67099"/>
                    <a:pt x="19882" y="67078"/>
                  </a:cubicBezTo>
                  <a:cubicBezTo>
                    <a:pt x="21640" y="66580"/>
                    <a:pt x="22392" y="64368"/>
                    <a:pt x="22834" y="62809"/>
                  </a:cubicBezTo>
                  <a:cubicBezTo>
                    <a:pt x="23464" y="60554"/>
                    <a:pt x="23719" y="58187"/>
                    <a:pt x="23874" y="55854"/>
                  </a:cubicBezTo>
                  <a:cubicBezTo>
                    <a:pt x="23984" y="54262"/>
                    <a:pt x="24073" y="52681"/>
                    <a:pt x="24028" y="51088"/>
                  </a:cubicBezTo>
                  <a:cubicBezTo>
                    <a:pt x="23984" y="49551"/>
                    <a:pt x="23719" y="48047"/>
                    <a:pt x="23641" y="46522"/>
                  </a:cubicBezTo>
                  <a:cubicBezTo>
                    <a:pt x="23575" y="45139"/>
                    <a:pt x="23387" y="43624"/>
                    <a:pt x="23918" y="42286"/>
                  </a:cubicBezTo>
                  <a:cubicBezTo>
                    <a:pt x="24515" y="40794"/>
                    <a:pt x="25997" y="40285"/>
                    <a:pt x="27125" y="39268"/>
                  </a:cubicBezTo>
                  <a:cubicBezTo>
                    <a:pt x="28275" y="38228"/>
                    <a:pt x="29225" y="37001"/>
                    <a:pt x="29955" y="35630"/>
                  </a:cubicBezTo>
                  <a:cubicBezTo>
                    <a:pt x="31901" y="31992"/>
                    <a:pt x="32421" y="27713"/>
                    <a:pt x="32443" y="23632"/>
                  </a:cubicBezTo>
                  <a:cubicBezTo>
                    <a:pt x="32476" y="16080"/>
                    <a:pt x="30707" y="5918"/>
                    <a:pt x="23409" y="1982"/>
                  </a:cubicBezTo>
                  <a:cubicBezTo>
                    <a:pt x="23077" y="1783"/>
                    <a:pt x="22967" y="1716"/>
                    <a:pt x="22735" y="1584"/>
                  </a:cubicBezTo>
                  <a:cubicBezTo>
                    <a:pt x="20808" y="473"/>
                    <a:pt x="18682" y="0"/>
                    <a:pt x="16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4848075" y="7144838"/>
              <a:ext cx="811100" cy="785150"/>
            </a:xfrm>
            <a:custGeom>
              <a:avLst/>
              <a:gdLst/>
              <a:ahLst/>
              <a:cxnLst/>
              <a:rect l="l" t="t" r="r" b="b"/>
              <a:pathLst>
                <a:path w="32444" h="31406" extrusionOk="0">
                  <a:moveTo>
                    <a:pt x="16495" y="0"/>
                  </a:moveTo>
                  <a:cubicBezTo>
                    <a:pt x="14908" y="0"/>
                    <a:pt x="13300" y="255"/>
                    <a:pt x="11733" y="699"/>
                  </a:cubicBezTo>
                  <a:cubicBezTo>
                    <a:pt x="8017" y="1749"/>
                    <a:pt x="5054" y="4226"/>
                    <a:pt x="3174" y="7555"/>
                  </a:cubicBezTo>
                  <a:cubicBezTo>
                    <a:pt x="1327" y="10817"/>
                    <a:pt x="509" y="14576"/>
                    <a:pt x="277" y="18292"/>
                  </a:cubicBezTo>
                  <a:cubicBezTo>
                    <a:pt x="0" y="22715"/>
                    <a:pt x="476" y="27149"/>
                    <a:pt x="1681" y="31406"/>
                  </a:cubicBezTo>
                  <a:cubicBezTo>
                    <a:pt x="1659" y="29891"/>
                    <a:pt x="1891" y="28365"/>
                    <a:pt x="2378" y="26916"/>
                  </a:cubicBezTo>
                  <a:cubicBezTo>
                    <a:pt x="3119" y="24738"/>
                    <a:pt x="4645" y="23046"/>
                    <a:pt x="5695" y="21034"/>
                  </a:cubicBezTo>
                  <a:cubicBezTo>
                    <a:pt x="6414" y="19607"/>
                    <a:pt x="6934" y="18081"/>
                    <a:pt x="7221" y="16511"/>
                  </a:cubicBezTo>
                  <a:cubicBezTo>
                    <a:pt x="7573" y="16577"/>
                    <a:pt x="7926" y="16610"/>
                    <a:pt x="8277" y="16610"/>
                  </a:cubicBezTo>
                  <a:cubicBezTo>
                    <a:pt x="9749" y="16610"/>
                    <a:pt x="11181" y="16041"/>
                    <a:pt x="12252" y="14996"/>
                  </a:cubicBezTo>
                  <a:cubicBezTo>
                    <a:pt x="13060" y="15383"/>
                    <a:pt x="13908" y="15568"/>
                    <a:pt x="14746" y="15568"/>
                  </a:cubicBezTo>
                  <a:cubicBezTo>
                    <a:pt x="16329" y="15568"/>
                    <a:pt x="17873" y="14907"/>
                    <a:pt x="19031" y="13692"/>
                  </a:cubicBezTo>
                  <a:cubicBezTo>
                    <a:pt x="19739" y="14050"/>
                    <a:pt x="20501" y="14224"/>
                    <a:pt x="21257" y="14224"/>
                  </a:cubicBezTo>
                  <a:cubicBezTo>
                    <a:pt x="22555" y="14224"/>
                    <a:pt x="23834" y="13712"/>
                    <a:pt x="24792" y="12741"/>
                  </a:cubicBezTo>
                  <a:cubicBezTo>
                    <a:pt x="25520" y="12982"/>
                    <a:pt x="26281" y="13101"/>
                    <a:pt x="27045" y="13101"/>
                  </a:cubicBezTo>
                  <a:cubicBezTo>
                    <a:pt x="27684" y="13101"/>
                    <a:pt x="28325" y="13017"/>
                    <a:pt x="28949" y="12851"/>
                  </a:cubicBezTo>
                  <a:lnTo>
                    <a:pt x="32421" y="23721"/>
                  </a:lnTo>
                  <a:lnTo>
                    <a:pt x="32421" y="23632"/>
                  </a:lnTo>
                  <a:cubicBezTo>
                    <a:pt x="32443" y="16080"/>
                    <a:pt x="30674" y="5918"/>
                    <a:pt x="23387" y="1982"/>
                  </a:cubicBezTo>
                  <a:cubicBezTo>
                    <a:pt x="23055" y="1783"/>
                    <a:pt x="22934" y="1716"/>
                    <a:pt x="22702" y="1584"/>
                  </a:cubicBezTo>
                  <a:cubicBezTo>
                    <a:pt x="20781" y="473"/>
                    <a:pt x="18658" y="0"/>
                    <a:pt x="1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4541225" y="8171038"/>
              <a:ext cx="312400" cy="447600"/>
            </a:xfrm>
            <a:custGeom>
              <a:avLst/>
              <a:gdLst/>
              <a:ahLst/>
              <a:cxnLst/>
              <a:rect l="l" t="t" r="r" b="b"/>
              <a:pathLst>
                <a:path w="12496" h="17904" extrusionOk="0">
                  <a:moveTo>
                    <a:pt x="12495" y="0"/>
                  </a:moveTo>
                  <a:lnTo>
                    <a:pt x="12495" y="0"/>
                  </a:lnTo>
                  <a:cubicBezTo>
                    <a:pt x="9897" y="719"/>
                    <a:pt x="7232" y="1194"/>
                    <a:pt x="4545" y="1438"/>
                  </a:cubicBezTo>
                  <a:cubicBezTo>
                    <a:pt x="4296" y="1457"/>
                    <a:pt x="4025" y="1459"/>
                    <a:pt x="3744" y="1459"/>
                  </a:cubicBezTo>
                  <a:cubicBezTo>
                    <a:pt x="3653" y="1459"/>
                    <a:pt x="3561" y="1459"/>
                    <a:pt x="3468" y="1459"/>
                  </a:cubicBezTo>
                  <a:cubicBezTo>
                    <a:pt x="2188" y="1459"/>
                    <a:pt x="804" y="1506"/>
                    <a:pt x="454" y="2897"/>
                  </a:cubicBezTo>
                  <a:cubicBezTo>
                    <a:pt x="0" y="4677"/>
                    <a:pt x="1593" y="7519"/>
                    <a:pt x="2289" y="9078"/>
                  </a:cubicBezTo>
                  <a:cubicBezTo>
                    <a:pt x="3395" y="11610"/>
                    <a:pt x="4755" y="14353"/>
                    <a:pt x="6635" y="16398"/>
                  </a:cubicBezTo>
                  <a:cubicBezTo>
                    <a:pt x="7585" y="17431"/>
                    <a:pt x="8704" y="17904"/>
                    <a:pt x="9807" y="17904"/>
                  </a:cubicBezTo>
                  <a:cubicBezTo>
                    <a:pt x="10323" y="17904"/>
                    <a:pt x="10834" y="17801"/>
                    <a:pt x="11323" y="17604"/>
                  </a:cubicBezTo>
                  <a:cubicBezTo>
                    <a:pt x="11434" y="16664"/>
                    <a:pt x="11511" y="15735"/>
                    <a:pt x="11578" y="14806"/>
                  </a:cubicBezTo>
                  <a:cubicBezTo>
                    <a:pt x="11688" y="13214"/>
                    <a:pt x="11777" y="11633"/>
                    <a:pt x="11732" y="10040"/>
                  </a:cubicBezTo>
                  <a:cubicBezTo>
                    <a:pt x="11688" y="8503"/>
                    <a:pt x="11423" y="6999"/>
                    <a:pt x="11345" y="5474"/>
                  </a:cubicBezTo>
                  <a:cubicBezTo>
                    <a:pt x="11279" y="4091"/>
                    <a:pt x="11091" y="2576"/>
                    <a:pt x="11622" y="1238"/>
                  </a:cubicBezTo>
                  <a:cubicBezTo>
                    <a:pt x="11821" y="763"/>
                    <a:pt x="12119" y="343"/>
                    <a:pt x="1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4910275" y="8087763"/>
              <a:ext cx="131875" cy="127275"/>
            </a:xfrm>
            <a:custGeom>
              <a:avLst/>
              <a:gdLst/>
              <a:ahLst/>
              <a:cxnLst/>
              <a:rect l="l" t="t" r="r" b="b"/>
              <a:pathLst>
                <a:path w="5275" h="5091" extrusionOk="0">
                  <a:moveTo>
                    <a:pt x="3024" y="0"/>
                  </a:moveTo>
                  <a:cubicBezTo>
                    <a:pt x="2912" y="0"/>
                    <a:pt x="2799" y="12"/>
                    <a:pt x="2687" y="36"/>
                  </a:cubicBezTo>
                  <a:lnTo>
                    <a:pt x="2676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9" y="4169"/>
                    <a:pt x="1353" y="5091"/>
                    <a:pt x="2570" y="5091"/>
                  </a:cubicBezTo>
                  <a:cubicBezTo>
                    <a:pt x="2772" y="5091"/>
                    <a:pt x="2979" y="5065"/>
                    <a:pt x="3185" y="5012"/>
                  </a:cubicBezTo>
                  <a:cubicBezTo>
                    <a:pt x="4634" y="4614"/>
                    <a:pt x="5275" y="2822"/>
                    <a:pt x="4888" y="1473"/>
                  </a:cubicBezTo>
                  <a:cubicBezTo>
                    <a:pt x="4645" y="609"/>
                    <a:pt x="3839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4875175" y="8120188"/>
              <a:ext cx="61675" cy="62775"/>
            </a:xfrm>
            <a:custGeom>
              <a:avLst/>
              <a:gdLst/>
              <a:ahLst/>
              <a:cxnLst/>
              <a:rect l="l" t="t" r="r" b="b"/>
              <a:pathLst>
                <a:path w="2467" h="2511" extrusionOk="0">
                  <a:moveTo>
                    <a:pt x="1586" y="0"/>
                  </a:moveTo>
                  <a:cubicBezTo>
                    <a:pt x="1540" y="0"/>
                    <a:pt x="1494" y="4"/>
                    <a:pt x="1449" y="10"/>
                  </a:cubicBezTo>
                  <a:cubicBezTo>
                    <a:pt x="764" y="99"/>
                    <a:pt x="1" y="652"/>
                    <a:pt x="34" y="1404"/>
                  </a:cubicBezTo>
                  <a:cubicBezTo>
                    <a:pt x="56" y="2021"/>
                    <a:pt x="554" y="2510"/>
                    <a:pt x="1176" y="2510"/>
                  </a:cubicBezTo>
                  <a:cubicBezTo>
                    <a:pt x="1190" y="2510"/>
                    <a:pt x="1203" y="2510"/>
                    <a:pt x="1217" y="2510"/>
                  </a:cubicBezTo>
                  <a:cubicBezTo>
                    <a:pt x="2124" y="2454"/>
                    <a:pt x="2467" y="1293"/>
                    <a:pt x="2234" y="541"/>
                  </a:cubicBezTo>
                  <a:cubicBezTo>
                    <a:pt x="2190" y="342"/>
                    <a:pt x="2080" y="176"/>
                    <a:pt x="1914" y="77"/>
                  </a:cubicBezTo>
                  <a:cubicBezTo>
                    <a:pt x="1812" y="22"/>
                    <a:pt x="1699" y="0"/>
                    <a:pt x="1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4075700" y="8027763"/>
              <a:ext cx="131875" cy="127300"/>
            </a:xfrm>
            <a:custGeom>
              <a:avLst/>
              <a:gdLst/>
              <a:ahLst/>
              <a:cxnLst/>
              <a:rect l="l" t="t" r="r" b="b"/>
              <a:pathLst>
                <a:path w="5275" h="5092" extrusionOk="0">
                  <a:moveTo>
                    <a:pt x="3031" y="1"/>
                  </a:moveTo>
                  <a:cubicBezTo>
                    <a:pt x="2920" y="1"/>
                    <a:pt x="2808" y="12"/>
                    <a:pt x="2698" y="36"/>
                  </a:cubicBezTo>
                  <a:lnTo>
                    <a:pt x="2665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8" y="4169"/>
                    <a:pt x="1353" y="5091"/>
                    <a:pt x="2570" y="5091"/>
                  </a:cubicBezTo>
                  <a:cubicBezTo>
                    <a:pt x="2772" y="5091"/>
                    <a:pt x="2978" y="5066"/>
                    <a:pt x="3185" y="5012"/>
                  </a:cubicBezTo>
                  <a:cubicBezTo>
                    <a:pt x="4633" y="4614"/>
                    <a:pt x="5275" y="2823"/>
                    <a:pt x="4888" y="1474"/>
                  </a:cubicBezTo>
                  <a:cubicBezTo>
                    <a:pt x="4645" y="609"/>
                    <a:pt x="38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4040600" y="8060238"/>
              <a:ext cx="61675" cy="63000"/>
            </a:xfrm>
            <a:custGeom>
              <a:avLst/>
              <a:gdLst/>
              <a:ahLst/>
              <a:cxnLst/>
              <a:rect l="l" t="t" r="r" b="b"/>
              <a:pathLst>
                <a:path w="2467" h="2520" extrusionOk="0">
                  <a:moveTo>
                    <a:pt x="1556" y="1"/>
                  </a:moveTo>
                  <a:cubicBezTo>
                    <a:pt x="1516" y="1"/>
                    <a:pt x="1477" y="3"/>
                    <a:pt x="1438" y="9"/>
                  </a:cubicBezTo>
                  <a:cubicBezTo>
                    <a:pt x="753" y="97"/>
                    <a:pt x="1" y="650"/>
                    <a:pt x="34" y="1413"/>
                  </a:cubicBezTo>
                  <a:cubicBezTo>
                    <a:pt x="45" y="2030"/>
                    <a:pt x="553" y="2520"/>
                    <a:pt x="1165" y="2520"/>
                  </a:cubicBezTo>
                  <a:cubicBezTo>
                    <a:pt x="1179" y="2520"/>
                    <a:pt x="1192" y="2520"/>
                    <a:pt x="1206" y="2519"/>
                  </a:cubicBezTo>
                  <a:cubicBezTo>
                    <a:pt x="2124" y="2453"/>
                    <a:pt x="2466" y="1292"/>
                    <a:pt x="2234" y="540"/>
                  </a:cubicBezTo>
                  <a:cubicBezTo>
                    <a:pt x="2190" y="341"/>
                    <a:pt x="2068" y="175"/>
                    <a:pt x="1914" y="75"/>
                  </a:cubicBezTo>
                  <a:cubicBezTo>
                    <a:pt x="1797" y="26"/>
                    <a:pt x="1675" y="1"/>
                    <a:pt x="1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4633000" y="7757313"/>
              <a:ext cx="67200" cy="92650"/>
            </a:xfrm>
            <a:custGeom>
              <a:avLst/>
              <a:gdLst/>
              <a:ahLst/>
              <a:cxnLst/>
              <a:rect l="l" t="t" r="r" b="b"/>
              <a:pathLst>
                <a:path w="2688" h="3706" extrusionOk="0">
                  <a:moveTo>
                    <a:pt x="1391" y="0"/>
                  </a:moveTo>
                  <a:cubicBezTo>
                    <a:pt x="1066" y="0"/>
                    <a:pt x="740" y="216"/>
                    <a:pt x="531" y="549"/>
                  </a:cubicBezTo>
                  <a:cubicBezTo>
                    <a:pt x="0" y="1378"/>
                    <a:pt x="188" y="2771"/>
                    <a:pt x="907" y="3435"/>
                  </a:cubicBezTo>
                  <a:cubicBezTo>
                    <a:pt x="1103" y="3613"/>
                    <a:pt x="1358" y="3706"/>
                    <a:pt x="1604" y="3706"/>
                  </a:cubicBezTo>
                  <a:cubicBezTo>
                    <a:pt x="1954" y="3706"/>
                    <a:pt x="2287" y="3517"/>
                    <a:pt x="2411" y="3114"/>
                  </a:cubicBezTo>
                  <a:cubicBezTo>
                    <a:pt x="2687" y="2229"/>
                    <a:pt x="2577" y="1256"/>
                    <a:pt x="2101" y="460"/>
                  </a:cubicBezTo>
                  <a:cubicBezTo>
                    <a:pt x="1905" y="137"/>
                    <a:pt x="1648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4278600" y="7698713"/>
              <a:ext cx="64975" cy="92775"/>
            </a:xfrm>
            <a:custGeom>
              <a:avLst/>
              <a:gdLst/>
              <a:ahLst/>
              <a:cxnLst/>
              <a:rect l="l" t="t" r="r" b="b"/>
              <a:pathLst>
                <a:path w="2599" h="3711" extrusionOk="0">
                  <a:moveTo>
                    <a:pt x="1446" y="1"/>
                  </a:moveTo>
                  <a:cubicBezTo>
                    <a:pt x="1146" y="1"/>
                    <a:pt x="835" y="177"/>
                    <a:pt x="608" y="460"/>
                  </a:cubicBezTo>
                  <a:cubicBezTo>
                    <a:pt x="0" y="1234"/>
                    <a:pt x="55" y="2638"/>
                    <a:pt x="708" y="3368"/>
                  </a:cubicBezTo>
                  <a:cubicBezTo>
                    <a:pt x="903" y="3590"/>
                    <a:pt x="1185" y="3710"/>
                    <a:pt x="1458" y="3710"/>
                  </a:cubicBezTo>
                  <a:cubicBezTo>
                    <a:pt x="1772" y="3710"/>
                    <a:pt x="2075" y="3551"/>
                    <a:pt x="2223" y="3202"/>
                  </a:cubicBezTo>
                  <a:cubicBezTo>
                    <a:pt x="2599" y="2351"/>
                    <a:pt x="2576" y="1378"/>
                    <a:pt x="2189" y="537"/>
                  </a:cubicBezTo>
                  <a:cubicBezTo>
                    <a:pt x="2006" y="160"/>
                    <a:pt x="1731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4459650" y="7706588"/>
              <a:ext cx="137650" cy="215550"/>
            </a:xfrm>
            <a:custGeom>
              <a:avLst/>
              <a:gdLst/>
              <a:ahLst/>
              <a:cxnLst/>
              <a:rect l="l" t="t" r="r" b="b"/>
              <a:pathLst>
                <a:path w="5506" h="8622" extrusionOk="0">
                  <a:moveTo>
                    <a:pt x="3112" y="0"/>
                  </a:moveTo>
                  <a:cubicBezTo>
                    <a:pt x="2588" y="0"/>
                    <a:pt x="2081" y="408"/>
                    <a:pt x="2321" y="1030"/>
                  </a:cubicBezTo>
                  <a:cubicBezTo>
                    <a:pt x="2719" y="2047"/>
                    <a:pt x="3040" y="3109"/>
                    <a:pt x="3272" y="4181"/>
                  </a:cubicBezTo>
                  <a:cubicBezTo>
                    <a:pt x="3372" y="4634"/>
                    <a:pt x="3549" y="5287"/>
                    <a:pt x="3505" y="5740"/>
                  </a:cubicBezTo>
                  <a:cubicBezTo>
                    <a:pt x="3403" y="6752"/>
                    <a:pt x="2749" y="6948"/>
                    <a:pt x="2019" y="6948"/>
                  </a:cubicBezTo>
                  <a:cubicBezTo>
                    <a:pt x="1712" y="6948"/>
                    <a:pt x="1392" y="6913"/>
                    <a:pt x="1094" y="6890"/>
                  </a:cubicBezTo>
                  <a:cubicBezTo>
                    <a:pt x="1066" y="6888"/>
                    <a:pt x="1039" y="6887"/>
                    <a:pt x="1013" y="6887"/>
                  </a:cubicBezTo>
                  <a:cubicBezTo>
                    <a:pt x="1" y="6887"/>
                    <a:pt x="38" y="8507"/>
                    <a:pt x="1094" y="8593"/>
                  </a:cubicBezTo>
                  <a:cubicBezTo>
                    <a:pt x="1316" y="8611"/>
                    <a:pt x="1542" y="8622"/>
                    <a:pt x="1768" y="8622"/>
                  </a:cubicBezTo>
                  <a:cubicBezTo>
                    <a:pt x="3305" y="8622"/>
                    <a:pt x="4835" y="8138"/>
                    <a:pt x="5163" y="6393"/>
                  </a:cubicBezTo>
                  <a:cubicBezTo>
                    <a:pt x="5506" y="4568"/>
                    <a:pt x="4599" y="2246"/>
                    <a:pt x="3958" y="576"/>
                  </a:cubicBezTo>
                  <a:cubicBezTo>
                    <a:pt x="3805" y="174"/>
                    <a:pt x="3455" y="0"/>
                    <a:pt x="3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4566675" y="7948638"/>
              <a:ext cx="281325" cy="70475"/>
            </a:xfrm>
            <a:custGeom>
              <a:avLst/>
              <a:gdLst/>
              <a:ahLst/>
              <a:cxnLst/>
              <a:rect l="l" t="t" r="r" b="b"/>
              <a:pathLst>
                <a:path w="11253" h="2819" extrusionOk="0">
                  <a:moveTo>
                    <a:pt x="1033" y="1"/>
                  </a:moveTo>
                  <a:cubicBezTo>
                    <a:pt x="286" y="1"/>
                    <a:pt x="0" y="1301"/>
                    <a:pt x="864" y="1709"/>
                  </a:cubicBezTo>
                  <a:cubicBezTo>
                    <a:pt x="2457" y="2456"/>
                    <a:pt x="4127" y="2818"/>
                    <a:pt x="5804" y="2818"/>
                  </a:cubicBezTo>
                  <a:cubicBezTo>
                    <a:pt x="7327" y="2818"/>
                    <a:pt x="8856" y="2520"/>
                    <a:pt x="10340" y="1941"/>
                  </a:cubicBezTo>
                  <a:cubicBezTo>
                    <a:pt x="11253" y="1587"/>
                    <a:pt x="10728" y="363"/>
                    <a:pt x="9887" y="363"/>
                  </a:cubicBezTo>
                  <a:cubicBezTo>
                    <a:pt x="9781" y="363"/>
                    <a:pt x="9669" y="382"/>
                    <a:pt x="9555" y="426"/>
                  </a:cubicBezTo>
                  <a:cubicBezTo>
                    <a:pt x="8357" y="895"/>
                    <a:pt x="7131" y="1120"/>
                    <a:pt x="5910" y="1120"/>
                  </a:cubicBezTo>
                  <a:cubicBezTo>
                    <a:pt x="4369" y="1120"/>
                    <a:pt x="2834" y="762"/>
                    <a:pt x="1372" y="83"/>
                  </a:cubicBezTo>
                  <a:cubicBezTo>
                    <a:pt x="1251" y="26"/>
                    <a:pt x="1138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4952850" y="7032688"/>
              <a:ext cx="929425" cy="506700"/>
            </a:xfrm>
            <a:custGeom>
              <a:avLst/>
              <a:gdLst/>
              <a:ahLst/>
              <a:cxnLst/>
              <a:rect l="l" t="t" r="r" b="b"/>
              <a:pathLst>
                <a:path w="37177" h="20268" extrusionOk="0">
                  <a:moveTo>
                    <a:pt x="20521" y="0"/>
                  </a:moveTo>
                  <a:cubicBezTo>
                    <a:pt x="19187" y="0"/>
                    <a:pt x="17850" y="625"/>
                    <a:pt x="17018" y="1879"/>
                  </a:cubicBezTo>
                  <a:cubicBezTo>
                    <a:pt x="16366" y="1494"/>
                    <a:pt x="15660" y="1316"/>
                    <a:pt x="14966" y="1316"/>
                  </a:cubicBezTo>
                  <a:cubicBezTo>
                    <a:pt x="13226" y="1316"/>
                    <a:pt x="11566" y="2441"/>
                    <a:pt x="11036" y="4267"/>
                  </a:cubicBezTo>
                  <a:cubicBezTo>
                    <a:pt x="10720" y="4201"/>
                    <a:pt x="10408" y="4169"/>
                    <a:pt x="10105" y="4169"/>
                  </a:cubicBezTo>
                  <a:cubicBezTo>
                    <a:pt x="8030" y="4169"/>
                    <a:pt x="6325" y="5660"/>
                    <a:pt x="6016" y="7850"/>
                  </a:cubicBezTo>
                  <a:cubicBezTo>
                    <a:pt x="3605" y="8016"/>
                    <a:pt x="1958" y="10095"/>
                    <a:pt x="2444" y="12472"/>
                  </a:cubicBezTo>
                  <a:cubicBezTo>
                    <a:pt x="189" y="13357"/>
                    <a:pt x="1" y="16397"/>
                    <a:pt x="2389" y="17680"/>
                  </a:cubicBezTo>
                  <a:cubicBezTo>
                    <a:pt x="2444" y="17713"/>
                    <a:pt x="2511" y="17735"/>
                    <a:pt x="2577" y="17757"/>
                  </a:cubicBezTo>
                  <a:cubicBezTo>
                    <a:pt x="3411" y="19386"/>
                    <a:pt x="4917" y="20267"/>
                    <a:pt x="6436" y="20267"/>
                  </a:cubicBezTo>
                  <a:cubicBezTo>
                    <a:pt x="7515" y="20267"/>
                    <a:pt x="8600" y="19822"/>
                    <a:pt x="9455" y="18885"/>
                  </a:cubicBezTo>
                  <a:cubicBezTo>
                    <a:pt x="10354" y="19326"/>
                    <a:pt x="11294" y="19543"/>
                    <a:pt x="12224" y="19543"/>
                  </a:cubicBezTo>
                  <a:cubicBezTo>
                    <a:pt x="13605" y="19543"/>
                    <a:pt x="14964" y="19065"/>
                    <a:pt x="16134" y="18133"/>
                  </a:cubicBezTo>
                  <a:cubicBezTo>
                    <a:pt x="16898" y="18494"/>
                    <a:pt x="17716" y="18674"/>
                    <a:pt x="18523" y="18674"/>
                  </a:cubicBezTo>
                  <a:cubicBezTo>
                    <a:pt x="20016" y="18674"/>
                    <a:pt x="21473" y="18060"/>
                    <a:pt x="22492" y="16840"/>
                  </a:cubicBezTo>
                  <a:cubicBezTo>
                    <a:pt x="23203" y="17212"/>
                    <a:pt x="23975" y="17393"/>
                    <a:pt x="24741" y="17393"/>
                  </a:cubicBezTo>
                  <a:cubicBezTo>
                    <a:pt x="26000" y="17393"/>
                    <a:pt x="27245" y="16905"/>
                    <a:pt x="28186" y="15977"/>
                  </a:cubicBezTo>
                  <a:cubicBezTo>
                    <a:pt x="28789" y="16288"/>
                    <a:pt x="29442" y="16425"/>
                    <a:pt x="30108" y="16425"/>
                  </a:cubicBezTo>
                  <a:cubicBezTo>
                    <a:pt x="32242" y="16425"/>
                    <a:pt x="34509" y="15011"/>
                    <a:pt x="35672" y="13334"/>
                  </a:cubicBezTo>
                  <a:cubicBezTo>
                    <a:pt x="37176" y="11178"/>
                    <a:pt x="36446" y="7684"/>
                    <a:pt x="33837" y="7385"/>
                  </a:cubicBezTo>
                  <a:cubicBezTo>
                    <a:pt x="33928" y="5379"/>
                    <a:pt x="32327" y="3772"/>
                    <a:pt x="30505" y="3772"/>
                  </a:cubicBezTo>
                  <a:cubicBezTo>
                    <a:pt x="30117" y="3772"/>
                    <a:pt x="29719" y="3845"/>
                    <a:pt x="29325" y="4002"/>
                  </a:cubicBezTo>
                  <a:cubicBezTo>
                    <a:pt x="28862" y="2409"/>
                    <a:pt x="27452" y="1428"/>
                    <a:pt x="25929" y="1428"/>
                  </a:cubicBezTo>
                  <a:cubicBezTo>
                    <a:pt x="25307" y="1428"/>
                    <a:pt x="24665" y="1592"/>
                    <a:pt x="24062" y="1945"/>
                  </a:cubicBezTo>
                  <a:cubicBezTo>
                    <a:pt x="23241" y="650"/>
                    <a:pt x="21882" y="0"/>
                    <a:pt x="20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4898675" y="7074763"/>
              <a:ext cx="820675" cy="422700"/>
            </a:xfrm>
            <a:custGeom>
              <a:avLst/>
              <a:gdLst/>
              <a:ahLst/>
              <a:cxnLst/>
              <a:rect l="l" t="t" r="r" b="b"/>
              <a:pathLst>
                <a:path w="32827" h="16908" extrusionOk="0">
                  <a:moveTo>
                    <a:pt x="18360" y="1"/>
                  </a:moveTo>
                  <a:cubicBezTo>
                    <a:pt x="17386" y="1"/>
                    <a:pt x="16410" y="598"/>
                    <a:pt x="15935" y="1799"/>
                  </a:cubicBezTo>
                  <a:cubicBezTo>
                    <a:pt x="15806" y="2113"/>
                    <a:pt x="15462" y="2303"/>
                    <a:pt x="15126" y="2303"/>
                  </a:cubicBezTo>
                  <a:cubicBezTo>
                    <a:pt x="14942" y="2303"/>
                    <a:pt x="14760" y="2245"/>
                    <a:pt x="14619" y="2120"/>
                  </a:cubicBezTo>
                  <a:cubicBezTo>
                    <a:pt x="14031" y="1584"/>
                    <a:pt x="13377" y="1340"/>
                    <a:pt x="12761" y="1340"/>
                  </a:cubicBezTo>
                  <a:cubicBezTo>
                    <a:pt x="11549" y="1340"/>
                    <a:pt x="10483" y="2286"/>
                    <a:pt x="10351" y="3812"/>
                  </a:cubicBezTo>
                  <a:cubicBezTo>
                    <a:pt x="10316" y="4246"/>
                    <a:pt x="9900" y="4516"/>
                    <a:pt x="9492" y="4516"/>
                  </a:cubicBezTo>
                  <a:cubicBezTo>
                    <a:pt x="9381" y="4516"/>
                    <a:pt x="9270" y="4496"/>
                    <a:pt x="9168" y="4453"/>
                  </a:cubicBezTo>
                  <a:cubicBezTo>
                    <a:pt x="8747" y="4268"/>
                    <a:pt x="8327" y="4181"/>
                    <a:pt x="7929" y="4181"/>
                  </a:cubicBezTo>
                  <a:cubicBezTo>
                    <a:pt x="6538" y="4181"/>
                    <a:pt x="5419" y="5245"/>
                    <a:pt x="5497" y="6930"/>
                  </a:cubicBezTo>
                  <a:cubicBezTo>
                    <a:pt x="5537" y="7441"/>
                    <a:pt x="5134" y="7867"/>
                    <a:pt x="4636" y="7867"/>
                  </a:cubicBezTo>
                  <a:cubicBezTo>
                    <a:pt x="4595" y="7867"/>
                    <a:pt x="4554" y="7864"/>
                    <a:pt x="4512" y="7859"/>
                  </a:cubicBezTo>
                  <a:cubicBezTo>
                    <a:pt x="4378" y="7842"/>
                    <a:pt x="4248" y="7834"/>
                    <a:pt x="4122" y="7834"/>
                  </a:cubicBezTo>
                  <a:cubicBezTo>
                    <a:pt x="2350" y="7834"/>
                    <a:pt x="1433" y="9447"/>
                    <a:pt x="2135" y="11099"/>
                  </a:cubicBezTo>
                  <a:cubicBezTo>
                    <a:pt x="2334" y="11618"/>
                    <a:pt x="1991" y="12193"/>
                    <a:pt x="1438" y="12260"/>
                  </a:cubicBezTo>
                  <a:cubicBezTo>
                    <a:pt x="1018" y="12459"/>
                    <a:pt x="1" y="12857"/>
                    <a:pt x="23" y="13454"/>
                  </a:cubicBezTo>
                  <a:cubicBezTo>
                    <a:pt x="45" y="14029"/>
                    <a:pt x="996" y="14504"/>
                    <a:pt x="1361" y="14825"/>
                  </a:cubicBezTo>
                  <a:cubicBezTo>
                    <a:pt x="2212" y="15588"/>
                    <a:pt x="2588" y="16738"/>
                    <a:pt x="3871" y="16893"/>
                  </a:cubicBezTo>
                  <a:cubicBezTo>
                    <a:pt x="3957" y="16903"/>
                    <a:pt x="4043" y="16908"/>
                    <a:pt x="4128" y="16908"/>
                  </a:cubicBezTo>
                  <a:cubicBezTo>
                    <a:pt x="5045" y="16908"/>
                    <a:pt x="5875" y="16326"/>
                    <a:pt x="6381" y="15577"/>
                  </a:cubicBezTo>
                  <a:cubicBezTo>
                    <a:pt x="6535" y="15358"/>
                    <a:pt x="6765" y="15269"/>
                    <a:pt x="7001" y="15269"/>
                  </a:cubicBezTo>
                  <a:cubicBezTo>
                    <a:pt x="7206" y="15269"/>
                    <a:pt x="7417" y="15336"/>
                    <a:pt x="7586" y="15444"/>
                  </a:cubicBezTo>
                  <a:cubicBezTo>
                    <a:pt x="8336" y="15944"/>
                    <a:pt x="9191" y="16189"/>
                    <a:pt x="10042" y="16189"/>
                  </a:cubicBezTo>
                  <a:cubicBezTo>
                    <a:pt x="11184" y="16189"/>
                    <a:pt x="12319" y="15747"/>
                    <a:pt x="13182" y="14891"/>
                  </a:cubicBezTo>
                  <a:cubicBezTo>
                    <a:pt x="13382" y="14691"/>
                    <a:pt x="13603" y="14590"/>
                    <a:pt x="13834" y="14590"/>
                  </a:cubicBezTo>
                  <a:cubicBezTo>
                    <a:pt x="14011" y="14590"/>
                    <a:pt x="14193" y="14650"/>
                    <a:pt x="14376" y="14770"/>
                  </a:cubicBezTo>
                  <a:cubicBezTo>
                    <a:pt x="14978" y="15157"/>
                    <a:pt x="15625" y="15334"/>
                    <a:pt x="16259" y="15334"/>
                  </a:cubicBezTo>
                  <a:cubicBezTo>
                    <a:pt x="17509" y="15334"/>
                    <a:pt x="18710" y="14643"/>
                    <a:pt x="19429" y="13498"/>
                  </a:cubicBezTo>
                  <a:cubicBezTo>
                    <a:pt x="19566" y="13278"/>
                    <a:pt x="19806" y="13186"/>
                    <a:pt x="20050" y="13186"/>
                  </a:cubicBezTo>
                  <a:cubicBezTo>
                    <a:pt x="20258" y="13186"/>
                    <a:pt x="20470" y="13253"/>
                    <a:pt x="20623" y="13365"/>
                  </a:cubicBezTo>
                  <a:cubicBezTo>
                    <a:pt x="21227" y="13815"/>
                    <a:pt x="21899" y="14027"/>
                    <a:pt x="22559" y="14027"/>
                  </a:cubicBezTo>
                  <a:cubicBezTo>
                    <a:pt x="23555" y="14027"/>
                    <a:pt x="24525" y="13542"/>
                    <a:pt x="25190" y="12658"/>
                  </a:cubicBezTo>
                  <a:cubicBezTo>
                    <a:pt x="25361" y="12449"/>
                    <a:pt x="25607" y="12342"/>
                    <a:pt x="25856" y="12342"/>
                  </a:cubicBezTo>
                  <a:cubicBezTo>
                    <a:pt x="26041" y="12342"/>
                    <a:pt x="26228" y="12402"/>
                    <a:pt x="26384" y="12525"/>
                  </a:cubicBezTo>
                  <a:cubicBezTo>
                    <a:pt x="26854" y="12904"/>
                    <a:pt x="27374" y="13054"/>
                    <a:pt x="27904" y="13054"/>
                  </a:cubicBezTo>
                  <a:cubicBezTo>
                    <a:pt x="28798" y="13054"/>
                    <a:pt x="29719" y="12628"/>
                    <a:pt x="30476" y="12149"/>
                  </a:cubicBezTo>
                  <a:cubicBezTo>
                    <a:pt x="31028" y="11806"/>
                    <a:pt x="31615" y="11364"/>
                    <a:pt x="32002" y="10844"/>
                  </a:cubicBezTo>
                  <a:cubicBezTo>
                    <a:pt x="32770" y="9799"/>
                    <a:pt x="32826" y="7414"/>
                    <a:pt x="31149" y="7414"/>
                  </a:cubicBezTo>
                  <a:cubicBezTo>
                    <a:pt x="31017" y="7414"/>
                    <a:pt x="30873" y="7429"/>
                    <a:pt x="30719" y="7461"/>
                  </a:cubicBezTo>
                  <a:cubicBezTo>
                    <a:pt x="30664" y="7472"/>
                    <a:pt x="30611" y="7478"/>
                    <a:pt x="30559" y="7478"/>
                  </a:cubicBezTo>
                  <a:cubicBezTo>
                    <a:pt x="29982" y="7478"/>
                    <a:pt x="29652" y="6774"/>
                    <a:pt x="29845" y="6266"/>
                  </a:cubicBezTo>
                  <a:cubicBezTo>
                    <a:pt x="30411" y="4828"/>
                    <a:pt x="29490" y="3887"/>
                    <a:pt x="28400" y="3887"/>
                  </a:cubicBezTo>
                  <a:cubicBezTo>
                    <a:pt x="27914" y="3887"/>
                    <a:pt x="27395" y="4074"/>
                    <a:pt x="26959" y="4486"/>
                  </a:cubicBezTo>
                  <a:cubicBezTo>
                    <a:pt x="26811" y="4623"/>
                    <a:pt x="26649" y="4682"/>
                    <a:pt x="26491" y="4682"/>
                  </a:cubicBezTo>
                  <a:cubicBezTo>
                    <a:pt x="26011" y="4682"/>
                    <a:pt x="25560" y="4147"/>
                    <a:pt x="25610" y="3657"/>
                  </a:cubicBezTo>
                  <a:cubicBezTo>
                    <a:pt x="25744" y="2310"/>
                    <a:pt x="24811" y="1403"/>
                    <a:pt x="23762" y="1403"/>
                  </a:cubicBezTo>
                  <a:cubicBezTo>
                    <a:pt x="23252" y="1403"/>
                    <a:pt x="22715" y="1617"/>
                    <a:pt x="22260" y="2098"/>
                  </a:cubicBezTo>
                  <a:cubicBezTo>
                    <a:pt x="22072" y="2295"/>
                    <a:pt x="21807" y="2402"/>
                    <a:pt x="21551" y="2402"/>
                  </a:cubicBezTo>
                  <a:cubicBezTo>
                    <a:pt x="21233" y="2402"/>
                    <a:pt x="20929" y="2238"/>
                    <a:pt x="20800" y="1877"/>
                  </a:cubicBezTo>
                  <a:cubicBezTo>
                    <a:pt x="20352" y="628"/>
                    <a:pt x="19358" y="1"/>
                    <a:pt x="1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4836475" y="7578888"/>
              <a:ext cx="27675" cy="21325"/>
            </a:xfrm>
            <a:custGeom>
              <a:avLst/>
              <a:gdLst/>
              <a:ahLst/>
              <a:cxnLst/>
              <a:rect l="l" t="t" r="r" b="b"/>
              <a:pathLst>
                <a:path w="1107" h="853" extrusionOk="0">
                  <a:moveTo>
                    <a:pt x="554" y="1"/>
                  </a:moveTo>
                  <a:cubicBezTo>
                    <a:pt x="1" y="1"/>
                    <a:pt x="1" y="852"/>
                    <a:pt x="554" y="852"/>
                  </a:cubicBezTo>
                  <a:cubicBezTo>
                    <a:pt x="1107" y="852"/>
                    <a:pt x="110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4759350" y="7561488"/>
              <a:ext cx="29050" cy="21300"/>
            </a:xfrm>
            <a:custGeom>
              <a:avLst/>
              <a:gdLst/>
              <a:ahLst/>
              <a:cxnLst/>
              <a:rect l="l" t="t" r="r" b="b"/>
              <a:pathLst>
                <a:path w="1162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624" y="852"/>
                    <a:pt x="627" y="852"/>
                    <a:pt x="630" y="852"/>
                  </a:cubicBezTo>
                  <a:cubicBezTo>
                    <a:pt x="1162" y="852"/>
                    <a:pt x="115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4801900" y="7641913"/>
              <a:ext cx="27650" cy="21325"/>
            </a:xfrm>
            <a:custGeom>
              <a:avLst/>
              <a:gdLst/>
              <a:ahLst/>
              <a:cxnLst/>
              <a:rect l="l" t="t" r="r" b="b"/>
              <a:pathLst>
                <a:path w="1106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cubicBezTo>
                    <a:pt x="1106" y="852"/>
                    <a:pt x="110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4732525" y="7624913"/>
              <a:ext cx="21300" cy="22425"/>
            </a:xfrm>
            <a:custGeom>
              <a:avLst/>
              <a:gdLst/>
              <a:ahLst/>
              <a:cxnLst/>
              <a:rect l="l" t="t" r="r" b="b"/>
              <a:pathLst>
                <a:path w="852" h="897" extrusionOk="0">
                  <a:moveTo>
                    <a:pt x="426" y="1"/>
                  </a:moveTo>
                  <a:cubicBezTo>
                    <a:pt x="213" y="1"/>
                    <a:pt x="0" y="139"/>
                    <a:pt x="0" y="415"/>
                  </a:cubicBezTo>
                  <a:lnTo>
                    <a:pt x="0" y="482"/>
                  </a:lnTo>
                  <a:cubicBezTo>
                    <a:pt x="0" y="758"/>
                    <a:pt x="213" y="896"/>
                    <a:pt x="426" y="896"/>
                  </a:cubicBezTo>
                  <a:cubicBezTo>
                    <a:pt x="639" y="896"/>
                    <a:pt x="852" y="758"/>
                    <a:pt x="852" y="482"/>
                  </a:cubicBezTo>
                  <a:lnTo>
                    <a:pt x="852" y="415"/>
                  </a:lnTo>
                  <a:cubicBezTo>
                    <a:pt x="852" y="139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4828725" y="7723738"/>
              <a:ext cx="29325" cy="21325"/>
            </a:xfrm>
            <a:custGeom>
              <a:avLst/>
              <a:gdLst/>
              <a:ahLst/>
              <a:cxnLst/>
              <a:rect l="l" t="t" r="r" b="b"/>
              <a:pathLst>
                <a:path w="1173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lnTo>
                    <a:pt x="620" y="852"/>
                  </a:lnTo>
                  <a:cubicBezTo>
                    <a:pt x="1173" y="852"/>
                    <a:pt x="1173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4778150" y="7711038"/>
              <a:ext cx="27675" cy="21575"/>
            </a:xfrm>
            <a:custGeom>
              <a:avLst/>
              <a:gdLst/>
              <a:ahLst/>
              <a:cxnLst/>
              <a:rect l="l" t="t" r="r" b="b"/>
              <a:pathLst>
                <a:path w="1107" h="863" extrusionOk="0">
                  <a:moveTo>
                    <a:pt x="554" y="0"/>
                  </a:moveTo>
                  <a:cubicBezTo>
                    <a:pt x="1" y="0"/>
                    <a:pt x="1" y="863"/>
                    <a:pt x="554" y="863"/>
                  </a:cubicBezTo>
                  <a:cubicBezTo>
                    <a:pt x="1107" y="863"/>
                    <a:pt x="109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4811300" y="7793138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4112750" y="7451463"/>
              <a:ext cx="29050" cy="21575"/>
            </a:xfrm>
            <a:custGeom>
              <a:avLst/>
              <a:gdLst/>
              <a:ahLst/>
              <a:cxnLst/>
              <a:rect l="l" t="t" r="r" b="b"/>
              <a:pathLst>
                <a:path w="1162" h="863" extrusionOk="0">
                  <a:moveTo>
                    <a:pt x="553" y="0"/>
                  </a:moveTo>
                  <a:cubicBezTo>
                    <a:pt x="1" y="0"/>
                    <a:pt x="1" y="863"/>
                    <a:pt x="553" y="863"/>
                  </a:cubicBezTo>
                  <a:lnTo>
                    <a:pt x="620" y="863"/>
                  </a:lnTo>
                  <a:cubicBezTo>
                    <a:pt x="1162" y="852"/>
                    <a:pt x="116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4084550" y="7528588"/>
              <a:ext cx="27675" cy="21300"/>
            </a:xfrm>
            <a:custGeom>
              <a:avLst/>
              <a:gdLst/>
              <a:ahLst/>
              <a:cxnLst/>
              <a:rect l="l" t="t" r="r" b="b"/>
              <a:pathLst>
                <a:path w="1107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4085925" y="7585263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1"/>
                    <a:pt x="553" y="851"/>
                  </a:cubicBezTo>
                  <a:cubicBezTo>
                    <a:pt x="1106" y="851"/>
                    <a:pt x="109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4120775" y="7500388"/>
              <a:ext cx="29350" cy="21300"/>
            </a:xfrm>
            <a:custGeom>
              <a:avLst/>
              <a:gdLst/>
              <a:ahLst/>
              <a:cxnLst/>
              <a:rect l="l" t="t" r="r" b="b"/>
              <a:pathLst>
                <a:path w="1174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1173" y="852"/>
                    <a:pt x="117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4069925" y="7641838"/>
              <a:ext cx="28575" cy="24700"/>
            </a:xfrm>
            <a:custGeom>
              <a:avLst/>
              <a:gdLst/>
              <a:ahLst/>
              <a:cxnLst/>
              <a:rect l="l" t="t" r="r" b="b"/>
              <a:pathLst>
                <a:path w="1143" h="988" extrusionOk="0">
                  <a:moveTo>
                    <a:pt x="560" y="0"/>
                  </a:moveTo>
                  <a:cubicBezTo>
                    <a:pt x="433" y="0"/>
                    <a:pt x="309" y="63"/>
                    <a:pt x="234" y="214"/>
                  </a:cubicBezTo>
                  <a:lnTo>
                    <a:pt x="167" y="347"/>
                  </a:lnTo>
                  <a:cubicBezTo>
                    <a:pt x="1" y="680"/>
                    <a:pt x="296" y="988"/>
                    <a:pt x="577" y="988"/>
                  </a:cubicBezTo>
                  <a:cubicBezTo>
                    <a:pt x="706" y="988"/>
                    <a:pt x="832" y="923"/>
                    <a:pt x="908" y="767"/>
                  </a:cubicBezTo>
                  <a:lnTo>
                    <a:pt x="975" y="645"/>
                  </a:lnTo>
                  <a:cubicBezTo>
                    <a:pt x="1142" y="310"/>
                    <a:pt x="84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3" name="Google Shape;673;p36"/>
          <p:cNvSpPr/>
          <p:nvPr/>
        </p:nvSpPr>
        <p:spPr>
          <a:xfrm>
            <a:off x="1936318" y="1050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6"/>
          <p:cNvSpPr/>
          <p:nvPr/>
        </p:nvSpPr>
        <p:spPr>
          <a:xfrm>
            <a:off x="3047044" y="471513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6"/>
          <p:cNvSpPr/>
          <p:nvPr/>
        </p:nvSpPr>
        <p:spPr>
          <a:xfrm>
            <a:off x="1593270" y="18930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36"/>
          <p:cNvSpPr/>
          <p:nvPr/>
        </p:nvSpPr>
        <p:spPr>
          <a:xfrm>
            <a:off x="7929586" y="1357304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36"/>
          <p:cNvSpPr/>
          <p:nvPr/>
        </p:nvSpPr>
        <p:spPr>
          <a:xfrm>
            <a:off x="6000760" y="2285998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214546" y="1214428"/>
            <a:ext cx="3828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Бажання продовжувати знайомство:</a:t>
            </a:r>
          </a:p>
        </p:txBody>
      </p:sp>
      <p:sp>
        <p:nvSpPr>
          <p:cNvPr id="98" name="Google Shape;432;p33"/>
          <p:cNvSpPr/>
          <p:nvPr/>
        </p:nvSpPr>
        <p:spPr>
          <a:xfrm>
            <a:off x="3714744" y="285734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438;p33"/>
          <p:cNvSpPr txBox="1">
            <a:spLocks/>
          </p:cNvSpPr>
          <p:nvPr/>
        </p:nvSpPr>
        <p:spPr>
          <a:xfrm>
            <a:off x="3714744" y="500048"/>
            <a:ext cx="930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ali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0</a:t>
            </a:r>
            <a:r>
              <a:rPr lang="uk-UA" sz="4000" b="1" dirty="0" smtClean="0">
                <a:solidFill>
                  <a:schemeClr val="bg2"/>
                </a:solidFill>
                <a:latin typeface="Mali"/>
                <a:ea typeface="Mali"/>
                <a:cs typeface="Mali"/>
                <a:sym typeface="Mali"/>
              </a:rPr>
              <a:t>4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>
            <a:spLocks noGrp="1"/>
          </p:cNvSpPr>
          <p:nvPr>
            <p:ph type="title"/>
          </p:nvPr>
        </p:nvSpPr>
        <p:spPr>
          <a:xfrm>
            <a:off x="642910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 idx="2"/>
          </p:nvPr>
        </p:nvSpPr>
        <p:spPr>
          <a:xfrm>
            <a:off x="5072066" y="2643188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Жінки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1"/>
          </p:nvPr>
        </p:nvSpPr>
        <p:spPr>
          <a:xfrm>
            <a:off x="4857752" y="3429006"/>
            <a:ext cx="3214710" cy="1153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uk-UA" sz="1800" dirty="0" smtClean="0"/>
              <a:t>осанка, вираз його обличчя та одяг (по 43% відповідей). </a:t>
            </a:r>
            <a:endParaRPr lang="ru-RU" sz="1800" dirty="0" smtClean="0"/>
          </a:p>
          <a:p>
            <a:pPr marL="0" lvl="0" indent="0">
              <a:buFont typeface="Arial" pitchFamily="34" charset="0"/>
              <a:buChar char="•"/>
            </a:pPr>
            <a:endParaRPr sz="2000" dirty="0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571472" y="3357568"/>
            <a:ext cx="3286148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/>
              <a:t>манера дівчини триматися (56% відповідей);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2" name="Google Shape;587;p36"/>
          <p:cNvGrpSpPr/>
          <p:nvPr/>
        </p:nvGrpSpPr>
        <p:grpSpPr>
          <a:xfrm>
            <a:off x="714348" y="1071552"/>
            <a:ext cx="1143008" cy="1655159"/>
            <a:chOff x="-9745637" y="-77937"/>
            <a:chExt cx="1750975" cy="2984250"/>
          </a:xfrm>
        </p:grpSpPr>
        <p:sp>
          <p:nvSpPr>
            <p:cNvPr id="588" name="Google Shape;588;p36"/>
            <p:cNvSpPr/>
            <p:nvPr/>
          </p:nvSpPr>
          <p:spPr>
            <a:xfrm>
              <a:off x="-8929587" y="5563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-9525062" y="1221613"/>
              <a:ext cx="1223825" cy="1684700"/>
            </a:xfrm>
            <a:custGeom>
              <a:avLst/>
              <a:gdLst/>
              <a:ahLst/>
              <a:cxnLst/>
              <a:rect l="l" t="t" r="r" b="b"/>
              <a:pathLst>
                <a:path w="48953" h="67388" extrusionOk="0">
                  <a:moveTo>
                    <a:pt x="29324" y="0"/>
                  </a:moveTo>
                  <a:cubicBezTo>
                    <a:pt x="24561" y="0"/>
                    <a:pt x="19758" y="744"/>
                    <a:pt x="15249" y="1793"/>
                  </a:cubicBezTo>
                  <a:cubicBezTo>
                    <a:pt x="13248" y="2258"/>
                    <a:pt x="11059" y="2578"/>
                    <a:pt x="9223" y="3563"/>
                  </a:cubicBezTo>
                  <a:cubicBezTo>
                    <a:pt x="5928" y="5321"/>
                    <a:pt x="4380" y="9224"/>
                    <a:pt x="3396" y="12619"/>
                  </a:cubicBezTo>
                  <a:cubicBezTo>
                    <a:pt x="2091" y="17141"/>
                    <a:pt x="1693" y="21929"/>
                    <a:pt x="1239" y="26596"/>
                  </a:cubicBezTo>
                  <a:cubicBezTo>
                    <a:pt x="753" y="31737"/>
                    <a:pt x="421" y="36879"/>
                    <a:pt x="244" y="42043"/>
                  </a:cubicBezTo>
                  <a:cubicBezTo>
                    <a:pt x="101" y="46466"/>
                    <a:pt x="1" y="50889"/>
                    <a:pt x="123" y="55312"/>
                  </a:cubicBezTo>
                  <a:cubicBezTo>
                    <a:pt x="178" y="57523"/>
                    <a:pt x="288" y="59735"/>
                    <a:pt x="465" y="61935"/>
                  </a:cubicBezTo>
                  <a:cubicBezTo>
                    <a:pt x="554" y="62975"/>
                    <a:pt x="211" y="64468"/>
                    <a:pt x="952" y="65308"/>
                  </a:cubicBezTo>
                  <a:cubicBezTo>
                    <a:pt x="2456" y="67000"/>
                    <a:pt x="5397" y="66580"/>
                    <a:pt x="7410" y="66734"/>
                  </a:cubicBezTo>
                  <a:cubicBezTo>
                    <a:pt x="11786" y="67079"/>
                    <a:pt x="16120" y="67388"/>
                    <a:pt x="20489" y="67388"/>
                  </a:cubicBezTo>
                  <a:cubicBezTo>
                    <a:pt x="22003" y="67388"/>
                    <a:pt x="23521" y="67351"/>
                    <a:pt x="25046" y="67265"/>
                  </a:cubicBezTo>
                  <a:cubicBezTo>
                    <a:pt x="31891" y="66878"/>
                    <a:pt x="38935" y="65938"/>
                    <a:pt x="45580" y="64191"/>
                  </a:cubicBezTo>
                  <a:cubicBezTo>
                    <a:pt x="46896" y="63848"/>
                    <a:pt x="47737" y="63351"/>
                    <a:pt x="48245" y="62632"/>
                  </a:cubicBezTo>
                  <a:cubicBezTo>
                    <a:pt x="48798" y="61836"/>
                    <a:pt x="48953" y="60763"/>
                    <a:pt x="48909" y="59315"/>
                  </a:cubicBezTo>
                  <a:cubicBezTo>
                    <a:pt x="48875" y="57988"/>
                    <a:pt x="48853" y="56672"/>
                    <a:pt x="48831" y="55345"/>
                  </a:cubicBezTo>
                  <a:cubicBezTo>
                    <a:pt x="48721" y="46145"/>
                    <a:pt x="48157" y="36956"/>
                    <a:pt x="47139" y="27801"/>
                  </a:cubicBezTo>
                  <a:cubicBezTo>
                    <a:pt x="46620" y="23223"/>
                    <a:pt x="46001" y="18667"/>
                    <a:pt x="45271" y="14112"/>
                  </a:cubicBezTo>
                  <a:cubicBezTo>
                    <a:pt x="44762" y="10960"/>
                    <a:pt x="44298" y="7610"/>
                    <a:pt x="42606" y="4834"/>
                  </a:cubicBezTo>
                  <a:cubicBezTo>
                    <a:pt x="40947" y="2114"/>
                    <a:pt x="38249" y="854"/>
                    <a:pt x="35175" y="411"/>
                  </a:cubicBezTo>
                  <a:cubicBezTo>
                    <a:pt x="33247" y="127"/>
                    <a:pt x="31289" y="0"/>
                    <a:pt x="2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9481087" y="1260988"/>
              <a:ext cx="1133700" cy="1593675"/>
            </a:xfrm>
            <a:custGeom>
              <a:avLst/>
              <a:gdLst/>
              <a:ahLst/>
              <a:cxnLst/>
              <a:rect l="l" t="t" r="r" b="b"/>
              <a:pathLst>
                <a:path w="45348" h="63747" extrusionOk="0">
                  <a:moveTo>
                    <a:pt x="26833" y="1"/>
                  </a:moveTo>
                  <a:cubicBezTo>
                    <a:pt x="21139" y="1"/>
                    <a:pt x="15436" y="1236"/>
                    <a:pt x="9996" y="2894"/>
                  </a:cubicBezTo>
                  <a:cubicBezTo>
                    <a:pt x="5761" y="4177"/>
                    <a:pt x="4103" y="8478"/>
                    <a:pt x="3096" y="12426"/>
                  </a:cubicBezTo>
                  <a:cubicBezTo>
                    <a:pt x="1294" y="19481"/>
                    <a:pt x="962" y="27088"/>
                    <a:pt x="531" y="34331"/>
                  </a:cubicBezTo>
                  <a:cubicBezTo>
                    <a:pt x="0" y="43254"/>
                    <a:pt x="144" y="52145"/>
                    <a:pt x="365" y="61079"/>
                  </a:cubicBezTo>
                  <a:cubicBezTo>
                    <a:pt x="354" y="61378"/>
                    <a:pt x="409" y="61676"/>
                    <a:pt x="509" y="61964"/>
                  </a:cubicBezTo>
                  <a:cubicBezTo>
                    <a:pt x="531" y="62030"/>
                    <a:pt x="564" y="62096"/>
                    <a:pt x="608" y="62152"/>
                  </a:cubicBezTo>
                  <a:cubicBezTo>
                    <a:pt x="741" y="62296"/>
                    <a:pt x="907" y="62417"/>
                    <a:pt x="1106" y="62472"/>
                  </a:cubicBezTo>
                  <a:cubicBezTo>
                    <a:pt x="2466" y="63070"/>
                    <a:pt x="4910" y="62959"/>
                    <a:pt x="6425" y="63136"/>
                  </a:cubicBezTo>
                  <a:cubicBezTo>
                    <a:pt x="8293" y="63335"/>
                    <a:pt x="10173" y="63501"/>
                    <a:pt x="12053" y="63600"/>
                  </a:cubicBezTo>
                  <a:cubicBezTo>
                    <a:pt x="13883" y="63697"/>
                    <a:pt x="15713" y="63747"/>
                    <a:pt x="17544" y="63747"/>
                  </a:cubicBezTo>
                  <a:cubicBezTo>
                    <a:pt x="19473" y="63747"/>
                    <a:pt x="21402" y="63692"/>
                    <a:pt x="23332" y="63578"/>
                  </a:cubicBezTo>
                  <a:cubicBezTo>
                    <a:pt x="27080" y="63346"/>
                    <a:pt x="30818" y="62915"/>
                    <a:pt x="34522" y="62273"/>
                  </a:cubicBezTo>
                  <a:cubicBezTo>
                    <a:pt x="36313" y="61964"/>
                    <a:pt x="38105" y="61654"/>
                    <a:pt x="39885" y="61300"/>
                  </a:cubicBezTo>
                  <a:cubicBezTo>
                    <a:pt x="41013" y="61079"/>
                    <a:pt x="45347" y="60747"/>
                    <a:pt x="45336" y="59233"/>
                  </a:cubicBezTo>
                  <a:cubicBezTo>
                    <a:pt x="45292" y="50995"/>
                    <a:pt x="45071" y="42768"/>
                    <a:pt x="44396" y="34552"/>
                  </a:cubicBezTo>
                  <a:cubicBezTo>
                    <a:pt x="43700" y="26104"/>
                    <a:pt x="42870" y="17479"/>
                    <a:pt x="41112" y="9164"/>
                  </a:cubicBezTo>
                  <a:cubicBezTo>
                    <a:pt x="40305" y="5294"/>
                    <a:pt x="38613" y="1766"/>
                    <a:pt x="34445" y="816"/>
                  </a:cubicBezTo>
                  <a:cubicBezTo>
                    <a:pt x="31926" y="248"/>
                    <a:pt x="29380" y="1"/>
                    <a:pt x="26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463962" y="1990163"/>
              <a:ext cx="1085050" cy="90050"/>
            </a:xfrm>
            <a:custGeom>
              <a:avLst/>
              <a:gdLst/>
              <a:ahLst/>
              <a:cxnLst/>
              <a:rect l="l" t="t" r="r" b="b"/>
              <a:pathLst>
                <a:path w="43402" h="3602" extrusionOk="0">
                  <a:moveTo>
                    <a:pt x="43247" y="0"/>
                  </a:moveTo>
                  <a:cubicBezTo>
                    <a:pt x="34818" y="1266"/>
                    <a:pt x="26316" y="1896"/>
                    <a:pt x="17811" y="1896"/>
                  </a:cubicBezTo>
                  <a:cubicBezTo>
                    <a:pt x="11901" y="1896"/>
                    <a:pt x="5990" y="1592"/>
                    <a:pt x="100" y="984"/>
                  </a:cubicBezTo>
                  <a:cubicBezTo>
                    <a:pt x="67" y="1548"/>
                    <a:pt x="34" y="2112"/>
                    <a:pt x="1" y="2676"/>
                  </a:cubicBezTo>
                  <a:cubicBezTo>
                    <a:pt x="5936" y="3294"/>
                    <a:pt x="11891" y="3602"/>
                    <a:pt x="17845" y="3602"/>
                  </a:cubicBezTo>
                  <a:cubicBezTo>
                    <a:pt x="26389" y="3602"/>
                    <a:pt x="34930" y="2967"/>
                    <a:pt x="43402" y="1703"/>
                  </a:cubicBezTo>
                  <a:cubicBezTo>
                    <a:pt x="43346" y="1139"/>
                    <a:pt x="43302" y="564"/>
                    <a:pt x="43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9456762" y="1856363"/>
              <a:ext cx="1064875" cy="104725"/>
            </a:xfrm>
            <a:custGeom>
              <a:avLst/>
              <a:gdLst/>
              <a:ahLst/>
              <a:cxnLst/>
              <a:rect l="l" t="t" r="r" b="b"/>
              <a:pathLst>
                <a:path w="42595" h="4189" extrusionOk="0">
                  <a:moveTo>
                    <a:pt x="42406" y="0"/>
                  </a:moveTo>
                  <a:cubicBezTo>
                    <a:pt x="33235" y="1658"/>
                    <a:pt x="23940" y="2489"/>
                    <a:pt x="14637" y="2489"/>
                  </a:cubicBezTo>
                  <a:cubicBezTo>
                    <a:pt x="9795" y="2489"/>
                    <a:pt x="4951" y="2264"/>
                    <a:pt x="122" y="1814"/>
                  </a:cubicBezTo>
                  <a:cubicBezTo>
                    <a:pt x="78" y="2378"/>
                    <a:pt x="33" y="2942"/>
                    <a:pt x="0" y="3505"/>
                  </a:cubicBezTo>
                  <a:cubicBezTo>
                    <a:pt x="4877" y="3961"/>
                    <a:pt x="9767" y="4188"/>
                    <a:pt x="14656" y="4188"/>
                  </a:cubicBezTo>
                  <a:cubicBezTo>
                    <a:pt x="24013" y="4188"/>
                    <a:pt x="33363" y="3355"/>
                    <a:pt x="42594" y="1692"/>
                  </a:cubicBezTo>
                  <a:cubicBezTo>
                    <a:pt x="42539" y="1128"/>
                    <a:pt x="42472" y="564"/>
                    <a:pt x="4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9472812" y="2095188"/>
              <a:ext cx="1104975" cy="132425"/>
            </a:xfrm>
            <a:custGeom>
              <a:avLst/>
              <a:gdLst/>
              <a:ahLst/>
              <a:cxnLst/>
              <a:rect l="l" t="t" r="r" b="b"/>
              <a:pathLst>
                <a:path w="44199" h="5297" extrusionOk="0">
                  <a:moveTo>
                    <a:pt x="43955" y="1"/>
                  </a:moveTo>
                  <a:cubicBezTo>
                    <a:pt x="31976" y="1543"/>
                    <a:pt x="19906" y="2317"/>
                    <a:pt x="7827" y="2317"/>
                  </a:cubicBezTo>
                  <a:cubicBezTo>
                    <a:pt x="5266" y="2317"/>
                    <a:pt x="2705" y="2282"/>
                    <a:pt x="145" y="2212"/>
                  </a:cubicBezTo>
                  <a:cubicBezTo>
                    <a:pt x="89" y="3208"/>
                    <a:pt x="45" y="4203"/>
                    <a:pt x="1" y="5198"/>
                  </a:cubicBezTo>
                  <a:cubicBezTo>
                    <a:pt x="2513" y="5264"/>
                    <a:pt x="5025" y="5297"/>
                    <a:pt x="7536" y="5297"/>
                  </a:cubicBezTo>
                  <a:cubicBezTo>
                    <a:pt x="19794" y="5297"/>
                    <a:pt x="32038" y="4513"/>
                    <a:pt x="44198" y="2953"/>
                  </a:cubicBezTo>
                  <a:cubicBezTo>
                    <a:pt x="44154" y="2367"/>
                    <a:pt x="44110" y="1770"/>
                    <a:pt x="44054" y="1184"/>
                  </a:cubicBezTo>
                  <a:cubicBezTo>
                    <a:pt x="44021" y="797"/>
                    <a:pt x="43988" y="399"/>
                    <a:pt x="4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9318837" y="1106088"/>
              <a:ext cx="769650" cy="727300"/>
            </a:xfrm>
            <a:custGeom>
              <a:avLst/>
              <a:gdLst/>
              <a:ahLst/>
              <a:cxnLst/>
              <a:rect l="l" t="t" r="r" b="b"/>
              <a:pathLst>
                <a:path w="30786" h="29092" extrusionOk="0">
                  <a:moveTo>
                    <a:pt x="15309" y="0"/>
                  </a:moveTo>
                  <a:cubicBezTo>
                    <a:pt x="14903" y="0"/>
                    <a:pt x="14492" y="15"/>
                    <a:pt x="14077" y="45"/>
                  </a:cubicBezTo>
                  <a:cubicBezTo>
                    <a:pt x="8537" y="443"/>
                    <a:pt x="3108" y="2445"/>
                    <a:pt x="1626" y="8305"/>
                  </a:cubicBezTo>
                  <a:cubicBezTo>
                    <a:pt x="1" y="14697"/>
                    <a:pt x="963" y="22127"/>
                    <a:pt x="2400" y="28463"/>
                  </a:cubicBezTo>
                  <a:cubicBezTo>
                    <a:pt x="2485" y="28846"/>
                    <a:pt x="2874" y="29092"/>
                    <a:pt x="3250" y="29092"/>
                  </a:cubicBezTo>
                  <a:cubicBezTo>
                    <a:pt x="3461" y="29092"/>
                    <a:pt x="3669" y="29014"/>
                    <a:pt x="3816" y="28839"/>
                  </a:cubicBezTo>
                  <a:cubicBezTo>
                    <a:pt x="5386" y="27004"/>
                    <a:pt x="7586" y="25765"/>
                    <a:pt x="9997" y="25544"/>
                  </a:cubicBezTo>
                  <a:cubicBezTo>
                    <a:pt x="10240" y="25524"/>
                    <a:pt x="10485" y="25515"/>
                    <a:pt x="10729" y="25515"/>
                  </a:cubicBezTo>
                  <a:cubicBezTo>
                    <a:pt x="11728" y="25515"/>
                    <a:pt x="12728" y="25677"/>
                    <a:pt x="13679" y="25997"/>
                  </a:cubicBezTo>
                  <a:cubicBezTo>
                    <a:pt x="14881" y="26409"/>
                    <a:pt x="15578" y="27235"/>
                    <a:pt x="16556" y="27235"/>
                  </a:cubicBezTo>
                  <a:cubicBezTo>
                    <a:pt x="16865" y="27235"/>
                    <a:pt x="17203" y="27153"/>
                    <a:pt x="17594" y="26948"/>
                  </a:cubicBezTo>
                  <a:cubicBezTo>
                    <a:pt x="18755" y="26340"/>
                    <a:pt x="19805" y="25588"/>
                    <a:pt x="21032" y="25102"/>
                  </a:cubicBezTo>
                  <a:cubicBezTo>
                    <a:pt x="21954" y="24742"/>
                    <a:pt x="22934" y="24504"/>
                    <a:pt x="23854" y="24504"/>
                  </a:cubicBezTo>
                  <a:cubicBezTo>
                    <a:pt x="25339" y="24504"/>
                    <a:pt x="26666" y="25125"/>
                    <a:pt x="27335" y="26860"/>
                  </a:cubicBezTo>
                  <a:cubicBezTo>
                    <a:pt x="27478" y="27223"/>
                    <a:pt x="27907" y="27465"/>
                    <a:pt x="28293" y="27465"/>
                  </a:cubicBezTo>
                  <a:cubicBezTo>
                    <a:pt x="28623" y="27465"/>
                    <a:pt x="28922" y="27288"/>
                    <a:pt x="28983" y="26860"/>
                  </a:cubicBezTo>
                  <a:cubicBezTo>
                    <a:pt x="29890" y="20469"/>
                    <a:pt x="30785" y="13646"/>
                    <a:pt x="27789" y="7642"/>
                  </a:cubicBezTo>
                  <a:cubicBezTo>
                    <a:pt x="25300" y="2654"/>
                    <a:pt x="20707" y="0"/>
                    <a:pt x="15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9261612" y="1148688"/>
              <a:ext cx="661275" cy="620350"/>
            </a:xfrm>
            <a:custGeom>
              <a:avLst/>
              <a:gdLst/>
              <a:ahLst/>
              <a:cxnLst/>
              <a:rect l="l" t="t" r="r" b="b"/>
              <a:pathLst>
                <a:path w="26451" h="24814" extrusionOk="0">
                  <a:moveTo>
                    <a:pt x="12940" y="0"/>
                  </a:moveTo>
                  <a:cubicBezTo>
                    <a:pt x="12557" y="0"/>
                    <a:pt x="12170" y="15"/>
                    <a:pt x="11777" y="44"/>
                  </a:cubicBezTo>
                  <a:cubicBezTo>
                    <a:pt x="9267" y="243"/>
                    <a:pt x="6447" y="752"/>
                    <a:pt x="4291" y="2134"/>
                  </a:cubicBezTo>
                  <a:cubicBezTo>
                    <a:pt x="1748" y="3759"/>
                    <a:pt x="863" y="6590"/>
                    <a:pt x="554" y="9454"/>
                  </a:cubicBezTo>
                  <a:cubicBezTo>
                    <a:pt x="1" y="14552"/>
                    <a:pt x="410" y="19782"/>
                    <a:pt x="1427" y="24813"/>
                  </a:cubicBezTo>
                  <a:cubicBezTo>
                    <a:pt x="3431" y="23027"/>
                    <a:pt x="5932" y="22103"/>
                    <a:pt x="8478" y="22103"/>
                  </a:cubicBezTo>
                  <a:cubicBezTo>
                    <a:pt x="10470" y="22103"/>
                    <a:pt x="12490" y="22669"/>
                    <a:pt x="14320" y="23829"/>
                  </a:cubicBezTo>
                  <a:lnTo>
                    <a:pt x="14331" y="23840"/>
                  </a:lnTo>
                  <a:cubicBezTo>
                    <a:pt x="16373" y="22459"/>
                    <a:pt x="18629" y="21087"/>
                    <a:pt x="21126" y="21087"/>
                  </a:cubicBezTo>
                  <a:cubicBezTo>
                    <a:pt x="21347" y="21087"/>
                    <a:pt x="21570" y="21097"/>
                    <a:pt x="21795" y="21120"/>
                  </a:cubicBezTo>
                  <a:cubicBezTo>
                    <a:pt x="23189" y="21264"/>
                    <a:pt x="24405" y="21783"/>
                    <a:pt x="25323" y="22668"/>
                  </a:cubicBezTo>
                  <a:cubicBezTo>
                    <a:pt x="26019" y="17449"/>
                    <a:pt x="26451" y="11953"/>
                    <a:pt x="24162" y="7099"/>
                  </a:cubicBezTo>
                  <a:cubicBezTo>
                    <a:pt x="21965" y="2449"/>
                    <a:pt x="17891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694337" y="799888"/>
              <a:ext cx="252125" cy="260100"/>
            </a:xfrm>
            <a:custGeom>
              <a:avLst/>
              <a:gdLst/>
              <a:ahLst/>
              <a:cxnLst/>
              <a:rect l="l" t="t" r="r" b="b"/>
              <a:pathLst>
                <a:path w="10085" h="10404" extrusionOk="0">
                  <a:moveTo>
                    <a:pt x="4677" y="0"/>
                  </a:moveTo>
                  <a:cubicBezTo>
                    <a:pt x="3675" y="0"/>
                    <a:pt x="2690" y="285"/>
                    <a:pt x="1847" y="827"/>
                  </a:cubicBezTo>
                  <a:cubicBezTo>
                    <a:pt x="1238" y="1225"/>
                    <a:pt x="763" y="1800"/>
                    <a:pt x="464" y="2463"/>
                  </a:cubicBezTo>
                  <a:cubicBezTo>
                    <a:pt x="210" y="3071"/>
                    <a:pt x="77" y="3724"/>
                    <a:pt x="55" y="4387"/>
                  </a:cubicBezTo>
                  <a:cubicBezTo>
                    <a:pt x="0" y="5681"/>
                    <a:pt x="310" y="6964"/>
                    <a:pt x="962" y="8091"/>
                  </a:cubicBezTo>
                  <a:cubicBezTo>
                    <a:pt x="1681" y="9330"/>
                    <a:pt x="2930" y="10159"/>
                    <a:pt x="4346" y="10347"/>
                  </a:cubicBezTo>
                  <a:cubicBezTo>
                    <a:pt x="4588" y="10385"/>
                    <a:pt x="4832" y="10403"/>
                    <a:pt x="5074" y="10403"/>
                  </a:cubicBezTo>
                  <a:cubicBezTo>
                    <a:pt x="6047" y="10403"/>
                    <a:pt x="7001" y="10104"/>
                    <a:pt x="7807" y="9529"/>
                  </a:cubicBezTo>
                  <a:cubicBezTo>
                    <a:pt x="8912" y="8733"/>
                    <a:pt x="9653" y="7527"/>
                    <a:pt x="9863" y="6178"/>
                  </a:cubicBezTo>
                  <a:cubicBezTo>
                    <a:pt x="10085" y="4741"/>
                    <a:pt x="9720" y="3281"/>
                    <a:pt x="8857" y="2120"/>
                  </a:cubicBezTo>
                  <a:cubicBezTo>
                    <a:pt x="8116" y="1125"/>
                    <a:pt x="7055" y="428"/>
                    <a:pt x="5849" y="141"/>
                  </a:cubicBezTo>
                  <a:cubicBezTo>
                    <a:pt x="5706" y="108"/>
                    <a:pt x="5562" y="75"/>
                    <a:pt x="5418" y="53"/>
                  </a:cubicBezTo>
                  <a:cubicBezTo>
                    <a:pt x="5171" y="18"/>
                    <a:pt x="4924" y="0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8656487" y="837538"/>
              <a:ext cx="180550" cy="184175"/>
            </a:xfrm>
            <a:custGeom>
              <a:avLst/>
              <a:gdLst/>
              <a:ahLst/>
              <a:cxnLst/>
              <a:rect l="l" t="t" r="r" b="b"/>
              <a:pathLst>
                <a:path w="7222" h="7367" extrusionOk="0">
                  <a:moveTo>
                    <a:pt x="3195" y="0"/>
                  </a:moveTo>
                  <a:cubicBezTo>
                    <a:pt x="2477" y="0"/>
                    <a:pt x="1757" y="247"/>
                    <a:pt x="1184" y="659"/>
                  </a:cubicBezTo>
                  <a:cubicBezTo>
                    <a:pt x="299" y="1300"/>
                    <a:pt x="1" y="2240"/>
                    <a:pt x="34" y="3301"/>
                  </a:cubicBezTo>
                  <a:cubicBezTo>
                    <a:pt x="78" y="4175"/>
                    <a:pt x="322" y="5037"/>
                    <a:pt x="764" y="5800"/>
                  </a:cubicBezTo>
                  <a:cubicBezTo>
                    <a:pt x="1356" y="6823"/>
                    <a:pt x="2435" y="7367"/>
                    <a:pt x="3531" y="7367"/>
                  </a:cubicBezTo>
                  <a:cubicBezTo>
                    <a:pt x="4236" y="7367"/>
                    <a:pt x="4948" y="7141"/>
                    <a:pt x="5541" y="6674"/>
                  </a:cubicBezTo>
                  <a:cubicBezTo>
                    <a:pt x="7045" y="5469"/>
                    <a:pt x="7222" y="3478"/>
                    <a:pt x="6260" y="1897"/>
                  </a:cubicBezTo>
                  <a:cubicBezTo>
                    <a:pt x="5751" y="1034"/>
                    <a:pt x="4933" y="404"/>
                    <a:pt x="3982" y="106"/>
                  </a:cubicBezTo>
                  <a:cubicBezTo>
                    <a:pt x="3725" y="34"/>
                    <a:pt x="3460" y="0"/>
                    <a:pt x="3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9391812" y="26788"/>
              <a:ext cx="887125" cy="1771775"/>
            </a:xfrm>
            <a:custGeom>
              <a:avLst/>
              <a:gdLst/>
              <a:ahLst/>
              <a:cxnLst/>
              <a:rect l="l" t="t" r="r" b="b"/>
              <a:pathLst>
                <a:path w="35485" h="70871" extrusionOk="0">
                  <a:moveTo>
                    <a:pt x="17729" y="0"/>
                  </a:moveTo>
                  <a:cubicBezTo>
                    <a:pt x="15870" y="0"/>
                    <a:pt x="13956" y="314"/>
                    <a:pt x="12098" y="933"/>
                  </a:cubicBezTo>
                  <a:cubicBezTo>
                    <a:pt x="7940" y="2315"/>
                    <a:pt x="4534" y="5555"/>
                    <a:pt x="2500" y="10011"/>
                  </a:cubicBezTo>
                  <a:cubicBezTo>
                    <a:pt x="930" y="13472"/>
                    <a:pt x="111" y="17619"/>
                    <a:pt x="67" y="22363"/>
                  </a:cubicBezTo>
                  <a:cubicBezTo>
                    <a:pt x="1" y="28356"/>
                    <a:pt x="941" y="33398"/>
                    <a:pt x="2854" y="37313"/>
                  </a:cubicBezTo>
                  <a:cubicBezTo>
                    <a:pt x="3738" y="39148"/>
                    <a:pt x="5010" y="40785"/>
                    <a:pt x="6569" y="42100"/>
                  </a:cubicBezTo>
                  <a:cubicBezTo>
                    <a:pt x="7100" y="42543"/>
                    <a:pt x="7664" y="42963"/>
                    <a:pt x="8261" y="43328"/>
                  </a:cubicBezTo>
                  <a:cubicBezTo>
                    <a:pt x="8604" y="43549"/>
                    <a:pt x="8615" y="43693"/>
                    <a:pt x="8659" y="44190"/>
                  </a:cubicBezTo>
                  <a:lnTo>
                    <a:pt x="8681" y="44434"/>
                  </a:lnTo>
                  <a:cubicBezTo>
                    <a:pt x="8725" y="44887"/>
                    <a:pt x="8758" y="45340"/>
                    <a:pt x="8803" y="45794"/>
                  </a:cubicBezTo>
                  <a:cubicBezTo>
                    <a:pt x="8869" y="46722"/>
                    <a:pt x="8924" y="47640"/>
                    <a:pt x="8946" y="48514"/>
                  </a:cubicBezTo>
                  <a:cubicBezTo>
                    <a:pt x="9002" y="50327"/>
                    <a:pt x="8935" y="52141"/>
                    <a:pt x="8769" y="53943"/>
                  </a:cubicBezTo>
                  <a:cubicBezTo>
                    <a:pt x="8769" y="54007"/>
                    <a:pt x="14488" y="70871"/>
                    <a:pt x="19325" y="70871"/>
                  </a:cubicBezTo>
                  <a:cubicBezTo>
                    <a:pt x="19535" y="70871"/>
                    <a:pt x="19743" y="70839"/>
                    <a:pt x="19949" y="70773"/>
                  </a:cubicBezTo>
                  <a:cubicBezTo>
                    <a:pt x="22359" y="69999"/>
                    <a:pt x="24338" y="66825"/>
                    <a:pt x="24913" y="64392"/>
                  </a:cubicBezTo>
                  <a:cubicBezTo>
                    <a:pt x="25577" y="61595"/>
                    <a:pt x="25654" y="58631"/>
                    <a:pt x="25754" y="55757"/>
                  </a:cubicBezTo>
                  <a:cubicBezTo>
                    <a:pt x="25765" y="55126"/>
                    <a:pt x="25831" y="54496"/>
                    <a:pt x="25864" y="53866"/>
                  </a:cubicBezTo>
                  <a:cubicBezTo>
                    <a:pt x="25898" y="53357"/>
                    <a:pt x="25931" y="52837"/>
                    <a:pt x="25942" y="52329"/>
                  </a:cubicBezTo>
                  <a:cubicBezTo>
                    <a:pt x="25953" y="51212"/>
                    <a:pt x="25920" y="50095"/>
                    <a:pt x="25820" y="48978"/>
                  </a:cubicBezTo>
                  <a:cubicBezTo>
                    <a:pt x="25732" y="47917"/>
                    <a:pt x="25809" y="46844"/>
                    <a:pt x="25809" y="45783"/>
                  </a:cubicBezTo>
                  <a:cubicBezTo>
                    <a:pt x="25809" y="45318"/>
                    <a:pt x="25699" y="44677"/>
                    <a:pt x="25975" y="44279"/>
                  </a:cubicBezTo>
                  <a:cubicBezTo>
                    <a:pt x="26240" y="43870"/>
                    <a:pt x="26893" y="43693"/>
                    <a:pt x="27302" y="43438"/>
                  </a:cubicBezTo>
                  <a:cubicBezTo>
                    <a:pt x="27877" y="43051"/>
                    <a:pt x="28419" y="42631"/>
                    <a:pt x="28927" y="42178"/>
                  </a:cubicBezTo>
                  <a:cubicBezTo>
                    <a:pt x="30066" y="41183"/>
                    <a:pt x="31039" y="40033"/>
                    <a:pt x="31836" y="38761"/>
                  </a:cubicBezTo>
                  <a:cubicBezTo>
                    <a:pt x="34368" y="34670"/>
                    <a:pt x="35485" y="29373"/>
                    <a:pt x="35241" y="22562"/>
                  </a:cubicBezTo>
                  <a:cubicBezTo>
                    <a:pt x="35020" y="16392"/>
                    <a:pt x="33361" y="5478"/>
                    <a:pt x="24737" y="1674"/>
                  </a:cubicBezTo>
                  <a:cubicBezTo>
                    <a:pt x="24637" y="1630"/>
                    <a:pt x="24549" y="1597"/>
                    <a:pt x="24460" y="1563"/>
                  </a:cubicBezTo>
                  <a:cubicBezTo>
                    <a:pt x="24372" y="1541"/>
                    <a:pt x="24283" y="1508"/>
                    <a:pt x="24173" y="1453"/>
                  </a:cubicBezTo>
                  <a:cubicBezTo>
                    <a:pt x="22846" y="812"/>
                    <a:pt x="21441" y="369"/>
                    <a:pt x="19982" y="159"/>
                  </a:cubicBezTo>
                  <a:cubicBezTo>
                    <a:pt x="19245" y="53"/>
                    <a:pt x="18491" y="0"/>
                    <a:pt x="17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9359187" y="64688"/>
              <a:ext cx="816350" cy="1679000"/>
            </a:xfrm>
            <a:custGeom>
              <a:avLst/>
              <a:gdLst/>
              <a:ahLst/>
              <a:cxnLst/>
              <a:rect l="l" t="t" r="r" b="b"/>
              <a:pathLst>
                <a:path w="32654" h="67160" extrusionOk="0">
                  <a:moveTo>
                    <a:pt x="16728" y="1"/>
                  </a:moveTo>
                  <a:cubicBezTo>
                    <a:pt x="15280" y="1"/>
                    <a:pt x="13812" y="205"/>
                    <a:pt x="12374" y="567"/>
                  </a:cubicBezTo>
                  <a:cubicBezTo>
                    <a:pt x="8637" y="1507"/>
                    <a:pt x="5607" y="3907"/>
                    <a:pt x="3627" y="7168"/>
                  </a:cubicBezTo>
                  <a:cubicBezTo>
                    <a:pt x="1692" y="10386"/>
                    <a:pt x="764" y="14113"/>
                    <a:pt x="432" y="17828"/>
                  </a:cubicBezTo>
                  <a:cubicBezTo>
                    <a:pt x="1" y="22494"/>
                    <a:pt x="410" y="27205"/>
                    <a:pt x="1659" y="31738"/>
                  </a:cubicBezTo>
                  <a:cubicBezTo>
                    <a:pt x="2699" y="35432"/>
                    <a:pt x="4645" y="38539"/>
                    <a:pt x="7818" y="40573"/>
                  </a:cubicBezTo>
                  <a:cubicBezTo>
                    <a:pt x="7984" y="40728"/>
                    <a:pt x="8150" y="40905"/>
                    <a:pt x="8283" y="41093"/>
                  </a:cubicBezTo>
                  <a:cubicBezTo>
                    <a:pt x="8393" y="41248"/>
                    <a:pt x="8493" y="41414"/>
                    <a:pt x="8570" y="41591"/>
                  </a:cubicBezTo>
                  <a:cubicBezTo>
                    <a:pt x="8736" y="42110"/>
                    <a:pt x="8847" y="42652"/>
                    <a:pt x="8924" y="43194"/>
                  </a:cubicBezTo>
                  <a:cubicBezTo>
                    <a:pt x="8924" y="43216"/>
                    <a:pt x="8935" y="43238"/>
                    <a:pt x="8946" y="43249"/>
                  </a:cubicBezTo>
                  <a:cubicBezTo>
                    <a:pt x="9245" y="46213"/>
                    <a:pt x="9267" y="49198"/>
                    <a:pt x="9012" y="52173"/>
                  </a:cubicBezTo>
                  <a:cubicBezTo>
                    <a:pt x="9432" y="55715"/>
                    <a:pt x="15732" y="67159"/>
                    <a:pt x="18401" y="67159"/>
                  </a:cubicBezTo>
                  <a:cubicBezTo>
                    <a:pt x="18474" y="67159"/>
                    <a:pt x="18544" y="67151"/>
                    <a:pt x="18610" y="67134"/>
                  </a:cubicBezTo>
                  <a:cubicBezTo>
                    <a:pt x="20391" y="66680"/>
                    <a:pt x="21209" y="64502"/>
                    <a:pt x="21684" y="62954"/>
                  </a:cubicBezTo>
                  <a:cubicBezTo>
                    <a:pt x="22381" y="60709"/>
                    <a:pt x="22702" y="58354"/>
                    <a:pt x="22923" y="56032"/>
                  </a:cubicBezTo>
                  <a:cubicBezTo>
                    <a:pt x="23067" y="54451"/>
                    <a:pt x="23210" y="52869"/>
                    <a:pt x="23210" y="51277"/>
                  </a:cubicBezTo>
                  <a:cubicBezTo>
                    <a:pt x="23210" y="49740"/>
                    <a:pt x="22989" y="48236"/>
                    <a:pt x="22956" y="46699"/>
                  </a:cubicBezTo>
                  <a:cubicBezTo>
                    <a:pt x="22923" y="45317"/>
                    <a:pt x="22779" y="43802"/>
                    <a:pt x="23354" y="42475"/>
                  </a:cubicBezTo>
                  <a:cubicBezTo>
                    <a:pt x="23995" y="40994"/>
                    <a:pt x="25488" y="40529"/>
                    <a:pt x="26638" y="39545"/>
                  </a:cubicBezTo>
                  <a:cubicBezTo>
                    <a:pt x="27821" y="38539"/>
                    <a:pt x="28817" y="37345"/>
                    <a:pt x="29580" y="35996"/>
                  </a:cubicBezTo>
                  <a:cubicBezTo>
                    <a:pt x="31625" y="32402"/>
                    <a:pt x="32278" y="28145"/>
                    <a:pt x="32410" y="24076"/>
                  </a:cubicBezTo>
                  <a:cubicBezTo>
                    <a:pt x="32654" y="16523"/>
                    <a:pt x="31172" y="6317"/>
                    <a:pt x="23995" y="2182"/>
                  </a:cubicBezTo>
                  <a:cubicBezTo>
                    <a:pt x="23664" y="1960"/>
                    <a:pt x="23553" y="1905"/>
                    <a:pt x="23321" y="1761"/>
                  </a:cubicBezTo>
                  <a:cubicBezTo>
                    <a:pt x="21308" y="523"/>
                    <a:pt x="19043" y="1"/>
                    <a:pt x="1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9357812" y="64563"/>
              <a:ext cx="814700" cy="749650"/>
            </a:xfrm>
            <a:custGeom>
              <a:avLst/>
              <a:gdLst/>
              <a:ahLst/>
              <a:cxnLst/>
              <a:rect l="l" t="t" r="r" b="b"/>
              <a:pathLst>
                <a:path w="32588" h="29986" extrusionOk="0">
                  <a:moveTo>
                    <a:pt x="16671" y="0"/>
                  </a:moveTo>
                  <a:cubicBezTo>
                    <a:pt x="15224" y="0"/>
                    <a:pt x="13757" y="204"/>
                    <a:pt x="12319" y="561"/>
                  </a:cubicBezTo>
                  <a:cubicBezTo>
                    <a:pt x="8582" y="1501"/>
                    <a:pt x="5552" y="3900"/>
                    <a:pt x="3572" y="7173"/>
                  </a:cubicBezTo>
                  <a:cubicBezTo>
                    <a:pt x="1637" y="10380"/>
                    <a:pt x="709" y="14118"/>
                    <a:pt x="377" y="17822"/>
                  </a:cubicBezTo>
                  <a:cubicBezTo>
                    <a:pt x="1" y="21891"/>
                    <a:pt x="266" y="25993"/>
                    <a:pt x="1162" y="29985"/>
                  </a:cubicBezTo>
                  <a:cubicBezTo>
                    <a:pt x="3948" y="24003"/>
                    <a:pt x="5342" y="17479"/>
                    <a:pt x="5242" y="10889"/>
                  </a:cubicBezTo>
                  <a:lnTo>
                    <a:pt x="5242" y="10889"/>
                  </a:lnTo>
                  <a:cubicBezTo>
                    <a:pt x="7985" y="11401"/>
                    <a:pt x="10760" y="11656"/>
                    <a:pt x="13533" y="11656"/>
                  </a:cubicBezTo>
                  <a:cubicBezTo>
                    <a:pt x="18003" y="11656"/>
                    <a:pt x="22465" y="10994"/>
                    <a:pt x="26771" y="9684"/>
                  </a:cubicBezTo>
                  <a:cubicBezTo>
                    <a:pt x="27191" y="16185"/>
                    <a:pt x="28972" y="22510"/>
                    <a:pt x="32001" y="28271"/>
                  </a:cubicBezTo>
                  <a:cubicBezTo>
                    <a:pt x="32189" y="26878"/>
                    <a:pt x="32311" y="25474"/>
                    <a:pt x="32344" y="24069"/>
                  </a:cubicBezTo>
                  <a:cubicBezTo>
                    <a:pt x="32588" y="16528"/>
                    <a:pt x="31117" y="6311"/>
                    <a:pt x="23940" y="2175"/>
                  </a:cubicBezTo>
                  <a:cubicBezTo>
                    <a:pt x="23609" y="1965"/>
                    <a:pt x="23498" y="1899"/>
                    <a:pt x="23266" y="1766"/>
                  </a:cubicBezTo>
                  <a:cubicBezTo>
                    <a:pt x="21252" y="521"/>
                    <a:pt x="18987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9068362" y="1096138"/>
              <a:ext cx="315700" cy="445500"/>
            </a:xfrm>
            <a:custGeom>
              <a:avLst/>
              <a:gdLst/>
              <a:ahLst/>
              <a:cxnLst/>
              <a:rect l="l" t="t" r="r" b="b"/>
              <a:pathLst>
                <a:path w="12628" h="17820" extrusionOk="0">
                  <a:moveTo>
                    <a:pt x="12628" y="1"/>
                  </a:moveTo>
                  <a:lnTo>
                    <a:pt x="12628" y="1"/>
                  </a:lnTo>
                  <a:cubicBezTo>
                    <a:pt x="10007" y="642"/>
                    <a:pt x="7331" y="1040"/>
                    <a:pt x="4633" y="1206"/>
                  </a:cubicBezTo>
                  <a:cubicBezTo>
                    <a:pt x="4517" y="1212"/>
                    <a:pt x="4397" y="1215"/>
                    <a:pt x="4272" y="1215"/>
                  </a:cubicBezTo>
                  <a:cubicBezTo>
                    <a:pt x="3888" y="1215"/>
                    <a:pt x="3470" y="1192"/>
                    <a:pt x="3055" y="1192"/>
                  </a:cubicBezTo>
                  <a:cubicBezTo>
                    <a:pt x="1940" y="1192"/>
                    <a:pt x="850" y="1355"/>
                    <a:pt x="509" y="2555"/>
                  </a:cubicBezTo>
                  <a:cubicBezTo>
                    <a:pt x="0" y="4324"/>
                    <a:pt x="1515" y="7210"/>
                    <a:pt x="2156" y="8781"/>
                  </a:cubicBezTo>
                  <a:cubicBezTo>
                    <a:pt x="3196" y="11335"/>
                    <a:pt x="4489" y="14121"/>
                    <a:pt x="6303" y="16222"/>
                  </a:cubicBezTo>
                  <a:cubicBezTo>
                    <a:pt x="7252" y="17319"/>
                    <a:pt x="8398" y="17820"/>
                    <a:pt x="9533" y="17820"/>
                  </a:cubicBezTo>
                  <a:cubicBezTo>
                    <a:pt x="10012" y="17820"/>
                    <a:pt x="10488" y="17731"/>
                    <a:pt x="10947" y="17560"/>
                  </a:cubicBezTo>
                  <a:cubicBezTo>
                    <a:pt x="11091" y="16632"/>
                    <a:pt x="11201" y="15703"/>
                    <a:pt x="11290" y="14774"/>
                  </a:cubicBezTo>
                  <a:cubicBezTo>
                    <a:pt x="11434" y="13193"/>
                    <a:pt x="11566" y="11611"/>
                    <a:pt x="11577" y="10019"/>
                  </a:cubicBezTo>
                  <a:cubicBezTo>
                    <a:pt x="11577" y="8482"/>
                    <a:pt x="11356" y="6978"/>
                    <a:pt x="11323" y="5441"/>
                  </a:cubicBezTo>
                  <a:cubicBezTo>
                    <a:pt x="11290" y="4059"/>
                    <a:pt x="11146" y="2544"/>
                    <a:pt x="11721" y="1217"/>
                  </a:cubicBezTo>
                  <a:cubicBezTo>
                    <a:pt x="11931" y="753"/>
                    <a:pt x="12241" y="333"/>
                    <a:pt x="12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9381862" y="-77937"/>
              <a:ext cx="877175" cy="390725"/>
            </a:xfrm>
            <a:custGeom>
              <a:avLst/>
              <a:gdLst/>
              <a:ahLst/>
              <a:cxnLst/>
              <a:rect l="l" t="t" r="r" b="b"/>
              <a:pathLst>
                <a:path w="35087" h="15629" extrusionOk="0">
                  <a:moveTo>
                    <a:pt x="18830" y="0"/>
                  </a:moveTo>
                  <a:cubicBezTo>
                    <a:pt x="15060" y="0"/>
                    <a:pt x="11247" y="759"/>
                    <a:pt x="7852" y="2070"/>
                  </a:cubicBezTo>
                  <a:cubicBezTo>
                    <a:pt x="5154" y="3110"/>
                    <a:pt x="2411" y="4558"/>
                    <a:pt x="1084" y="7267"/>
                  </a:cubicBezTo>
                  <a:cubicBezTo>
                    <a:pt x="1" y="9490"/>
                    <a:pt x="277" y="12000"/>
                    <a:pt x="1936" y="13836"/>
                  </a:cubicBezTo>
                  <a:cubicBezTo>
                    <a:pt x="2058" y="13979"/>
                    <a:pt x="2234" y="14068"/>
                    <a:pt x="2433" y="14090"/>
                  </a:cubicBezTo>
                  <a:cubicBezTo>
                    <a:pt x="5825" y="15238"/>
                    <a:pt x="9372" y="15629"/>
                    <a:pt x="12937" y="15629"/>
                  </a:cubicBezTo>
                  <a:cubicBezTo>
                    <a:pt x="15451" y="15629"/>
                    <a:pt x="17974" y="15434"/>
                    <a:pt x="20457" y="15173"/>
                  </a:cubicBezTo>
                  <a:cubicBezTo>
                    <a:pt x="23211" y="14886"/>
                    <a:pt x="25997" y="14610"/>
                    <a:pt x="28728" y="14145"/>
                  </a:cubicBezTo>
                  <a:cubicBezTo>
                    <a:pt x="30730" y="13802"/>
                    <a:pt x="32864" y="12973"/>
                    <a:pt x="33550" y="10883"/>
                  </a:cubicBezTo>
                  <a:cubicBezTo>
                    <a:pt x="35087" y="6195"/>
                    <a:pt x="29956" y="2247"/>
                    <a:pt x="26119" y="1053"/>
                  </a:cubicBezTo>
                  <a:cubicBezTo>
                    <a:pt x="23796" y="331"/>
                    <a:pt x="21322" y="0"/>
                    <a:pt x="18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9370787" y="-37137"/>
              <a:ext cx="809425" cy="310000"/>
            </a:xfrm>
            <a:custGeom>
              <a:avLst/>
              <a:gdLst/>
              <a:ahLst/>
              <a:cxnLst/>
              <a:rect l="l" t="t" r="r" b="b"/>
              <a:pathLst>
                <a:path w="32377" h="12400" extrusionOk="0">
                  <a:moveTo>
                    <a:pt x="18720" y="1"/>
                  </a:moveTo>
                  <a:cubicBezTo>
                    <a:pt x="17404" y="1"/>
                    <a:pt x="16135" y="84"/>
                    <a:pt x="14994" y="206"/>
                  </a:cubicBezTo>
                  <a:cubicBezTo>
                    <a:pt x="11832" y="538"/>
                    <a:pt x="8514" y="1411"/>
                    <a:pt x="5706" y="2926"/>
                  </a:cubicBezTo>
                  <a:cubicBezTo>
                    <a:pt x="2941" y="4419"/>
                    <a:pt x="0" y="7946"/>
                    <a:pt x="2532" y="10943"/>
                  </a:cubicBezTo>
                  <a:cubicBezTo>
                    <a:pt x="5779" y="12032"/>
                    <a:pt x="9157" y="12399"/>
                    <a:pt x="12554" y="12399"/>
                  </a:cubicBezTo>
                  <a:cubicBezTo>
                    <a:pt x="14815" y="12399"/>
                    <a:pt x="17084" y="12236"/>
                    <a:pt x="19329" y="12016"/>
                  </a:cubicBezTo>
                  <a:cubicBezTo>
                    <a:pt x="21861" y="11761"/>
                    <a:pt x="24393" y="11429"/>
                    <a:pt x="26925" y="11098"/>
                  </a:cubicBezTo>
                  <a:cubicBezTo>
                    <a:pt x="28097" y="10943"/>
                    <a:pt x="29590" y="10799"/>
                    <a:pt x="30585" y="10058"/>
                  </a:cubicBezTo>
                  <a:cubicBezTo>
                    <a:pt x="32377" y="8731"/>
                    <a:pt x="31702" y="6343"/>
                    <a:pt x="30707" y="4773"/>
                  </a:cubicBezTo>
                  <a:cubicBezTo>
                    <a:pt x="28334" y="986"/>
                    <a:pt x="23247" y="1"/>
                    <a:pt x="18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9482487" y="208388"/>
              <a:ext cx="235700" cy="649675"/>
            </a:xfrm>
            <a:custGeom>
              <a:avLst/>
              <a:gdLst/>
              <a:ahLst/>
              <a:cxnLst/>
              <a:rect l="l" t="t" r="r" b="b"/>
              <a:pathLst>
                <a:path w="9428" h="25987" extrusionOk="0">
                  <a:moveTo>
                    <a:pt x="6186" y="0"/>
                  </a:moveTo>
                  <a:cubicBezTo>
                    <a:pt x="5831" y="0"/>
                    <a:pt x="5430" y="82"/>
                    <a:pt x="4977" y="259"/>
                  </a:cubicBezTo>
                  <a:cubicBezTo>
                    <a:pt x="3185" y="967"/>
                    <a:pt x="2323" y="3157"/>
                    <a:pt x="1659" y="4815"/>
                  </a:cubicBezTo>
                  <a:cubicBezTo>
                    <a:pt x="720" y="7159"/>
                    <a:pt x="200" y="9669"/>
                    <a:pt x="134" y="12202"/>
                  </a:cubicBezTo>
                  <a:cubicBezTo>
                    <a:pt x="1" y="17189"/>
                    <a:pt x="1991" y="21700"/>
                    <a:pt x="4966" y="25614"/>
                  </a:cubicBezTo>
                  <a:cubicBezTo>
                    <a:pt x="4988" y="25625"/>
                    <a:pt x="4999" y="25637"/>
                    <a:pt x="5010" y="25659"/>
                  </a:cubicBezTo>
                  <a:cubicBezTo>
                    <a:pt x="5172" y="25866"/>
                    <a:pt x="5442" y="25987"/>
                    <a:pt x="5705" y="25987"/>
                  </a:cubicBezTo>
                  <a:cubicBezTo>
                    <a:pt x="5947" y="25987"/>
                    <a:pt x="6183" y="25886"/>
                    <a:pt x="6326" y="25659"/>
                  </a:cubicBezTo>
                  <a:cubicBezTo>
                    <a:pt x="6458" y="25515"/>
                    <a:pt x="6525" y="25327"/>
                    <a:pt x="6503" y="25150"/>
                  </a:cubicBezTo>
                  <a:cubicBezTo>
                    <a:pt x="7896" y="19809"/>
                    <a:pt x="8648" y="14325"/>
                    <a:pt x="8758" y="8807"/>
                  </a:cubicBezTo>
                  <a:cubicBezTo>
                    <a:pt x="8778" y="6794"/>
                    <a:pt x="9427" y="0"/>
                    <a:pt x="6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9479987" y="256813"/>
              <a:ext cx="177225" cy="534450"/>
            </a:xfrm>
            <a:custGeom>
              <a:avLst/>
              <a:gdLst/>
              <a:ahLst/>
              <a:cxnLst/>
              <a:rect l="l" t="t" r="r" b="b"/>
              <a:pathLst>
                <a:path w="7089" h="21378" extrusionOk="0">
                  <a:moveTo>
                    <a:pt x="5516" y="1"/>
                  </a:moveTo>
                  <a:cubicBezTo>
                    <a:pt x="4959" y="1"/>
                    <a:pt x="4541" y="325"/>
                    <a:pt x="4258" y="965"/>
                  </a:cubicBezTo>
                  <a:cubicBezTo>
                    <a:pt x="0" y="7356"/>
                    <a:pt x="1272" y="15318"/>
                    <a:pt x="5208" y="21377"/>
                  </a:cubicBezTo>
                  <a:cubicBezTo>
                    <a:pt x="6038" y="17905"/>
                    <a:pt x="6602" y="14378"/>
                    <a:pt x="6878" y="10817"/>
                  </a:cubicBezTo>
                  <a:cubicBezTo>
                    <a:pt x="7033" y="8717"/>
                    <a:pt x="7088" y="6605"/>
                    <a:pt x="7044" y="4504"/>
                  </a:cubicBezTo>
                  <a:cubicBezTo>
                    <a:pt x="7022" y="3707"/>
                    <a:pt x="7011" y="2911"/>
                    <a:pt x="6956" y="2126"/>
                  </a:cubicBezTo>
                  <a:cubicBezTo>
                    <a:pt x="6945" y="1540"/>
                    <a:pt x="6878" y="965"/>
                    <a:pt x="6757" y="401"/>
                  </a:cubicBezTo>
                  <a:cubicBezTo>
                    <a:pt x="6286" y="134"/>
                    <a:pt x="5873" y="1"/>
                    <a:pt x="5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8677762" y="166213"/>
              <a:ext cx="244675" cy="653250"/>
            </a:xfrm>
            <a:custGeom>
              <a:avLst/>
              <a:gdLst/>
              <a:ahLst/>
              <a:cxnLst/>
              <a:rect l="l" t="t" r="r" b="b"/>
              <a:pathLst>
                <a:path w="9787" h="26130" extrusionOk="0">
                  <a:moveTo>
                    <a:pt x="3179" y="1"/>
                  </a:moveTo>
                  <a:cubicBezTo>
                    <a:pt x="2574" y="1"/>
                    <a:pt x="1981" y="186"/>
                    <a:pt x="1537" y="608"/>
                  </a:cubicBezTo>
                  <a:cubicBezTo>
                    <a:pt x="0" y="2057"/>
                    <a:pt x="874" y="5054"/>
                    <a:pt x="1084" y="6823"/>
                  </a:cubicBezTo>
                  <a:cubicBezTo>
                    <a:pt x="1869" y="13092"/>
                    <a:pt x="3262" y="19263"/>
                    <a:pt x="4855" y="25377"/>
                  </a:cubicBezTo>
                  <a:cubicBezTo>
                    <a:pt x="4833" y="25588"/>
                    <a:pt x="4932" y="25798"/>
                    <a:pt x="5109" y="25930"/>
                  </a:cubicBezTo>
                  <a:cubicBezTo>
                    <a:pt x="5250" y="26067"/>
                    <a:pt x="5434" y="26129"/>
                    <a:pt x="5622" y="26129"/>
                  </a:cubicBezTo>
                  <a:cubicBezTo>
                    <a:pt x="5966" y="26129"/>
                    <a:pt x="6322" y="25920"/>
                    <a:pt x="6436" y="25576"/>
                  </a:cubicBezTo>
                  <a:cubicBezTo>
                    <a:pt x="6436" y="25576"/>
                    <a:pt x="6436" y="25565"/>
                    <a:pt x="6447" y="25565"/>
                  </a:cubicBezTo>
                  <a:cubicBezTo>
                    <a:pt x="8150" y="21021"/>
                    <a:pt x="9786" y="16178"/>
                    <a:pt x="9621" y="11257"/>
                  </a:cubicBezTo>
                  <a:cubicBezTo>
                    <a:pt x="9554" y="9090"/>
                    <a:pt x="9101" y="6922"/>
                    <a:pt x="8117" y="4976"/>
                  </a:cubicBezTo>
                  <a:cubicBezTo>
                    <a:pt x="7431" y="3638"/>
                    <a:pt x="6292" y="1515"/>
                    <a:pt x="5032" y="597"/>
                  </a:cubicBezTo>
                  <a:cubicBezTo>
                    <a:pt x="4518" y="222"/>
                    <a:pt x="3841" y="1"/>
                    <a:pt x="3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8620062" y="206113"/>
              <a:ext cx="150475" cy="526275"/>
            </a:xfrm>
            <a:custGeom>
              <a:avLst/>
              <a:gdLst/>
              <a:ahLst/>
              <a:cxnLst/>
              <a:rect l="l" t="t" r="r" b="b"/>
              <a:pathLst>
                <a:path w="6019" h="21051" extrusionOk="0">
                  <a:moveTo>
                    <a:pt x="1018" y="0"/>
                  </a:moveTo>
                  <a:cubicBezTo>
                    <a:pt x="150" y="0"/>
                    <a:pt x="0" y="1520"/>
                    <a:pt x="70" y="2374"/>
                  </a:cubicBezTo>
                  <a:cubicBezTo>
                    <a:pt x="291" y="4895"/>
                    <a:pt x="645" y="7394"/>
                    <a:pt x="1076" y="9893"/>
                  </a:cubicBezTo>
                  <a:cubicBezTo>
                    <a:pt x="1728" y="13642"/>
                    <a:pt x="2569" y="17357"/>
                    <a:pt x="3498" y="21050"/>
                  </a:cubicBezTo>
                  <a:cubicBezTo>
                    <a:pt x="4471" y="18275"/>
                    <a:pt x="5300" y="15411"/>
                    <a:pt x="5599" y="12481"/>
                  </a:cubicBezTo>
                  <a:cubicBezTo>
                    <a:pt x="6019" y="8500"/>
                    <a:pt x="5190" y="5216"/>
                    <a:pt x="2945" y="1932"/>
                  </a:cubicBezTo>
                  <a:cubicBezTo>
                    <a:pt x="2635" y="1478"/>
                    <a:pt x="2337" y="715"/>
                    <a:pt x="1883" y="373"/>
                  </a:cubicBezTo>
                  <a:cubicBezTo>
                    <a:pt x="1536" y="110"/>
                    <a:pt x="1251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9130837" y="614663"/>
              <a:ext cx="66925" cy="92875"/>
            </a:xfrm>
            <a:custGeom>
              <a:avLst/>
              <a:gdLst/>
              <a:ahLst/>
              <a:cxnLst/>
              <a:rect l="l" t="t" r="r" b="b"/>
              <a:pathLst>
                <a:path w="2677" h="3715" extrusionOk="0">
                  <a:moveTo>
                    <a:pt x="1406" y="1"/>
                  </a:moveTo>
                  <a:cubicBezTo>
                    <a:pt x="1089" y="1"/>
                    <a:pt x="769" y="204"/>
                    <a:pt x="553" y="528"/>
                  </a:cubicBezTo>
                  <a:cubicBezTo>
                    <a:pt x="0" y="1347"/>
                    <a:pt x="155" y="2740"/>
                    <a:pt x="863" y="3426"/>
                  </a:cubicBezTo>
                  <a:cubicBezTo>
                    <a:pt x="1056" y="3615"/>
                    <a:pt x="1317" y="3715"/>
                    <a:pt x="1570" y="3715"/>
                  </a:cubicBezTo>
                  <a:cubicBezTo>
                    <a:pt x="1909" y="3715"/>
                    <a:pt x="2233" y="3535"/>
                    <a:pt x="2366" y="3149"/>
                  </a:cubicBezTo>
                  <a:cubicBezTo>
                    <a:pt x="2676" y="2264"/>
                    <a:pt x="2588" y="1302"/>
                    <a:pt x="2134" y="484"/>
                  </a:cubicBezTo>
                  <a:cubicBezTo>
                    <a:pt x="1937" y="145"/>
                    <a:pt x="1673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8836987" y="593413"/>
              <a:ext cx="64425" cy="92850"/>
            </a:xfrm>
            <a:custGeom>
              <a:avLst/>
              <a:gdLst/>
              <a:ahLst/>
              <a:cxnLst/>
              <a:rect l="l" t="t" r="r" b="b"/>
              <a:pathLst>
                <a:path w="2577" h="3714" extrusionOk="0">
                  <a:moveTo>
                    <a:pt x="1453" y="0"/>
                  </a:moveTo>
                  <a:cubicBezTo>
                    <a:pt x="1162" y="0"/>
                    <a:pt x="856" y="163"/>
                    <a:pt x="631" y="427"/>
                  </a:cubicBezTo>
                  <a:cubicBezTo>
                    <a:pt x="0" y="1190"/>
                    <a:pt x="11" y="2595"/>
                    <a:pt x="642" y="3347"/>
                  </a:cubicBezTo>
                  <a:cubicBezTo>
                    <a:pt x="839" y="3582"/>
                    <a:pt x="1132" y="3713"/>
                    <a:pt x="1416" y="3713"/>
                  </a:cubicBezTo>
                  <a:cubicBezTo>
                    <a:pt x="1720" y="3713"/>
                    <a:pt x="2013" y="3562"/>
                    <a:pt x="2168" y="3225"/>
                  </a:cubicBezTo>
                  <a:cubicBezTo>
                    <a:pt x="2566" y="2374"/>
                    <a:pt x="2577" y="1412"/>
                    <a:pt x="2201" y="560"/>
                  </a:cubicBezTo>
                  <a:cubicBezTo>
                    <a:pt x="2029" y="166"/>
                    <a:pt x="17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8993087" y="587563"/>
              <a:ext cx="96950" cy="158650"/>
            </a:xfrm>
            <a:custGeom>
              <a:avLst/>
              <a:gdLst/>
              <a:ahLst/>
              <a:cxnLst/>
              <a:rect l="l" t="t" r="r" b="b"/>
              <a:pathLst>
                <a:path w="3878" h="6346" extrusionOk="0">
                  <a:moveTo>
                    <a:pt x="1951" y="1"/>
                  </a:moveTo>
                  <a:cubicBezTo>
                    <a:pt x="1423" y="1"/>
                    <a:pt x="848" y="447"/>
                    <a:pt x="981" y="1126"/>
                  </a:cubicBezTo>
                  <a:cubicBezTo>
                    <a:pt x="1136" y="1911"/>
                    <a:pt x="1854" y="4266"/>
                    <a:pt x="915" y="4698"/>
                  </a:cubicBezTo>
                  <a:cubicBezTo>
                    <a:pt x="0" y="5111"/>
                    <a:pt x="577" y="6346"/>
                    <a:pt x="1427" y="6346"/>
                  </a:cubicBezTo>
                  <a:cubicBezTo>
                    <a:pt x="1554" y="6346"/>
                    <a:pt x="1686" y="6318"/>
                    <a:pt x="1821" y="6257"/>
                  </a:cubicBezTo>
                  <a:cubicBezTo>
                    <a:pt x="3878" y="5317"/>
                    <a:pt x="3060" y="2353"/>
                    <a:pt x="2717" y="650"/>
                  </a:cubicBezTo>
                  <a:cubicBezTo>
                    <a:pt x="2629" y="197"/>
                    <a:pt x="2300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9113162" y="748638"/>
              <a:ext cx="145450" cy="102675"/>
            </a:xfrm>
            <a:custGeom>
              <a:avLst/>
              <a:gdLst/>
              <a:ahLst/>
              <a:cxnLst/>
              <a:rect l="l" t="t" r="r" b="b"/>
              <a:pathLst>
                <a:path w="5818" h="4107" extrusionOk="0">
                  <a:moveTo>
                    <a:pt x="4413" y="0"/>
                  </a:moveTo>
                  <a:cubicBezTo>
                    <a:pt x="3716" y="0"/>
                    <a:pt x="2905" y="397"/>
                    <a:pt x="2389" y="687"/>
                  </a:cubicBezTo>
                  <a:cubicBezTo>
                    <a:pt x="1483" y="1196"/>
                    <a:pt x="742" y="1981"/>
                    <a:pt x="299" y="2921"/>
                  </a:cubicBezTo>
                  <a:cubicBezTo>
                    <a:pt x="1" y="3536"/>
                    <a:pt x="427" y="4106"/>
                    <a:pt x="992" y="4106"/>
                  </a:cubicBezTo>
                  <a:cubicBezTo>
                    <a:pt x="1117" y="4106"/>
                    <a:pt x="1250" y="4078"/>
                    <a:pt x="1383" y="4015"/>
                  </a:cubicBezTo>
                  <a:lnTo>
                    <a:pt x="3628" y="2987"/>
                  </a:lnTo>
                  <a:cubicBezTo>
                    <a:pt x="4192" y="2722"/>
                    <a:pt x="4955" y="2512"/>
                    <a:pt x="5375" y="2014"/>
                  </a:cubicBezTo>
                  <a:cubicBezTo>
                    <a:pt x="5817" y="1472"/>
                    <a:pt x="5729" y="676"/>
                    <a:pt x="5187" y="234"/>
                  </a:cubicBezTo>
                  <a:cubicBezTo>
                    <a:pt x="5165" y="212"/>
                    <a:pt x="5143" y="201"/>
                    <a:pt x="5120" y="190"/>
                  </a:cubicBezTo>
                  <a:cubicBezTo>
                    <a:pt x="4914" y="55"/>
                    <a:pt x="4671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8934287" y="741963"/>
              <a:ext cx="148525" cy="98575"/>
            </a:xfrm>
            <a:custGeom>
              <a:avLst/>
              <a:gdLst/>
              <a:ahLst/>
              <a:cxnLst/>
              <a:rect l="l" t="t" r="r" b="b"/>
              <a:pathLst>
                <a:path w="5941" h="3943" extrusionOk="0">
                  <a:moveTo>
                    <a:pt x="1441" y="0"/>
                  </a:moveTo>
                  <a:cubicBezTo>
                    <a:pt x="1146" y="0"/>
                    <a:pt x="869" y="63"/>
                    <a:pt x="641" y="224"/>
                  </a:cubicBezTo>
                  <a:cubicBezTo>
                    <a:pt x="619" y="246"/>
                    <a:pt x="597" y="258"/>
                    <a:pt x="575" y="280"/>
                  </a:cubicBezTo>
                  <a:cubicBezTo>
                    <a:pt x="55" y="744"/>
                    <a:pt x="0" y="1551"/>
                    <a:pt x="476" y="2071"/>
                  </a:cubicBezTo>
                  <a:cubicBezTo>
                    <a:pt x="918" y="2546"/>
                    <a:pt x="1692" y="2712"/>
                    <a:pt x="2278" y="2956"/>
                  </a:cubicBezTo>
                  <a:lnTo>
                    <a:pt x="4567" y="3873"/>
                  </a:lnTo>
                  <a:cubicBezTo>
                    <a:pt x="4687" y="3921"/>
                    <a:pt x="4805" y="3943"/>
                    <a:pt x="4917" y="3943"/>
                  </a:cubicBezTo>
                  <a:cubicBezTo>
                    <a:pt x="5510" y="3943"/>
                    <a:pt x="5941" y="3337"/>
                    <a:pt x="5606" y="2723"/>
                  </a:cubicBezTo>
                  <a:cubicBezTo>
                    <a:pt x="5109" y="1806"/>
                    <a:pt x="4335" y="1054"/>
                    <a:pt x="3395" y="589"/>
                  </a:cubicBezTo>
                  <a:cubicBezTo>
                    <a:pt x="2894" y="335"/>
                    <a:pt x="2119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 rot="9005202">
              <a:off x="-9037991" y="850861"/>
              <a:ext cx="166104" cy="72927"/>
            </a:xfrm>
            <a:custGeom>
              <a:avLst/>
              <a:gdLst/>
              <a:ahLst/>
              <a:cxnLst/>
              <a:rect l="l" t="t" r="r" b="b"/>
              <a:pathLst>
                <a:path w="6644" h="2917" extrusionOk="0">
                  <a:moveTo>
                    <a:pt x="1175" y="1"/>
                  </a:moveTo>
                  <a:cubicBezTo>
                    <a:pt x="553" y="1"/>
                    <a:pt x="1" y="806"/>
                    <a:pt x="576" y="1364"/>
                  </a:cubicBezTo>
                  <a:cubicBezTo>
                    <a:pt x="1616" y="2369"/>
                    <a:pt x="2990" y="2916"/>
                    <a:pt x="4405" y="2916"/>
                  </a:cubicBezTo>
                  <a:cubicBezTo>
                    <a:pt x="4842" y="2916"/>
                    <a:pt x="5282" y="2864"/>
                    <a:pt x="5718" y="2757"/>
                  </a:cubicBezTo>
                  <a:cubicBezTo>
                    <a:pt x="6644" y="2531"/>
                    <a:pt x="6345" y="1185"/>
                    <a:pt x="5489" y="1185"/>
                  </a:cubicBezTo>
                  <a:cubicBezTo>
                    <a:pt x="5425" y="1185"/>
                    <a:pt x="5357" y="1193"/>
                    <a:pt x="5287" y="1209"/>
                  </a:cubicBezTo>
                  <a:cubicBezTo>
                    <a:pt x="4987" y="1282"/>
                    <a:pt x="4683" y="1317"/>
                    <a:pt x="4382" y="1317"/>
                  </a:cubicBezTo>
                  <a:cubicBezTo>
                    <a:pt x="3395" y="1317"/>
                    <a:pt x="2433" y="937"/>
                    <a:pt x="1704" y="225"/>
                  </a:cubicBezTo>
                  <a:cubicBezTo>
                    <a:pt x="1539" y="67"/>
                    <a:pt x="135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9745637" y="1260963"/>
              <a:ext cx="1750975" cy="1626050"/>
            </a:xfrm>
            <a:custGeom>
              <a:avLst/>
              <a:gdLst/>
              <a:ahLst/>
              <a:cxnLst/>
              <a:rect l="l" t="t" r="r" b="b"/>
              <a:pathLst>
                <a:path w="70039" h="65042" extrusionOk="0">
                  <a:moveTo>
                    <a:pt x="47497" y="1"/>
                  </a:moveTo>
                  <a:cubicBezTo>
                    <a:pt x="47282" y="1"/>
                    <a:pt x="47109" y="119"/>
                    <a:pt x="46995" y="297"/>
                  </a:cubicBezTo>
                  <a:cubicBezTo>
                    <a:pt x="46707" y="485"/>
                    <a:pt x="46608" y="850"/>
                    <a:pt x="46740" y="1159"/>
                  </a:cubicBezTo>
                  <a:cubicBezTo>
                    <a:pt x="46774" y="1248"/>
                    <a:pt x="46818" y="1325"/>
                    <a:pt x="46840" y="1414"/>
                  </a:cubicBezTo>
                  <a:cubicBezTo>
                    <a:pt x="46895" y="1436"/>
                    <a:pt x="46939" y="1458"/>
                    <a:pt x="46984" y="1480"/>
                  </a:cubicBezTo>
                  <a:cubicBezTo>
                    <a:pt x="47282" y="1668"/>
                    <a:pt x="47470" y="1955"/>
                    <a:pt x="47658" y="2232"/>
                  </a:cubicBezTo>
                  <a:cubicBezTo>
                    <a:pt x="48123" y="2895"/>
                    <a:pt x="48642" y="3526"/>
                    <a:pt x="49107" y="4189"/>
                  </a:cubicBezTo>
                  <a:cubicBezTo>
                    <a:pt x="49394" y="4609"/>
                    <a:pt x="49184" y="5217"/>
                    <a:pt x="48786" y="5461"/>
                  </a:cubicBezTo>
                  <a:cubicBezTo>
                    <a:pt x="50533" y="8745"/>
                    <a:pt x="52424" y="12007"/>
                    <a:pt x="52590" y="15700"/>
                  </a:cubicBezTo>
                  <a:cubicBezTo>
                    <a:pt x="52557" y="15777"/>
                    <a:pt x="52535" y="15866"/>
                    <a:pt x="52524" y="15954"/>
                  </a:cubicBezTo>
                  <a:lnTo>
                    <a:pt x="50721" y="35714"/>
                  </a:lnTo>
                  <a:cubicBezTo>
                    <a:pt x="48530" y="35073"/>
                    <a:pt x="46279" y="34756"/>
                    <a:pt x="44037" y="34756"/>
                  </a:cubicBezTo>
                  <a:cubicBezTo>
                    <a:pt x="40089" y="34756"/>
                    <a:pt x="36168" y="35739"/>
                    <a:pt x="32642" y="37671"/>
                  </a:cubicBezTo>
                  <a:cubicBezTo>
                    <a:pt x="32565" y="37682"/>
                    <a:pt x="32498" y="37705"/>
                    <a:pt x="32432" y="37738"/>
                  </a:cubicBezTo>
                  <a:lnTo>
                    <a:pt x="28551" y="39418"/>
                  </a:lnTo>
                  <a:cubicBezTo>
                    <a:pt x="25565" y="35172"/>
                    <a:pt x="21408" y="31026"/>
                    <a:pt x="16498" y="29157"/>
                  </a:cubicBezTo>
                  <a:lnTo>
                    <a:pt x="16398" y="29124"/>
                  </a:lnTo>
                  <a:lnTo>
                    <a:pt x="15503" y="21030"/>
                  </a:lnTo>
                  <a:cubicBezTo>
                    <a:pt x="15470" y="20687"/>
                    <a:pt x="15237" y="20399"/>
                    <a:pt x="14917" y="20278"/>
                  </a:cubicBezTo>
                  <a:cubicBezTo>
                    <a:pt x="14198" y="16806"/>
                    <a:pt x="14342" y="13212"/>
                    <a:pt x="15337" y="9806"/>
                  </a:cubicBezTo>
                  <a:cubicBezTo>
                    <a:pt x="15094" y="9519"/>
                    <a:pt x="15049" y="9121"/>
                    <a:pt x="15193" y="8789"/>
                  </a:cubicBezTo>
                  <a:cubicBezTo>
                    <a:pt x="15834" y="7318"/>
                    <a:pt x="16443" y="5483"/>
                    <a:pt x="17714" y="4399"/>
                  </a:cubicBezTo>
                  <a:cubicBezTo>
                    <a:pt x="17878" y="3860"/>
                    <a:pt x="17407" y="3284"/>
                    <a:pt x="16877" y="3284"/>
                  </a:cubicBezTo>
                  <a:cubicBezTo>
                    <a:pt x="16691" y="3284"/>
                    <a:pt x="16497" y="3356"/>
                    <a:pt x="16321" y="3526"/>
                  </a:cubicBezTo>
                  <a:cubicBezTo>
                    <a:pt x="5993" y="13621"/>
                    <a:pt x="0" y="27896"/>
                    <a:pt x="254" y="42371"/>
                  </a:cubicBezTo>
                  <a:cubicBezTo>
                    <a:pt x="376" y="49127"/>
                    <a:pt x="1714" y="56790"/>
                    <a:pt x="7221" y="61335"/>
                  </a:cubicBezTo>
                  <a:cubicBezTo>
                    <a:pt x="10361" y="63926"/>
                    <a:pt x="14352" y="65042"/>
                    <a:pt x="18372" y="65042"/>
                  </a:cubicBezTo>
                  <a:cubicBezTo>
                    <a:pt x="20750" y="65042"/>
                    <a:pt x="23138" y="64651"/>
                    <a:pt x="25366" y="63944"/>
                  </a:cubicBezTo>
                  <a:cubicBezTo>
                    <a:pt x="29457" y="62650"/>
                    <a:pt x="33007" y="60339"/>
                    <a:pt x="36225" y="57575"/>
                  </a:cubicBezTo>
                  <a:cubicBezTo>
                    <a:pt x="40494" y="60140"/>
                    <a:pt x="45377" y="61833"/>
                    <a:pt x="50348" y="61833"/>
                  </a:cubicBezTo>
                  <a:cubicBezTo>
                    <a:pt x="51634" y="61833"/>
                    <a:pt x="52926" y="61719"/>
                    <a:pt x="54215" y="61478"/>
                  </a:cubicBezTo>
                  <a:cubicBezTo>
                    <a:pt x="59700" y="60450"/>
                    <a:pt x="64875" y="57000"/>
                    <a:pt x="67330" y="51902"/>
                  </a:cubicBezTo>
                  <a:cubicBezTo>
                    <a:pt x="70039" y="46252"/>
                    <a:pt x="69464" y="39441"/>
                    <a:pt x="68369" y="33447"/>
                  </a:cubicBezTo>
                  <a:cubicBezTo>
                    <a:pt x="67230" y="27333"/>
                    <a:pt x="65096" y="21450"/>
                    <a:pt x="62044" y="16032"/>
                  </a:cubicBezTo>
                  <a:cubicBezTo>
                    <a:pt x="58616" y="9928"/>
                    <a:pt x="53662" y="3481"/>
                    <a:pt x="47890" y="120"/>
                  </a:cubicBezTo>
                  <a:cubicBezTo>
                    <a:pt x="47748" y="37"/>
                    <a:pt x="47616" y="1"/>
                    <a:pt x="47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9540262" y="2016613"/>
              <a:ext cx="468600" cy="348425"/>
            </a:xfrm>
            <a:custGeom>
              <a:avLst/>
              <a:gdLst/>
              <a:ahLst/>
              <a:cxnLst/>
              <a:rect l="l" t="t" r="r" b="b"/>
              <a:pathLst>
                <a:path w="18744" h="13937" extrusionOk="0">
                  <a:moveTo>
                    <a:pt x="5181" y="0"/>
                  </a:moveTo>
                  <a:cubicBezTo>
                    <a:pt x="3180" y="0"/>
                    <a:pt x="1102" y="1090"/>
                    <a:pt x="930" y="3133"/>
                  </a:cubicBezTo>
                  <a:cubicBezTo>
                    <a:pt x="2224" y="2221"/>
                    <a:pt x="3887" y="1806"/>
                    <a:pt x="5466" y="1806"/>
                  </a:cubicBezTo>
                  <a:cubicBezTo>
                    <a:pt x="5802" y="1806"/>
                    <a:pt x="6134" y="1824"/>
                    <a:pt x="6458" y="1861"/>
                  </a:cubicBezTo>
                  <a:cubicBezTo>
                    <a:pt x="7502" y="1978"/>
                    <a:pt x="7510" y="3571"/>
                    <a:pt x="6532" y="3571"/>
                  </a:cubicBezTo>
                  <a:cubicBezTo>
                    <a:pt x="6494" y="3571"/>
                    <a:pt x="6455" y="3569"/>
                    <a:pt x="6414" y="3564"/>
                  </a:cubicBezTo>
                  <a:cubicBezTo>
                    <a:pt x="6097" y="3529"/>
                    <a:pt x="5781" y="3510"/>
                    <a:pt x="5468" y="3510"/>
                  </a:cubicBezTo>
                  <a:cubicBezTo>
                    <a:pt x="4601" y="3510"/>
                    <a:pt x="3748" y="3654"/>
                    <a:pt x="2920" y="3995"/>
                  </a:cubicBezTo>
                  <a:cubicBezTo>
                    <a:pt x="2555" y="4150"/>
                    <a:pt x="1" y="5654"/>
                    <a:pt x="1184" y="6163"/>
                  </a:cubicBezTo>
                  <a:cubicBezTo>
                    <a:pt x="1317" y="6218"/>
                    <a:pt x="1427" y="6306"/>
                    <a:pt x="1516" y="6406"/>
                  </a:cubicBezTo>
                  <a:cubicBezTo>
                    <a:pt x="2931" y="5151"/>
                    <a:pt x="5121" y="4735"/>
                    <a:pt x="6977" y="4735"/>
                  </a:cubicBezTo>
                  <a:cubicBezTo>
                    <a:pt x="7165" y="4735"/>
                    <a:pt x="7350" y="4739"/>
                    <a:pt x="7531" y="4747"/>
                  </a:cubicBezTo>
                  <a:cubicBezTo>
                    <a:pt x="8608" y="4791"/>
                    <a:pt x="8593" y="6451"/>
                    <a:pt x="7549" y="6451"/>
                  </a:cubicBezTo>
                  <a:cubicBezTo>
                    <a:pt x="7532" y="6451"/>
                    <a:pt x="7515" y="6451"/>
                    <a:pt x="7498" y="6450"/>
                  </a:cubicBezTo>
                  <a:cubicBezTo>
                    <a:pt x="7327" y="6440"/>
                    <a:pt x="7156" y="6435"/>
                    <a:pt x="6985" y="6435"/>
                  </a:cubicBezTo>
                  <a:cubicBezTo>
                    <a:pt x="6016" y="6435"/>
                    <a:pt x="5048" y="6595"/>
                    <a:pt x="4136" y="6915"/>
                  </a:cubicBezTo>
                  <a:cubicBezTo>
                    <a:pt x="3716" y="7058"/>
                    <a:pt x="996" y="8551"/>
                    <a:pt x="2433" y="9115"/>
                  </a:cubicBezTo>
                  <a:cubicBezTo>
                    <a:pt x="2489" y="9137"/>
                    <a:pt x="2544" y="9159"/>
                    <a:pt x="2599" y="9204"/>
                  </a:cubicBezTo>
                  <a:cubicBezTo>
                    <a:pt x="4158" y="8065"/>
                    <a:pt x="6790" y="7655"/>
                    <a:pt x="8217" y="7523"/>
                  </a:cubicBezTo>
                  <a:cubicBezTo>
                    <a:pt x="8244" y="7521"/>
                    <a:pt x="8271" y="7519"/>
                    <a:pt x="8298" y="7519"/>
                  </a:cubicBezTo>
                  <a:cubicBezTo>
                    <a:pt x="9308" y="7519"/>
                    <a:pt x="9240" y="9140"/>
                    <a:pt x="8183" y="9237"/>
                  </a:cubicBezTo>
                  <a:cubicBezTo>
                    <a:pt x="6735" y="9358"/>
                    <a:pt x="5231" y="9734"/>
                    <a:pt x="3970" y="10464"/>
                  </a:cubicBezTo>
                  <a:cubicBezTo>
                    <a:pt x="3517" y="10718"/>
                    <a:pt x="3285" y="10807"/>
                    <a:pt x="3252" y="11338"/>
                  </a:cubicBezTo>
                  <a:cubicBezTo>
                    <a:pt x="3209" y="11882"/>
                    <a:pt x="3565" y="12053"/>
                    <a:pt x="3994" y="12053"/>
                  </a:cubicBezTo>
                  <a:cubicBezTo>
                    <a:pt x="4122" y="12053"/>
                    <a:pt x="4258" y="12038"/>
                    <a:pt x="4391" y="12012"/>
                  </a:cubicBezTo>
                  <a:cubicBezTo>
                    <a:pt x="5065" y="11879"/>
                    <a:pt x="5673" y="11437"/>
                    <a:pt x="6226" y="11061"/>
                  </a:cubicBezTo>
                  <a:cubicBezTo>
                    <a:pt x="6353" y="10967"/>
                    <a:pt x="6501" y="10921"/>
                    <a:pt x="6649" y="10921"/>
                  </a:cubicBezTo>
                  <a:cubicBezTo>
                    <a:pt x="6849" y="10921"/>
                    <a:pt x="7048" y="11006"/>
                    <a:pt x="7188" y="11172"/>
                  </a:cubicBezTo>
                  <a:cubicBezTo>
                    <a:pt x="7310" y="11238"/>
                    <a:pt x="7409" y="11349"/>
                    <a:pt x="7498" y="11470"/>
                  </a:cubicBezTo>
                  <a:lnTo>
                    <a:pt x="9024" y="13682"/>
                  </a:lnTo>
                  <a:cubicBezTo>
                    <a:pt x="9179" y="13715"/>
                    <a:pt x="9322" y="13803"/>
                    <a:pt x="9422" y="13936"/>
                  </a:cubicBezTo>
                  <a:lnTo>
                    <a:pt x="18743" y="9889"/>
                  </a:lnTo>
                  <a:cubicBezTo>
                    <a:pt x="16698" y="6981"/>
                    <a:pt x="14143" y="4471"/>
                    <a:pt x="11202" y="2469"/>
                  </a:cubicBezTo>
                  <a:cubicBezTo>
                    <a:pt x="9566" y="1353"/>
                    <a:pt x="7730" y="225"/>
                    <a:pt x="5707" y="26"/>
                  </a:cubicBezTo>
                  <a:cubicBezTo>
                    <a:pt x="5533" y="9"/>
                    <a:pt x="5357" y="0"/>
                    <a:pt x="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9659387" y="2172113"/>
              <a:ext cx="1178200" cy="672850"/>
            </a:xfrm>
            <a:custGeom>
              <a:avLst/>
              <a:gdLst/>
              <a:ahLst/>
              <a:cxnLst/>
              <a:rect l="l" t="t" r="r" b="b"/>
              <a:pathLst>
                <a:path w="47128" h="26914" extrusionOk="0">
                  <a:moveTo>
                    <a:pt x="40599" y="1"/>
                  </a:moveTo>
                  <a:cubicBezTo>
                    <a:pt x="36808" y="1"/>
                    <a:pt x="33039" y="979"/>
                    <a:pt x="29679" y="2895"/>
                  </a:cubicBezTo>
                  <a:cubicBezTo>
                    <a:pt x="29557" y="2972"/>
                    <a:pt x="29424" y="3006"/>
                    <a:pt x="29280" y="3006"/>
                  </a:cubicBezTo>
                  <a:lnTo>
                    <a:pt x="12252" y="10414"/>
                  </a:lnTo>
                  <a:cubicBezTo>
                    <a:pt x="12208" y="10447"/>
                    <a:pt x="12163" y="10469"/>
                    <a:pt x="12108" y="10492"/>
                  </a:cubicBezTo>
                  <a:lnTo>
                    <a:pt x="144" y="15976"/>
                  </a:lnTo>
                  <a:cubicBezTo>
                    <a:pt x="100" y="15998"/>
                    <a:pt x="55" y="16020"/>
                    <a:pt x="0" y="16031"/>
                  </a:cubicBezTo>
                  <a:cubicBezTo>
                    <a:pt x="1106" y="19415"/>
                    <a:pt x="2997" y="22467"/>
                    <a:pt x="6082" y="24479"/>
                  </a:cubicBezTo>
                  <a:cubicBezTo>
                    <a:pt x="8691" y="26183"/>
                    <a:pt x="11736" y="26914"/>
                    <a:pt x="14820" y="26914"/>
                  </a:cubicBezTo>
                  <a:cubicBezTo>
                    <a:pt x="18324" y="26914"/>
                    <a:pt x="21879" y="25970"/>
                    <a:pt x="24902" y="24435"/>
                  </a:cubicBezTo>
                  <a:cubicBezTo>
                    <a:pt x="31116" y="21273"/>
                    <a:pt x="35882" y="15976"/>
                    <a:pt x="40382" y="10779"/>
                  </a:cubicBezTo>
                  <a:cubicBezTo>
                    <a:pt x="40449" y="10702"/>
                    <a:pt x="40537" y="10635"/>
                    <a:pt x="40626" y="10591"/>
                  </a:cubicBezTo>
                  <a:cubicBezTo>
                    <a:pt x="43025" y="7893"/>
                    <a:pt x="45170" y="4985"/>
                    <a:pt x="47039" y="1900"/>
                  </a:cubicBezTo>
                  <a:lnTo>
                    <a:pt x="47127" y="982"/>
                  </a:lnTo>
                  <a:cubicBezTo>
                    <a:pt x="47094" y="971"/>
                    <a:pt x="47061" y="971"/>
                    <a:pt x="47028" y="960"/>
                  </a:cubicBezTo>
                  <a:cubicBezTo>
                    <a:pt x="44925" y="318"/>
                    <a:pt x="42759" y="1"/>
                    <a:pt x="40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8806862" y="2272388"/>
              <a:ext cx="737575" cy="490850"/>
            </a:xfrm>
            <a:custGeom>
              <a:avLst/>
              <a:gdLst/>
              <a:ahLst/>
              <a:cxnLst/>
              <a:rect l="l" t="t" r="r" b="b"/>
              <a:pathLst>
                <a:path w="29503" h="19634" extrusionOk="0">
                  <a:moveTo>
                    <a:pt x="13635" y="1"/>
                  </a:moveTo>
                  <a:cubicBezTo>
                    <a:pt x="11478" y="3373"/>
                    <a:pt x="9001" y="6514"/>
                    <a:pt x="6248" y="9400"/>
                  </a:cubicBezTo>
                  <a:cubicBezTo>
                    <a:pt x="6237" y="9411"/>
                    <a:pt x="6226" y="9422"/>
                    <a:pt x="6215" y="9422"/>
                  </a:cubicBezTo>
                  <a:cubicBezTo>
                    <a:pt x="4258" y="11656"/>
                    <a:pt x="2212" y="13878"/>
                    <a:pt x="1" y="15924"/>
                  </a:cubicBezTo>
                  <a:cubicBezTo>
                    <a:pt x="3919" y="18188"/>
                    <a:pt x="8401" y="19634"/>
                    <a:pt x="12845" y="19634"/>
                  </a:cubicBezTo>
                  <a:cubicBezTo>
                    <a:pt x="15976" y="19634"/>
                    <a:pt x="19088" y="18916"/>
                    <a:pt x="21972" y="17262"/>
                  </a:cubicBezTo>
                  <a:cubicBezTo>
                    <a:pt x="26472" y="14685"/>
                    <a:pt x="28673" y="10682"/>
                    <a:pt x="29502" y="6193"/>
                  </a:cubicBezTo>
                  <a:cubicBezTo>
                    <a:pt x="23973" y="4800"/>
                    <a:pt x="18644" y="2721"/>
                    <a:pt x="13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9705837" y="1398563"/>
              <a:ext cx="379300" cy="1133425"/>
            </a:xfrm>
            <a:custGeom>
              <a:avLst/>
              <a:gdLst/>
              <a:ahLst/>
              <a:cxnLst/>
              <a:rect l="l" t="t" r="r" b="b"/>
              <a:pathLst>
                <a:path w="15172" h="45337" extrusionOk="0">
                  <a:moveTo>
                    <a:pt x="15171" y="1"/>
                  </a:moveTo>
                  <a:lnTo>
                    <a:pt x="15171" y="1"/>
                  </a:lnTo>
                  <a:cubicBezTo>
                    <a:pt x="5341" y="9997"/>
                    <a:pt x="0" y="23565"/>
                    <a:pt x="376" y="37574"/>
                  </a:cubicBezTo>
                  <a:cubicBezTo>
                    <a:pt x="454" y="40107"/>
                    <a:pt x="730" y="42783"/>
                    <a:pt x="1383" y="45337"/>
                  </a:cubicBezTo>
                  <a:lnTo>
                    <a:pt x="11312" y="40781"/>
                  </a:lnTo>
                  <a:cubicBezTo>
                    <a:pt x="11379" y="40704"/>
                    <a:pt x="11467" y="40648"/>
                    <a:pt x="11567" y="40604"/>
                  </a:cubicBezTo>
                  <a:lnTo>
                    <a:pt x="14287" y="39421"/>
                  </a:lnTo>
                  <a:lnTo>
                    <a:pt x="13070" y="37663"/>
                  </a:lnTo>
                  <a:cubicBezTo>
                    <a:pt x="12318" y="38116"/>
                    <a:pt x="11493" y="38483"/>
                    <a:pt x="10620" y="38483"/>
                  </a:cubicBezTo>
                  <a:cubicBezTo>
                    <a:pt x="10364" y="38483"/>
                    <a:pt x="10105" y="38452"/>
                    <a:pt x="9842" y="38382"/>
                  </a:cubicBezTo>
                  <a:cubicBezTo>
                    <a:pt x="8747" y="38094"/>
                    <a:pt x="7862" y="37055"/>
                    <a:pt x="7973" y="35883"/>
                  </a:cubicBezTo>
                  <a:cubicBezTo>
                    <a:pt x="7995" y="35662"/>
                    <a:pt x="8050" y="35451"/>
                    <a:pt x="8128" y="35241"/>
                  </a:cubicBezTo>
                  <a:cubicBezTo>
                    <a:pt x="7177" y="34633"/>
                    <a:pt x="6867" y="33494"/>
                    <a:pt x="7210" y="32466"/>
                  </a:cubicBezTo>
                  <a:cubicBezTo>
                    <a:pt x="5982" y="31869"/>
                    <a:pt x="5673" y="30641"/>
                    <a:pt x="6104" y="29536"/>
                  </a:cubicBezTo>
                  <a:cubicBezTo>
                    <a:pt x="6016" y="29425"/>
                    <a:pt x="5949" y="29292"/>
                    <a:pt x="5938" y="29160"/>
                  </a:cubicBezTo>
                  <a:cubicBezTo>
                    <a:pt x="5252" y="25131"/>
                    <a:pt x="8521" y="23125"/>
                    <a:pt x="11921" y="23125"/>
                  </a:cubicBezTo>
                  <a:cubicBezTo>
                    <a:pt x="12301" y="23125"/>
                    <a:pt x="12682" y="23150"/>
                    <a:pt x="13059" y="23200"/>
                  </a:cubicBezTo>
                  <a:lnTo>
                    <a:pt x="12208" y="15493"/>
                  </a:lnTo>
                  <a:cubicBezTo>
                    <a:pt x="12146" y="14959"/>
                    <a:pt x="12528" y="14695"/>
                    <a:pt x="12945" y="14695"/>
                  </a:cubicBezTo>
                  <a:cubicBezTo>
                    <a:pt x="13124" y="14695"/>
                    <a:pt x="13309" y="14744"/>
                    <a:pt x="13468" y="14840"/>
                  </a:cubicBezTo>
                  <a:cubicBezTo>
                    <a:pt x="13623" y="10318"/>
                    <a:pt x="14043" y="5806"/>
                    <a:pt x="14707" y="1328"/>
                  </a:cubicBezTo>
                  <a:cubicBezTo>
                    <a:pt x="14851" y="886"/>
                    <a:pt x="15005" y="443"/>
                    <a:pt x="15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8558887" y="1310388"/>
              <a:ext cx="503150" cy="1074275"/>
            </a:xfrm>
            <a:custGeom>
              <a:avLst/>
              <a:gdLst/>
              <a:ahLst/>
              <a:cxnLst/>
              <a:rect l="l" t="t" r="r" b="b"/>
              <a:pathLst>
                <a:path w="20126" h="42971" extrusionOk="0">
                  <a:moveTo>
                    <a:pt x="0" y="1"/>
                  </a:moveTo>
                  <a:lnTo>
                    <a:pt x="0" y="1"/>
                  </a:lnTo>
                  <a:cubicBezTo>
                    <a:pt x="454" y="4788"/>
                    <a:pt x="3583" y="9035"/>
                    <a:pt x="5153" y="13635"/>
                  </a:cubicBezTo>
                  <a:cubicBezTo>
                    <a:pt x="5316" y="13332"/>
                    <a:pt x="5642" y="13182"/>
                    <a:pt x="5958" y="13182"/>
                  </a:cubicBezTo>
                  <a:cubicBezTo>
                    <a:pt x="6392" y="13182"/>
                    <a:pt x="6808" y="13465"/>
                    <a:pt x="6756" y="14022"/>
                  </a:cubicBezTo>
                  <a:lnTo>
                    <a:pt x="4722" y="36457"/>
                  </a:lnTo>
                  <a:cubicBezTo>
                    <a:pt x="4755" y="36612"/>
                    <a:pt x="4733" y="36767"/>
                    <a:pt x="4678" y="36911"/>
                  </a:cubicBezTo>
                  <a:cubicBezTo>
                    <a:pt x="4667" y="36955"/>
                    <a:pt x="4655" y="36999"/>
                    <a:pt x="4644" y="37043"/>
                  </a:cubicBezTo>
                  <a:cubicBezTo>
                    <a:pt x="9454" y="39642"/>
                    <a:pt x="14552" y="41632"/>
                    <a:pt x="19849" y="42970"/>
                  </a:cubicBezTo>
                  <a:cubicBezTo>
                    <a:pt x="20125" y="40515"/>
                    <a:pt x="20059" y="37950"/>
                    <a:pt x="19771" y="35418"/>
                  </a:cubicBezTo>
                  <a:cubicBezTo>
                    <a:pt x="18190" y="21430"/>
                    <a:pt x="10815" y="895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620;p36"/>
          <p:cNvGrpSpPr/>
          <p:nvPr/>
        </p:nvGrpSpPr>
        <p:grpSpPr>
          <a:xfrm flipH="1">
            <a:off x="6072198" y="1071552"/>
            <a:ext cx="1928826" cy="1726723"/>
            <a:chOff x="-5730750" y="7032688"/>
            <a:chExt cx="3438375" cy="3049450"/>
          </a:xfrm>
        </p:grpSpPr>
        <p:sp>
          <p:nvSpPr>
            <p:cNvPr id="621" name="Google Shape;621;p36"/>
            <p:cNvSpPr/>
            <p:nvPr/>
          </p:nvSpPr>
          <p:spPr>
            <a:xfrm>
              <a:off x="-4930450" y="8293888"/>
              <a:ext cx="1261400" cy="1716425"/>
            </a:xfrm>
            <a:custGeom>
              <a:avLst/>
              <a:gdLst/>
              <a:ahLst/>
              <a:cxnLst/>
              <a:rect l="l" t="t" r="r" b="b"/>
              <a:pathLst>
                <a:path w="50456" h="68657" extrusionOk="0">
                  <a:moveTo>
                    <a:pt x="29345" y="1"/>
                  </a:moveTo>
                  <a:cubicBezTo>
                    <a:pt x="23433" y="1"/>
                    <a:pt x="17442" y="1346"/>
                    <a:pt x="11942" y="3114"/>
                  </a:cubicBezTo>
                  <a:cubicBezTo>
                    <a:pt x="9985" y="3755"/>
                    <a:pt x="7829" y="4253"/>
                    <a:pt x="6082" y="5392"/>
                  </a:cubicBezTo>
                  <a:cubicBezTo>
                    <a:pt x="2953" y="7415"/>
                    <a:pt x="1736" y="11440"/>
                    <a:pt x="1040" y="14901"/>
                  </a:cubicBezTo>
                  <a:cubicBezTo>
                    <a:pt x="111" y="19523"/>
                    <a:pt x="122" y="24322"/>
                    <a:pt x="56" y="29011"/>
                  </a:cubicBezTo>
                  <a:cubicBezTo>
                    <a:pt x="0" y="34174"/>
                    <a:pt x="100" y="39327"/>
                    <a:pt x="354" y="44491"/>
                  </a:cubicBezTo>
                  <a:cubicBezTo>
                    <a:pt x="575" y="48914"/>
                    <a:pt x="852" y="53326"/>
                    <a:pt x="1338" y="57727"/>
                  </a:cubicBezTo>
                  <a:cubicBezTo>
                    <a:pt x="1581" y="59928"/>
                    <a:pt x="1869" y="62117"/>
                    <a:pt x="2245" y="64295"/>
                  </a:cubicBezTo>
                  <a:cubicBezTo>
                    <a:pt x="2411" y="65324"/>
                    <a:pt x="2201" y="66839"/>
                    <a:pt x="3008" y="67613"/>
                  </a:cubicBezTo>
                  <a:cubicBezTo>
                    <a:pt x="3891" y="68460"/>
                    <a:pt x="5141" y="68657"/>
                    <a:pt x="6421" y="68657"/>
                  </a:cubicBezTo>
                  <a:cubicBezTo>
                    <a:pt x="7513" y="68657"/>
                    <a:pt x="8627" y="68513"/>
                    <a:pt x="9554" y="68508"/>
                  </a:cubicBezTo>
                  <a:cubicBezTo>
                    <a:pt x="15481" y="68475"/>
                    <a:pt x="21297" y="68387"/>
                    <a:pt x="27180" y="67557"/>
                  </a:cubicBezTo>
                  <a:cubicBezTo>
                    <a:pt x="33969" y="66595"/>
                    <a:pt x="40913" y="65069"/>
                    <a:pt x="47382" y="62769"/>
                  </a:cubicBezTo>
                  <a:cubicBezTo>
                    <a:pt x="48665" y="62305"/>
                    <a:pt x="49461" y="61741"/>
                    <a:pt x="49903" y="60978"/>
                  </a:cubicBezTo>
                  <a:cubicBezTo>
                    <a:pt x="50390" y="60138"/>
                    <a:pt x="50456" y="59065"/>
                    <a:pt x="50301" y="57617"/>
                  </a:cubicBezTo>
                  <a:cubicBezTo>
                    <a:pt x="50146" y="56301"/>
                    <a:pt x="50014" y="54985"/>
                    <a:pt x="49881" y="53669"/>
                  </a:cubicBezTo>
                  <a:cubicBezTo>
                    <a:pt x="49007" y="44513"/>
                    <a:pt x="47669" y="35402"/>
                    <a:pt x="45889" y="26357"/>
                  </a:cubicBezTo>
                  <a:cubicBezTo>
                    <a:pt x="44994" y="21845"/>
                    <a:pt x="43998" y="17356"/>
                    <a:pt x="42882" y="12889"/>
                  </a:cubicBezTo>
                  <a:cubicBezTo>
                    <a:pt x="42108" y="9793"/>
                    <a:pt x="41367" y="6486"/>
                    <a:pt x="39454" y="3866"/>
                  </a:cubicBezTo>
                  <a:cubicBezTo>
                    <a:pt x="37563" y="1289"/>
                    <a:pt x="34776" y="272"/>
                    <a:pt x="31680" y="73"/>
                  </a:cubicBezTo>
                  <a:cubicBezTo>
                    <a:pt x="30904" y="24"/>
                    <a:pt x="30125" y="1"/>
                    <a:pt x="29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4895350" y="8335113"/>
              <a:ext cx="1183750" cy="1620000"/>
            </a:xfrm>
            <a:custGeom>
              <a:avLst/>
              <a:gdLst/>
              <a:ahLst/>
              <a:cxnLst/>
              <a:rect l="l" t="t" r="r" b="b"/>
              <a:pathLst>
                <a:path w="47350" h="64800" extrusionOk="0">
                  <a:moveTo>
                    <a:pt x="26880" y="1"/>
                  </a:moveTo>
                  <a:cubicBezTo>
                    <a:pt x="20153" y="1"/>
                    <a:pt x="13513" y="1930"/>
                    <a:pt x="7276" y="4417"/>
                  </a:cubicBezTo>
                  <a:cubicBezTo>
                    <a:pt x="3174" y="6065"/>
                    <a:pt x="1869" y="10488"/>
                    <a:pt x="1195" y="14502"/>
                  </a:cubicBezTo>
                  <a:cubicBezTo>
                    <a:pt x="1" y="21689"/>
                    <a:pt x="299" y="29297"/>
                    <a:pt x="476" y="36539"/>
                  </a:cubicBezTo>
                  <a:cubicBezTo>
                    <a:pt x="697" y="45485"/>
                    <a:pt x="1582" y="54331"/>
                    <a:pt x="2555" y="63210"/>
                  </a:cubicBezTo>
                  <a:cubicBezTo>
                    <a:pt x="2566" y="63509"/>
                    <a:pt x="2632" y="63807"/>
                    <a:pt x="2765" y="64084"/>
                  </a:cubicBezTo>
                  <a:cubicBezTo>
                    <a:pt x="2798" y="64150"/>
                    <a:pt x="2831" y="64205"/>
                    <a:pt x="2876" y="64261"/>
                  </a:cubicBezTo>
                  <a:cubicBezTo>
                    <a:pt x="3019" y="64393"/>
                    <a:pt x="3196" y="64482"/>
                    <a:pt x="3384" y="64526"/>
                  </a:cubicBezTo>
                  <a:cubicBezTo>
                    <a:pt x="4010" y="64743"/>
                    <a:pt x="4841" y="64799"/>
                    <a:pt x="5705" y="64799"/>
                  </a:cubicBezTo>
                  <a:cubicBezTo>
                    <a:pt x="6649" y="64799"/>
                    <a:pt x="7631" y="64732"/>
                    <a:pt x="8426" y="64732"/>
                  </a:cubicBezTo>
                  <a:cubicBezTo>
                    <a:pt x="8537" y="64732"/>
                    <a:pt x="8644" y="64733"/>
                    <a:pt x="8747" y="64736"/>
                  </a:cubicBezTo>
                  <a:cubicBezTo>
                    <a:pt x="9693" y="64764"/>
                    <a:pt x="10635" y="64778"/>
                    <a:pt x="11576" y="64778"/>
                  </a:cubicBezTo>
                  <a:cubicBezTo>
                    <a:pt x="12518" y="64778"/>
                    <a:pt x="13458" y="64764"/>
                    <a:pt x="14398" y="64736"/>
                  </a:cubicBezTo>
                  <a:cubicBezTo>
                    <a:pt x="18157" y="64626"/>
                    <a:pt x="21906" y="64305"/>
                    <a:pt x="25632" y="63763"/>
                  </a:cubicBezTo>
                  <a:cubicBezTo>
                    <a:pt x="29358" y="63232"/>
                    <a:pt x="33052" y="62491"/>
                    <a:pt x="36690" y="61541"/>
                  </a:cubicBezTo>
                  <a:cubicBezTo>
                    <a:pt x="38448" y="61076"/>
                    <a:pt x="40195" y="60623"/>
                    <a:pt x="41942" y="60125"/>
                  </a:cubicBezTo>
                  <a:cubicBezTo>
                    <a:pt x="43059" y="59804"/>
                    <a:pt x="47349" y="59119"/>
                    <a:pt x="47205" y="57604"/>
                  </a:cubicBezTo>
                  <a:cubicBezTo>
                    <a:pt x="46476" y="49410"/>
                    <a:pt x="45569" y="41228"/>
                    <a:pt x="44209" y="33100"/>
                  </a:cubicBezTo>
                  <a:cubicBezTo>
                    <a:pt x="42816" y="24730"/>
                    <a:pt x="41256" y="16205"/>
                    <a:pt x="38813" y="8066"/>
                  </a:cubicBezTo>
                  <a:cubicBezTo>
                    <a:pt x="37685" y="4284"/>
                    <a:pt x="35706" y="901"/>
                    <a:pt x="31470" y="315"/>
                  </a:cubicBezTo>
                  <a:cubicBezTo>
                    <a:pt x="29938" y="100"/>
                    <a:pt x="28407" y="1"/>
                    <a:pt x="2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3417750" y="7612488"/>
              <a:ext cx="1125375" cy="1324325"/>
            </a:xfrm>
            <a:custGeom>
              <a:avLst/>
              <a:gdLst/>
              <a:ahLst/>
              <a:cxnLst/>
              <a:rect l="l" t="t" r="r" b="b"/>
              <a:pathLst>
                <a:path w="45015" h="52973" extrusionOk="0">
                  <a:moveTo>
                    <a:pt x="25652" y="0"/>
                  </a:moveTo>
                  <a:cubicBezTo>
                    <a:pt x="25155" y="0"/>
                    <a:pt x="24630" y="202"/>
                    <a:pt x="24083" y="669"/>
                  </a:cubicBezTo>
                  <a:cubicBezTo>
                    <a:pt x="22535" y="1985"/>
                    <a:pt x="23596" y="4705"/>
                    <a:pt x="23928" y="6298"/>
                  </a:cubicBezTo>
                  <a:lnTo>
                    <a:pt x="25730" y="15022"/>
                  </a:lnTo>
                  <a:cubicBezTo>
                    <a:pt x="18941" y="21557"/>
                    <a:pt x="10294" y="25825"/>
                    <a:pt x="972" y="27241"/>
                  </a:cubicBezTo>
                  <a:cubicBezTo>
                    <a:pt x="926" y="27234"/>
                    <a:pt x="879" y="27231"/>
                    <a:pt x="833" y="27231"/>
                  </a:cubicBezTo>
                  <a:cubicBezTo>
                    <a:pt x="412" y="27231"/>
                    <a:pt x="0" y="27500"/>
                    <a:pt x="10" y="28048"/>
                  </a:cubicBezTo>
                  <a:lnTo>
                    <a:pt x="486" y="51777"/>
                  </a:lnTo>
                  <a:cubicBezTo>
                    <a:pt x="486" y="51810"/>
                    <a:pt x="497" y="51833"/>
                    <a:pt x="497" y="51866"/>
                  </a:cubicBezTo>
                  <a:cubicBezTo>
                    <a:pt x="358" y="52346"/>
                    <a:pt x="814" y="52973"/>
                    <a:pt x="1413" y="52973"/>
                  </a:cubicBezTo>
                  <a:cubicBezTo>
                    <a:pt x="1531" y="52973"/>
                    <a:pt x="1654" y="52949"/>
                    <a:pt x="1780" y="52894"/>
                  </a:cubicBezTo>
                  <a:cubicBezTo>
                    <a:pt x="13456" y="47785"/>
                    <a:pt x="23862" y="40167"/>
                    <a:pt x="32254" y="30580"/>
                  </a:cubicBezTo>
                  <a:cubicBezTo>
                    <a:pt x="32332" y="30525"/>
                    <a:pt x="32409" y="30458"/>
                    <a:pt x="32464" y="30381"/>
                  </a:cubicBezTo>
                  <a:cubicBezTo>
                    <a:pt x="32531" y="30292"/>
                    <a:pt x="32597" y="30204"/>
                    <a:pt x="32652" y="30127"/>
                  </a:cubicBezTo>
                  <a:cubicBezTo>
                    <a:pt x="32896" y="29850"/>
                    <a:pt x="33150" y="29563"/>
                    <a:pt x="33382" y="29275"/>
                  </a:cubicBezTo>
                  <a:cubicBezTo>
                    <a:pt x="33515" y="29131"/>
                    <a:pt x="33592" y="28943"/>
                    <a:pt x="33592" y="28744"/>
                  </a:cubicBezTo>
                  <a:cubicBezTo>
                    <a:pt x="34554" y="27329"/>
                    <a:pt x="35594" y="25880"/>
                    <a:pt x="36998" y="25106"/>
                  </a:cubicBezTo>
                  <a:cubicBezTo>
                    <a:pt x="38203" y="24443"/>
                    <a:pt x="39364" y="23824"/>
                    <a:pt x="39630" y="22353"/>
                  </a:cubicBezTo>
                  <a:cubicBezTo>
                    <a:pt x="39652" y="22231"/>
                    <a:pt x="39652" y="22110"/>
                    <a:pt x="39619" y="21988"/>
                  </a:cubicBezTo>
                  <a:cubicBezTo>
                    <a:pt x="42261" y="21081"/>
                    <a:pt x="45015" y="17499"/>
                    <a:pt x="42228" y="15420"/>
                  </a:cubicBezTo>
                  <a:cubicBezTo>
                    <a:pt x="42759" y="14779"/>
                    <a:pt x="43013" y="13971"/>
                    <a:pt x="42958" y="13142"/>
                  </a:cubicBezTo>
                  <a:cubicBezTo>
                    <a:pt x="42892" y="11859"/>
                    <a:pt x="41885" y="10820"/>
                    <a:pt x="40603" y="10721"/>
                  </a:cubicBezTo>
                  <a:cubicBezTo>
                    <a:pt x="40769" y="10311"/>
                    <a:pt x="40868" y="9880"/>
                    <a:pt x="40879" y="9438"/>
                  </a:cubicBezTo>
                  <a:cubicBezTo>
                    <a:pt x="40890" y="8067"/>
                    <a:pt x="39895" y="6928"/>
                    <a:pt x="38646" y="6806"/>
                  </a:cubicBezTo>
                  <a:cubicBezTo>
                    <a:pt x="38878" y="5380"/>
                    <a:pt x="38325" y="3865"/>
                    <a:pt x="36744" y="3389"/>
                  </a:cubicBezTo>
                  <a:cubicBezTo>
                    <a:pt x="36461" y="3304"/>
                    <a:pt x="36170" y="3264"/>
                    <a:pt x="35874" y="3264"/>
                  </a:cubicBezTo>
                  <a:cubicBezTo>
                    <a:pt x="33843" y="3264"/>
                    <a:pt x="31572" y="5114"/>
                    <a:pt x="30076" y="6474"/>
                  </a:cubicBezTo>
                  <a:cubicBezTo>
                    <a:pt x="29595" y="4189"/>
                    <a:pt x="27917" y="0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2548600" y="7919738"/>
              <a:ext cx="174900" cy="99725"/>
            </a:xfrm>
            <a:custGeom>
              <a:avLst/>
              <a:gdLst/>
              <a:ahLst/>
              <a:cxnLst/>
              <a:rect l="l" t="t" r="r" b="b"/>
              <a:pathLst>
                <a:path w="6996" h="3989" extrusionOk="0">
                  <a:moveTo>
                    <a:pt x="4764" y="1"/>
                  </a:moveTo>
                  <a:cubicBezTo>
                    <a:pt x="4068" y="697"/>
                    <a:pt x="3305" y="1294"/>
                    <a:pt x="2475" y="1792"/>
                  </a:cubicBezTo>
                  <a:cubicBezTo>
                    <a:pt x="1945" y="2124"/>
                    <a:pt x="1370" y="2367"/>
                    <a:pt x="772" y="2511"/>
                  </a:cubicBezTo>
                  <a:cubicBezTo>
                    <a:pt x="0" y="3414"/>
                    <a:pt x="1357" y="3989"/>
                    <a:pt x="2284" y="3989"/>
                  </a:cubicBezTo>
                  <a:cubicBezTo>
                    <a:pt x="2379" y="3989"/>
                    <a:pt x="2470" y="3983"/>
                    <a:pt x="2553" y="3970"/>
                  </a:cubicBezTo>
                  <a:cubicBezTo>
                    <a:pt x="3139" y="3849"/>
                    <a:pt x="3703" y="3661"/>
                    <a:pt x="4244" y="3406"/>
                  </a:cubicBezTo>
                  <a:cubicBezTo>
                    <a:pt x="4831" y="3141"/>
                    <a:pt x="5428" y="2865"/>
                    <a:pt x="5881" y="2389"/>
                  </a:cubicBezTo>
                  <a:cubicBezTo>
                    <a:pt x="6349" y="1901"/>
                    <a:pt x="6995" y="91"/>
                    <a:pt x="5793" y="91"/>
                  </a:cubicBezTo>
                  <a:cubicBezTo>
                    <a:pt x="5689" y="91"/>
                    <a:pt x="5571" y="104"/>
                    <a:pt x="5439" y="133"/>
                  </a:cubicBezTo>
                  <a:cubicBezTo>
                    <a:pt x="5374" y="149"/>
                    <a:pt x="5308" y="156"/>
                    <a:pt x="5242" y="156"/>
                  </a:cubicBezTo>
                  <a:cubicBezTo>
                    <a:pt x="5070" y="156"/>
                    <a:pt x="4900" y="105"/>
                    <a:pt x="4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2604775" y="7824738"/>
              <a:ext cx="177600" cy="119225"/>
            </a:xfrm>
            <a:custGeom>
              <a:avLst/>
              <a:gdLst/>
              <a:ahLst/>
              <a:cxnLst/>
              <a:rect l="l" t="t" r="r" b="b"/>
              <a:pathLst>
                <a:path w="7104" h="4769" extrusionOk="0">
                  <a:moveTo>
                    <a:pt x="6035" y="0"/>
                  </a:moveTo>
                  <a:cubicBezTo>
                    <a:pt x="5914" y="0"/>
                    <a:pt x="5769" y="27"/>
                    <a:pt x="5596" y="85"/>
                  </a:cubicBezTo>
                  <a:cubicBezTo>
                    <a:pt x="5518" y="107"/>
                    <a:pt x="5430" y="130"/>
                    <a:pt x="5342" y="130"/>
                  </a:cubicBezTo>
                  <a:cubicBezTo>
                    <a:pt x="4457" y="1280"/>
                    <a:pt x="2754" y="2341"/>
                    <a:pt x="1051" y="2761"/>
                  </a:cubicBezTo>
                  <a:cubicBezTo>
                    <a:pt x="1018" y="2806"/>
                    <a:pt x="985" y="2839"/>
                    <a:pt x="941" y="2872"/>
                  </a:cubicBezTo>
                  <a:cubicBezTo>
                    <a:pt x="1" y="3624"/>
                    <a:pt x="863" y="4619"/>
                    <a:pt x="1814" y="4752"/>
                  </a:cubicBezTo>
                  <a:cubicBezTo>
                    <a:pt x="1892" y="4763"/>
                    <a:pt x="1969" y="4768"/>
                    <a:pt x="2046" y="4768"/>
                  </a:cubicBezTo>
                  <a:cubicBezTo>
                    <a:pt x="2124" y="4768"/>
                    <a:pt x="2201" y="4763"/>
                    <a:pt x="2279" y="4752"/>
                  </a:cubicBezTo>
                  <a:cubicBezTo>
                    <a:pt x="2360" y="4724"/>
                    <a:pt x="2442" y="4705"/>
                    <a:pt x="2524" y="4705"/>
                  </a:cubicBezTo>
                  <a:cubicBezTo>
                    <a:pt x="2542" y="4705"/>
                    <a:pt x="2559" y="4705"/>
                    <a:pt x="2577" y="4707"/>
                  </a:cubicBezTo>
                  <a:cubicBezTo>
                    <a:pt x="3030" y="4575"/>
                    <a:pt x="3462" y="4376"/>
                    <a:pt x="3860" y="4121"/>
                  </a:cubicBezTo>
                  <a:cubicBezTo>
                    <a:pt x="4556" y="3690"/>
                    <a:pt x="5198" y="3170"/>
                    <a:pt x="5773" y="2584"/>
                  </a:cubicBezTo>
                  <a:cubicBezTo>
                    <a:pt x="6260" y="2078"/>
                    <a:pt x="7103" y="0"/>
                    <a:pt x="6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2652875" y="7739363"/>
              <a:ext cx="161725" cy="116850"/>
            </a:xfrm>
            <a:custGeom>
              <a:avLst/>
              <a:gdLst/>
              <a:ahLst/>
              <a:cxnLst/>
              <a:rect l="l" t="t" r="r" b="b"/>
              <a:pathLst>
                <a:path w="6469" h="4674" extrusionOk="0">
                  <a:moveTo>
                    <a:pt x="5487" y="0"/>
                  </a:moveTo>
                  <a:cubicBezTo>
                    <a:pt x="4180" y="0"/>
                    <a:pt x="1887" y="1661"/>
                    <a:pt x="730" y="2605"/>
                  </a:cubicBezTo>
                  <a:cubicBezTo>
                    <a:pt x="719" y="2870"/>
                    <a:pt x="587" y="3124"/>
                    <a:pt x="355" y="3279"/>
                  </a:cubicBezTo>
                  <a:cubicBezTo>
                    <a:pt x="1" y="4009"/>
                    <a:pt x="189" y="4451"/>
                    <a:pt x="907" y="4606"/>
                  </a:cubicBezTo>
                  <a:cubicBezTo>
                    <a:pt x="1092" y="4651"/>
                    <a:pt x="1280" y="4673"/>
                    <a:pt x="1469" y="4673"/>
                  </a:cubicBezTo>
                  <a:cubicBezTo>
                    <a:pt x="1700" y="4673"/>
                    <a:pt x="1932" y="4640"/>
                    <a:pt x="2157" y="4573"/>
                  </a:cubicBezTo>
                  <a:cubicBezTo>
                    <a:pt x="2721" y="4429"/>
                    <a:pt x="3263" y="4230"/>
                    <a:pt x="3782" y="3976"/>
                  </a:cubicBezTo>
                  <a:cubicBezTo>
                    <a:pt x="4855" y="3478"/>
                    <a:pt x="6436" y="2649"/>
                    <a:pt x="6458" y="1245"/>
                  </a:cubicBezTo>
                  <a:cubicBezTo>
                    <a:pt x="6469" y="341"/>
                    <a:pt x="6079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374650" y="7667938"/>
              <a:ext cx="904250" cy="1213550"/>
            </a:xfrm>
            <a:custGeom>
              <a:avLst/>
              <a:gdLst/>
              <a:ahLst/>
              <a:cxnLst/>
              <a:rect l="l" t="t" r="r" b="b"/>
              <a:pathLst>
                <a:path w="36170" h="48542" extrusionOk="0">
                  <a:moveTo>
                    <a:pt x="24066" y="0"/>
                  </a:moveTo>
                  <a:cubicBezTo>
                    <a:pt x="23571" y="0"/>
                    <a:pt x="23251" y="423"/>
                    <a:pt x="23365" y="1182"/>
                  </a:cubicBezTo>
                  <a:cubicBezTo>
                    <a:pt x="23487" y="1968"/>
                    <a:pt x="23697" y="2753"/>
                    <a:pt x="23852" y="3538"/>
                  </a:cubicBezTo>
                  <a:lnTo>
                    <a:pt x="25787" y="12970"/>
                  </a:lnTo>
                  <a:cubicBezTo>
                    <a:pt x="25886" y="13445"/>
                    <a:pt x="25588" y="13910"/>
                    <a:pt x="25112" y="14009"/>
                  </a:cubicBezTo>
                  <a:cubicBezTo>
                    <a:pt x="18212" y="20633"/>
                    <a:pt x="9455" y="25000"/>
                    <a:pt x="0" y="26526"/>
                  </a:cubicBezTo>
                  <a:lnTo>
                    <a:pt x="454" y="48542"/>
                  </a:lnTo>
                  <a:cubicBezTo>
                    <a:pt x="11622" y="43455"/>
                    <a:pt x="21563" y="36025"/>
                    <a:pt x="29601" y="26759"/>
                  </a:cubicBezTo>
                  <a:cubicBezTo>
                    <a:pt x="30608" y="25365"/>
                    <a:pt x="31570" y="23884"/>
                    <a:pt x="32698" y="22612"/>
                  </a:cubicBezTo>
                  <a:cubicBezTo>
                    <a:pt x="33593" y="21584"/>
                    <a:pt x="35650" y="21174"/>
                    <a:pt x="36170" y="19925"/>
                  </a:cubicBezTo>
                  <a:cubicBezTo>
                    <a:pt x="35031" y="19859"/>
                    <a:pt x="33903" y="19372"/>
                    <a:pt x="33228" y="18388"/>
                  </a:cubicBezTo>
                  <a:cubicBezTo>
                    <a:pt x="32565" y="17437"/>
                    <a:pt x="32510" y="16199"/>
                    <a:pt x="33074" y="15181"/>
                  </a:cubicBezTo>
                  <a:cubicBezTo>
                    <a:pt x="33007" y="15148"/>
                    <a:pt x="32930" y="15104"/>
                    <a:pt x="32863" y="15049"/>
                  </a:cubicBezTo>
                  <a:cubicBezTo>
                    <a:pt x="32100" y="14463"/>
                    <a:pt x="31736" y="13501"/>
                    <a:pt x="31935" y="12561"/>
                  </a:cubicBezTo>
                  <a:cubicBezTo>
                    <a:pt x="31448" y="12450"/>
                    <a:pt x="31006" y="12240"/>
                    <a:pt x="30619" y="11919"/>
                  </a:cubicBezTo>
                  <a:cubicBezTo>
                    <a:pt x="29801" y="11234"/>
                    <a:pt x="29447" y="10128"/>
                    <a:pt x="29723" y="9100"/>
                  </a:cubicBezTo>
                  <a:cubicBezTo>
                    <a:pt x="29524" y="9066"/>
                    <a:pt x="29336" y="9022"/>
                    <a:pt x="29148" y="8956"/>
                  </a:cubicBezTo>
                  <a:cubicBezTo>
                    <a:pt x="27700" y="8469"/>
                    <a:pt x="27025" y="7054"/>
                    <a:pt x="27423" y="5838"/>
                  </a:cubicBezTo>
                  <a:cubicBezTo>
                    <a:pt x="27058" y="5749"/>
                    <a:pt x="26793" y="5429"/>
                    <a:pt x="26782" y="5053"/>
                  </a:cubicBezTo>
                  <a:cubicBezTo>
                    <a:pt x="26693" y="3626"/>
                    <a:pt x="26229" y="1393"/>
                    <a:pt x="25013" y="408"/>
                  </a:cubicBezTo>
                  <a:cubicBezTo>
                    <a:pt x="24672" y="131"/>
                    <a:pt x="24342" y="0"/>
                    <a:pt x="2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2521550" y="8024788"/>
              <a:ext cx="178600" cy="98875"/>
            </a:xfrm>
            <a:custGeom>
              <a:avLst/>
              <a:gdLst/>
              <a:ahLst/>
              <a:cxnLst/>
              <a:rect l="l" t="t" r="r" b="b"/>
              <a:pathLst>
                <a:path w="7144" h="3955" extrusionOk="0">
                  <a:moveTo>
                    <a:pt x="5087" y="1"/>
                  </a:moveTo>
                  <a:cubicBezTo>
                    <a:pt x="4777" y="200"/>
                    <a:pt x="4456" y="377"/>
                    <a:pt x="4136" y="531"/>
                  </a:cubicBezTo>
                  <a:cubicBezTo>
                    <a:pt x="3131" y="997"/>
                    <a:pt x="1944" y="1452"/>
                    <a:pt x="807" y="1452"/>
                  </a:cubicBezTo>
                  <a:cubicBezTo>
                    <a:pt x="755" y="1452"/>
                    <a:pt x="704" y="1451"/>
                    <a:pt x="652" y="1449"/>
                  </a:cubicBezTo>
                  <a:lnTo>
                    <a:pt x="652" y="1449"/>
                  </a:lnTo>
                  <a:cubicBezTo>
                    <a:pt x="0" y="2168"/>
                    <a:pt x="265" y="3141"/>
                    <a:pt x="1084" y="3661"/>
                  </a:cubicBezTo>
                  <a:cubicBezTo>
                    <a:pt x="1422" y="3870"/>
                    <a:pt x="1818" y="3954"/>
                    <a:pt x="2218" y="3954"/>
                  </a:cubicBezTo>
                  <a:cubicBezTo>
                    <a:pt x="2577" y="3954"/>
                    <a:pt x="2938" y="3887"/>
                    <a:pt x="3262" y="3782"/>
                  </a:cubicBezTo>
                  <a:cubicBezTo>
                    <a:pt x="4489" y="3395"/>
                    <a:pt x="7143" y="1250"/>
                    <a:pt x="5153" y="56"/>
                  </a:cubicBezTo>
                  <a:cubicBezTo>
                    <a:pt x="5120" y="34"/>
                    <a:pt x="5109" y="23"/>
                    <a:pt x="5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270325" y="8244838"/>
              <a:ext cx="1110200" cy="1713525"/>
            </a:xfrm>
            <a:custGeom>
              <a:avLst/>
              <a:gdLst/>
              <a:ahLst/>
              <a:cxnLst/>
              <a:rect l="l" t="t" r="r" b="b"/>
              <a:pathLst>
                <a:path w="44408" h="68541" extrusionOk="0">
                  <a:moveTo>
                    <a:pt x="37812" y="0"/>
                  </a:moveTo>
                  <a:cubicBezTo>
                    <a:pt x="36481" y="0"/>
                    <a:pt x="35161" y="690"/>
                    <a:pt x="34312" y="1836"/>
                  </a:cubicBezTo>
                  <a:cubicBezTo>
                    <a:pt x="29472" y="2701"/>
                    <a:pt x="24576" y="3132"/>
                    <a:pt x="19680" y="3132"/>
                  </a:cubicBezTo>
                  <a:cubicBezTo>
                    <a:pt x="15058" y="3132"/>
                    <a:pt x="10436" y="2748"/>
                    <a:pt x="5861" y="1980"/>
                  </a:cubicBezTo>
                  <a:cubicBezTo>
                    <a:pt x="5023" y="1322"/>
                    <a:pt x="4102" y="902"/>
                    <a:pt x="3089" y="902"/>
                  </a:cubicBezTo>
                  <a:cubicBezTo>
                    <a:pt x="2673" y="902"/>
                    <a:pt x="2240" y="973"/>
                    <a:pt x="1792" y="1128"/>
                  </a:cubicBezTo>
                  <a:cubicBezTo>
                    <a:pt x="1" y="1725"/>
                    <a:pt x="2102" y="6768"/>
                    <a:pt x="2378" y="7873"/>
                  </a:cubicBezTo>
                  <a:cubicBezTo>
                    <a:pt x="3307" y="11766"/>
                    <a:pt x="4169" y="15658"/>
                    <a:pt x="4988" y="19572"/>
                  </a:cubicBezTo>
                  <a:cubicBezTo>
                    <a:pt x="6613" y="27390"/>
                    <a:pt x="8006" y="35252"/>
                    <a:pt x="9179" y="43158"/>
                  </a:cubicBezTo>
                  <a:cubicBezTo>
                    <a:pt x="9831" y="47570"/>
                    <a:pt x="10406" y="51982"/>
                    <a:pt x="10904" y="56416"/>
                  </a:cubicBezTo>
                  <a:cubicBezTo>
                    <a:pt x="11158" y="58628"/>
                    <a:pt x="11390" y="60839"/>
                    <a:pt x="11600" y="63051"/>
                  </a:cubicBezTo>
                  <a:cubicBezTo>
                    <a:pt x="11744" y="64433"/>
                    <a:pt x="11545" y="65870"/>
                    <a:pt x="11910" y="67219"/>
                  </a:cubicBezTo>
                  <a:cubicBezTo>
                    <a:pt x="12186" y="68251"/>
                    <a:pt x="12787" y="68541"/>
                    <a:pt x="13535" y="68541"/>
                  </a:cubicBezTo>
                  <a:cubicBezTo>
                    <a:pt x="14166" y="68541"/>
                    <a:pt x="14902" y="68334"/>
                    <a:pt x="15636" y="68192"/>
                  </a:cubicBezTo>
                  <a:cubicBezTo>
                    <a:pt x="17361" y="67850"/>
                    <a:pt x="19031" y="67275"/>
                    <a:pt x="20590" y="66478"/>
                  </a:cubicBezTo>
                  <a:cubicBezTo>
                    <a:pt x="22149" y="65682"/>
                    <a:pt x="23332" y="64466"/>
                    <a:pt x="24781" y="63559"/>
                  </a:cubicBezTo>
                  <a:cubicBezTo>
                    <a:pt x="26594" y="62442"/>
                    <a:pt x="27379" y="60231"/>
                    <a:pt x="27247" y="58030"/>
                  </a:cubicBezTo>
                  <a:cubicBezTo>
                    <a:pt x="27014" y="53884"/>
                    <a:pt x="25477" y="49627"/>
                    <a:pt x="24515" y="45591"/>
                  </a:cubicBezTo>
                  <a:lnTo>
                    <a:pt x="21065" y="31017"/>
                  </a:lnTo>
                  <a:cubicBezTo>
                    <a:pt x="26648" y="30752"/>
                    <a:pt x="32132" y="29491"/>
                    <a:pt x="37273" y="27292"/>
                  </a:cubicBezTo>
                  <a:lnTo>
                    <a:pt x="37273" y="27292"/>
                  </a:lnTo>
                  <a:cubicBezTo>
                    <a:pt x="36960" y="27430"/>
                    <a:pt x="37697" y="28584"/>
                    <a:pt x="37895" y="28673"/>
                  </a:cubicBezTo>
                  <a:cubicBezTo>
                    <a:pt x="38107" y="28756"/>
                    <a:pt x="38343" y="28792"/>
                    <a:pt x="38593" y="28792"/>
                  </a:cubicBezTo>
                  <a:cubicBezTo>
                    <a:pt x="39677" y="28792"/>
                    <a:pt x="41018" y="28104"/>
                    <a:pt x="41710" y="27512"/>
                  </a:cubicBezTo>
                  <a:cubicBezTo>
                    <a:pt x="42617" y="26749"/>
                    <a:pt x="43192" y="25665"/>
                    <a:pt x="43557" y="24548"/>
                  </a:cubicBezTo>
                  <a:cubicBezTo>
                    <a:pt x="44408" y="21928"/>
                    <a:pt x="44286" y="19019"/>
                    <a:pt x="44043" y="16310"/>
                  </a:cubicBezTo>
                  <a:cubicBezTo>
                    <a:pt x="43866" y="14552"/>
                    <a:pt x="43601" y="12783"/>
                    <a:pt x="43358" y="11025"/>
                  </a:cubicBezTo>
                  <a:cubicBezTo>
                    <a:pt x="42937" y="8006"/>
                    <a:pt x="42816" y="3196"/>
                    <a:pt x="40361" y="996"/>
                  </a:cubicBezTo>
                  <a:cubicBezTo>
                    <a:pt x="39599" y="309"/>
                    <a:pt x="38703" y="0"/>
                    <a:pt x="3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4199275" y="8310588"/>
              <a:ext cx="217025" cy="373250"/>
            </a:xfrm>
            <a:custGeom>
              <a:avLst/>
              <a:gdLst/>
              <a:ahLst/>
              <a:cxnLst/>
              <a:rect l="l" t="t" r="r" b="b"/>
              <a:pathLst>
                <a:path w="8681" h="14930" extrusionOk="0">
                  <a:moveTo>
                    <a:pt x="244" y="1"/>
                  </a:moveTo>
                  <a:cubicBezTo>
                    <a:pt x="164" y="1"/>
                    <a:pt x="83" y="5"/>
                    <a:pt x="1" y="13"/>
                  </a:cubicBezTo>
                  <a:cubicBezTo>
                    <a:pt x="1206" y="4812"/>
                    <a:pt x="2323" y="9644"/>
                    <a:pt x="3362" y="14487"/>
                  </a:cubicBezTo>
                  <a:cubicBezTo>
                    <a:pt x="3508" y="14258"/>
                    <a:pt x="3755" y="14133"/>
                    <a:pt x="4007" y="14133"/>
                  </a:cubicBezTo>
                  <a:cubicBezTo>
                    <a:pt x="4154" y="14133"/>
                    <a:pt x="4304" y="14176"/>
                    <a:pt x="4435" y="14266"/>
                  </a:cubicBezTo>
                  <a:cubicBezTo>
                    <a:pt x="4800" y="14487"/>
                    <a:pt x="5176" y="14709"/>
                    <a:pt x="5551" y="14930"/>
                  </a:cubicBezTo>
                  <a:cubicBezTo>
                    <a:pt x="5839" y="14333"/>
                    <a:pt x="6226" y="13791"/>
                    <a:pt x="6690" y="13326"/>
                  </a:cubicBezTo>
                  <a:cubicBezTo>
                    <a:pt x="7177" y="12818"/>
                    <a:pt x="7940" y="12309"/>
                    <a:pt x="8216" y="11646"/>
                  </a:cubicBezTo>
                  <a:cubicBezTo>
                    <a:pt x="8681" y="10540"/>
                    <a:pt x="8050" y="9324"/>
                    <a:pt x="7498" y="8406"/>
                  </a:cubicBezTo>
                  <a:cubicBezTo>
                    <a:pt x="6558" y="6825"/>
                    <a:pt x="5386" y="5321"/>
                    <a:pt x="4346" y="3806"/>
                  </a:cubicBezTo>
                  <a:cubicBezTo>
                    <a:pt x="3348" y="2362"/>
                    <a:pt x="2167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4108325" y="8705113"/>
              <a:ext cx="142125" cy="242175"/>
            </a:xfrm>
            <a:custGeom>
              <a:avLst/>
              <a:gdLst/>
              <a:ahLst/>
              <a:cxnLst/>
              <a:rect l="l" t="t" r="r" b="b"/>
              <a:pathLst>
                <a:path w="5685" h="9687" extrusionOk="0">
                  <a:moveTo>
                    <a:pt x="1" y="0"/>
                  </a:moveTo>
                  <a:lnTo>
                    <a:pt x="1" y="0"/>
                  </a:lnTo>
                  <a:cubicBezTo>
                    <a:pt x="675" y="3218"/>
                    <a:pt x="1305" y="6447"/>
                    <a:pt x="1913" y="9687"/>
                  </a:cubicBezTo>
                  <a:cubicBezTo>
                    <a:pt x="2864" y="8293"/>
                    <a:pt x="3882" y="6867"/>
                    <a:pt x="4567" y="5385"/>
                  </a:cubicBezTo>
                  <a:cubicBezTo>
                    <a:pt x="5684" y="3019"/>
                    <a:pt x="4435" y="2709"/>
                    <a:pt x="2787" y="17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4075975" y="8332438"/>
              <a:ext cx="730100" cy="1582000"/>
            </a:xfrm>
            <a:custGeom>
              <a:avLst/>
              <a:gdLst/>
              <a:ahLst/>
              <a:cxnLst/>
              <a:rect l="l" t="t" r="r" b="b"/>
              <a:pathLst>
                <a:path w="29204" h="63280" extrusionOk="0">
                  <a:moveTo>
                    <a:pt x="26910" y="0"/>
                  </a:moveTo>
                  <a:cubicBezTo>
                    <a:pt x="26904" y="0"/>
                    <a:pt x="26898" y="1"/>
                    <a:pt x="26892" y="2"/>
                  </a:cubicBezTo>
                  <a:cubicBezTo>
                    <a:pt x="21956" y="874"/>
                    <a:pt x="16959" y="1310"/>
                    <a:pt x="11959" y="1310"/>
                  </a:cubicBezTo>
                  <a:cubicBezTo>
                    <a:pt x="7964" y="1310"/>
                    <a:pt x="3968" y="1032"/>
                    <a:pt x="0" y="477"/>
                  </a:cubicBezTo>
                  <a:lnTo>
                    <a:pt x="0" y="477"/>
                  </a:lnTo>
                  <a:cubicBezTo>
                    <a:pt x="1283" y="2169"/>
                    <a:pt x="2333" y="4170"/>
                    <a:pt x="3207" y="5442"/>
                  </a:cubicBezTo>
                  <a:cubicBezTo>
                    <a:pt x="4291" y="7023"/>
                    <a:pt x="5695" y="8947"/>
                    <a:pt x="5043" y="10982"/>
                  </a:cubicBezTo>
                  <a:cubicBezTo>
                    <a:pt x="4512" y="12607"/>
                    <a:pt x="2676" y="13381"/>
                    <a:pt x="2123" y="14918"/>
                  </a:cubicBezTo>
                  <a:cubicBezTo>
                    <a:pt x="2864" y="15338"/>
                    <a:pt x="3583" y="15814"/>
                    <a:pt x="4257" y="16323"/>
                  </a:cubicBezTo>
                  <a:cubicBezTo>
                    <a:pt x="4976" y="16875"/>
                    <a:pt x="5573" y="17450"/>
                    <a:pt x="5717" y="18368"/>
                  </a:cubicBezTo>
                  <a:cubicBezTo>
                    <a:pt x="5916" y="19761"/>
                    <a:pt x="4788" y="21099"/>
                    <a:pt x="4103" y="22172"/>
                  </a:cubicBezTo>
                  <a:lnTo>
                    <a:pt x="1117" y="26916"/>
                  </a:lnTo>
                  <a:cubicBezTo>
                    <a:pt x="1095" y="26949"/>
                    <a:pt x="1073" y="26971"/>
                    <a:pt x="1051" y="26993"/>
                  </a:cubicBezTo>
                  <a:cubicBezTo>
                    <a:pt x="3207" y="39013"/>
                    <a:pt x="4810" y="51099"/>
                    <a:pt x="5872" y="63262"/>
                  </a:cubicBezTo>
                  <a:cubicBezTo>
                    <a:pt x="5872" y="63274"/>
                    <a:pt x="5892" y="63279"/>
                    <a:pt x="5931" y="63279"/>
                  </a:cubicBezTo>
                  <a:cubicBezTo>
                    <a:pt x="6437" y="63279"/>
                    <a:pt x="10022" y="62335"/>
                    <a:pt x="10361" y="62211"/>
                  </a:cubicBezTo>
                  <a:cubicBezTo>
                    <a:pt x="13424" y="61039"/>
                    <a:pt x="18057" y="58474"/>
                    <a:pt x="17902" y="54626"/>
                  </a:cubicBezTo>
                  <a:cubicBezTo>
                    <a:pt x="17814" y="52448"/>
                    <a:pt x="16963" y="50402"/>
                    <a:pt x="16465" y="48312"/>
                  </a:cubicBezTo>
                  <a:lnTo>
                    <a:pt x="13933" y="37619"/>
                  </a:lnTo>
                  <a:lnTo>
                    <a:pt x="8658" y="15427"/>
                  </a:lnTo>
                  <a:cubicBezTo>
                    <a:pt x="8505" y="14782"/>
                    <a:pt x="9040" y="14361"/>
                    <a:pt x="9546" y="14361"/>
                  </a:cubicBezTo>
                  <a:cubicBezTo>
                    <a:pt x="9882" y="14361"/>
                    <a:pt x="10205" y="14546"/>
                    <a:pt x="10306" y="14974"/>
                  </a:cubicBezTo>
                  <a:lnTo>
                    <a:pt x="12882" y="25832"/>
                  </a:lnTo>
                  <a:cubicBezTo>
                    <a:pt x="12907" y="25935"/>
                    <a:pt x="13124" y="25979"/>
                    <a:pt x="13478" y="25979"/>
                  </a:cubicBezTo>
                  <a:cubicBezTo>
                    <a:pt x="15526" y="25979"/>
                    <a:pt x="22165" y="24504"/>
                    <a:pt x="22900" y="24306"/>
                  </a:cubicBezTo>
                  <a:cubicBezTo>
                    <a:pt x="24559" y="23853"/>
                    <a:pt x="26196" y="23300"/>
                    <a:pt x="27799" y="22659"/>
                  </a:cubicBezTo>
                  <a:cubicBezTo>
                    <a:pt x="28960" y="22205"/>
                    <a:pt x="29203" y="21995"/>
                    <a:pt x="29203" y="20712"/>
                  </a:cubicBezTo>
                  <a:cubicBezTo>
                    <a:pt x="29203" y="19397"/>
                    <a:pt x="29060" y="18081"/>
                    <a:pt x="28971" y="16765"/>
                  </a:cubicBezTo>
                  <a:cubicBezTo>
                    <a:pt x="28861" y="15215"/>
                    <a:pt x="27920" y="0"/>
                    <a:pt x="26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3366925" y="8288663"/>
              <a:ext cx="161750" cy="628775"/>
            </a:xfrm>
            <a:custGeom>
              <a:avLst/>
              <a:gdLst/>
              <a:ahLst/>
              <a:cxnLst/>
              <a:rect l="l" t="t" r="r" b="b"/>
              <a:pathLst>
                <a:path w="6470" h="25151" extrusionOk="0">
                  <a:moveTo>
                    <a:pt x="1413" y="1"/>
                  </a:moveTo>
                  <a:cubicBezTo>
                    <a:pt x="922" y="1"/>
                    <a:pt x="432" y="173"/>
                    <a:pt x="1" y="558"/>
                  </a:cubicBezTo>
                  <a:cubicBezTo>
                    <a:pt x="12" y="592"/>
                    <a:pt x="23" y="625"/>
                    <a:pt x="34" y="658"/>
                  </a:cubicBezTo>
                  <a:cubicBezTo>
                    <a:pt x="1007" y="4694"/>
                    <a:pt x="1715" y="8796"/>
                    <a:pt x="2135" y="12932"/>
                  </a:cubicBezTo>
                  <a:cubicBezTo>
                    <a:pt x="2445" y="15873"/>
                    <a:pt x="2400" y="18848"/>
                    <a:pt x="2533" y="21800"/>
                  </a:cubicBezTo>
                  <a:cubicBezTo>
                    <a:pt x="2555" y="22353"/>
                    <a:pt x="2345" y="24487"/>
                    <a:pt x="2931" y="25029"/>
                  </a:cubicBezTo>
                  <a:cubicBezTo>
                    <a:pt x="3020" y="25106"/>
                    <a:pt x="3125" y="25150"/>
                    <a:pt x="3252" y="25150"/>
                  </a:cubicBezTo>
                  <a:cubicBezTo>
                    <a:pt x="3379" y="25150"/>
                    <a:pt x="3528" y="25106"/>
                    <a:pt x="3705" y="25007"/>
                  </a:cubicBezTo>
                  <a:cubicBezTo>
                    <a:pt x="4336" y="24642"/>
                    <a:pt x="5132" y="23824"/>
                    <a:pt x="5441" y="23160"/>
                  </a:cubicBezTo>
                  <a:cubicBezTo>
                    <a:pt x="5950" y="22054"/>
                    <a:pt x="6204" y="20794"/>
                    <a:pt x="6293" y="19588"/>
                  </a:cubicBezTo>
                  <a:cubicBezTo>
                    <a:pt x="6470" y="17134"/>
                    <a:pt x="6127" y="14701"/>
                    <a:pt x="5873" y="12268"/>
                  </a:cubicBezTo>
                  <a:cubicBezTo>
                    <a:pt x="5607" y="9581"/>
                    <a:pt x="5187" y="6917"/>
                    <a:pt x="4634" y="4285"/>
                  </a:cubicBezTo>
                  <a:cubicBezTo>
                    <a:pt x="4446" y="3400"/>
                    <a:pt x="4280" y="2438"/>
                    <a:pt x="3849" y="1631"/>
                  </a:cubicBezTo>
                  <a:cubicBezTo>
                    <a:pt x="3310" y="641"/>
                    <a:pt x="235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5730750" y="9030888"/>
              <a:ext cx="806400" cy="868300"/>
            </a:xfrm>
            <a:custGeom>
              <a:avLst/>
              <a:gdLst/>
              <a:ahLst/>
              <a:cxnLst/>
              <a:rect l="l" t="t" r="r" b="b"/>
              <a:pathLst>
                <a:path w="32256" h="34732" extrusionOk="0">
                  <a:moveTo>
                    <a:pt x="8444" y="0"/>
                  </a:moveTo>
                  <a:cubicBezTo>
                    <a:pt x="8040" y="0"/>
                    <a:pt x="7605" y="174"/>
                    <a:pt x="7133" y="592"/>
                  </a:cubicBezTo>
                  <a:cubicBezTo>
                    <a:pt x="6016" y="1565"/>
                    <a:pt x="4855" y="2527"/>
                    <a:pt x="3782" y="3545"/>
                  </a:cubicBezTo>
                  <a:cubicBezTo>
                    <a:pt x="3229" y="4075"/>
                    <a:pt x="1714" y="5446"/>
                    <a:pt x="1714" y="6265"/>
                  </a:cubicBezTo>
                  <a:cubicBezTo>
                    <a:pt x="476" y="8719"/>
                    <a:pt x="1" y="11484"/>
                    <a:pt x="332" y="14215"/>
                  </a:cubicBezTo>
                  <a:cubicBezTo>
                    <a:pt x="1162" y="20429"/>
                    <a:pt x="5618" y="25427"/>
                    <a:pt x="10704" y="28745"/>
                  </a:cubicBezTo>
                  <a:cubicBezTo>
                    <a:pt x="13668" y="30680"/>
                    <a:pt x="16919" y="32228"/>
                    <a:pt x="20214" y="33533"/>
                  </a:cubicBezTo>
                  <a:cubicBezTo>
                    <a:pt x="21887" y="34199"/>
                    <a:pt x="23698" y="34732"/>
                    <a:pt x="25488" y="34732"/>
                  </a:cubicBezTo>
                  <a:cubicBezTo>
                    <a:pt x="26608" y="34732"/>
                    <a:pt x="27719" y="34523"/>
                    <a:pt x="28783" y="34008"/>
                  </a:cubicBezTo>
                  <a:cubicBezTo>
                    <a:pt x="31028" y="32924"/>
                    <a:pt x="32256" y="30768"/>
                    <a:pt x="32090" y="28280"/>
                  </a:cubicBezTo>
                  <a:cubicBezTo>
                    <a:pt x="31891" y="25228"/>
                    <a:pt x="29790" y="22873"/>
                    <a:pt x="27821" y="20728"/>
                  </a:cubicBezTo>
                  <a:cubicBezTo>
                    <a:pt x="24371" y="17002"/>
                    <a:pt x="20910" y="13275"/>
                    <a:pt x="17438" y="9560"/>
                  </a:cubicBezTo>
                  <a:lnTo>
                    <a:pt x="12241" y="3976"/>
                  </a:lnTo>
                  <a:cubicBezTo>
                    <a:pt x="11212" y="2867"/>
                    <a:pt x="10084" y="0"/>
                    <a:pt x="8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5715825" y="9084113"/>
              <a:ext cx="752250" cy="769075"/>
            </a:xfrm>
            <a:custGeom>
              <a:avLst/>
              <a:gdLst/>
              <a:ahLst/>
              <a:cxnLst/>
              <a:rect l="l" t="t" r="r" b="b"/>
              <a:pathLst>
                <a:path w="30090" h="30763" extrusionOk="0">
                  <a:moveTo>
                    <a:pt x="7597" y="0"/>
                  </a:moveTo>
                  <a:cubicBezTo>
                    <a:pt x="7575" y="22"/>
                    <a:pt x="7542" y="33"/>
                    <a:pt x="7520" y="55"/>
                  </a:cubicBezTo>
                  <a:cubicBezTo>
                    <a:pt x="819" y="3118"/>
                    <a:pt x="1" y="11400"/>
                    <a:pt x="3285" y="17294"/>
                  </a:cubicBezTo>
                  <a:cubicBezTo>
                    <a:pt x="6867" y="23719"/>
                    <a:pt x="14099" y="27600"/>
                    <a:pt x="20800" y="30044"/>
                  </a:cubicBezTo>
                  <a:cubicBezTo>
                    <a:pt x="21950" y="30467"/>
                    <a:pt x="23405" y="30762"/>
                    <a:pt x="24809" y="30762"/>
                  </a:cubicBezTo>
                  <a:cubicBezTo>
                    <a:pt x="27547" y="30762"/>
                    <a:pt x="30090" y="29638"/>
                    <a:pt x="29790" y="26151"/>
                  </a:cubicBezTo>
                  <a:cubicBezTo>
                    <a:pt x="29469" y="22370"/>
                    <a:pt x="25610" y="19384"/>
                    <a:pt x="23199" y="1677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5667450" y="8323763"/>
              <a:ext cx="1283825" cy="1758375"/>
            </a:xfrm>
            <a:custGeom>
              <a:avLst/>
              <a:gdLst/>
              <a:ahLst/>
              <a:cxnLst/>
              <a:rect l="l" t="t" r="r" b="b"/>
              <a:pathLst>
                <a:path w="51353" h="70335" extrusionOk="0">
                  <a:moveTo>
                    <a:pt x="40526" y="1"/>
                  </a:moveTo>
                  <a:cubicBezTo>
                    <a:pt x="40299" y="1"/>
                    <a:pt x="40064" y="86"/>
                    <a:pt x="39885" y="238"/>
                  </a:cubicBezTo>
                  <a:cubicBezTo>
                    <a:pt x="37873" y="548"/>
                    <a:pt x="36480" y="1886"/>
                    <a:pt x="35684" y="3710"/>
                  </a:cubicBezTo>
                  <a:cubicBezTo>
                    <a:pt x="24007" y="8531"/>
                    <a:pt x="13491" y="15807"/>
                    <a:pt x="4866" y="25051"/>
                  </a:cubicBezTo>
                  <a:cubicBezTo>
                    <a:pt x="4559" y="24964"/>
                    <a:pt x="4251" y="24922"/>
                    <a:pt x="3948" y="24922"/>
                  </a:cubicBezTo>
                  <a:cubicBezTo>
                    <a:pt x="2900" y="24922"/>
                    <a:pt x="1915" y="25429"/>
                    <a:pt x="1228" y="26356"/>
                  </a:cubicBezTo>
                  <a:cubicBezTo>
                    <a:pt x="1" y="28004"/>
                    <a:pt x="178" y="30116"/>
                    <a:pt x="1140" y="31830"/>
                  </a:cubicBezTo>
                  <a:cubicBezTo>
                    <a:pt x="2422" y="34129"/>
                    <a:pt x="4700" y="36031"/>
                    <a:pt x="6602" y="37790"/>
                  </a:cubicBezTo>
                  <a:cubicBezTo>
                    <a:pt x="8659" y="39702"/>
                    <a:pt x="10881" y="41494"/>
                    <a:pt x="13447" y="42677"/>
                  </a:cubicBezTo>
                  <a:cubicBezTo>
                    <a:pt x="14630" y="43221"/>
                    <a:pt x="16175" y="43866"/>
                    <a:pt x="17614" y="43866"/>
                  </a:cubicBezTo>
                  <a:cubicBezTo>
                    <a:pt x="18366" y="43866"/>
                    <a:pt x="19090" y="43689"/>
                    <a:pt x="19716" y="43230"/>
                  </a:cubicBezTo>
                  <a:cubicBezTo>
                    <a:pt x="20291" y="42810"/>
                    <a:pt x="20689" y="42190"/>
                    <a:pt x="20822" y="41494"/>
                  </a:cubicBezTo>
                  <a:lnTo>
                    <a:pt x="20844" y="41483"/>
                  </a:lnTo>
                  <a:cubicBezTo>
                    <a:pt x="23045" y="39691"/>
                    <a:pt x="25444" y="38165"/>
                    <a:pt x="28010" y="36949"/>
                  </a:cubicBezTo>
                  <a:lnTo>
                    <a:pt x="28463" y="56775"/>
                  </a:lnTo>
                  <a:cubicBezTo>
                    <a:pt x="28551" y="60358"/>
                    <a:pt x="27600" y="67490"/>
                    <a:pt x="31802" y="69049"/>
                  </a:cubicBezTo>
                  <a:cubicBezTo>
                    <a:pt x="31891" y="69116"/>
                    <a:pt x="32001" y="69160"/>
                    <a:pt x="32101" y="69193"/>
                  </a:cubicBezTo>
                  <a:cubicBezTo>
                    <a:pt x="34985" y="69954"/>
                    <a:pt x="37938" y="70335"/>
                    <a:pt x="40890" y="70335"/>
                  </a:cubicBezTo>
                  <a:cubicBezTo>
                    <a:pt x="44195" y="70335"/>
                    <a:pt x="47498" y="69858"/>
                    <a:pt x="50700" y="68905"/>
                  </a:cubicBezTo>
                  <a:cubicBezTo>
                    <a:pt x="51031" y="68795"/>
                    <a:pt x="51352" y="68452"/>
                    <a:pt x="51319" y="68076"/>
                  </a:cubicBezTo>
                  <a:cubicBezTo>
                    <a:pt x="49660" y="45364"/>
                    <a:pt x="46299" y="22818"/>
                    <a:pt x="41268" y="614"/>
                  </a:cubicBezTo>
                  <a:cubicBezTo>
                    <a:pt x="41175" y="186"/>
                    <a:pt x="40859" y="1"/>
                    <a:pt x="40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4667550" y="875348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4783675" y="8372838"/>
              <a:ext cx="178900" cy="391450"/>
            </a:xfrm>
            <a:custGeom>
              <a:avLst/>
              <a:gdLst/>
              <a:ahLst/>
              <a:cxnLst/>
              <a:rect l="l" t="t" r="r" b="b"/>
              <a:pathLst>
                <a:path w="7156" h="15658" extrusionOk="0">
                  <a:moveTo>
                    <a:pt x="4479" y="0"/>
                  </a:moveTo>
                  <a:cubicBezTo>
                    <a:pt x="3141" y="288"/>
                    <a:pt x="2367" y="1261"/>
                    <a:pt x="1881" y="2455"/>
                  </a:cubicBezTo>
                  <a:cubicBezTo>
                    <a:pt x="1870" y="2576"/>
                    <a:pt x="1825" y="2698"/>
                    <a:pt x="1770" y="2798"/>
                  </a:cubicBezTo>
                  <a:cubicBezTo>
                    <a:pt x="1328" y="4058"/>
                    <a:pt x="1162" y="5507"/>
                    <a:pt x="996" y="6646"/>
                  </a:cubicBezTo>
                  <a:cubicBezTo>
                    <a:pt x="664" y="8868"/>
                    <a:pt x="333" y="11091"/>
                    <a:pt x="1" y="13313"/>
                  </a:cubicBezTo>
                  <a:lnTo>
                    <a:pt x="5331" y="15658"/>
                  </a:lnTo>
                  <a:cubicBezTo>
                    <a:pt x="5917" y="14729"/>
                    <a:pt x="6503" y="13800"/>
                    <a:pt x="7078" y="12882"/>
                  </a:cubicBezTo>
                  <a:cubicBezTo>
                    <a:pt x="7100" y="12849"/>
                    <a:pt x="7122" y="12816"/>
                    <a:pt x="7155" y="12783"/>
                  </a:cubicBezTo>
                  <a:cubicBezTo>
                    <a:pt x="6326" y="8514"/>
                    <a:pt x="5430" y="4246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5618800" y="8990238"/>
              <a:ext cx="456700" cy="386400"/>
            </a:xfrm>
            <a:custGeom>
              <a:avLst/>
              <a:gdLst/>
              <a:ahLst/>
              <a:cxnLst/>
              <a:rect l="l" t="t" r="r" b="b"/>
              <a:pathLst>
                <a:path w="18268" h="15456" extrusionOk="0">
                  <a:moveTo>
                    <a:pt x="2023" y="0"/>
                  </a:moveTo>
                  <a:cubicBezTo>
                    <a:pt x="1595" y="0"/>
                    <a:pt x="1157" y="190"/>
                    <a:pt x="720" y="670"/>
                  </a:cubicBezTo>
                  <a:cubicBezTo>
                    <a:pt x="67" y="1411"/>
                    <a:pt x="1" y="2484"/>
                    <a:pt x="277" y="3390"/>
                  </a:cubicBezTo>
                  <a:cubicBezTo>
                    <a:pt x="1151" y="6276"/>
                    <a:pt x="4722" y="8941"/>
                    <a:pt x="6912" y="10854"/>
                  </a:cubicBezTo>
                  <a:cubicBezTo>
                    <a:pt x="8305" y="12081"/>
                    <a:pt x="9809" y="13209"/>
                    <a:pt x="11468" y="14083"/>
                  </a:cubicBezTo>
                  <a:cubicBezTo>
                    <a:pt x="12297" y="14525"/>
                    <a:pt x="13170" y="14968"/>
                    <a:pt x="14088" y="15189"/>
                  </a:cubicBezTo>
                  <a:cubicBezTo>
                    <a:pt x="14584" y="15364"/>
                    <a:pt x="15105" y="15455"/>
                    <a:pt x="15627" y="15455"/>
                  </a:cubicBezTo>
                  <a:cubicBezTo>
                    <a:pt x="15863" y="15455"/>
                    <a:pt x="16099" y="15437"/>
                    <a:pt x="16333" y="15399"/>
                  </a:cubicBezTo>
                  <a:cubicBezTo>
                    <a:pt x="18268" y="15122"/>
                    <a:pt x="13801" y="11020"/>
                    <a:pt x="13303" y="10511"/>
                  </a:cubicBezTo>
                  <a:lnTo>
                    <a:pt x="7885" y="5005"/>
                  </a:lnTo>
                  <a:cubicBezTo>
                    <a:pt x="6580" y="3678"/>
                    <a:pt x="5320" y="2273"/>
                    <a:pt x="3948" y="1013"/>
                  </a:cubicBezTo>
                  <a:cubicBezTo>
                    <a:pt x="3353" y="471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5506550" y="8469313"/>
              <a:ext cx="1079800" cy="1570600"/>
            </a:xfrm>
            <a:custGeom>
              <a:avLst/>
              <a:gdLst/>
              <a:ahLst/>
              <a:cxnLst/>
              <a:rect l="l" t="t" r="r" b="b"/>
              <a:pathLst>
                <a:path w="43192" h="62824" extrusionOk="0">
                  <a:moveTo>
                    <a:pt x="28584" y="0"/>
                  </a:moveTo>
                  <a:cubicBezTo>
                    <a:pt x="17792" y="4677"/>
                    <a:pt x="8061" y="11500"/>
                    <a:pt x="0" y="20059"/>
                  </a:cubicBezTo>
                  <a:cubicBezTo>
                    <a:pt x="597" y="20545"/>
                    <a:pt x="1128" y="21120"/>
                    <a:pt x="1659" y="21662"/>
                  </a:cubicBezTo>
                  <a:cubicBezTo>
                    <a:pt x="3030" y="23055"/>
                    <a:pt x="4401" y="24448"/>
                    <a:pt x="5772" y="25842"/>
                  </a:cubicBezTo>
                  <a:lnTo>
                    <a:pt x="10704" y="30840"/>
                  </a:lnTo>
                  <a:cubicBezTo>
                    <a:pt x="11578" y="31735"/>
                    <a:pt x="12529" y="33328"/>
                    <a:pt x="13911" y="33449"/>
                  </a:cubicBezTo>
                  <a:cubicBezTo>
                    <a:pt x="13962" y="33453"/>
                    <a:pt x="14013" y="33455"/>
                    <a:pt x="14063" y="33455"/>
                  </a:cubicBezTo>
                  <a:cubicBezTo>
                    <a:pt x="15199" y="33455"/>
                    <a:pt x="16017" y="32405"/>
                    <a:pt x="16885" y="31802"/>
                  </a:cubicBezTo>
                  <a:cubicBezTo>
                    <a:pt x="18389" y="30751"/>
                    <a:pt x="20081" y="29856"/>
                    <a:pt x="21662" y="28927"/>
                  </a:cubicBezTo>
                  <a:cubicBezTo>
                    <a:pt x="22761" y="28273"/>
                    <a:pt x="24202" y="27411"/>
                    <a:pt x="25570" y="27411"/>
                  </a:cubicBezTo>
                  <a:cubicBezTo>
                    <a:pt x="25868" y="27411"/>
                    <a:pt x="26163" y="27452"/>
                    <a:pt x="26450" y="27545"/>
                  </a:cubicBezTo>
                  <a:cubicBezTo>
                    <a:pt x="27224" y="27788"/>
                    <a:pt x="27368" y="28949"/>
                    <a:pt x="26505" y="29214"/>
                  </a:cubicBezTo>
                  <a:cubicBezTo>
                    <a:pt x="25411" y="29557"/>
                    <a:pt x="24327" y="29944"/>
                    <a:pt x="23276" y="30375"/>
                  </a:cubicBezTo>
                  <a:cubicBezTo>
                    <a:pt x="23387" y="35561"/>
                    <a:pt x="23509" y="40747"/>
                    <a:pt x="23630" y="45933"/>
                  </a:cubicBezTo>
                  <a:lnTo>
                    <a:pt x="23807" y="53884"/>
                  </a:lnTo>
                  <a:cubicBezTo>
                    <a:pt x="23851" y="56139"/>
                    <a:pt x="23288" y="59291"/>
                    <a:pt x="25145" y="61016"/>
                  </a:cubicBezTo>
                  <a:cubicBezTo>
                    <a:pt x="25742" y="61558"/>
                    <a:pt x="26461" y="61945"/>
                    <a:pt x="27235" y="62177"/>
                  </a:cubicBezTo>
                  <a:cubicBezTo>
                    <a:pt x="29038" y="62758"/>
                    <a:pt x="31283" y="62824"/>
                    <a:pt x="33144" y="62824"/>
                  </a:cubicBezTo>
                  <a:cubicBezTo>
                    <a:pt x="33692" y="62824"/>
                    <a:pt x="34206" y="62818"/>
                    <a:pt x="34666" y="62818"/>
                  </a:cubicBezTo>
                  <a:cubicBezTo>
                    <a:pt x="35429" y="62807"/>
                    <a:pt x="43191" y="62287"/>
                    <a:pt x="43136" y="61635"/>
                  </a:cubicBezTo>
                  <a:cubicBezTo>
                    <a:pt x="42174" y="48720"/>
                    <a:pt x="40659" y="35882"/>
                    <a:pt x="38591" y="23121"/>
                  </a:cubicBezTo>
                  <a:cubicBezTo>
                    <a:pt x="36811" y="21905"/>
                    <a:pt x="34975" y="20733"/>
                    <a:pt x="33228" y="19450"/>
                  </a:cubicBezTo>
                  <a:cubicBezTo>
                    <a:pt x="32543" y="18942"/>
                    <a:pt x="31802" y="18411"/>
                    <a:pt x="31592" y="17515"/>
                  </a:cubicBezTo>
                  <a:cubicBezTo>
                    <a:pt x="31304" y="16332"/>
                    <a:pt x="32089" y="15282"/>
                    <a:pt x="32675" y="14342"/>
                  </a:cubicBezTo>
                  <a:cubicBezTo>
                    <a:pt x="32897" y="13977"/>
                    <a:pt x="33118" y="13623"/>
                    <a:pt x="33350" y="13258"/>
                  </a:cubicBezTo>
                  <a:lnTo>
                    <a:pt x="33350" y="13258"/>
                  </a:lnTo>
                  <a:cubicBezTo>
                    <a:pt x="33331" y="13287"/>
                    <a:pt x="33286" y="13301"/>
                    <a:pt x="33218" y="13301"/>
                  </a:cubicBezTo>
                  <a:cubicBezTo>
                    <a:pt x="32351" y="13301"/>
                    <a:pt x="27792" y="11110"/>
                    <a:pt x="27423" y="10516"/>
                  </a:cubicBezTo>
                  <a:cubicBezTo>
                    <a:pt x="26726" y="9355"/>
                    <a:pt x="27456" y="6867"/>
                    <a:pt x="27611" y="5606"/>
                  </a:cubicBezTo>
                  <a:cubicBezTo>
                    <a:pt x="27810" y="3715"/>
                    <a:pt x="28142" y="1847"/>
                    <a:pt x="28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5177875" y="9434163"/>
              <a:ext cx="479375" cy="462750"/>
            </a:xfrm>
            <a:custGeom>
              <a:avLst/>
              <a:gdLst/>
              <a:ahLst/>
              <a:cxnLst/>
              <a:rect l="l" t="t" r="r" b="b"/>
              <a:pathLst>
                <a:path w="19175" h="18510" extrusionOk="0">
                  <a:moveTo>
                    <a:pt x="12996" y="1"/>
                  </a:moveTo>
                  <a:cubicBezTo>
                    <a:pt x="12158" y="1"/>
                    <a:pt x="11332" y="92"/>
                    <a:pt x="10594" y="229"/>
                  </a:cubicBezTo>
                  <a:cubicBezTo>
                    <a:pt x="6447" y="992"/>
                    <a:pt x="3075" y="4033"/>
                    <a:pt x="1648" y="7981"/>
                  </a:cubicBezTo>
                  <a:cubicBezTo>
                    <a:pt x="465" y="11287"/>
                    <a:pt x="1" y="17789"/>
                    <a:pt x="4767" y="18441"/>
                  </a:cubicBezTo>
                  <a:cubicBezTo>
                    <a:pt x="5099" y="18487"/>
                    <a:pt x="5432" y="18510"/>
                    <a:pt x="5764" y="18510"/>
                  </a:cubicBezTo>
                  <a:cubicBezTo>
                    <a:pt x="8360" y="18510"/>
                    <a:pt x="10906" y="17152"/>
                    <a:pt x="12739" y="15378"/>
                  </a:cubicBezTo>
                  <a:cubicBezTo>
                    <a:pt x="13162" y="15460"/>
                    <a:pt x="13596" y="15519"/>
                    <a:pt x="14025" y="15519"/>
                  </a:cubicBezTo>
                  <a:cubicBezTo>
                    <a:pt x="14638" y="15519"/>
                    <a:pt x="15240" y="15398"/>
                    <a:pt x="15780" y="15046"/>
                  </a:cubicBezTo>
                  <a:cubicBezTo>
                    <a:pt x="16642" y="14482"/>
                    <a:pt x="17151" y="13410"/>
                    <a:pt x="16808" y="12404"/>
                  </a:cubicBezTo>
                  <a:cubicBezTo>
                    <a:pt x="16742" y="12238"/>
                    <a:pt x="16665" y="12072"/>
                    <a:pt x="16576" y="11928"/>
                  </a:cubicBezTo>
                  <a:cubicBezTo>
                    <a:pt x="16742" y="11851"/>
                    <a:pt x="16875" y="11718"/>
                    <a:pt x="16952" y="11541"/>
                  </a:cubicBezTo>
                  <a:cubicBezTo>
                    <a:pt x="17328" y="10822"/>
                    <a:pt x="17350" y="9971"/>
                    <a:pt x="17007" y="9230"/>
                  </a:cubicBezTo>
                  <a:cubicBezTo>
                    <a:pt x="17007" y="9219"/>
                    <a:pt x="17018" y="9219"/>
                    <a:pt x="17029" y="9208"/>
                  </a:cubicBezTo>
                  <a:cubicBezTo>
                    <a:pt x="17848" y="8301"/>
                    <a:pt x="17781" y="7328"/>
                    <a:pt x="17306" y="6466"/>
                  </a:cubicBezTo>
                  <a:cubicBezTo>
                    <a:pt x="17461" y="6444"/>
                    <a:pt x="17604" y="6366"/>
                    <a:pt x="17715" y="6256"/>
                  </a:cubicBezTo>
                  <a:cubicBezTo>
                    <a:pt x="19175" y="4907"/>
                    <a:pt x="18976" y="2728"/>
                    <a:pt x="17538" y="1423"/>
                  </a:cubicBezTo>
                  <a:cubicBezTo>
                    <a:pt x="16363" y="358"/>
                    <a:pt x="14655" y="1"/>
                    <a:pt x="1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5116375" y="9477613"/>
              <a:ext cx="415225" cy="375950"/>
            </a:xfrm>
            <a:custGeom>
              <a:avLst/>
              <a:gdLst/>
              <a:ahLst/>
              <a:cxnLst/>
              <a:rect l="l" t="t" r="r" b="b"/>
              <a:pathLst>
                <a:path w="16609" h="15038" extrusionOk="0">
                  <a:moveTo>
                    <a:pt x="9895" y="0"/>
                  </a:moveTo>
                  <a:cubicBezTo>
                    <a:pt x="9820" y="0"/>
                    <a:pt x="9752" y="2"/>
                    <a:pt x="9693" y="6"/>
                  </a:cubicBezTo>
                  <a:cubicBezTo>
                    <a:pt x="8056" y="117"/>
                    <a:pt x="6464" y="603"/>
                    <a:pt x="5038" y="1444"/>
                  </a:cubicBezTo>
                  <a:cubicBezTo>
                    <a:pt x="2185" y="3102"/>
                    <a:pt x="327" y="6331"/>
                    <a:pt x="139" y="9615"/>
                  </a:cubicBezTo>
                  <a:cubicBezTo>
                    <a:pt x="1" y="11871"/>
                    <a:pt x="723" y="15037"/>
                    <a:pt x="3437" y="15037"/>
                  </a:cubicBezTo>
                  <a:cubicBezTo>
                    <a:pt x="3543" y="15037"/>
                    <a:pt x="3653" y="15032"/>
                    <a:pt x="3766" y="15022"/>
                  </a:cubicBezTo>
                  <a:cubicBezTo>
                    <a:pt x="5159" y="14890"/>
                    <a:pt x="6486" y="14403"/>
                    <a:pt x="7647" y="13607"/>
                  </a:cubicBezTo>
                  <a:cubicBezTo>
                    <a:pt x="8587" y="12955"/>
                    <a:pt x="9030" y="12203"/>
                    <a:pt x="10235" y="12125"/>
                  </a:cubicBezTo>
                  <a:cubicBezTo>
                    <a:pt x="10276" y="12123"/>
                    <a:pt x="10318" y="12121"/>
                    <a:pt x="10362" y="12121"/>
                  </a:cubicBezTo>
                  <a:cubicBezTo>
                    <a:pt x="10691" y="12121"/>
                    <a:pt x="11093" y="12186"/>
                    <a:pt x="11473" y="12186"/>
                  </a:cubicBezTo>
                  <a:cubicBezTo>
                    <a:pt x="11905" y="12186"/>
                    <a:pt x="12308" y="12103"/>
                    <a:pt x="12546" y="11749"/>
                  </a:cubicBezTo>
                  <a:cubicBezTo>
                    <a:pt x="12988" y="11108"/>
                    <a:pt x="12225" y="10688"/>
                    <a:pt x="11772" y="10478"/>
                  </a:cubicBezTo>
                  <a:cubicBezTo>
                    <a:pt x="10716" y="9982"/>
                    <a:pt x="9554" y="9791"/>
                    <a:pt x="8399" y="9791"/>
                  </a:cubicBezTo>
                  <a:cubicBezTo>
                    <a:pt x="8163" y="9791"/>
                    <a:pt x="7927" y="9799"/>
                    <a:pt x="7692" y="9814"/>
                  </a:cubicBezTo>
                  <a:cubicBezTo>
                    <a:pt x="7667" y="9816"/>
                    <a:pt x="7644" y="9817"/>
                    <a:pt x="7620" y="9817"/>
                  </a:cubicBezTo>
                  <a:cubicBezTo>
                    <a:pt x="6598" y="9817"/>
                    <a:pt x="6632" y="8187"/>
                    <a:pt x="7692" y="8111"/>
                  </a:cubicBezTo>
                  <a:cubicBezTo>
                    <a:pt x="7924" y="8095"/>
                    <a:pt x="8181" y="8086"/>
                    <a:pt x="8454" y="8086"/>
                  </a:cubicBezTo>
                  <a:cubicBezTo>
                    <a:pt x="9854" y="8086"/>
                    <a:pt x="11689" y="8327"/>
                    <a:pt x="12966" y="9095"/>
                  </a:cubicBezTo>
                  <a:cubicBezTo>
                    <a:pt x="12977" y="9040"/>
                    <a:pt x="12999" y="8996"/>
                    <a:pt x="13021" y="8952"/>
                  </a:cubicBezTo>
                  <a:cubicBezTo>
                    <a:pt x="13618" y="7713"/>
                    <a:pt x="11451" y="6884"/>
                    <a:pt x="10622" y="6619"/>
                  </a:cubicBezTo>
                  <a:cubicBezTo>
                    <a:pt x="9948" y="6401"/>
                    <a:pt x="9245" y="6292"/>
                    <a:pt x="8541" y="6292"/>
                  </a:cubicBezTo>
                  <a:cubicBezTo>
                    <a:pt x="8101" y="6292"/>
                    <a:pt x="7661" y="6334"/>
                    <a:pt x="7227" y="6419"/>
                  </a:cubicBezTo>
                  <a:cubicBezTo>
                    <a:pt x="7169" y="6430"/>
                    <a:pt x="7114" y="6434"/>
                    <a:pt x="7059" y="6434"/>
                  </a:cubicBezTo>
                  <a:cubicBezTo>
                    <a:pt x="6109" y="6434"/>
                    <a:pt x="5748" y="4950"/>
                    <a:pt x="6774" y="4772"/>
                  </a:cubicBezTo>
                  <a:cubicBezTo>
                    <a:pt x="7363" y="4669"/>
                    <a:pt x="7958" y="4614"/>
                    <a:pt x="8552" y="4614"/>
                  </a:cubicBezTo>
                  <a:cubicBezTo>
                    <a:pt x="10055" y="4614"/>
                    <a:pt x="11543" y="4963"/>
                    <a:pt x="12867" y="5756"/>
                  </a:cubicBezTo>
                  <a:cubicBezTo>
                    <a:pt x="13066" y="5878"/>
                    <a:pt x="13254" y="6010"/>
                    <a:pt x="13442" y="6154"/>
                  </a:cubicBezTo>
                  <a:cubicBezTo>
                    <a:pt x="13961" y="5247"/>
                    <a:pt x="11606" y="3920"/>
                    <a:pt x="11042" y="3666"/>
                  </a:cubicBezTo>
                  <a:cubicBezTo>
                    <a:pt x="10105" y="3252"/>
                    <a:pt x="9102" y="3035"/>
                    <a:pt x="8086" y="3035"/>
                  </a:cubicBezTo>
                  <a:cubicBezTo>
                    <a:pt x="7855" y="3035"/>
                    <a:pt x="7624" y="3047"/>
                    <a:pt x="7393" y="3069"/>
                  </a:cubicBezTo>
                  <a:cubicBezTo>
                    <a:pt x="7369" y="3071"/>
                    <a:pt x="7345" y="3072"/>
                    <a:pt x="7322" y="3072"/>
                  </a:cubicBezTo>
                  <a:cubicBezTo>
                    <a:pt x="6299" y="3072"/>
                    <a:pt x="6333" y="1442"/>
                    <a:pt x="7393" y="1366"/>
                  </a:cubicBezTo>
                  <a:cubicBezTo>
                    <a:pt x="7631" y="1347"/>
                    <a:pt x="7869" y="1337"/>
                    <a:pt x="8107" y="1337"/>
                  </a:cubicBezTo>
                  <a:cubicBezTo>
                    <a:pt x="10018" y="1337"/>
                    <a:pt x="11884" y="1965"/>
                    <a:pt x="13408" y="3135"/>
                  </a:cubicBezTo>
                  <a:cubicBezTo>
                    <a:pt x="13574" y="3257"/>
                    <a:pt x="13729" y="3390"/>
                    <a:pt x="13884" y="3533"/>
                  </a:cubicBezTo>
                  <a:cubicBezTo>
                    <a:pt x="13928" y="3445"/>
                    <a:pt x="13983" y="3379"/>
                    <a:pt x="14050" y="3312"/>
                  </a:cubicBezTo>
                  <a:cubicBezTo>
                    <a:pt x="16608" y="934"/>
                    <a:pt x="11525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4936250" y="7912238"/>
              <a:ext cx="251300" cy="259750"/>
            </a:xfrm>
            <a:custGeom>
              <a:avLst/>
              <a:gdLst/>
              <a:ahLst/>
              <a:cxnLst/>
              <a:rect l="l" t="t" r="r" b="b"/>
              <a:pathLst>
                <a:path w="10052" h="10390" extrusionOk="0">
                  <a:moveTo>
                    <a:pt x="4652" y="1"/>
                  </a:moveTo>
                  <a:cubicBezTo>
                    <a:pt x="3605" y="1"/>
                    <a:pt x="2576" y="314"/>
                    <a:pt x="1703" y="909"/>
                  </a:cubicBezTo>
                  <a:cubicBezTo>
                    <a:pt x="1106" y="1329"/>
                    <a:pt x="641" y="1904"/>
                    <a:pt x="376" y="2579"/>
                  </a:cubicBezTo>
                  <a:cubicBezTo>
                    <a:pt x="133" y="3198"/>
                    <a:pt x="11" y="3850"/>
                    <a:pt x="11" y="4514"/>
                  </a:cubicBezTo>
                  <a:cubicBezTo>
                    <a:pt x="0" y="5807"/>
                    <a:pt x="343" y="7090"/>
                    <a:pt x="1017" y="8196"/>
                  </a:cubicBezTo>
                  <a:cubicBezTo>
                    <a:pt x="1780" y="9412"/>
                    <a:pt x="3052" y="10208"/>
                    <a:pt x="4478" y="10363"/>
                  </a:cubicBezTo>
                  <a:lnTo>
                    <a:pt x="4478" y="10352"/>
                  </a:lnTo>
                  <a:cubicBezTo>
                    <a:pt x="4674" y="10377"/>
                    <a:pt x="4871" y="10389"/>
                    <a:pt x="5067" y="10389"/>
                  </a:cubicBezTo>
                  <a:cubicBezTo>
                    <a:pt x="6087" y="10389"/>
                    <a:pt x="7092" y="10056"/>
                    <a:pt x="7917" y="9434"/>
                  </a:cubicBezTo>
                  <a:cubicBezTo>
                    <a:pt x="9001" y="8605"/>
                    <a:pt x="9709" y="7378"/>
                    <a:pt x="9874" y="6029"/>
                  </a:cubicBezTo>
                  <a:cubicBezTo>
                    <a:pt x="10051" y="4591"/>
                    <a:pt x="9642" y="3142"/>
                    <a:pt x="8758" y="2004"/>
                  </a:cubicBezTo>
                  <a:cubicBezTo>
                    <a:pt x="7984" y="1031"/>
                    <a:pt x="6900" y="356"/>
                    <a:pt x="5695" y="113"/>
                  </a:cubicBezTo>
                  <a:cubicBezTo>
                    <a:pt x="5551" y="80"/>
                    <a:pt x="5407" y="57"/>
                    <a:pt x="5252" y="35"/>
                  </a:cubicBezTo>
                  <a:cubicBezTo>
                    <a:pt x="5052" y="12"/>
                    <a:pt x="4852" y="1"/>
                    <a:pt x="4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4900050" y="7949913"/>
              <a:ext cx="181650" cy="183825"/>
            </a:xfrm>
            <a:custGeom>
              <a:avLst/>
              <a:gdLst/>
              <a:ahLst/>
              <a:cxnLst/>
              <a:rect l="l" t="t" r="r" b="b"/>
              <a:pathLst>
                <a:path w="7266" h="7353" extrusionOk="0">
                  <a:moveTo>
                    <a:pt x="3217" y="1"/>
                  </a:moveTo>
                  <a:cubicBezTo>
                    <a:pt x="2472" y="1"/>
                    <a:pt x="1726" y="273"/>
                    <a:pt x="1140" y="718"/>
                  </a:cubicBezTo>
                  <a:cubicBezTo>
                    <a:pt x="277" y="1381"/>
                    <a:pt x="1" y="2332"/>
                    <a:pt x="67" y="3394"/>
                  </a:cubicBezTo>
                  <a:cubicBezTo>
                    <a:pt x="133" y="4267"/>
                    <a:pt x="410" y="5119"/>
                    <a:pt x="863" y="5859"/>
                  </a:cubicBezTo>
                  <a:cubicBezTo>
                    <a:pt x="1471" y="6840"/>
                    <a:pt x="2523" y="7353"/>
                    <a:pt x="3587" y="7353"/>
                  </a:cubicBezTo>
                  <a:cubicBezTo>
                    <a:pt x="4324" y="7353"/>
                    <a:pt x="5067" y="7107"/>
                    <a:pt x="5673" y="6600"/>
                  </a:cubicBezTo>
                  <a:cubicBezTo>
                    <a:pt x="7144" y="5362"/>
                    <a:pt x="7265" y="3360"/>
                    <a:pt x="6248" y="1801"/>
                  </a:cubicBezTo>
                  <a:cubicBezTo>
                    <a:pt x="5717" y="961"/>
                    <a:pt x="4888" y="342"/>
                    <a:pt x="3926" y="87"/>
                  </a:cubicBezTo>
                  <a:cubicBezTo>
                    <a:pt x="3693" y="29"/>
                    <a:pt x="3455" y="1"/>
                    <a:pt x="3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4174950" y="7869838"/>
              <a:ext cx="251300" cy="259850"/>
            </a:xfrm>
            <a:custGeom>
              <a:avLst/>
              <a:gdLst/>
              <a:ahLst/>
              <a:cxnLst/>
              <a:rect l="l" t="t" r="r" b="b"/>
              <a:pathLst>
                <a:path w="10052" h="10394" extrusionOk="0">
                  <a:moveTo>
                    <a:pt x="4622" y="1"/>
                  </a:moveTo>
                  <a:cubicBezTo>
                    <a:pt x="3585" y="1"/>
                    <a:pt x="2568" y="315"/>
                    <a:pt x="1703" y="913"/>
                  </a:cubicBezTo>
                  <a:cubicBezTo>
                    <a:pt x="1106" y="1322"/>
                    <a:pt x="653" y="1908"/>
                    <a:pt x="377" y="2583"/>
                  </a:cubicBezTo>
                  <a:cubicBezTo>
                    <a:pt x="144" y="3202"/>
                    <a:pt x="12" y="3854"/>
                    <a:pt x="12" y="4518"/>
                  </a:cubicBezTo>
                  <a:cubicBezTo>
                    <a:pt x="1" y="5812"/>
                    <a:pt x="354" y="7094"/>
                    <a:pt x="1029" y="8200"/>
                  </a:cubicBezTo>
                  <a:cubicBezTo>
                    <a:pt x="1781" y="9416"/>
                    <a:pt x="3053" y="10212"/>
                    <a:pt x="4479" y="10356"/>
                  </a:cubicBezTo>
                  <a:cubicBezTo>
                    <a:pt x="4675" y="10381"/>
                    <a:pt x="4872" y="10393"/>
                    <a:pt x="5068" y="10393"/>
                  </a:cubicBezTo>
                  <a:cubicBezTo>
                    <a:pt x="6088" y="10393"/>
                    <a:pt x="7092" y="10060"/>
                    <a:pt x="7918" y="9438"/>
                  </a:cubicBezTo>
                  <a:cubicBezTo>
                    <a:pt x="9002" y="8609"/>
                    <a:pt x="9709" y="7382"/>
                    <a:pt x="9875" y="6033"/>
                  </a:cubicBezTo>
                  <a:cubicBezTo>
                    <a:pt x="10052" y="4595"/>
                    <a:pt x="9643" y="3147"/>
                    <a:pt x="8758" y="2008"/>
                  </a:cubicBezTo>
                  <a:cubicBezTo>
                    <a:pt x="7984" y="1035"/>
                    <a:pt x="6901" y="360"/>
                    <a:pt x="5695" y="106"/>
                  </a:cubicBezTo>
                  <a:cubicBezTo>
                    <a:pt x="5552" y="84"/>
                    <a:pt x="5408" y="51"/>
                    <a:pt x="5253" y="40"/>
                  </a:cubicBezTo>
                  <a:cubicBezTo>
                    <a:pt x="5043" y="13"/>
                    <a:pt x="4832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4138725" y="7907738"/>
              <a:ext cx="181625" cy="183700"/>
            </a:xfrm>
            <a:custGeom>
              <a:avLst/>
              <a:gdLst/>
              <a:ahLst/>
              <a:cxnLst/>
              <a:rect l="l" t="t" r="r" b="b"/>
              <a:pathLst>
                <a:path w="7265" h="7348" extrusionOk="0">
                  <a:moveTo>
                    <a:pt x="3231" y="1"/>
                  </a:moveTo>
                  <a:cubicBezTo>
                    <a:pt x="2485" y="1"/>
                    <a:pt x="1731" y="269"/>
                    <a:pt x="1150" y="724"/>
                  </a:cubicBezTo>
                  <a:cubicBezTo>
                    <a:pt x="277" y="1387"/>
                    <a:pt x="0" y="2327"/>
                    <a:pt x="78" y="3389"/>
                  </a:cubicBezTo>
                  <a:cubicBezTo>
                    <a:pt x="133" y="4262"/>
                    <a:pt x="409" y="5114"/>
                    <a:pt x="874" y="5855"/>
                  </a:cubicBezTo>
                  <a:cubicBezTo>
                    <a:pt x="1475" y="6835"/>
                    <a:pt x="2524" y="7348"/>
                    <a:pt x="3588" y="7348"/>
                  </a:cubicBezTo>
                  <a:cubicBezTo>
                    <a:pt x="4324" y="7348"/>
                    <a:pt x="5067" y="7102"/>
                    <a:pt x="5673" y="6596"/>
                  </a:cubicBezTo>
                  <a:cubicBezTo>
                    <a:pt x="7143" y="5357"/>
                    <a:pt x="7265" y="3356"/>
                    <a:pt x="6248" y="1797"/>
                  </a:cubicBezTo>
                  <a:cubicBezTo>
                    <a:pt x="5717" y="956"/>
                    <a:pt x="4888" y="348"/>
                    <a:pt x="3926" y="83"/>
                  </a:cubicBezTo>
                  <a:cubicBezTo>
                    <a:pt x="3699" y="27"/>
                    <a:pt x="3465" y="1"/>
                    <a:pt x="3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4882900" y="7107438"/>
              <a:ext cx="892375" cy="1770325"/>
            </a:xfrm>
            <a:custGeom>
              <a:avLst/>
              <a:gdLst/>
              <a:ahLst/>
              <a:cxnLst/>
              <a:rect l="l" t="t" r="r" b="b"/>
              <a:pathLst>
                <a:path w="35695" h="70813" extrusionOk="0">
                  <a:moveTo>
                    <a:pt x="17550" y="0"/>
                  </a:moveTo>
                  <a:cubicBezTo>
                    <a:pt x="15551" y="0"/>
                    <a:pt x="13490" y="372"/>
                    <a:pt x="11500" y="1100"/>
                  </a:cubicBezTo>
                  <a:cubicBezTo>
                    <a:pt x="7387" y="2615"/>
                    <a:pt x="4069" y="5932"/>
                    <a:pt x="2167" y="10466"/>
                  </a:cubicBezTo>
                  <a:cubicBezTo>
                    <a:pt x="697" y="13960"/>
                    <a:pt x="0" y="18129"/>
                    <a:pt x="78" y="22862"/>
                  </a:cubicBezTo>
                  <a:cubicBezTo>
                    <a:pt x="188" y="28866"/>
                    <a:pt x="1272" y="33875"/>
                    <a:pt x="3295" y="37734"/>
                  </a:cubicBezTo>
                  <a:cubicBezTo>
                    <a:pt x="4235" y="39547"/>
                    <a:pt x="5551" y="41140"/>
                    <a:pt x="7143" y="42411"/>
                  </a:cubicBezTo>
                  <a:cubicBezTo>
                    <a:pt x="7696" y="42843"/>
                    <a:pt x="8271" y="43241"/>
                    <a:pt x="8868" y="43594"/>
                  </a:cubicBezTo>
                  <a:cubicBezTo>
                    <a:pt x="9222" y="43805"/>
                    <a:pt x="9233" y="43948"/>
                    <a:pt x="9289" y="44446"/>
                  </a:cubicBezTo>
                  <a:lnTo>
                    <a:pt x="9322" y="44689"/>
                  </a:lnTo>
                  <a:cubicBezTo>
                    <a:pt x="9377" y="45143"/>
                    <a:pt x="9432" y="45596"/>
                    <a:pt x="9477" y="46038"/>
                  </a:cubicBezTo>
                  <a:cubicBezTo>
                    <a:pt x="9576" y="46967"/>
                    <a:pt x="9653" y="47885"/>
                    <a:pt x="9698" y="48758"/>
                  </a:cubicBezTo>
                  <a:cubicBezTo>
                    <a:pt x="9808" y="50561"/>
                    <a:pt x="9797" y="52374"/>
                    <a:pt x="9676" y="54188"/>
                  </a:cubicBezTo>
                  <a:cubicBezTo>
                    <a:pt x="9676" y="54251"/>
                    <a:pt x="15823" y="70812"/>
                    <a:pt x="20662" y="70812"/>
                  </a:cubicBezTo>
                  <a:cubicBezTo>
                    <a:pt x="20892" y="70812"/>
                    <a:pt x="21118" y="70775"/>
                    <a:pt x="21341" y="70697"/>
                  </a:cubicBezTo>
                  <a:cubicBezTo>
                    <a:pt x="23719" y="69856"/>
                    <a:pt x="25610" y="66627"/>
                    <a:pt x="26118" y="64184"/>
                  </a:cubicBezTo>
                  <a:cubicBezTo>
                    <a:pt x="26693" y="61353"/>
                    <a:pt x="26682" y="58390"/>
                    <a:pt x="26704" y="55515"/>
                  </a:cubicBezTo>
                  <a:cubicBezTo>
                    <a:pt x="26715" y="54884"/>
                    <a:pt x="26748" y="54254"/>
                    <a:pt x="26782" y="53624"/>
                  </a:cubicBezTo>
                  <a:cubicBezTo>
                    <a:pt x="26804" y="53115"/>
                    <a:pt x="26815" y="52595"/>
                    <a:pt x="26815" y="52087"/>
                  </a:cubicBezTo>
                  <a:cubicBezTo>
                    <a:pt x="26793" y="50970"/>
                    <a:pt x="26726" y="49853"/>
                    <a:pt x="26594" y="48736"/>
                  </a:cubicBezTo>
                  <a:cubicBezTo>
                    <a:pt x="26472" y="47686"/>
                    <a:pt x="26516" y="46602"/>
                    <a:pt x="26494" y="45541"/>
                  </a:cubicBezTo>
                  <a:cubicBezTo>
                    <a:pt x="26494" y="45076"/>
                    <a:pt x="26350" y="44435"/>
                    <a:pt x="26616" y="44037"/>
                  </a:cubicBezTo>
                  <a:cubicBezTo>
                    <a:pt x="26870" y="43628"/>
                    <a:pt x="27511" y="43429"/>
                    <a:pt x="27909" y="43152"/>
                  </a:cubicBezTo>
                  <a:cubicBezTo>
                    <a:pt x="28473" y="42754"/>
                    <a:pt x="29004" y="42323"/>
                    <a:pt x="29513" y="41847"/>
                  </a:cubicBezTo>
                  <a:cubicBezTo>
                    <a:pt x="30608" y="40830"/>
                    <a:pt x="31559" y="39647"/>
                    <a:pt x="32310" y="38342"/>
                  </a:cubicBezTo>
                  <a:cubicBezTo>
                    <a:pt x="34732" y="34196"/>
                    <a:pt x="35694" y="28866"/>
                    <a:pt x="35252" y="22065"/>
                  </a:cubicBezTo>
                  <a:cubicBezTo>
                    <a:pt x="34854" y="15906"/>
                    <a:pt x="32885" y="5037"/>
                    <a:pt x="24150" y="1487"/>
                  </a:cubicBezTo>
                  <a:cubicBezTo>
                    <a:pt x="24050" y="1443"/>
                    <a:pt x="23962" y="1410"/>
                    <a:pt x="23873" y="1388"/>
                  </a:cubicBezTo>
                  <a:cubicBezTo>
                    <a:pt x="23796" y="1355"/>
                    <a:pt x="23697" y="1321"/>
                    <a:pt x="23586" y="1277"/>
                  </a:cubicBezTo>
                  <a:cubicBezTo>
                    <a:pt x="22248" y="669"/>
                    <a:pt x="20822" y="271"/>
                    <a:pt x="19362" y="105"/>
                  </a:cubicBezTo>
                  <a:cubicBezTo>
                    <a:pt x="18766" y="35"/>
                    <a:pt x="18161" y="0"/>
                    <a:pt x="1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4848625" y="7144838"/>
              <a:ext cx="811925" cy="1677750"/>
            </a:xfrm>
            <a:custGeom>
              <a:avLst/>
              <a:gdLst/>
              <a:ahLst/>
              <a:cxnLst/>
              <a:rect l="l" t="t" r="r" b="b"/>
              <a:pathLst>
                <a:path w="32477" h="67110" extrusionOk="0">
                  <a:moveTo>
                    <a:pt x="16517" y="0"/>
                  </a:moveTo>
                  <a:cubicBezTo>
                    <a:pt x="14930" y="0"/>
                    <a:pt x="13322" y="255"/>
                    <a:pt x="11755" y="699"/>
                  </a:cubicBezTo>
                  <a:cubicBezTo>
                    <a:pt x="8039" y="1749"/>
                    <a:pt x="5076" y="4226"/>
                    <a:pt x="3196" y="7555"/>
                  </a:cubicBezTo>
                  <a:cubicBezTo>
                    <a:pt x="1349" y="10817"/>
                    <a:pt x="531" y="14576"/>
                    <a:pt x="299" y="18292"/>
                  </a:cubicBezTo>
                  <a:cubicBezTo>
                    <a:pt x="0" y="22980"/>
                    <a:pt x="553" y="27679"/>
                    <a:pt x="1924" y="32169"/>
                  </a:cubicBezTo>
                  <a:cubicBezTo>
                    <a:pt x="3074" y="35840"/>
                    <a:pt x="5109" y="38892"/>
                    <a:pt x="8338" y="40827"/>
                  </a:cubicBezTo>
                  <a:cubicBezTo>
                    <a:pt x="8515" y="40982"/>
                    <a:pt x="8669" y="41159"/>
                    <a:pt x="8813" y="41336"/>
                  </a:cubicBezTo>
                  <a:cubicBezTo>
                    <a:pt x="8935" y="41490"/>
                    <a:pt x="9034" y="41656"/>
                    <a:pt x="9123" y="41822"/>
                  </a:cubicBezTo>
                  <a:cubicBezTo>
                    <a:pt x="9300" y="42342"/>
                    <a:pt x="9421" y="42873"/>
                    <a:pt x="9510" y="43414"/>
                  </a:cubicBezTo>
                  <a:cubicBezTo>
                    <a:pt x="9521" y="43436"/>
                    <a:pt x="9521" y="43459"/>
                    <a:pt x="9543" y="43481"/>
                  </a:cubicBezTo>
                  <a:cubicBezTo>
                    <a:pt x="9919" y="46433"/>
                    <a:pt x="10030" y="49419"/>
                    <a:pt x="9864" y="52393"/>
                  </a:cubicBezTo>
                  <a:cubicBezTo>
                    <a:pt x="10379" y="55913"/>
                    <a:pt x="16956" y="67109"/>
                    <a:pt x="19648" y="67109"/>
                  </a:cubicBezTo>
                  <a:cubicBezTo>
                    <a:pt x="19729" y="67109"/>
                    <a:pt x="19808" y="67099"/>
                    <a:pt x="19882" y="67078"/>
                  </a:cubicBezTo>
                  <a:cubicBezTo>
                    <a:pt x="21640" y="66580"/>
                    <a:pt x="22392" y="64368"/>
                    <a:pt x="22834" y="62809"/>
                  </a:cubicBezTo>
                  <a:cubicBezTo>
                    <a:pt x="23464" y="60554"/>
                    <a:pt x="23719" y="58187"/>
                    <a:pt x="23874" y="55854"/>
                  </a:cubicBezTo>
                  <a:cubicBezTo>
                    <a:pt x="23984" y="54262"/>
                    <a:pt x="24073" y="52681"/>
                    <a:pt x="24028" y="51088"/>
                  </a:cubicBezTo>
                  <a:cubicBezTo>
                    <a:pt x="23984" y="49551"/>
                    <a:pt x="23719" y="48047"/>
                    <a:pt x="23641" y="46522"/>
                  </a:cubicBezTo>
                  <a:cubicBezTo>
                    <a:pt x="23575" y="45139"/>
                    <a:pt x="23387" y="43624"/>
                    <a:pt x="23918" y="42286"/>
                  </a:cubicBezTo>
                  <a:cubicBezTo>
                    <a:pt x="24515" y="40794"/>
                    <a:pt x="25997" y="40285"/>
                    <a:pt x="27125" y="39268"/>
                  </a:cubicBezTo>
                  <a:cubicBezTo>
                    <a:pt x="28275" y="38228"/>
                    <a:pt x="29225" y="37001"/>
                    <a:pt x="29955" y="35630"/>
                  </a:cubicBezTo>
                  <a:cubicBezTo>
                    <a:pt x="31901" y="31992"/>
                    <a:pt x="32421" y="27713"/>
                    <a:pt x="32443" y="23632"/>
                  </a:cubicBezTo>
                  <a:cubicBezTo>
                    <a:pt x="32476" y="16080"/>
                    <a:pt x="30707" y="5918"/>
                    <a:pt x="23409" y="1982"/>
                  </a:cubicBezTo>
                  <a:cubicBezTo>
                    <a:pt x="23077" y="1783"/>
                    <a:pt x="22967" y="1716"/>
                    <a:pt x="22735" y="1584"/>
                  </a:cubicBezTo>
                  <a:cubicBezTo>
                    <a:pt x="20808" y="473"/>
                    <a:pt x="18682" y="0"/>
                    <a:pt x="16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4848075" y="7144838"/>
              <a:ext cx="811100" cy="785150"/>
            </a:xfrm>
            <a:custGeom>
              <a:avLst/>
              <a:gdLst/>
              <a:ahLst/>
              <a:cxnLst/>
              <a:rect l="l" t="t" r="r" b="b"/>
              <a:pathLst>
                <a:path w="32444" h="31406" extrusionOk="0">
                  <a:moveTo>
                    <a:pt x="16495" y="0"/>
                  </a:moveTo>
                  <a:cubicBezTo>
                    <a:pt x="14908" y="0"/>
                    <a:pt x="13300" y="255"/>
                    <a:pt x="11733" y="699"/>
                  </a:cubicBezTo>
                  <a:cubicBezTo>
                    <a:pt x="8017" y="1749"/>
                    <a:pt x="5054" y="4226"/>
                    <a:pt x="3174" y="7555"/>
                  </a:cubicBezTo>
                  <a:cubicBezTo>
                    <a:pt x="1327" y="10817"/>
                    <a:pt x="509" y="14576"/>
                    <a:pt x="277" y="18292"/>
                  </a:cubicBezTo>
                  <a:cubicBezTo>
                    <a:pt x="0" y="22715"/>
                    <a:pt x="476" y="27149"/>
                    <a:pt x="1681" y="31406"/>
                  </a:cubicBezTo>
                  <a:cubicBezTo>
                    <a:pt x="1659" y="29891"/>
                    <a:pt x="1891" y="28365"/>
                    <a:pt x="2378" y="26916"/>
                  </a:cubicBezTo>
                  <a:cubicBezTo>
                    <a:pt x="3119" y="24738"/>
                    <a:pt x="4645" y="23046"/>
                    <a:pt x="5695" y="21034"/>
                  </a:cubicBezTo>
                  <a:cubicBezTo>
                    <a:pt x="6414" y="19607"/>
                    <a:pt x="6934" y="18081"/>
                    <a:pt x="7221" y="16511"/>
                  </a:cubicBezTo>
                  <a:cubicBezTo>
                    <a:pt x="7573" y="16577"/>
                    <a:pt x="7926" y="16610"/>
                    <a:pt x="8277" y="16610"/>
                  </a:cubicBezTo>
                  <a:cubicBezTo>
                    <a:pt x="9749" y="16610"/>
                    <a:pt x="11181" y="16041"/>
                    <a:pt x="12252" y="14996"/>
                  </a:cubicBezTo>
                  <a:cubicBezTo>
                    <a:pt x="13060" y="15383"/>
                    <a:pt x="13908" y="15568"/>
                    <a:pt x="14746" y="15568"/>
                  </a:cubicBezTo>
                  <a:cubicBezTo>
                    <a:pt x="16329" y="15568"/>
                    <a:pt x="17873" y="14907"/>
                    <a:pt x="19031" y="13692"/>
                  </a:cubicBezTo>
                  <a:cubicBezTo>
                    <a:pt x="19739" y="14050"/>
                    <a:pt x="20501" y="14224"/>
                    <a:pt x="21257" y="14224"/>
                  </a:cubicBezTo>
                  <a:cubicBezTo>
                    <a:pt x="22555" y="14224"/>
                    <a:pt x="23834" y="13712"/>
                    <a:pt x="24792" y="12741"/>
                  </a:cubicBezTo>
                  <a:cubicBezTo>
                    <a:pt x="25520" y="12982"/>
                    <a:pt x="26281" y="13101"/>
                    <a:pt x="27045" y="13101"/>
                  </a:cubicBezTo>
                  <a:cubicBezTo>
                    <a:pt x="27684" y="13101"/>
                    <a:pt x="28325" y="13017"/>
                    <a:pt x="28949" y="12851"/>
                  </a:cubicBezTo>
                  <a:lnTo>
                    <a:pt x="32421" y="23721"/>
                  </a:lnTo>
                  <a:lnTo>
                    <a:pt x="32421" y="23632"/>
                  </a:lnTo>
                  <a:cubicBezTo>
                    <a:pt x="32443" y="16080"/>
                    <a:pt x="30674" y="5918"/>
                    <a:pt x="23387" y="1982"/>
                  </a:cubicBezTo>
                  <a:cubicBezTo>
                    <a:pt x="23055" y="1783"/>
                    <a:pt x="22934" y="1716"/>
                    <a:pt x="22702" y="1584"/>
                  </a:cubicBezTo>
                  <a:cubicBezTo>
                    <a:pt x="20781" y="473"/>
                    <a:pt x="18658" y="0"/>
                    <a:pt x="1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4541225" y="8171038"/>
              <a:ext cx="312400" cy="447600"/>
            </a:xfrm>
            <a:custGeom>
              <a:avLst/>
              <a:gdLst/>
              <a:ahLst/>
              <a:cxnLst/>
              <a:rect l="l" t="t" r="r" b="b"/>
              <a:pathLst>
                <a:path w="12496" h="17904" extrusionOk="0">
                  <a:moveTo>
                    <a:pt x="12495" y="0"/>
                  </a:moveTo>
                  <a:lnTo>
                    <a:pt x="12495" y="0"/>
                  </a:lnTo>
                  <a:cubicBezTo>
                    <a:pt x="9897" y="719"/>
                    <a:pt x="7232" y="1194"/>
                    <a:pt x="4545" y="1438"/>
                  </a:cubicBezTo>
                  <a:cubicBezTo>
                    <a:pt x="4296" y="1457"/>
                    <a:pt x="4025" y="1459"/>
                    <a:pt x="3744" y="1459"/>
                  </a:cubicBezTo>
                  <a:cubicBezTo>
                    <a:pt x="3653" y="1459"/>
                    <a:pt x="3561" y="1459"/>
                    <a:pt x="3468" y="1459"/>
                  </a:cubicBezTo>
                  <a:cubicBezTo>
                    <a:pt x="2188" y="1459"/>
                    <a:pt x="804" y="1506"/>
                    <a:pt x="454" y="2897"/>
                  </a:cubicBezTo>
                  <a:cubicBezTo>
                    <a:pt x="0" y="4677"/>
                    <a:pt x="1593" y="7519"/>
                    <a:pt x="2289" y="9078"/>
                  </a:cubicBezTo>
                  <a:cubicBezTo>
                    <a:pt x="3395" y="11610"/>
                    <a:pt x="4755" y="14353"/>
                    <a:pt x="6635" y="16398"/>
                  </a:cubicBezTo>
                  <a:cubicBezTo>
                    <a:pt x="7585" y="17431"/>
                    <a:pt x="8704" y="17904"/>
                    <a:pt x="9807" y="17904"/>
                  </a:cubicBezTo>
                  <a:cubicBezTo>
                    <a:pt x="10323" y="17904"/>
                    <a:pt x="10834" y="17801"/>
                    <a:pt x="11323" y="17604"/>
                  </a:cubicBezTo>
                  <a:cubicBezTo>
                    <a:pt x="11434" y="16664"/>
                    <a:pt x="11511" y="15735"/>
                    <a:pt x="11578" y="14806"/>
                  </a:cubicBezTo>
                  <a:cubicBezTo>
                    <a:pt x="11688" y="13214"/>
                    <a:pt x="11777" y="11633"/>
                    <a:pt x="11732" y="10040"/>
                  </a:cubicBezTo>
                  <a:cubicBezTo>
                    <a:pt x="11688" y="8503"/>
                    <a:pt x="11423" y="6999"/>
                    <a:pt x="11345" y="5474"/>
                  </a:cubicBezTo>
                  <a:cubicBezTo>
                    <a:pt x="11279" y="4091"/>
                    <a:pt x="11091" y="2576"/>
                    <a:pt x="11622" y="1238"/>
                  </a:cubicBezTo>
                  <a:cubicBezTo>
                    <a:pt x="11821" y="763"/>
                    <a:pt x="12119" y="343"/>
                    <a:pt x="1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4910275" y="8087763"/>
              <a:ext cx="131875" cy="127275"/>
            </a:xfrm>
            <a:custGeom>
              <a:avLst/>
              <a:gdLst/>
              <a:ahLst/>
              <a:cxnLst/>
              <a:rect l="l" t="t" r="r" b="b"/>
              <a:pathLst>
                <a:path w="5275" h="5091" extrusionOk="0">
                  <a:moveTo>
                    <a:pt x="3024" y="0"/>
                  </a:moveTo>
                  <a:cubicBezTo>
                    <a:pt x="2912" y="0"/>
                    <a:pt x="2799" y="12"/>
                    <a:pt x="2687" y="36"/>
                  </a:cubicBezTo>
                  <a:lnTo>
                    <a:pt x="2676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9" y="4169"/>
                    <a:pt x="1353" y="5091"/>
                    <a:pt x="2570" y="5091"/>
                  </a:cubicBezTo>
                  <a:cubicBezTo>
                    <a:pt x="2772" y="5091"/>
                    <a:pt x="2979" y="5065"/>
                    <a:pt x="3185" y="5012"/>
                  </a:cubicBezTo>
                  <a:cubicBezTo>
                    <a:pt x="4634" y="4614"/>
                    <a:pt x="5275" y="2822"/>
                    <a:pt x="4888" y="1473"/>
                  </a:cubicBezTo>
                  <a:cubicBezTo>
                    <a:pt x="4645" y="609"/>
                    <a:pt x="3839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4875175" y="8120188"/>
              <a:ext cx="61675" cy="62775"/>
            </a:xfrm>
            <a:custGeom>
              <a:avLst/>
              <a:gdLst/>
              <a:ahLst/>
              <a:cxnLst/>
              <a:rect l="l" t="t" r="r" b="b"/>
              <a:pathLst>
                <a:path w="2467" h="2511" extrusionOk="0">
                  <a:moveTo>
                    <a:pt x="1586" y="0"/>
                  </a:moveTo>
                  <a:cubicBezTo>
                    <a:pt x="1540" y="0"/>
                    <a:pt x="1494" y="4"/>
                    <a:pt x="1449" y="10"/>
                  </a:cubicBezTo>
                  <a:cubicBezTo>
                    <a:pt x="764" y="99"/>
                    <a:pt x="1" y="652"/>
                    <a:pt x="34" y="1404"/>
                  </a:cubicBezTo>
                  <a:cubicBezTo>
                    <a:pt x="56" y="2021"/>
                    <a:pt x="554" y="2510"/>
                    <a:pt x="1176" y="2510"/>
                  </a:cubicBezTo>
                  <a:cubicBezTo>
                    <a:pt x="1190" y="2510"/>
                    <a:pt x="1203" y="2510"/>
                    <a:pt x="1217" y="2510"/>
                  </a:cubicBezTo>
                  <a:cubicBezTo>
                    <a:pt x="2124" y="2454"/>
                    <a:pt x="2467" y="1293"/>
                    <a:pt x="2234" y="541"/>
                  </a:cubicBezTo>
                  <a:cubicBezTo>
                    <a:pt x="2190" y="342"/>
                    <a:pt x="2080" y="176"/>
                    <a:pt x="1914" y="77"/>
                  </a:cubicBezTo>
                  <a:cubicBezTo>
                    <a:pt x="1812" y="22"/>
                    <a:pt x="1699" y="0"/>
                    <a:pt x="1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4075700" y="8027763"/>
              <a:ext cx="131875" cy="127300"/>
            </a:xfrm>
            <a:custGeom>
              <a:avLst/>
              <a:gdLst/>
              <a:ahLst/>
              <a:cxnLst/>
              <a:rect l="l" t="t" r="r" b="b"/>
              <a:pathLst>
                <a:path w="5275" h="5092" extrusionOk="0">
                  <a:moveTo>
                    <a:pt x="3031" y="1"/>
                  </a:moveTo>
                  <a:cubicBezTo>
                    <a:pt x="2920" y="1"/>
                    <a:pt x="2808" y="12"/>
                    <a:pt x="2698" y="36"/>
                  </a:cubicBezTo>
                  <a:lnTo>
                    <a:pt x="2665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8" y="4169"/>
                    <a:pt x="1353" y="5091"/>
                    <a:pt x="2570" y="5091"/>
                  </a:cubicBezTo>
                  <a:cubicBezTo>
                    <a:pt x="2772" y="5091"/>
                    <a:pt x="2978" y="5066"/>
                    <a:pt x="3185" y="5012"/>
                  </a:cubicBezTo>
                  <a:cubicBezTo>
                    <a:pt x="4633" y="4614"/>
                    <a:pt x="5275" y="2823"/>
                    <a:pt x="4888" y="1474"/>
                  </a:cubicBezTo>
                  <a:cubicBezTo>
                    <a:pt x="4645" y="609"/>
                    <a:pt x="38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4040600" y="8060238"/>
              <a:ext cx="61675" cy="63000"/>
            </a:xfrm>
            <a:custGeom>
              <a:avLst/>
              <a:gdLst/>
              <a:ahLst/>
              <a:cxnLst/>
              <a:rect l="l" t="t" r="r" b="b"/>
              <a:pathLst>
                <a:path w="2467" h="2520" extrusionOk="0">
                  <a:moveTo>
                    <a:pt x="1556" y="1"/>
                  </a:moveTo>
                  <a:cubicBezTo>
                    <a:pt x="1516" y="1"/>
                    <a:pt x="1477" y="3"/>
                    <a:pt x="1438" y="9"/>
                  </a:cubicBezTo>
                  <a:cubicBezTo>
                    <a:pt x="753" y="97"/>
                    <a:pt x="1" y="650"/>
                    <a:pt x="34" y="1413"/>
                  </a:cubicBezTo>
                  <a:cubicBezTo>
                    <a:pt x="45" y="2030"/>
                    <a:pt x="553" y="2520"/>
                    <a:pt x="1165" y="2520"/>
                  </a:cubicBezTo>
                  <a:cubicBezTo>
                    <a:pt x="1179" y="2520"/>
                    <a:pt x="1192" y="2520"/>
                    <a:pt x="1206" y="2519"/>
                  </a:cubicBezTo>
                  <a:cubicBezTo>
                    <a:pt x="2124" y="2453"/>
                    <a:pt x="2466" y="1292"/>
                    <a:pt x="2234" y="540"/>
                  </a:cubicBezTo>
                  <a:cubicBezTo>
                    <a:pt x="2190" y="341"/>
                    <a:pt x="2068" y="175"/>
                    <a:pt x="1914" y="75"/>
                  </a:cubicBezTo>
                  <a:cubicBezTo>
                    <a:pt x="1797" y="26"/>
                    <a:pt x="1675" y="1"/>
                    <a:pt x="1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4633000" y="7757313"/>
              <a:ext cx="67200" cy="92650"/>
            </a:xfrm>
            <a:custGeom>
              <a:avLst/>
              <a:gdLst/>
              <a:ahLst/>
              <a:cxnLst/>
              <a:rect l="l" t="t" r="r" b="b"/>
              <a:pathLst>
                <a:path w="2688" h="3706" extrusionOk="0">
                  <a:moveTo>
                    <a:pt x="1391" y="0"/>
                  </a:moveTo>
                  <a:cubicBezTo>
                    <a:pt x="1066" y="0"/>
                    <a:pt x="740" y="216"/>
                    <a:pt x="531" y="549"/>
                  </a:cubicBezTo>
                  <a:cubicBezTo>
                    <a:pt x="0" y="1378"/>
                    <a:pt x="188" y="2771"/>
                    <a:pt x="907" y="3435"/>
                  </a:cubicBezTo>
                  <a:cubicBezTo>
                    <a:pt x="1103" y="3613"/>
                    <a:pt x="1358" y="3706"/>
                    <a:pt x="1604" y="3706"/>
                  </a:cubicBezTo>
                  <a:cubicBezTo>
                    <a:pt x="1954" y="3706"/>
                    <a:pt x="2287" y="3517"/>
                    <a:pt x="2411" y="3114"/>
                  </a:cubicBezTo>
                  <a:cubicBezTo>
                    <a:pt x="2687" y="2229"/>
                    <a:pt x="2577" y="1256"/>
                    <a:pt x="2101" y="460"/>
                  </a:cubicBezTo>
                  <a:cubicBezTo>
                    <a:pt x="1905" y="137"/>
                    <a:pt x="1648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4278600" y="7698713"/>
              <a:ext cx="64975" cy="92775"/>
            </a:xfrm>
            <a:custGeom>
              <a:avLst/>
              <a:gdLst/>
              <a:ahLst/>
              <a:cxnLst/>
              <a:rect l="l" t="t" r="r" b="b"/>
              <a:pathLst>
                <a:path w="2599" h="3711" extrusionOk="0">
                  <a:moveTo>
                    <a:pt x="1446" y="1"/>
                  </a:moveTo>
                  <a:cubicBezTo>
                    <a:pt x="1146" y="1"/>
                    <a:pt x="835" y="177"/>
                    <a:pt x="608" y="460"/>
                  </a:cubicBezTo>
                  <a:cubicBezTo>
                    <a:pt x="0" y="1234"/>
                    <a:pt x="55" y="2638"/>
                    <a:pt x="708" y="3368"/>
                  </a:cubicBezTo>
                  <a:cubicBezTo>
                    <a:pt x="903" y="3590"/>
                    <a:pt x="1185" y="3710"/>
                    <a:pt x="1458" y="3710"/>
                  </a:cubicBezTo>
                  <a:cubicBezTo>
                    <a:pt x="1772" y="3710"/>
                    <a:pt x="2075" y="3551"/>
                    <a:pt x="2223" y="3202"/>
                  </a:cubicBezTo>
                  <a:cubicBezTo>
                    <a:pt x="2599" y="2351"/>
                    <a:pt x="2576" y="1378"/>
                    <a:pt x="2189" y="537"/>
                  </a:cubicBezTo>
                  <a:cubicBezTo>
                    <a:pt x="2006" y="160"/>
                    <a:pt x="1731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4459650" y="7706588"/>
              <a:ext cx="137650" cy="215550"/>
            </a:xfrm>
            <a:custGeom>
              <a:avLst/>
              <a:gdLst/>
              <a:ahLst/>
              <a:cxnLst/>
              <a:rect l="l" t="t" r="r" b="b"/>
              <a:pathLst>
                <a:path w="5506" h="8622" extrusionOk="0">
                  <a:moveTo>
                    <a:pt x="3112" y="0"/>
                  </a:moveTo>
                  <a:cubicBezTo>
                    <a:pt x="2588" y="0"/>
                    <a:pt x="2081" y="408"/>
                    <a:pt x="2321" y="1030"/>
                  </a:cubicBezTo>
                  <a:cubicBezTo>
                    <a:pt x="2719" y="2047"/>
                    <a:pt x="3040" y="3109"/>
                    <a:pt x="3272" y="4181"/>
                  </a:cubicBezTo>
                  <a:cubicBezTo>
                    <a:pt x="3372" y="4634"/>
                    <a:pt x="3549" y="5287"/>
                    <a:pt x="3505" y="5740"/>
                  </a:cubicBezTo>
                  <a:cubicBezTo>
                    <a:pt x="3403" y="6752"/>
                    <a:pt x="2749" y="6948"/>
                    <a:pt x="2019" y="6948"/>
                  </a:cubicBezTo>
                  <a:cubicBezTo>
                    <a:pt x="1712" y="6948"/>
                    <a:pt x="1392" y="6913"/>
                    <a:pt x="1094" y="6890"/>
                  </a:cubicBezTo>
                  <a:cubicBezTo>
                    <a:pt x="1066" y="6888"/>
                    <a:pt x="1039" y="6887"/>
                    <a:pt x="1013" y="6887"/>
                  </a:cubicBezTo>
                  <a:cubicBezTo>
                    <a:pt x="1" y="6887"/>
                    <a:pt x="38" y="8507"/>
                    <a:pt x="1094" y="8593"/>
                  </a:cubicBezTo>
                  <a:cubicBezTo>
                    <a:pt x="1316" y="8611"/>
                    <a:pt x="1542" y="8622"/>
                    <a:pt x="1768" y="8622"/>
                  </a:cubicBezTo>
                  <a:cubicBezTo>
                    <a:pt x="3305" y="8622"/>
                    <a:pt x="4835" y="8138"/>
                    <a:pt x="5163" y="6393"/>
                  </a:cubicBezTo>
                  <a:cubicBezTo>
                    <a:pt x="5506" y="4568"/>
                    <a:pt x="4599" y="2246"/>
                    <a:pt x="3958" y="576"/>
                  </a:cubicBezTo>
                  <a:cubicBezTo>
                    <a:pt x="3805" y="174"/>
                    <a:pt x="3455" y="0"/>
                    <a:pt x="3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4566675" y="7948638"/>
              <a:ext cx="281325" cy="70475"/>
            </a:xfrm>
            <a:custGeom>
              <a:avLst/>
              <a:gdLst/>
              <a:ahLst/>
              <a:cxnLst/>
              <a:rect l="l" t="t" r="r" b="b"/>
              <a:pathLst>
                <a:path w="11253" h="2819" extrusionOk="0">
                  <a:moveTo>
                    <a:pt x="1033" y="1"/>
                  </a:moveTo>
                  <a:cubicBezTo>
                    <a:pt x="286" y="1"/>
                    <a:pt x="0" y="1301"/>
                    <a:pt x="864" y="1709"/>
                  </a:cubicBezTo>
                  <a:cubicBezTo>
                    <a:pt x="2457" y="2456"/>
                    <a:pt x="4127" y="2818"/>
                    <a:pt x="5804" y="2818"/>
                  </a:cubicBezTo>
                  <a:cubicBezTo>
                    <a:pt x="7327" y="2818"/>
                    <a:pt x="8856" y="2520"/>
                    <a:pt x="10340" y="1941"/>
                  </a:cubicBezTo>
                  <a:cubicBezTo>
                    <a:pt x="11253" y="1587"/>
                    <a:pt x="10728" y="363"/>
                    <a:pt x="9887" y="363"/>
                  </a:cubicBezTo>
                  <a:cubicBezTo>
                    <a:pt x="9781" y="363"/>
                    <a:pt x="9669" y="382"/>
                    <a:pt x="9555" y="426"/>
                  </a:cubicBezTo>
                  <a:cubicBezTo>
                    <a:pt x="8357" y="895"/>
                    <a:pt x="7131" y="1120"/>
                    <a:pt x="5910" y="1120"/>
                  </a:cubicBezTo>
                  <a:cubicBezTo>
                    <a:pt x="4369" y="1120"/>
                    <a:pt x="2834" y="762"/>
                    <a:pt x="1372" y="83"/>
                  </a:cubicBezTo>
                  <a:cubicBezTo>
                    <a:pt x="1251" y="26"/>
                    <a:pt x="1138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4952850" y="7032688"/>
              <a:ext cx="929425" cy="506700"/>
            </a:xfrm>
            <a:custGeom>
              <a:avLst/>
              <a:gdLst/>
              <a:ahLst/>
              <a:cxnLst/>
              <a:rect l="l" t="t" r="r" b="b"/>
              <a:pathLst>
                <a:path w="37177" h="20268" extrusionOk="0">
                  <a:moveTo>
                    <a:pt x="20521" y="0"/>
                  </a:moveTo>
                  <a:cubicBezTo>
                    <a:pt x="19187" y="0"/>
                    <a:pt x="17850" y="625"/>
                    <a:pt x="17018" y="1879"/>
                  </a:cubicBezTo>
                  <a:cubicBezTo>
                    <a:pt x="16366" y="1494"/>
                    <a:pt x="15660" y="1316"/>
                    <a:pt x="14966" y="1316"/>
                  </a:cubicBezTo>
                  <a:cubicBezTo>
                    <a:pt x="13226" y="1316"/>
                    <a:pt x="11566" y="2441"/>
                    <a:pt x="11036" y="4267"/>
                  </a:cubicBezTo>
                  <a:cubicBezTo>
                    <a:pt x="10720" y="4201"/>
                    <a:pt x="10408" y="4169"/>
                    <a:pt x="10105" y="4169"/>
                  </a:cubicBezTo>
                  <a:cubicBezTo>
                    <a:pt x="8030" y="4169"/>
                    <a:pt x="6325" y="5660"/>
                    <a:pt x="6016" y="7850"/>
                  </a:cubicBezTo>
                  <a:cubicBezTo>
                    <a:pt x="3605" y="8016"/>
                    <a:pt x="1958" y="10095"/>
                    <a:pt x="2444" y="12472"/>
                  </a:cubicBezTo>
                  <a:cubicBezTo>
                    <a:pt x="189" y="13357"/>
                    <a:pt x="1" y="16397"/>
                    <a:pt x="2389" y="17680"/>
                  </a:cubicBezTo>
                  <a:cubicBezTo>
                    <a:pt x="2444" y="17713"/>
                    <a:pt x="2511" y="17735"/>
                    <a:pt x="2577" y="17757"/>
                  </a:cubicBezTo>
                  <a:cubicBezTo>
                    <a:pt x="3411" y="19386"/>
                    <a:pt x="4917" y="20267"/>
                    <a:pt x="6436" y="20267"/>
                  </a:cubicBezTo>
                  <a:cubicBezTo>
                    <a:pt x="7515" y="20267"/>
                    <a:pt x="8600" y="19822"/>
                    <a:pt x="9455" y="18885"/>
                  </a:cubicBezTo>
                  <a:cubicBezTo>
                    <a:pt x="10354" y="19326"/>
                    <a:pt x="11294" y="19543"/>
                    <a:pt x="12224" y="19543"/>
                  </a:cubicBezTo>
                  <a:cubicBezTo>
                    <a:pt x="13605" y="19543"/>
                    <a:pt x="14964" y="19065"/>
                    <a:pt x="16134" y="18133"/>
                  </a:cubicBezTo>
                  <a:cubicBezTo>
                    <a:pt x="16898" y="18494"/>
                    <a:pt x="17716" y="18674"/>
                    <a:pt x="18523" y="18674"/>
                  </a:cubicBezTo>
                  <a:cubicBezTo>
                    <a:pt x="20016" y="18674"/>
                    <a:pt x="21473" y="18060"/>
                    <a:pt x="22492" y="16840"/>
                  </a:cubicBezTo>
                  <a:cubicBezTo>
                    <a:pt x="23203" y="17212"/>
                    <a:pt x="23975" y="17393"/>
                    <a:pt x="24741" y="17393"/>
                  </a:cubicBezTo>
                  <a:cubicBezTo>
                    <a:pt x="26000" y="17393"/>
                    <a:pt x="27245" y="16905"/>
                    <a:pt x="28186" y="15977"/>
                  </a:cubicBezTo>
                  <a:cubicBezTo>
                    <a:pt x="28789" y="16288"/>
                    <a:pt x="29442" y="16425"/>
                    <a:pt x="30108" y="16425"/>
                  </a:cubicBezTo>
                  <a:cubicBezTo>
                    <a:pt x="32242" y="16425"/>
                    <a:pt x="34509" y="15011"/>
                    <a:pt x="35672" y="13334"/>
                  </a:cubicBezTo>
                  <a:cubicBezTo>
                    <a:pt x="37176" y="11178"/>
                    <a:pt x="36446" y="7684"/>
                    <a:pt x="33837" y="7385"/>
                  </a:cubicBezTo>
                  <a:cubicBezTo>
                    <a:pt x="33928" y="5379"/>
                    <a:pt x="32327" y="3772"/>
                    <a:pt x="30505" y="3772"/>
                  </a:cubicBezTo>
                  <a:cubicBezTo>
                    <a:pt x="30117" y="3772"/>
                    <a:pt x="29719" y="3845"/>
                    <a:pt x="29325" y="4002"/>
                  </a:cubicBezTo>
                  <a:cubicBezTo>
                    <a:pt x="28862" y="2409"/>
                    <a:pt x="27452" y="1428"/>
                    <a:pt x="25929" y="1428"/>
                  </a:cubicBezTo>
                  <a:cubicBezTo>
                    <a:pt x="25307" y="1428"/>
                    <a:pt x="24665" y="1592"/>
                    <a:pt x="24062" y="1945"/>
                  </a:cubicBezTo>
                  <a:cubicBezTo>
                    <a:pt x="23241" y="650"/>
                    <a:pt x="21882" y="0"/>
                    <a:pt x="20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4898675" y="7074763"/>
              <a:ext cx="820675" cy="422700"/>
            </a:xfrm>
            <a:custGeom>
              <a:avLst/>
              <a:gdLst/>
              <a:ahLst/>
              <a:cxnLst/>
              <a:rect l="l" t="t" r="r" b="b"/>
              <a:pathLst>
                <a:path w="32827" h="16908" extrusionOk="0">
                  <a:moveTo>
                    <a:pt x="18360" y="1"/>
                  </a:moveTo>
                  <a:cubicBezTo>
                    <a:pt x="17386" y="1"/>
                    <a:pt x="16410" y="598"/>
                    <a:pt x="15935" y="1799"/>
                  </a:cubicBezTo>
                  <a:cubicBezTo>
                    <a:pt x="15806" y="2113"/>
                    <a:pt x="15462" y="2303"/>
                    <a:pt x="15126" y="2303"/>
                  </a:cubicBezTo>
                  <a:cubicBezTo>
                    <a:pt x="14942" y="2303"/>
                    <a:pt x="14760" y="2245"/>
                    <a:pt x="14619" y="2120"/>
                  </a:cubicBezTo>
                  <a:cubicBezTo>
                    <a:pt x="14031" y="1584"/>
                    <a:pt x="13377" y="1340"/>
                    <a:pt x="12761" y="1340"/>
                  </a:cubicBezTo>
                  <a:cubicBezTo>
                    <a:pt x="11549" y="1340"/>
                    <a:pt x="10483" y="2286"/>
                    <a:pt x="10351" y="3812"/>
                  </a:cubicBezTo>
                  <a:cubicBezTo>
                    <a:pt x="10316" y="4246"/>
                    <a:pt x="9900" y="4516"/>
                    <a:pt x="9492" y="4516"/>
                  </a:cubicBezTo>
                  <a:cubicBezTo>
                    <a:pt x="9381" y="4516"/>
                    <a:pt x="9270" y="4496"/>
                    <a:pt x="9168" y="4453"/>
                  </a:cubicBezTo>
                  <a:cubicBezTo>
                    <a:pt x="8747" y="4268"/>
                    <a:pt x="8327" y="4181"/>
                    <a:pt x="7929" y="4181"/>
                  </a:cubicBezTo>
                  <a:cubicBezTo>
                    <a:pt x="6538" y="4181"/>
                    <a:pt x="5419" y="5245"/>
                    <a:pt x="5497" y="6930"/>
                  </a:cubicBezTo>
                  <a:cubicBezTo>
                    <a:pt x="5537" y="7441"/>
                    <a:pt x="5134" y="7867"/>
                    <a:pt x="4636" y="7867"/>
                  </a:cubicBezTo>
                  <a:cubicBezTo>
                    <a:pt x="4595" y="7867"/>
                    <a:pt x="4554" y="7864"/>
                    <a:pt x="4512" y="7859"/>
                  </a:cubicBezTo>
                  <a:cubicBezTo>
                    <a:pt x="4378" y="7842"/>
                    <a:pt x="4248" y="7834"/>
                    <a:pt x="4122" y="7834"/>
                  </a:cubicBezTo>
                  <a:cubicBezTo>
                    <a:pt x="2350" y="7834"/>
                    <a:pt x="1433" y="9447"/>
                    <a:pt x="2135" y="11099"/>
                  </a:cubicBezTo>
                  <a:cubicBezTo>
                    <a:pt x="2334" y="11618"/>
                    <a:pt x="1991" y="12193"/>
                    <a:pt x="1438" y="12260"/>
                  </a:cubicBezTo>
                  <a:cubicBezTo>
                    <a:pt x="1018" y="12459"/>
                    <a:pt x="1" y="12857"/>
                    <a:pt x="23" y="13454"/>
                  </a:cubicBezTo>
                  <a:cubicBezTo>
                    <a:pt x="45" y="14029"/>
                    <a:pt x="996" y="14504"/>
                    <a:pt x="1361" y="14825"/>
                  </a:cubicBezTo>
                  <a:cubicBezTo>
                    <a:pt x="2212" y="15588"/>
                    <a:pt x="2588" y="16738"/>
                    <a:pt x="3871" y="16893"/>
                  </a:cubicBezTo>
                  <a:cubicBezTo>
                    <a:pt x="3957" y="16903"/>
                    <a:pt x="4043" y="16908"/>
                    <a:pt x="4128" y="16908"/>
                  </a:cubicBezTo>
                  <a:cubicBezTo>
                    <a:pt x="5045" y="16908"/>
                    <a:pt x="5875" y="16326"/>
                    <a:pt x="6381" y="15577"/>
                  </a:cubicBezTo>
                  <a:cubicBezTo>
                    <a:pt x="6535" y="15358"/>
                    <a:pt x="6765" y="15269"/>
                    <a:pt x="7001" y="15269"/>
                  </a:cubicBezTo>
                  <a:cubicBezTo>
                    <a:pt x="7206" y="15269"/>
                    <a:pt x="7417" y="15336"/>
                    <a:pt x="7586" y="15444"/>
                  </a:cubicBezTo>
                  <a:cubicBezTo>
                    <a:pt x="8336" y="15944"/>
                    <a:pt x="9191" y="16189"/>
                    <a:pt x="10042" y="16189"/>
                  </a:cubicBezTo>
                  <a:cubicBezTo>
                    <a:pt x="11184" y="16189"/>
                    <a:pt x="12319" y="15747"/>
                    <a:pt x="13182" y="14891"/>
                  </a:cubicBezTo>
                  <a:cubicBezTo>
                    <a:pt x="13382" y="14691"/>
                    <a:pt x="13603" y="14590"/>
                    <a:pt x="13834" y="14590"/>
                  </a:cubicBezTo>
                  <a:cubicBezTo>
                    <a:pt x="14011" y="14590"/>
                    <a:pt x="14193" y="14650"/>
                    <a:pt x="14376" y="14770"/>
                  </a:cubicBezTo>
                  <a:cubicBezTo>
                    <a:pt x="14978" y="15157"/>
                    <a:pt x="15625" y="15334"/>
                    <a:pt x="16259" y="15334"/>
                  </a:cubicBezTo>
                  <a:cubicBezTo>
                    <a:pt x="17509" y="15334"/>
                    <a:pt x="18710" y="14643"/>
                    <a:pt x="19429" y="13498"/>
                  </a:cubicBezTo>
                  <a:cubicBezTo>
                    <a:pt x="19566" y="13278"/>
                    <a:pt x="19806" y="13186"/>
                    <a:pt x="20050" y="13186"/>
                  </a:cubicBezTo>
                  <a:cubicBezTo>
                    <a:pt x="20258" y="13186"/>
                    <a:pt x="20470" y="13253"/>
                    <a:pt x="20623" y="13365"/>
                  </a:cubicBezTo>
                  <a:cubicBezTo>
                    <a:pt x="21227" y="13815"/>
                    <a:pt x="21899" y="14027"/>
                    <a:pt x="22559" y="14027"/>
                  </a:cubicBezTo>
                  <a:cubicBezTo>
                    <a:pt x="23555" y="14027"/>
                    <a:pt x="24525" y="13542"/>
                    <a:pt x="25190" y="12658"/>
                  </a:cubicBezTo>
                  <a:cubicBezTo>
                    <a:pt x="25361" y="12449"/>
                    <a:pt x="25607" y="12342"/>
                    <a:pt x="25856" y="12342"/>
                  </a:cubicBezTo>
                  <a:cubicBezTo>
                    <a:pt x="26041" y="12342"/>
                    <a:pt x="26228" y="12402"/>
                    <a:pt x="26384" y="12525"/>
                  </a:cubicBezTo>
                  <a:cubicBezTo>
                    <a:pt x="26854" y="12904"/>
                    <a:pt x="27374" y="13054"/>
                    <a:pt x="27904" y="13054"/>
                  </a:cubicBezTo>
                  <a:cubicBezTo>
                    <a:pt x="28798" y="13054"/>
                    <a:pt x="29719" y="12628"/>
                    <a:pt x="30476" y="12149"/>
                  </a:cubicBezTo>
                  <a:cubicBezTo>
                    <a:pt x="31028" y="11806"/>
                    <a:pt x="31615" y="11364"/>
                    <a:pt x="32002" y="10844"/>
                  </a:cubicBezTo>
                  <a:cubicBezTo>
                    <a:pt x="32770" y="9799"/>
                    <a:pt x="32826" y="7414"/>
                    <a:pt x="31149" y="7414"/>
                  </a:cubicBezTo>
                  <a:cubicBezTo>
                    <a:pt x="31017" y="7414"/>
                    <a:pt x="30873" y="7429"/>
                    <a:pt x="30719" y="7461"/>
                  </a:cubicBezTo>
                  <a:cubicBezTo>
                    <a:pt x="30664" y="7472"/>
                    <a:pt x="30611" y="7478"/>
                    <a:pt x="30559" y="7478"/>
                  </a:cubicBezTo>
                  <a:cubicBezTo>
                    <a:pt x="29982" y="7478"/>
                    <a:pt x="29652" y="6774"/>
                    <a:pt x="29845" y="6266"/>
                  </a:cubicBezTo>
                  <a:cubicBezTo>
                    <a:pt x="30411" y="4828"/>
                    <a:pt x="29490" y="3887"/>
                    <a:pt x="28400" y="3887"/>
                  </a:cubicBezTo>
                  <a:cubicBezTo>
                    <a:pt x="27914" y="3887"/>
                    <a:pt x="27395" y="4074"/>
                    <a:pt x="26959" y="4486"/>
                  </a:cubicBezTo>
                  <a:cubicBezTo>
                    <a:pt x="26811" y="4623"/>
                    <a:pt x="26649" y="4682"/>
                    <a:pt x="26491" y="4682"/>
                  </a:cubicBezTo>
                  <a:cubicBezTo>
                    <a:pt x="26011" y="4682"/>
                    <a:pt x="25560" y="4147"/>
                    <a:pt x="25610" y="3657"/>
                  </a:cubicBezTo>
                  <a:cubicBezTo>
                    <a:pt x="25744" y="2310"/>
                    <a:pt x="24811" y="1403"/>
                    <a:pt x="23762" y="1403"/>
                  </a:cubicBezTo>
                  <a:cubicBezTo>
                    <a:pt x="23252" y="1403"/>
                    <a:pt x="22715" y="1617"/>
                    <a:pt x="22260" y="2098"/>
                  </a:cubicBezTo>
                  <a:cubicBezTo>
                    <a:pt x="22072" y="2295"/>
                    <a:pt x="21807" y="2402"/>
                    <a:pt x="21551" y="2402"/>
                  </a:cubicBezTo>
                  <a:cubicBezTo>
                    <a:pt x="21233" y="2402"/>
                    <a:pt x="20929" y="2238"/>
                    <a:pt x="20800" y="1877"/>
                  </a:cubicBezTo>
                  <a:cubicBezTo>
                    <a:pt x="20352" y="628"/>
                    <a:pt x="19358" y="1"/>
                    <a:pt x="1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4836475" y="7578888"/>
              <a:ext cx="27675" cy="21325"/>
            </a:xfrm>
            <a:custGeom>
              <a:avLst/>
              <a:gdLst/>
              <a:ahLst/>
              <a:cxnLst/>
              <a:rect l="l" t="t" r="r" b="b"/>
              <a:pathLst>
                <a:path w="1107" h="853" extrusionOk="0">
                  <a:moveTo>
                    <a:pt x="554" y="1"/>
                  </a:moveTo>
                  <a:cubicBezTo>
                    <a:pt x="1" y="1"/>
                    <a:pt x="1" y="852"/>
                    <a:pt x="554" y="852"/>
                  </a:cubicBezTo>
                  <a:cubicBezTo>
                    <a:pt x="1107" y="852"/>
                    <a:pt x="110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4759350" y="7561488"/>
              <a:ext cx="29050" cy="21300"/>
            </a:xfrm>
            <a:custGeom>
              <a:avLst/>
              <a:gdLst/>
              <a:ahLst/>
              <a:cxnLst/>
              <a:rect l="l" t="t" r="r" b="b"/>
              <a:pathLst>
                <a:path w="1162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624" y="852"/>
                    <a:pt x="627" y="852"/>
                    <a:pt x="630" y="852"/>
                  </a:cubicBezTo>
                  <a:cubicBezTo>
                    <a:pt x="1162" y="852"/>
                    <a:pt x="115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4801900" y="7641913"/>
              <a:ext cx="27650" cy="21325"/>
            </a:xfrm>
            <a:custGeom>
              <a:avLst/>
              <a:gdLst/>
              <a:ahLst/>
              <a:cxnLst/>
              <a:rect l="l" t="t" r="r" b="b"/>
              <a:pathLst>
                <a:path w="1106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cubicBezTo>
                    <a:pt x="1106" y="852"/>
                    <a:pt x="110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4732525" y="7624913"/>
              <a:ext cx="21300" cy="22425"/>
            </a:xfrm>
            <a:custGeom>
              <a:avLst/>
              <a:gdLst/>
              <a:ahLst/>
              <a:cxnLst/>
              <a:rect l="l" t="t" r="r" b="b"/>
              <a:pathLst>
                <a:path w="852" h="897" extrusionOk="0">
                  <a:moveTo>
                    <a:pt x="426" y="1"/>
                  </a:moveTo>
                  <a:cubicBezTo>
                    <a:pt x="213" y="1"/>
                    <a:pt x="0" y="139"/>
                    <a:pt x="0" y="415"/>
                  </a:cubicBezTo>
                  <a:lnTo>
                    <a:pt x="0" y="482"/>
                  </a:lnTo>
                  <a:cubicBezTo>
                    <a:pt x="0" y="758"/>
                    <a:pt x="213" y="896"/>
                    <a:pt x="426" y="896"/>
                  </a:cubicBezTo>
                  <a:cubicBezTo>
                    <a:pt x="639" y="896"/>
                    <a:pt x="852" y="758"/>
                    <a:pt x="852" y="482"/>
                  </a:cubicBezTo>
                  <a:lnTo>
                    <a:pt x="852" y="415"/>
                  </a:lnTo>
                  <a:cubicBezTo>
                    <a:pt x="852" y="139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4828725" y="7723738"/>
              <a:ext cx="29325" cy="21325"/>
            </a:xfrm>
            <a:custGeom>
              <a:avLst/>
              <a:gdLst/>
              <a:ahLst/>
              <a:cxnLst/>
              <a:rect l="l" t="t" r="r" b="b"/>
              <a:pathLst>
                <a:path w="1173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lnTo>
                    <a:pt x="620" y="852"/>
                  </a:lnTo>
                  <a:cubicBezTo>
                    <a:pt x="1173" y="852"/>
                    <a:pt x="1173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4778150" y="7711038"/>
              <a:ext cx="27675" cy="21575"/>
            </a:xfrm>
            <a:custGeom>
              <a:avLst/>
              <a:gdLst/>
              <a:ahLst/>
              <a:cxnLst/>
              <a:rect l="l" t="t" r="r" b="b"/>
              <a:pathLst>
                <a:path w="1107" h="863" extrusionOk="0">
                  <a:moveTo>
                    <a:pt x="554" y="0"/>
                  </a:moveTo>
                  <a:cubicBezTo>
                    <a:pt x="1" y="0"/>
                    <a:pt x="1" y="863"/>
                    <a:pt x="554" y="863"/>
                  </a:cubicBezTo>
                  <a:cubicBezTo>
                    <a:pt x="1107" y="863"/>
                    <a:pt x="109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4811300" y="7793138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4112750" y="7451463"/>
              <a:ext cx="29050" cy="21575"/>
            </a:xfrm>
            <a:custGeom>
              <a:avLst/>
              <a:gdLst/>
              <a:ahLst/>
              <a:cxnLst/>
              <a:rect l="l" t="t" r="r" b="b"/>
              <a:pathLst>
                <a:path w="1162" h="863" extrusionOk="0">
                  <a:moveTo>
                    <a:pt x="553" y="0"/>
                  </a:moveTo>
                  <a:cubicBezTo>
                    <a:pt x="1" y="0"/>
                    <a:pt x="1" y="863"/>
                    <a:pt x="553" y="863"/>
                  </a:cubicBezTo>
                  <a:lnTo>
                    <a:pt x="620" y="863"/>
                  </a:lnTo>
                  <a:cubicBezTo>
                    <a:pt x="1162" y="852"/>
                    <a:pt x="116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4084550" y="7528588"/>
              <a:ext cx="27675" cy="21300"/>
            </a:xfrm>
            <a:custGeom>
              <a:avLst/>
              <a:gdLst/>
              <a:ahLst/>
              <a:cxnLst/>
              <a:rect l="l" t="t" r="r" b="b"/>
              <a:pathLst>
                <a:path w="1107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4085925" y="7585263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1"/>
                    <a:pt x="553" y="851"/>
                  </a:cubicBezTo>
                  <a:cubicBezTo>
                    <a:pt x="1106" y="851"/>
                    <a:pt x="109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4120775" y="7500388"/>
              <a:ext cx="29350" cy="21300"/>
            </a:xfrm>
            <a:custGeom>
              <a:avLst/>
              <a:gdLst/>
              <a:ahLst/>
              <a:cxnLst/>
              <a:rect l="l" t="t" r="r" b="b"/>
              <a:pathLst>
                <a:path w="1174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1173" y="852"/>
                    <a:pt x="117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4069925" y="7641838"/>
              <a:ext cx="28575" cy="24700"/>
            </a:xfrm>
            <a:custGeom>
              <a:avLst/>
              <a:gdLst/>
              <a:ahLst/>
              <a:cxnLst/>
              <a:rect l="l" t="t" r="r" b="b"/>
              <a:pathLst>
                <a:path w="1143" h="988" extrusionOk="0">
                  <a:moveTo>
                    <a:pt x="560" y="0"/>
                  </a:moveTo>
                  <a:cubicBezTo>
                    <a:pt x="433" y="0"/>
                    <a:pt x="309" y="63"/>
                    <a:pt x="234" y="214"/>
                  </a:cubicBezTo>
                  <a:lnTo>
                    <a:pt x="167" y="347"/>
                  </a:lnTo>
                  <a:cubicBezTo>
                    <a:pt x="1" y="680"/>
                    <a:pt x="296" y="988"/>
                    <a:pt x="577" y="988"/>
                  </a:cubicBezTo>
                  <a:cubicBezTo>
                    <a:pt x="706" y="988"/>
                    <a:pt x="832" y="923"/>
                    <a:pt x="908" y="767"/>
                  </a:cubicBezTo>
                  <a:lnTo>
                    <a:pt x="975" y="645"/>
                  </a:lnTo>
                  <a:cubicBezTo>
                    <a:pt x="1142" y="310"/>
                    <a:pt x="84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3" name="Google Shape;673;p36"/>
          <p:cNvSpPr/>
          <p:nvPr/>
        </p:nvSpPr>
        <p:spPr>
          <a:xfrm>
            <a:off x="1936318" y="1050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6"/>
          <p:cNvSpPr/>
          <p:nvPr/>
        </p:nvSpPr>
        <p:spPr>
          <a:xfrm>
            <a:off x="3047044" y="471513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6"/>
          <p:cNvSpPr/>
          <p:nvPr/>
        </p:nvSpPr>
        <p:spPr>
          <a:xfrm>
            <a:off x="1593270" y="18930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36"/>
          <p:cNvSpPr/>
          <p:nvPr/>
        </p:nvSpPr>
        <p:spPr>
          <a:xfrm>
            <a:off x="7929586" y="1357304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36"/>
          <p:cNvSpPr/>
          <p:nvPr/>
        </p:nvSpPr>
        <p:spPr>
          <a:xfrm>
            <a:off x="6000760" y="2285998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214546" y="1214428"/>
            <a:ext cx="3828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Бажання </a:t>
            </a:r>
            <a:r>
              <a:rPr lang="uk-UA" sz="2400" b="1" dirty="0" smtClean="0">
                <a:solidFill>
                  <a:schemeClr val="bg2"/>
                </a:solidFill>
                <a:latin typeface="Comic Sans MS" pitchFamily="66" charset="0"/>
                <a:ea typeface="Mali"/>
                <a:cs typeface="Mali"/>
                <a:sym typeface="Mali"/>
              </a:rPr>
              <a:t>приховувати</a:t>
            </a:r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  <a:ea typeface="Mali"/>
                <a:cs typeface="Mali"/>
                <a:sym typeface="Mali"/>
              </a:rPr>
              <a:t> знайомство (соромитись):</a:t>
            </a:r>
          </a:p>
        </p:txBody>
      </p:sp>
      <p:sp>
        <p:nvSpPr>
          <p:cNvPr id="98" name="Google Shape;432;p33"/>
          <p:cNvSpPr/>
          <p:nvPr/>
        </p:nvSpPr>
        <p:spPr>
          <a:xfrm>
            <a:off x="3714744" y="285734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438;p33"/>
          <p:cNvSpPr txBox="1">
            <a:spLocks/>
          </p:cNvSpPr>
          <p:nvPr/>
        </p:nvSpPr>
        <p:spPr>
          <a:xfrm>
            <a:off x="3714744" y="500048"/>
            <a:ext cx="930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ali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0</a:t>
            </a:r>
            <a:r>
              <a:rPr lang="uk-UA" sz="4000" b="1" noProof="0" dirty="0" smtClean="0">
                <a:solidFill>
                  <a:schemeClr val="bg2"/>
                </a:solidFill>
                <a:latin typeface="Mali"/>
                <a:ea typeface="Mali"/>
                <a:cs typeface="Mali"/>
                <a:sym typeface="Mali"/>
              </a:rPr>
              <a:t>5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1142990"/>
            <a:ext cx="5716163" cy="841800"/>
          </a:xfrm>
        </p:spPr>
        <p:txBody>
          <a:bodyPr/>
          <a:lstStyle/>
          <a:p>
            <a:r>
              <a:rPr lang="uk-UA" sz="2800" dirty="0" smtClean="0">
                <a:latin typeface="Comic Sans MS" pitchFamily="66" charset="0"/>
              </a:rPr>
              <a:t>Причини, за якими чоловіки та жінки перестали знайомитись в реальному житті: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2071684"/>
            <a:ext cx="5214974" cy="2643206"/>
          </a:xfrm>
        </p:spPr>
        <p:txBody>
          <a:bodyPr/>
          <a:lstStyle/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боязнь відмов;</a:t>
            </a:r>
            <a:endParaRPr lang="ru-RU" sz="1800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стереотипи;</a:t>
            </a:r>
            <a:endParaRPr lang="ru-RU" sz="1800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невпевненість у собі та низька самооцінка;</a:t>
            </a:r>
            <a:endParaRPr lang="ru-RU" sz="1800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індивідуальні психологічні проблеми, у тому числі страх відносин тощо.</a:t>
            </a:r>
            <a:endParaRPr lang="ru-RU" sz="1800" dirty="0" smtClean="0"/>
          </a:p>
          <a:p>
            <a:pPr algn="l"/>
            <a:endParaRPr lang="ru-RU" dirty="0"/>
          </a:p>
        </p:txBody>
      </p:sp>
      <p:pic>
        <p:nvPicPr>
          <p:cNvPr id="8" name="Рисунок 7" descr="PerfectWickedKodiakbear-size_restricted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785932"/>
            <a:ext cx="4857766" cy="485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52"/>
            <a:ext cx="4661100" cy="841800"/>
          </a:xfrm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  <a:latin typeface="Comic Sans MS" pitchFamily="66" charset="0"/>
              </a:rPr>
              <a:t>Чому люди обирають </a:t>
            </a:r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віртуальний світ </a:t>
            </a:r>
            <a:r>
              <a:rPr lang="uk-UA" sz="3200" dirty="0" smtClean="0">
                <a:solidFill>
                  <a:schemeClr val="tx1"/>
                </a:solidFill>
                <a:latin typeface="Comic Sans MS" pitchFamily="66" charset="0"/>
              </a:rPr>
              <a:t>реальному?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84"/>
            <a:ext cx="5429288" cy="2500330"/>
          </a:xfrm>
        </p:spPr>
        <p:txBody>
          <a:bodyPr/>
          <a:lstStyle/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економія часу;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можливість вибору;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безпека;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новизна відчуттів;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підвищення самооцінки;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можливість викликати інтерес;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можливість жити в світі мрій;</a:t>
            </a:r>
            <a:endParaRPr lang="ru-RU" dirty="0" smtClean="0"/>
          </a:p>
          <a:p>
            <a:pPr lvl="2" algn="l">
              <a:buFont typeface="Arial" pitchFamily="34" charset="0"/>
              <a:buChar char="•"/>
            </a:pPr>
            <a:r>
              <a:rPr lang="uk-UA" sz="1800" dirty="0" smtClean="0"/>
              <a:t>зручно і просто.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ake_dating_app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173543"/>
              </a:clrFrom>
              <a:clrTo>
                <a:srgbClr val="17354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214560"/>
            <a:ext cx="5207004" cy="292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2"/>
          <p:cNvSpPr txBox="1">
            <a:spLocks noGrp="1"/>
          </p:cNvSpPr>
          <p:nvPr>
            <p:ph type="title"/>
          </p:nvPr>
        </p:nvSpPr>
        <p:spPr>
          <a:xfrm>
            <a:off x="642910" y="142858"/>
            <a:ext cx="77028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err="1" smtClean="0">
                <a:solidFill>
                  <a:schemeClr val="bg2"/>
                </a:solidFill>
                <a:latin typeface="Comic Sans MS" pitchFamily="66" charset="0"/>
              </a:rPr>
              <a:t>“Побачення</a:t>
            </a:r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 вже </a:t>
            </a:r>
            <a:r>
              <a:rPr lang="uk-UA" sz="3200" dirty="0" err="1" smtClean="0">
                <a:solidFill>
                  <a:schemeClr val="bg2"/>
                </a:solidFill>
                <a:latin typeface="Comic Sans MS" pitchFamily="66" charset="0"/>
              </a:rPr>
              <a:t>мертві”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475" name="Google Shape;1475;p52"/>
          <p:cNvSpPr/>
          <p:nvPr/>
        </p:nvSpPr>
        <p:spPr>
          <a:xfrm>
            <a:off x="6215509" y="4039505"/>
            <a:ext cx="920029" cy="473838"/>
          </a:xfrm>
          <a:custGeom>
            <a:avLst/>
            <a:gdLst/>
            <a:ahLst/>
            <a:cxnLst/>
            <a:rect l="l" t="t" r="r" b="b"/>
            <a:pathLst>
              <a:path w="36923" h="16183" extrusionOk="0">
                <a:moveTo>
                  <a:pt x="3953" y="1"/>
                </a:moveTo>
                <a:lnTo>
                  <a:pt x="0" y="16182"/>
                </a:lnTo>
                <a:lnTo>
                  <a:pt x="36923" y="16182"/>
                </a:lnTo>
                <a:lnTo>
                  <a:pt x="34946" y="8086"/>
                </a:lnTo>
                <a:lnTo>
                  <a:pt x="32958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6" name="Google Shape;1476;p52"/>
          <p:cNvSpPr/>
          <p:nvPr/>
        </p:nvSpPr>
        <p:spPr>
          <a:xfrm>
            <a:off x="6012230" y="4513338"/>
            <a:ext cx="1326589" cy="90329"/>
          </a:xfrm>
          <a:custGeom>
            <a:avLst/>
            <a:gdLst/>
            <a:ahLst/>
            <a:cxnLst/>
            <a:rect l="l" t="t" r="r" b="b"/>
            <a:pathLst>
              <a:path w="45307" h="3085" extrusionOk="0">
                <a:moveTo>
                  <a:pt x="1715" y="0"/>
                </a:moveTo>
                <a:lnTo>
                  <a:pt x="1334" y="96"/>
                </a:lnTo>
                <a:lnTo>
                  <a:pt x="989" y="262"/>
                </a:lnTo>
                <a:lnTo>
                  <a:pt x="691" y="500"/>
                </a:lnTo>
                <a:lnTo>
                  <a:pt x="430" y="810"/>
                </a:lnTo>
                <a:lnTo>
                  <a:pt x="227" y="1167"/>
                </a:lnTo>
                <a:lnTo>
                  <a:pt x="84" y="1560"/>
                </a:lnTo>
                <a:lnTo>
                  <a:pt x="1" y="2001"/>
                </a:lnTo>
                <a:lnTo>
                  <a:pt x="1" y="2227"/>
                </a:lnTo>
                <a:lnTo>
                  <a:pt x="1" y="3084"/>
                </a:lnTo>
                <a:lnTo>
                  <a:pt x="45306" y="3084"/>
                </a:lnTo>
                <a:lnTo>
                  <a:pt x="45306" y="2239"/>
                </a:lnTo>
                <a:lnTo>
                  <a:pt x="45294" y="2001"/>
                </a:lnTo>
                <a:lnTo>
                  <a:pt x="45223" y="1572"/>
                </a:lnTo>
                <a:lnTo>
                  <a:pt x="45068" y="1167"/>
                </a:lnTo>
                <a:lnTo>
                  <a:pt x="44865" y="810"/>
                </a:lnTo>
                <a:lnTo>
                  <a:pt x="44604" y="500"/>
                </a:lnTo>
                <a:lnTo>
                  <a:pt x="44306" y="262"/>
                </a:lnTo>
                <a:lnTo>
                  <a:pt x="43961" y="96"/>
                </a:lnTo>
                <a:lnTo>
                  <a:pt x="43591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7" name="Google Shape;1477;p52"/>
          <p:cNvSpPr/>
          <p:nvPr/>
        </p:nvSpPr>
        <p:spPr>
          <a:xfrm>
            <a:off x="4849047" y="3863500"/>
            <a:ext cx="3652944" cy="307264"/>
          </a:xfrm>
          <a:custGeom>
            <a:avLst/>
            <a:gdLst/>
            <a:ahLst/>
            <a:cxnLst/>
            <a:rect l="l" t="t" r="r" b="b"/>
            <a:pathLst>
              <a:path w="124759" h="12026" extrusionOk="0">
                <a:moveTo>
                  <a:pt x="0" y="0"/>
                </a:moveTo>
                <a:lnTo>
                  <a:pt x="0" y="8918"/>
                </a:lnTo>
                <a:lnTo>
                  <a:pt x="12" y="9240"/>
                </a:lnTo>
                <a:lnTo>
                  <a:pt x="131" y="9847"/>
                </a:lnTo>
                <a:lnTo>
                  <a:pt x="369" y="10407"/>
                </a:lnTo>
                <a:lnTo>
                  <a:pt x="703" y="10895"/>
                </a:lnTo>
                <a:lnTo>
                  <a:pt x="1119" y="11324"/>
                </a:lnTo>
                <a:lnTo>
                  <a:pt x="1619" y="11657"/>
                </a:lnTo>
                <a:lnTo>
                  <a:pt x="2179" y="11895"/>
                </a:lnTo>
                <a:lnTo>
                  <a:pt x="2786" y="12014"/>
                </a:lnTo>
                <a:lnTo>
                  <a:pt x="3108" y="12026"/>
                </a:lnTo>
                <a:lnTo>
                  <a:pt x="121651" y="12026"/>
                </a:lnTo>
                <a:lnTo>
                  <a:pt x="121973" y="12014"/>
                </a:lnTo>
                <a:lnTo>
                  <a:pt x="122580" y="11895"/>
                </a:lnTo>
                <a:lnTo>
                  <a:pt x="123140" y="11657"/>
                </a:lnTo>
                <a:lnTo>
                  <a:pt x="123628" y="11324"/>
                </a:lnTo>
                <a:lnTo>
                  <a:pt x="124056" y="10895"/>
                </a:lnTo>
                <a:lnTo>
                  <a:pt x="124390" y="10407"/>
                </a:lnTo>
                <a:lnTo>
                  <a:pt x="124628" y="9847"/>
                </a:lnTo>
                <a:lnTo>
                  <a:pt x="124747" y="9240"/>
                </a:lnTo>
                <a:lnTo>
                  <a:pt x="124759" y="8918"/>
                </a:lnTo>
                <a:lnTo>
                  <a:pt x="124759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8" name="Google Shape;1478;p52"/>
          <p:cNvSpPr/>
          <p:nvPr/>
        </p:nvSpPr>
        <p:spPr>
          <a:xfrm>
            <a:off x="4853214" y="1567080"/>
            <a:ext cx="3644628" cy="2292273"/>
          </a:xfrm>
          <a:custGeom>
            <a:avLst/>
            <a:gdLst/>
            <a:ahLst/>
            <a:cxnLst/>
            <a:rect l="l" t="t" r="r" b="b"/>
            <a:pathLst>
              <a:path w="124475" h="78288" extrusionOk="0">
                <a:moveTo>
                  <a:pt x="2966" y="1"/>
                </a:moveTo>
                <a:lnTo>
                  <a:pt x="2656" y="12"/>
                </a:lnTo>
                <a:lnTo>
                  <a:pt x="2085" y="132"/>
                </a:lnTo>
                <a:lnTo>
                  <a:pt x="1549" y="358"/>
                </a:lnTo>
                <a:lnTo>
                  <a:pt x="1073" y="679"/>
                </a:lnTo>
                <a:lnTo>
                  <a:pt x="680" y="1084"/>
                </a:lnTo>
                <a:lnTo>
                  <a:pt x="358" y="1548"/>
                </a:lnTo>
                <a:lnTo>
                  <a:pt x="132" y="2084"/>
                </a:lnTo>
                <a:lnTo>
                  <a:pt x="13" y="2656"/>
                </a:lnTo>
                <a:lnTo>
                  <a:pt x="1" y="2965"/>
                </a:lnTo>
                <a:lnTo>
                  <a:pt x="1" y="78287"/>
                </a:lnTo>
                <a:lnTo>
                  <a:pt x="124474" y="78287"/>
                </a:lnTo>
                <a:lnTo>
                  <a:pt x="124474" y="2965"/>
                </a:lnTo>
                <a:lnTo>
                  <a:pt x="124462" y="2656"/>
                </a:lnTo>
                <a:lnTo>
                  <a:pt x="124343" y="2084"/>
                </a:lnTo>
                <a:lnTo>
                  <a:pt x="124117" y="1548"/>
                </a:lnTo>
                <a:lnTo>
                  <a:pt x="123795" y="1072"/>
                </a:lnTo>
                <a:lnTo>
                  <a:pt x="123391" y="679"/>
                </a:lnTo>
                <a:lnTo>
                  <a:pt x="122926" y="358"/>
                </a:lnTo>
                <a:lnTo>
                  <a:pt x="122390" y="132"/>
                </a:lnTo>
                <a:lnTo>
                  <a:pt x="121819" y="12"/>
                </a:lnTo>
                <a:lnTo>
                  <a:pt x="121509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374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9" name="Google Shape;1479;p52"/>
          <p:cNvSpPr/>
          <p:nvPr/>
        </p:nvSpPr>
        <p:spPr>
          <a:xfrm>
            <a:off x="4857752" y="1571618"/>
            <a:ext cx="3635551" cy="2283196"/>
          </a:xfrm>
          <a:custGeom>
            <a:avLst/>
            <a:gdLst/>
            <a:ahLst/>
            <a:cxnLst/>
            <a:rect l="l" t="t" r="r" b="b"/>
            <a:pathLst>
              <a:path w="124165" h="77978" fill="none" extrusionOk="0">
                <a:moveTo>
                  <a:pt x="121366" y="0"/>
                </a:moveTo>
                <a:lnTo>
                  <a:pt x="121652" y="12"/>
                </a:lnTo>
                <a:lnTo>
                  <a:pt x="122200" y="119"/>
                </a:lnTo>
                <a:lnTo>
                  <a:pt x="122700" y="334"/>
                </a:lnTo>
                <a:lnTo>
                  <a:pt x="123152" y="631"/>
                </a:lnTo>
                <a:lnTo>
                  <a:pt x="123533" y="1012"/>
                </a:lnTo>
                <a:lnTo>
                  <a:pt x="123831" y="1465"/>
                </a:lnTo>
                <a:lnTo>
                  <a:pt x="124045" y="1965"/>
                </a:lnTo>
                <a:lnTo>
                  <a:pt x="124164" y="2513"/>
                </a:lnTo>
                <a:lnTo>
                  <a:pt x="124164" y="2810"/>
                </a:lnTo>
                <a:lnTo>
                  <a:pt x="124164" y="77978"/>
                </a:lnTo>
                <a:lnTo>
                  <a:pt x="1" y="77978"/>
                </a:lnTo>
                <a:lnTo>
                  <a:pt x="1" y="2810"/>
                </a:lnTo>
                <a:lnTo>
                  <a:pt x="13" y="2513"/>
                </a:lnTo>
                <a:lnTo>
                  <a:pt x="120" y="1965"/>
                </a:lnTo>
                <a:lnTo>
                  <a:pt x="334" y="1465"/>
                </a:lnTo>
                <a:lnTo>
                  <a:pt x="632" y="1012"/>
                </a:lnTo>
                <a:lnTo>
                  <a:pt x="1013" y="631"/>
                </a:lnTo>
                <a:lnTo>
                  <a:pt x="1465" y="334"/>
                </a:lnTo>
                <a:lnTo>
                  <a:pt x="1965" y="119"/>
                </a:lnTo>
                <a:lnTo>
                  <a:pt x="2513" y="12"/>
                </a:lnTo>
                <a:lnTo>
                  <a:pt x="2811" y="0"/>
                </a:lnTo>
                <a:lnTo>
                  <a:pt x="121354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374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0" name="Google Shape;1480;p52"/>
          <p:cNvSpPr/>
          <p:nvPr/>
        </p:nvSpPr>
        <p:spPr>
          <a:xfrm>
            <a:off x="4849056" y="1562893"/>
            <a:ext cx="3652944" cy="2300647"/>
          </a:xfrm>
          <a:custGeom>
            <a:avLst/>
            <a:gdLst/>
            <a:ahLst/>
            <a:cxnLst/>
            <a:rect l="l" t="t" r="r" b="b"/>
            <a:pathLst>
              <a:path w="124759" h="78574" extrusionOk="0">
                <a:moveTo>
                  <a:pt x="3108" y="1"/>
                </a:moveTo>
                <a:lnTo>
                  <a:pt x="2786" y="13"/>
                </a:lnTo>
                <a:lnTo>
                  <a:pt x="2179" y="132"/>
                </a:lnTo>
                <a:lnTo>
                  <a:pt x="1619" y="370"/>
                </a:lnTo>
                <a:lnTo>
                  <a:pt x="1119" y="703"/>
                </a:lnTo>
                <a:lnTo>
                  <a:pt x="703" y="1120"/>
                </a:lnTo>
                <a:lnTo>
                  <a:pt x="369" y="1620"/>
                </a:lnTo>
                <a:lnTo>
                  <a:pt x="131" y="2180"/>
                </a:lnTo>
                <a:lnTo>
                  <a:pt x="0" y="2787"/>
                </a:lnTo>
                <a:lnTo>
                  <a:pt x="0" y="3108"/>
                </a:lnTo>
                <a:lnTo>
                  <a:pt x="0" y="78573"/>
                </a:lnTo>
                <a:lnTo>
                  <a:pt x="124759" y="78573"/>
                </a:lnTo>
                <a:lnTo>
                  <a:pt x="124759" y="3108"/>
                </a:lnTo>
                <a:lnTo>
                  <a:pt x="124747" y="2787"/>
                </a:lnTo>
                <a:lnTo>
                  <a:pt x="124628" y="2180"/>
                </a:lnTo>
                <a:lnTo>
                  <a:pt x="124390" y="1620"/>
                </a:lnTo>
                <a:lnTo>
                  <a:pt x="124056" y="1120"/>
                </a:lnTo>
                <a:lnTo>
                  <a:pt x="123628" y="703"/>
                </a:lnTo>
                <a:lnTo>
                  <a:pt x="123140" y="370"/>
                </a:lnTo>
                <a:lnTo>
                  <a:pt x="122580" y="132"/>
                </a:lnTo>
                <a:lnTo>
                  <a:pt x="121973" y="13"/>
                </a:lnTo>
                <a:lnTo>
                  <a:pt x="121651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1" name="Google Shape;1481;p52"/>
          <p:cNvSpPr/>
          <p:nvPr/>
        </p:nvSpPr>
        <p:spPr>
          <a:xfrm>
            <a:off x="4998606" y="1705135"/>
            <a:ext cx="3353819" cy="2007788"/>
          </a:xfrm>
          <a:custGeom>
            <a:avLst/>
            <a:gdLst/>
            <a:ahLst/>
            <a:cxnLst/>
            <a:rect l="l" t="t" r="r" b="b"/>
            <a:pathLst>
              <a:path w="114543" h="68572" extrusionOk="0">
                <a:moveTo>
                  <a:pt x="0" y="1"/>
                </a:moveTo>
                <a:lnTo>
                  <a:pt x="0" y="68571"/>
                </a:lnTo>
                <a:lnTo>
                  <a:pt x="114543" y="68571"/>
                </a:lnTo>
                <a:lnTo>
                  <a:pt x="114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82" name="Google Shape;1482;p52"/>
          <p:cNvPicPr preferRelativeResize="0"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2360" y="1705133"/>
            <a:ext cx="3346310" cy="200778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483" name="Google Shape;1483;p52"/>
          <p:cNvGrpSpPr/>
          <p:nvPr/>
        </p:nvGrpSpPr>
        <p:grpSpPr>
          <a:xfrm flipH="1">
            <a:off x="5179125" y="2405098"/>
            <a:ext cx="1094880" cy="1317344"/>
            <a:chOff x="-1142093" y="3874529"/>
            <a:chExt cx="825514" cy="993248"/>
          </a:xfrm>
        </p:grpSpPr>
        <p:sp>
          <p:nvSpPr>
            <p:cNvPr id="1484" name="Google Shape;1484;p52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52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52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7" name="Google Shape;1487;p52"/>
          <p:cNvSpPr/>
          <p:nvPr/>
        </p:nvSpPr>
        <p:spPr>
          <a:xfrm>
            <a:off x="8015065" y="2558060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8" name="Google Shape;1488;p52"/>
          <p:cNvSpPr/>
          <p:nvPr/>
        </p:nvSpPr>
        <p:spPr>
          <a:xfrm>
            <a:off x="5596466" y="2145994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9" name="Google Shape;1489;p52"/>
          <p:cNvSpPr/>
          <p:nvPr/>
        </p:nvSpPr>
        <p:spPr>
          <a:xfrm>
            <a:off x="6121276" y="1980158"/>
            <a:ext cx="192621" cy="192578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0" name="Google Shape;1490;p52"/>
          <p:cNvSpPr/>
          <p:nvPr/>
        </p:nvSpPr>
        <p:spPr>
          <a:xfrm>
            <a:off x="5206874" y="2006339"/>
            <a:ext cx="90222" cy="9020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642910" y="1285866"/>
            <a:ext cx="4000528" cy="1080300"/>
          </a:xfrm>
        </p:spPr>
        <p:txBody>
          <a:bodyPr/>
          <a:lstStyle/>
          <a:p>
            <a:r>
              <a:rPr lang="uk-UA" dirty="0" smtClean="0"/>
              <a:t>Незважаючи на можливості сучасних технологій, прагнення до миттєвих результатів не завжди добре відображається у світі знайомств.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Кевін</a:t>
            </a:r>
            <a:r>
              <a:rPr lang="uk-UA" dirty="0" smtClean="0"/>
              <a:t> </a:t>
            </a:r>
            <a:r>
              <a:rPr lang="uk-UA" dirty="0" err="1" smtClean="0"/>
              <a:t>Карр</a:t>
            </a:r>
            <a:r>
              <a:rPr lang="uk-UA" dirty="0" smtClean="0"/>
              <a:t> протиставляє очікування від стосунків сучасності з попередніми поколіннями. Наприклад, які побачення сьогодні вважаються побаченнями у порівняннями із десятиліттю тому? А що таке «ситуативні побачення»?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785800"/>
            <a:ext cx="4639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www.youtube.com/watch?v=70HdOIiWfe4</a:t>
            </a:r>
            <a:endParaRPr lang="uk-UA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p56"/>
          <p:cNvSpPr txBox="1">
            <a:spLocks noGrp="1"/>
          </p:cNvSpPr>
          <p:nvPr>
            <p:ph type="title"/>
          </p:nvPr>
        </p:nvSpPr>
        <p:spPr>
          <a:xfrm>
            <a:off x="714348" y="142858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 smtClean="0">
                <a:latin typeface="Comic Sans MS" pitchFamily="66" charset="0"/>
              </a:rPr>
              <a:t>Джерела</a:t>
            </a:r>
            <a:endParaRPr sz="4400" dirty="0">
              <a:latin typeface="Comic Sans MS" pitchFamily="66" charset="0"/>
            </a:endParaRPr>
          </a:p>
        </p:txBody>
      </p:sp>
      <p:sp>
        <p:nvSpPr>
          <p:cNvPr id="2745" name="Google Shape;2745;p56"/>
          <p:cNvSpPr txBox="1">
            <a:spLocks noGrp="1"/>
          </p:cNvSpPr>
          <p:nvPr>
            <p:ph type="body" idx="2"/>
          </p:nvPr>
        </p:nvSpPr>
        <p:spPr>
          <a:xfrm>
            <a:off x="500034" y="2143122"/>
            <a:ext cx="8072494" cy="28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300" dirty="0" smtClean="0"/>
              <a:t>1. </a:t>
            </a:r>
            <a:r>
              <a:rPr lang="ru-RU" sz="1300" dirty="0" err="1" smtClean="0"/>
              <a:t>Отчич</a:t>
            </a:r>
            <a:r>
              <a:rPr lang="ru-RU" sz="1300" dirty="0" smtClean="0"/>
              <a:t> С. В. </a:t>
            </a:r>
            <a:r>
              <a:rPr lang="ru-RU" sz="1300" dirty="0" err="1" smtClean="0"/>
              <a:t>Гендерні</a:t>
            </a:r>
            <a:r>
              <a:rPr lang="ru-RU" sz="1300" dirty="0" smtClean="0"/>
              <a:t> </a:t>
            </a:r>
            <a:r>
              <a:rPr lang="ru-RU" sz="1300" dirty="0" err="1" smtClean="0"/>
              <a:t>аспекти</a:t>
            </a:r>
            <a:r>
              <a:rPr lang="ru-RU" sz="1300" dirty="0" smtClean="0"/>
              <a:t> </a:t>
            </a:r>
            <a:r>
              <a:rPr lang="ru-RU" sz="1300" dirty="0" err="1" smtClean="0"/>
              <a:t>переконаннь</a:t>
            </a:r>
            <a:r>
              <a:rPr lang="ru-RU" sz="1300" dirty="0" smtClean="0"/>
              <a:t> </a:t>
            </a:r>
            <a:r>
              <a:rPr lang="ru-RU" sz="1300" dirty="0" err="1" smtClean="0"/>
              <a:t>щодо</a:t>
            </a:r>
            <a:r>
              <a:rPr lang="ru-RU" sz="1300" dirty="0" smtClean="0"/>
              <a:t> </a:t>
            </a:r>
            <a:r>
              <a:rPr lang="ru-RU" sz="1300" dirty="0" err="1" smtClean="0"/>
              <a:t>кохання</a:t>
            </a:r>
            <a:r>
              <a:rPr lang="ru-RU" sz="1300" dirty="0" smtClean="0"/>
              <a:t> //</a:t>
            </a:r>
            <a:r>
              <a:rPr lang="ru-RU" sz="1300" dirty="0" err="1" smtClean="0"/>
              <a:t>Вісник</a:t>
            </a:r>
            <a:r>
              <a:rPr lang="ru-RU" sz="1300" dirty="0" smtClean="0"/>
              <a:t> </a:t>
            </a:r>
            <a:r>
              <a:rPr lang="ru-RU" sz="1300" dirty="0" err="1" smtClean="0"/>
              <a:t>Одеського</a:t>
            </a:r>
            <a:r>
              <a:rPr lang="ru-RU" sz="1300" dirty="0" smtClean="0"/>
              <a:t> </a:t>
            </a:r>
          </a:p>
          <a:p>
            <a:pPr lvl="0">
              <a:buFont typeface="+mj-lt"/>
              <a:buAutoNum type="arabicPeriod"/>
            </a:pPr>
            <a:r>
              <a:rPr lang="ru-RU" sz="1300" dirty="0" err="1" smtClean="0"/>
              <a:t>національного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університету</a:t>
            </a:r>
            <a:r>
              <a:rPr lang="ru-RU" sz="1300" dirty="0" smtClean="0"/>
              <a:t>. </a:t>
            </a:r>
            <a:r>
              <a:rPr lang="ru-RU" sz="1300" dirty="0" err="1" smtClean="0"/>
              <a:t>Серія</a:t>
            </a:r>
            <a:r>
              <a:rPr lang="ru-RU" sz="1300" dirty="0" smtClean="0"/>
              <a:t>: </a:t>
            </a:r>
            <a:r>
              <a:rPr lang="ru-RU" sz="1300" dirty="0" err="1" smtClean="0"/>
              <a:t>Психологія</a:t>
            </a:r>
            <a:r>
              <a:rPr lang="ru-RU" sz="1300" dirty="0" smtClean="0"/>
              <a:t>. – 2014. – №. 19, </a:t>
            </a:r>
            <a:r>
              <a:rPr lang="ru-RU" sz="1300" dirty="0" err="1" smtClean="0"/>
              <a:t>Вип</a:t>
            </a:r>
            <a:r>
              <a:rPr lang="ru-RU" sz="1300" dirty="0" smtClean="0"/>
              <a:t>. 4. – С. 60-67.</a:t>
            </a:r>
          </a:p>
          <a:p>
            <a:pPr lvl="0">
              <a:buFont typeface="+mj-lt"/>
              <a:buAutoNum type="arabicPeriod"/>
            </a:pPr>
            <a:r>
              <a:rPr lang="ru-RU" sz="1300" dirty="0" smtClean="0"/>
              <a:t>2. </a:t>
            </a:r>
            <a:r>
              <a:rPr lang="ru-RU" sz="1300" dirty="0" err="1" smtClean="0"/>
              <a:t>Яворовська</a:t>
            </a:r>
            <a:r>
              <a:rPr lang="ru-RU" sz="1300" dirty="0" smtClean="0"/>
              <a:t> Л. М., </a:t>
            </a:r>
            <a:r>
              <a:rPr lang="ru-RU" sz="1300" dirty="0" err="1" smtClean="0"/>
              <a:t>Баліцька</a:t>
            </a:r>
            <a:r>
              <a:rPr lang="ru-RU" sz="1300" dirty="0" smtClean="0"/>
              <a:t> А. Р. </a:t>
            </a:r>
            <a:r>
              <a:rPr lang="ru-RU" sz="1300" dirty="0" err="1" smtClean="0"/>
              <a:t>Уявлення</a:t>
            </a:r>
            <a:r>
              <a:rPr lang="ru-RU" sz="1300" dirty="0" smtClean="0"/>
              <a:t> про </a:t>
            </a:r>
            <a:r>
              <a:rPr lang="ru-RU" sz="1300" dirty="0" err="1" smtClean="0"/>
              <a:t>поняття</a:t>
            </a:r>
            <a:r>
              <a:rPr lang="ru-RU" sz="1300" dirty="0" smtClean="0"/>
              <a:t> «</a:t>
            </a:r>
            <a:r>
              <a:rPr lang="ru-RU" sz="1300" dirty="0" err="1" smtClean="0"/>
              <a:t>кохання</a:t>
            </a:r>
            <a:r>
              <a:rPr lang="ru-RU" sz="1300" dirty="0" smtClean="0"/>
              <a:t>» </a:t>
            </a:r>
            <a:r>
              <a:rPr lang="ru-RU" sz="1300" dirty="0" err="1" smtClean="0"/>
              <a:t>молодих</a:t>
            </a:r>
            <a:r>
              <a:rPr lang="ru-RU" sz="1300" dirty="0" smtClean="0"/>
              <a:t> </a:t>
            </a:r>
            <a:r>
              <a:rPr lang="ru-RU" sz="1300" dirty="0" err="1" smtClean="0"/>
              <a:t>жінок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 </a:t>
            </a:r>
          </a:p>
          <a:p>
            <a:pPr lvl="0">
              <a:buFont typeface="+mj-lt"/>
              <a:buAutoNum type="arabicPeriod"/>
            </a:pPr>
            <a:r>
              <a:rPr lang="ru-RU" sz="1300" dirty="0" err="1" smtClean="0"/>
              <a:t>чоловіків</a:t>
            </a:r>
            <a:r>
              <a:rPr lang="ru-RU" sz="1300" dirty="0" smtClean="0"/>
              <a:t> //</a:t>
            </a:r>
            <a:r>
              <a:rPr lang="ru-RU" sz="1300" dirty="0" err="1" smtClean="0"/>
              <a:t>Вісник</a:t>
            </a:r>
            <a:r>
              <a:rPr lang="ru-RU" sz="1300" dirty="0" smtClean="0"/>
              <a:t> </a:t>
            </a:r>
            <a:r>
              <a:rPr lang="ru-RU" sz="1300" dirty="0" err="1" smtClean="0"/>
              <a:t>Харківського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національного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університету</a:t>
            </a:r>
            <a:r>
              <a:rPr lang="ru-RU" sz="1300" dirty="0" smtClean="0"/>
              <a:t> </a:t>
            </a:r>
            <a:r>
              <a:rPr lang="ru-RU" sz="1300" dirty="0" err="1" smtClean="0"/>
              <a:t>імені</a:t>
            </a:r>
            <a:r>
              <a:rPr lang="ru-RU" sz="1300" dirty="0" smtClean="0"/>
              <a:t> ВН </a:t>
            </a:r>
            <a:r>
              <a:rPr lang="ru-RU" sz="1300" dirty="0" err="1" smtClean="0"/>
              <a:t>Каразіна</a:t>
            </a:r>
            <a:r>
              <a:rPr lang="ru-RU" sz="1300" dirty="0" smtClean="0"/>
              <a:t>. </a:t>
            </a:r>
            <a:r>
              <a:rPr lang="ru-RU" sz="1300" dirty="0" err="1" smtClean="0"/>
              <a:t>Серія</a:t>
            </a:r>
            <a:r>
              <a:rPr lang="ru-RU" sz="1300" dirty="0" smtClean="0"/>
              <a:t> </a:t>
            </a:r>
            <a:r>
              <a:rPr lang="ru-RU" sz="1300" dirty="0" err="1" smtClean="0"/>
              <a:t>Психологія</a:t>
            </a:r>
            <a:r>
              <a:rPr lang="ru-RU" sz="1300" dirty="0" smtClean="0"/>
              <a:t>. – 2020. – №. 69. – С. 48-54.</a:t>
            </a:r>
          </a:p>
          <a:p>
            <a:pPr lvl="0">
              <a:buFont typeface="+mj-lt"/>
              <a:buAutoNum type="arabicPeriod"/>
            </a:pPr>
            <a:r>
              <a:rPr lang="ru-RU" sz="1300" dirty="0" smtClean="0"/>
              <a:t>3. </a:t>
            </a:r>
            <a:r>
              <a:rPr lang="ru-RU" sz="1300" dirty="0" err="1" smtClean="0"/>
              <a:t>Сивишкина</a:t>
            </a:r>
            <a:r>
              <a:rPr lang="ru-RU" sz="1300" dirty="0" smtClean="0"/>
              <a:t> М. Е. Стереотипные представления современной молодежи о «Любви» и «Семье»: </a:t>
            </a:r>
            <a:r>
              <a:rPr lang="ru-RU" sz="1300" dirty="0" err="1" smtClean="0"/>
              <a:t>гендерный</a:t>
            </a:r>
            <a:r>
              <a:rPr lang="ru-RU" sz="1300" dirty="0" smtClean="0"/>
              <a:t> аспект //</a:t>
            </a:r>
            <a:r>
              <a:rPr lang="ru-RU" sz="1300" dirty="0" err="1" smtClean="0"/>
              <a:t>Russian</a:t>
            </a:r>
            <a:r>
              <a:rPr lang="ru-RU" sz="1300" dirty="0" smtClean="0"/>
              <a:t> </a:t>
            </a:r>
            <a:r>
              <a:rPr lang="ru-RU" sz="1300" dirty="0" err="1" smtClean="0"/>
              <a:t>Journal</a:t>
            </a:r>
            <a:r>
              <a:rPr lang="ru-RU" sz="1300" dirty="0" smtClean="0"/>
              <a:t> </a:t>
            </a:r>
            <a:r>
              <a:rPr lang="ru-RU" sz="1300" dirty="0" err="1" smtClean="0"/>
              <a:t>of</a:t>
            </a:r>
            <a:r>
              <a:rPr lang="ru-RU" sz="1300" dirty="0" smtClean="0"/>
              <a:t> </a:t>
            </a:r>
            <a:r>
              <a:rPr lang="ru-RU" sz="1300" dirty="0" err="1" smtClean="0"/>
              <a:t>Education</a:t>
            </a:r>
            <a:r>
              <a:rPr lang="ru-RU" sz="1300" dirty="0" smtClean="0"/>
              <a:t> </a:t>
            </a:r>
            <a:r>
              <a:rPr lang="ru-RU" sz="1300" dirty="0" err="1" smtClean="0"/>
              <a:t>and</a:t>
            </a:r>
            <a:r>
              <a:rPr lang="ru-RU" sz="1300" dirty="0" smtClean="0"/>
              <a:t> </a:t>
            </a:r>
            <a:r>
              <a:rPr lang="ru-RU" sz="1300" dirty="0" err="1" smtClean="0"/>
              <a:t>Psychology</a:t>
            </a:r>
            <a:r>
              <a:rPr lang="ru-RU" sz="1300" dirty="0" smtClean="0"/>
              <a:t>. – 2015. – №. 2 (46).</a:t>
            </a:r>
          </a:p>
          <a:p>
            <a:pPr lvl="0">
              <a:buFont typeface="+mj-lt"/>
              <a:buAutoNum type="arabicPeriod"/>
            </a:pPr>
            <a:r>
              <a:rPr lang="ru-RU" sz="1300" dirty="0" smtClean="0"/>
              <a:t>4. </a:t>
            </a:r>
            <a:r>
              <a:rPr lang="ru-RU" sz="1300" dirty="0" err="1" smtClean="0"/>
              <a:t>Журавльова</a:t>
            </a:r>
            <a:r>
              <a:rPr lang="ru-RU" sz="1300" dirty="0" smtClean="0"/>
              <a:t> Т. Г., </a:t>
            </a:r>
            <a:r>
              <a:rPr lang="ru-RU" sz="1300" dirty="0" err="1" smtClean="0"/>
              <a:t>Васильєва</a:t>
            </a:r>
            <a:r>
              <a:rPr lang="ru-RU" sz="1300" dirty="0" smtClean="0"/>
              <a:t> І. Г. </a:t>
            </a:r>
            <a:r>
              <a:rPr lang="ru-RU" sz="1300" dirty="0" err="1" smtClean="0"/>
              <a:t>Гендерні</a:t>
            </a:r>
            <a:r>
              <a:rPr lang="ru-RU" sz="1300" dirty="0" smtClean="0"/>
              <a:t> </a:t>
            </a:r>
            <a:r>
              <a:rPr lang="ru-RU" sz="1300" dirty="0" err="1" smtClean="0"/>
              <a:t>аспекти</a:t>
            </a:r>
            <a:r>
              <a:rPr lang="ru-RU" sz="1300" dirty="0" smtClean="0"/>
              <a:t> </a:t>
            </a:r>
            <a:r>
              <a:rPr lang="ru-RU" sz="1300" dirty="0" err="1" smtClean="0"/>
              <a:t>міжособистісних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відносин</a:t>
            </a:r>
            <a:r>
              <a:rPr lang="ru-RU" sz="1300" dirty="0" smtClean="0"/>
              <a:t> </a:t>
            </a:r>
            <a:r>
              <a:rPr lang="ru-RU" sz="1300" dirty="0" err="1" smtClean="0"/>
              <a:t>студентської</a:t>
            </a:r>
            <a:r>
              <a:rPr lang="ru-RU" sz="1300" dirty="0" smtClean="0"/>
              <a:t> </a:t>
            </a:r>
            <a:r>
              <a:rPr lang="ru-RU" sz="1300" dirty="0" err="1" smtClean="0"/>
              <a:t>молоді</a:t>
            </a:r>
            <a:r>
              <a:rPr lang="ru-RU" sz="1300" dirty="0" smtClean="0"/>
              <a:t>. – 2011.</a:t>
            </a:r>
          </a:p>
          <a:p>
            <a:pPr lvl="0">
              <a:buFont typeface="+mj-lt"/>
              <a:buAutoNum type="arabicPeriod"/>
            </a:pPr>
            <a:r>
              <a:rPr lang="ru-RU" sz="1300" dirty="0" smtClean="0"/>
              <a:t>5. </a:t>
            </a:r>
            <a:r>
              <a:rPr lang="ru-RU" sz="1300" dirty="0" err="1" smtClean="0"/>
              <a:t>Hendrick</a:t>
            </a:r>
            <a:r>
              <a:rPr lang="ru-RU" sz="1300" dirty="0" smtClean="0"/>
              <a:t> S. S., </a:t>
            </a:r>
            <a:r>
              <a:rPr lang="ru-RU" sz="1300" dirty="0" err="1" smtClean="0"/>
              <a:t>Hendrick</a:t>
            </a:r>
            <a:r>
              <a:rPr lang="ru-RU" sz="1300" dirty="0" smtClean="0"/>
              <a:t> C. </a:t>
            </a:r>
            <a:r>
              <a:rPr lang="ru-RU" sz="1300" dirty="0" err="1" smtClean="0"/>
              <a:t>Gender</a:t>
            </a:r>
            <a:r>
              <a:rPr lang="ru-RU" sz="1300" dirty="0" smtClean="0"/>
              <a:t> </a:t>
            </a:r>
            <a:r>
              <a:rPr lang="ru-RU" sz="1300" dirty="0" err="1" smtClean="0"/>
              <a:t>differences</a:t>
            </a:r>
            <a:r>
              <a:rPr lang="ru-RU" sz="1300" dirty="0" smtClean="0"/>
              <a:t> </a:t>
            </a:r>
            <a:r>
              <a:rPr lang="ru-RU" sz="1300" dirty="0" err="1" smtClean="0"/>
              <a:t>and</a:t>
            </a:r>
            <a:r>
              <a:rPr lang="ru-RU" sz="1300" dirty="0" smtClean="0"/>
              <a:t> </a:t>
            </a:r>
            <a:r>
              <a:rPr lang="ru-RU" sz="1300" dirty="0" err="1" smtClean="0"/>
              <a:t>similarities</a:t>
            </a:r>
            <a:r>
              <a:rPr lang="ru-RU" sz="1300" dirty="0" smtClean="0"/>
              <a:t> </a:t>
            </a:r>
            <a:r>
              <a:rPr lang="ru-RU" sz="1300" dirty="0" err="1" smtClean="0"/>
              <a:t>in</a:t>
            </a:r>
            <a:r>
              <a:rPr lang="ru-RU" sz="1300" dirty="0" smtClean="0"/>
              <a:t> </a:t>
            </a:r>
            <a:r>
              <a:rPr lang="ru-RU" sz="1300" dirty="0" err="1" smtClean="0"/>
              <a:t>sex</a:t>
            </a:r>
            <a:r>
              <a:rPr lang="ru-RU" sz="1300" dirty="0" smtClean="0"/>
              <a:t> </a:t>
            </a:r>
            <a:r>
              <a:rPr lang="ru-RU" sz="1300" dirty="0" err="1" smtClean="0"/>
              <a:t>and</a:t>
            </a:r>
            <a:r>
              <a:rPr lang="ru-RU" sz="1300" dirty="0" smtClean="0"/>
              <a:t> </a:t>
            </a:r>
            <a:r>
              <a:rPr lang="ru-RU" sz="1300" dirty="0" err="1" smtClean="0"/>
              <a:t>love</a:t>
            </a:r>
            <a:r>
              <a:rPr lang="ru-RU" sz="1300" dirty="0" smtClean="0"/>
              <a:t> //</a:t>
            </a:r>
            <a:r>
              <a:rPr lang="ru-RU" sz="1300" dirty="0" err="1" smtClean="0"/>
              <a:t>Personal</a:t>
            </a:r>
            <a:r>
              <a:rPr lang="ru-RU" sz="1300" dirty="0" smtClean="0"/>
              <a:t> </a:t>
            </a:r>
            <a:r>
              <a:rPr lang="ru-RU" sz="1300" dirty="0" err="1" smtClean="0"/>
              <a:t>Relationships</a:t>
            </a:r>
            <a:r>
              <a:rPr lang="ru-RU" sz="1300" dirty="0" smtClean="0"/>
              <a:t>. – 1995. – Т. 2. – №. 1. – С. 55-65. </a:t>
            </a:r>
            <a:r>
              <a:rPr lang="uk-UA" sz="1300" dirty="0" smtClean="0"/>
              <a:t>Режим доступу </a:t>
            </a:r>
            <a:r>
              <a:rPr lang="uk-UA" sz="1300" dirty="0" err="1" smtClean="0"/>
              <a:t>доресурсу</a:t>
            </a:r>
            <a:r>
              <a:rPr lang="ru-RU" sz="1300" dirty="0" smtClean="0"/>
              <a:t>:</a:t>
            </a:r>
            <a:r>
              <a:rPr lang="uk-UA" sz="1300" u="sng" dirty="0" smtClean="0">
                <a:hlinkClick r:id="rId3"/>
              </a:rPr>
              <a:t>https://onlinelibrary.wiley.com/doi/pdfdirect/10.1111/j.1475-6811.1995.tb00077.x</a:t>
            </a:r>
            <a:endParaRPr lang="ru-RU" sz="1300" dirty="0" smtClean="0"/>
          </a:p>
          <a:p>
            <a:pPr lvl="0">
              <a:buFont typeface="+mj-lt"/>
              <a:buAutoNum type="arabicPeriod"/>
            </a:pPr>
            <a:r>
              <a:rPr lang="ru-RU" sz="1300" dirty="0" smtClean="0"/>
              <a:t>6. </a:t>
            </a:r>
            <a:r>
              <a:rPr lang="ru-RU" sz="1300" dirty="0" err="1" smtClean="0"/>
              <a:t>Жінки</a:t>
            </a:r>
            <a:r>
              <a:rPr lang="ru-RU" sz="1300" dirty="0" smtClean="0"/>
              <a:t> </a:t>
            </a:r>
            <a:r>
              <a:rPr lang="ru-RU" sz="1300" dirty="0" err="1" smtClean="0"/>
              <a:t>більше</a:t>
            </a:r>
            <a:r>
              <a:rPr lang="ru-RU" sz="1300" dirty="0" smtClean="0"/>
              <a:t> </a:t>
            </a:r>
            <a:r>
              <a:rPr lang="ru-RU" sz="1300" dirty="0" err="1" smtClean="0"/>
              <a:t>хочуть</a:t>
            </a:r>
            <a:r>
              <a:rPr lang="ru-RU" sz="1300" dirty="0" smtClean="0"/>
              <a:t> бути </a:t>
            </a:r>
            <a:r>
              <a:rPr lang="ru-RU" sz="1300" dirty="0" err="1" smtClean="0"/>
              <a:t>коханими</a:t>
            </a:r>
            <a:r>
              <a:rPr lang="ru-RU" sz="1300" dirty="0" smtClean="0"/>
              <a:t>, </a:t>
            </a:r>
            <a:r>
              <a:rPr lang="ru-RU" sz="1300" dirty="0" err="1" smtClean="0"/>
              <a:t>ніж</a:t>
            </a:r>
            <a:r>
              <a:rPr lang="ru-RU" sz="1300" dirty="0" smtClean="0"/>
              <a:t> </a:t>
            </a:r>
            <a:r>
              <a:rPr lang="ru-RU" sz="1300" dirty="0" err="1" smtClean="0"/>
              <a:t>кохати</a:t>
            </a:r>
            <a:r>
              <a:rPr lang="ru-RU" sz="1300" dirty="0" smtClean="0"/>
              <a:t>. </a:t>
            </a:r>
            <a:r>
              <a:rPr lang="ru-RU" sz="1300" dirty="0" err="1" smtClean="0"/>
              <a:t>Чоловіки</a:t>
            </a:r>
            <a:r>
              <a:rPr lang="ru-RU" sz="1300" dirty="0" smtClean="0"/>
              <a:t> – </a:t>
            </a:r>
            <a:r>
              <a:rPr lang="ru-RU" sz="1300" dirty="0" err="1" smtClean="0"/>
              <a:t>навпаки</a:t>
            </a:r>
            <a:r>
              <a:rPr lang="ru-RU" sz="1300" dirty="0" smtClean="0"/>
              <a:t>. </a:t>
            </a:r>
            <a:r>
              <a:rPr lang="ru-RU" sz="1300" dirty="0" err="1" smtClean="0"/>
              <a:t>Опитування</a:t>
            </a:r>
            <a:r>
              <a:rPr lang="ru-RU" sz="1300" dirty="0" smtClean="0"/>
              <a:t> [</a:t>
            </a:r>
            <a:r>
              <a:rPr lang="ru-RU" sz="1300" dirty="0" err="1" smtClean="0"/>
              <a:t>Електронний</a:t>
            </a:r>
            <a:r>
              <a:rPr lang="ru-RU" sz="1300" dirty="0" smtClean="0"/>
              <a:t> ресурс] // </a:t>
            </a:r>
            <a:r>
              <a:rPr lang="ru-RU" sz="1300" dirty="0" err="1" smtClean="0"/>
              <a:t>Українська</a:t>
            </a:r>
            <a:r>
              <a:rPr lang="ru-RU" sz="1300" dirty="0" smtClean="0"/>
              <a:t> правда. </a:t>
            </a:r>
            <a:r>
              <a:rPr lang="ru-RU" sz="1300" dirty="0" err="1" smtClean="0"/>
              <a:t>Життя</a:t>
            </a:r>
            <a:r>
              <a:rPr lang="ru-RU" sz="1300" dirty="0" smtClean="0"/>
              <a:t>. – 2021. </a:t>
            </a:r>
            <a:r>
              <a:rPr lang="uk-UA" sz="1300" dirty="0" smtClean="0"/>
              <a:t> Режим доступу до ресурсу: </a:t>
            </a:r>
            <a:r>
              <a:rPr lang="ru-RU" sz="1300" u="sng" dirty="0" err="1" smtClean="0">
                <a:hlinkClick r:id="rId4"/>
              </a:rPr>
              <a:t>https</a:t>
            </a:r>
            <a:r>
              <a:rPr lang="uk-UA" sz="1300" u="sng" dirty="0" smtClean="0">
                <a:hlinkClick r:id="rId4"/>
              </a:rPr>
              <a:t>://</a:t>
            </a:r>
            <a:r>
              <a:rPr lang="ru-RU" sz="1300" u="sng" dirty="0" err="1" smtClean="0">
                <a:hlinkClick r:id="rId4"/>
              </a:rPr>
              <a:t>life</a:t>
            </a:r>
            <a:r>
              <a:rPr lang="uk-UA" sz="1300" u="sng" dirty="0" smtClean="0">
                <a:hlinkClick r:id="rId4"/>
              </a:rPr>
              <a:t>.</a:t>
            </a:r>
            <a:r>
              <a:rPr lang="ru-RU" sz="1300" u="sng" dirty="0" err="1" smtClean="0">
                <a:hlinkClick r:id="rId4"/>
              </a:rPr>
              <a:t>pravda</a:t>
            </a:r>
            <a:r>
              <a:rPr lang="uk-UA" sz="1300" u="sng" dirty="0" smtClean="0">
                <a:hlinkClick r:id="rId4"/>
              </a:rPr>
              <a:t>.</a:t>
            </a:r>
            <a:r>
              <a:rPr lang="ru-RU" sz="1300" u="sng" dirty="0" err="1" smtClean="0">
                <a:hlinkClick r:id="rId4"/>
              </a:rPr>
              <a:t>com</a:t>
            </a:r>
            <a:r>
              <a:rPr lang="uk-UA" sz="1300" u="sng" dirty="0" smtClean="0">
                <a:hlinkClick r:id="rId4"/>
              </a:rPr>
              <a:t>.</a:t>
            </a:r>
            <a:r>
              <a:rPr lang="ru-RU" sz="1300" u="sng" dirty="0" err="1" smtClean="0">
                <a:hlinkClick r:id="rId4"/>
              </a:rPr>
              <a:t>ua</a:t>
            </a:r>
            <a:r>
              <a:rPr lang="uk-UA" sz="1300" u="sng" dirty="0" smtClean="0">
                <a:hlinkClick r:id="rId4"/>
              </a:rPr>
              <a:t>/</a:t>
            </a:r>
            <a:r>
              <a:rPr lang="ru-RU" sz="1300" u="sng" dirty="0" err="1" smtClean="0">
                <a:hlinkClick r:id="rId4"/>
              </a:rPr>
              <a:t>society</a:t>
            </a:r>
            <a:r>
              <a:rPr lang="uk-UA" sz="1300" u="sng" dirty="0" smtClean="0">
                <a:hlinkClick r:id="rId4"/>
              </a:rPr>
              <a:t>/2021/02/12/243927/</a:t>
            </a:r>
            <a:r>
              <a:rPr lang="uk-UA" sz="1300" dirty="0" smtClean="0"/>
              <a:t>.</a:t>
            </a:r>
            <a:endParaRPr lang="ru-RU" sz="13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3"/>
          <p:cNvSpPr txBox="1">
            <a:spLocks noGrp="1"/>
          </p:cNvSpPr>
          <p:nvPr>
            <p:ph type="ctrTitle"/>
          </p:nvPr>
        </p:nvSpPr>
        <p:spPr>
          <a:xfrm>
            <a:off x="714348" y="2143122"/>
            <a:ext cx="451973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dirty="0" smtClean="0">
                <a:solidFill>
                  <a:schemeClr val="bg2"/>
                </a:solidFill>
                <a:latin typeface="Comic Sans MS" pitchFamily="66" charset="0"/>
                <a:sym typeface="Open Sans"/>
              </a:rPr>
              <a:t>Дякую за увагу!</a:t>
            </a:r>
            <a:endParaRPr lang="uk-UA" sz="7200" dirty="0">
              <a:solidFill>
                <a:schemeClr val="bg2"/>
              </a:solidFill>
              <a:latin typeface="Comic Sans MS" pitchFamily="66" charset="0"/>
              <a:sym typeface="Open Sans"/>
            </a:endParaRPr>
          </a:p>
        </p:txBody>
      </p:sp>
      <p:grpSp>
        <p:nvGrpSpPr>
          <p:cNvPr id="1502" name="Google Shape;1502;p53"/>
          <p:cNvGrpSpPr/>
          <p:nvPr/>
        </p:nvGrpSpPr>
        <p:grpSpPr>
          <a:xfrm>
            <a:off x="5879433" y="1271732"/>
            <a:ext cx="2877034" cy="2414208"/>
            <a:chOff x="-12070037" y="-5549275"/>
            <a:chExt cx="3444725" cy="2890575"/>
          </a:xfrm>
        </p:grpSpPr>
        <p:sp>
          <p:nvSpPr>
            <p:cNvPr id="1503" name="Google Shape;1503;p53"/>
            <p:cNvSpPr/>
            <p:nvPr/>
          </p:nvSpPr>
          <p:spPr>
            <a:xfrm>
              <a:off x="-12070037" y="-5469050"/>
              <a:ext cx="597400" cy="595700"/>
            </a:xfrm>
            <a:custGeom>
              <a:avLst/>
              <a:gdLst/>
              <a:ahLst/>
              <a:cxnLst/>
              <a:rect l="l" t="t" r="r" b="b"/>
              <a:pathLst>
                <a:path w="23896" h="23828" extrusionOk="0">
                  <a:moveTo>
                    <a:pt x="14640" y="0"/>
                  </a:moveTo>
                  <a:cubicBezTo>
                    <a:pt x="12779" y="0"/>
                    <a:pt x="12451" y="2332"/>
                    <a:pt x="12517" y="4565"/>
                  </a:cubicBezTo>
                  <a:cubicBezTo>
                    <a:pt x="11463" y="2939"/>
                    <a:pt x="10111" y="1469"/>
                    <a:pt x="8686" y="1469"/>
                  </a:cubicBezTo>
                  <a:cubicBezTo>
                    <a:pt x="8377" y="1469"/>
                    <a:pt x="8065" y="1538"/>
                    <a:pt x="7752" y="1690"/>
                  </a:cubicBezTo>
                  <a:cubicBezTo>
                    <a:pt x="5850" y="2619"/>
                    <a:pt x="6436" y="5030"/>
                    <a:pt x="7486" y="7142"/>
                  </a:cubicBezTo>
                  <a:cubicBezTo>
                    <a:pt x="6068" y="6433"/>
                    <a:pt x="4504" y="6068"/>
                    <a:pt x="2916" y="6068"/>
                  </a:cubicBezTo>
                  <a:cubicBezTo>
                    <a:pt x="2869" y="6068"/>
                    <a:pt x="2822" y="6068"/>
                    <a:pt x="2776" y="6069"/>
                  </a:cubicBezTo>
                  <a:cubicBezTo>
                    <a:pt x="2300" y="6069"/>
                    <a:pt x="1924" y="6445"/>
                    <a:pt x="1924" y="6920"/>
                  </a:cubicBezTo>
                  <a:cubicBezTo>
                    <a:pt x="1891" y="8800"/>
                    <a:pt x="2753" y="10238"/>
                    <a:pt x="3959" y="11454"/>
                  </a:cubicBezTo>
                  <a:cubicBezTo>
                    <a:pt x="3636" y="11421"/>
                    <a:pt x="3314" y="11402"/>
                    <a:pt x="3003" y="11402"/>
                  </a:cubicBezTo>
                  <a:cubicBezTo>
                    <a:pt x="1520" y="11402"/>
                    <a:pt x="257" y="11846"/>
                    <a:pt x="111" y="13444"/>
                  </a:cubicBezTo>
                  <a:cubicBezTo>
                    <a:pt x="0" y="14716"/>
                    <a:pt x="1051" y="15567"/>
                    <a:pt x="2090" y="16021"/>
                  </a:cubicBezTo>
                  <a:cubicBezTo>
                    <a:pt x="3749" y="16751"/>
                    <a:pt x="5474" y="17337"/>
                    <a:pt x="7177" y="17967"/>
                  </a:cubicBezTo>
                  <a:cubicBezTo>
                    <a:pt x="8345" y="21628"/>
                    <a:pt x="11604" y="23828"/>
                    <a:pt x="15116" y="23828"/>
                  </a:cubicBezTo>
                  <a:cubicBezTo>
                    <a:pt x="16556" y="23828"/>
                    <a:pt x="18040" y="23458"/>
                    <a:pt x="19439" y="22666"/>
                  </a:cubicBezTo>
                  <a:cubicBezTo>
                    <a:pt x="19539" y="22611"/>
                    <a:pt x="19627" y="22534"/>
                    <a:pt x="19705" y="22445"/>
                  </a:cubicBezTo>
                  <a:cubicBezTo>
                    <a:pt x="19959" y="22357"/>
                    <a:pt x="20158" y="22147"/>
                    <a:pt x="20224" y="21892"/>
                  </a:cubicBezTo>
                  <a:lnTo>
                    <a:pt x="22591" y="13721"/>
                  </a:lnTo>
                  <a:cubicBezTo>
                    <a:pt x="22978" y="12394"/>
                    <a:pt x="23896" y="10426"/>
                    <a:pt x="22558" y="9320"/>
                  </a:cubicBezTo>
                  <a:cubicBezTo>
                    <a:pt x="22183" y="9014"/>
                    <a:pt x="21733" y="8880"/>
                    <a:pt x="21278" y="8880"/>
                  </a:cubicBezTo>
                  <a:cubicBezTo>
                    <a:pt x="20712" y="8880"/>
                    <a:pt x="20136" y="9087"/>
                    <a:pt x="19683" y="9430"/>
                  </a:cubicBezTo>
                  <a:cubicBezTo>
                    <a:pt x="19218" y="9806"/>
                    <a:pt x="18820" y="10271"/>
                    <a:pt x="18522" y="10791"/>
                  </a:cubicBezTo>
                  <a:cubicBezTo>
                    <a:pt x="18466" y="8833"/>
                    <a:pt x="18300" y="6887"/>
                    <a:pt x="18013" y="4952"/>
                  </a:cubicBezTo>
                  <a:cubicBezTo>
                    <a:pt x="17770" y="3260"/>
                    <a:pt x="17582" y="839"/>
                    <a:pt x="15647" y="186"/>
                  </a:cubicBezTo>
                  <a:cubicBezTo>
                    <a:pt x="15269" y="59"/>
                    <a:pt x="14935" y="0"/>
                    <a:pt x="14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53"/>
            <p:cNvSpPr/>
            <p:nvPr/>
          </p:nvSpPr>
          <p:spPr>
            <a:xfrm>
              <a:off x="-12019662" y="-5415475"/>
              <a:ext cx="495725" cy="499900"/>
            </a:xfrm>
            <a:custGeom>
              <a:avLst/>
              <a:gdLst/>
              <a:ahLst/>
              <a:cxnLst/>
              <a:rect l="l" t="t" r="r" b="b"/>
              <a:pathLst>
                <a:path w="19829" h="19996" extrusionOk="0">
                  <a:moveTo>
                    <a:pt x="12538" y="0"/>
                  </a:moveTo>
                  <a:cubicBezTo>
                    <a:pt x="12465" y="0"/>
                    <a:pt x="12391" y="11"/>
                    <a:pt x="12316" y="34"/>
                  </a:cubicBezTo>
                  <a:cubicBezTo>
                    <a:pt x="11995" y="133"/>
                    <a:pt x="12194" y="2057"/>
                    <a:pt x="12216" y="2345"/>
                  </a:cubicBezTo>
                  <a:cubicBezTo>
                    <a:pt x="12316" y="3572"/>
                    <a:pt x="12426" y="4799"/>
                    <a:pt x="12537" y="6038"/>
                  </a:cubicBezTo>
                  <a:cubicBezTo>
                    <a:pt x="12548" y="6171"/>
                    <a:pt x="12526" y="6314"/>
                    <a:pt x="12460" y="6447"/>
                  </a:cubicBezTo>
                  <a:cubicBezTo>
                    <a:pt x="12418" y="6830"/>
                    <a:pt x="12029" y="7068"/>
                    <a:pt x="11623" y="7068"/>
                  </a:cubicBezTo>
                  <a:cubicBezTo>
                    <a:pt x="11279" y="7068"/>
                    <a:pt x="10924" y="6898"/>
                    <a:pt x="10757" y="6502"/>
                  </a:cubicBezTo>
                  <a:cubicBezTo>
                    <a:pt x="10348" y="5529"/>
                    <a:pt x="9839" y="4589"/>
                    <a:pt x="9242" y="3716"/>
                  </a:cubicBezTo>
                  <a:cubicBezTo>
                    <a:pt x="8899" y="3218"/>
                    <a:pt x="7661" y="1250"/>
                    <a:pt x="6964" y="1195"/>
                  </a:cubicBezTo>
                  <a:cubicBezTo>
                    <a:pt x="6935" y="1192"/>
                    <a:pt x="6906" y="1191"/>
                    <a:pt x="6879" y="1191"/>
                  </a:cubicBezTo>
                  <a:cubicBezTo>
                    <a:pt x="5624" y="1191"/>
                    <a:pt x="6847" y="3903"/>
                    <a:pt x="7063" y="4379"/>
                  </a:cubicBezTo>
                  <a:cubicBezTo>
                    <a:pt x="7517" y="5341"/>
                    <a:pt x="8092" y="6248"/>
                    <a:pt x="8777" y="7055"/>
                  </a:cubicBezTo>
                  <a:cubicBezTo>
                    <a:pt x="9307" y="7687"/>
                    <a:pt x="8738" y="8545"/>
                    <a:pt x="8126" y="8545"/>
                  </a:cubicBezTo>
                  <a:cubicBezTo>
                    <a:pt x="8074" y="8545"/>
                    <a:pt x="8022" y="8539"/>
                    <a:pt x="7970" y="8526"/>
                  </a:cubicBezTo>
                  <a:cubicBezTo>
                    <a:pt x="7881" y="8559"/>
                    <a:pt x="7788" y="8575"/>
                    <a:pt x="7697" y="8575"/>
                  </a:cubicBezTo>
                  <a:cubicBezTo>
                    <a:pt x="7484" y="8575"/>
                    <a:pt x="7277" y="8486"/>
                    <a:pt x="7130" y="8316"/>
                  </a:cubicBezTo>
                  <a:cubicBezTo>
                    <a:pt x="5703" y="6790"/>
                    <a:pt x="3768" y="5850"/>
                    <a:pt x="1689" y="5662"/>
                  </a:cubicBezTo>
                  <a:lnTo>
                    <a:pt x="1689" y="5662"/>
                  </a:lnTo>
                  <a:cubicBezTo>
                    <a:pt x="2076" y="7520"/>
                    <a:pt x="3724" y="8747"/>
                    <a:pt x="5239" y="9842"/>
                  </a:cubicBezTo>
                  <a:cubicBezTo>
                    <a:pt x="5272" y="9853"/>
                    <a:pt x="5294" y="9875"/>
                    <a:pt x="5316" y="9908"/>
                  </a:cubicBezTo>
                  <a:lnTo>
                    <a:pt x="5327" y="9908"/>
                  </a:lnTo>
                  <a:cubicBezTo>
                    <a:pt x="6356" y="10066"/>
                    <a:pt x="5990" y="11558"/>
                    <a:pt x="5033" y="11558"/>
                  </a:cubicBezTo>
                  <a:cubicBezTo>
                    <a:pt x="4981" y="11558"/>
                    <a:pt x="4929" y="11554"/>
                    <a:pt x="4874" y="11545"/>
                  </a:cubicBezTo>
                  <a:cubicBezTo>
                    <a:pt x="3956" y="11401"/>
                    <a:pt x="3027" y="11246"/>
                    <a:pt x="2099" y="11102"/>
                  </a:cubicBezTo>
                  <a:cubicBezTo>
                    <a:pt x="1775" y="11053"/>
                    <a:pt x="1371" y="10916"/>
                    <a:pt x="1016" y="10916"/>
                  </a:cubicBezTo>
                  <a:cubicBezTo>
                    <a:pt x="898" y="10916"/>
                    <a:pt x="785" y="10931"/>
                    <a:pt x="683" y="10970"/>
                  </a:cubicBezTo>
                  <a:cubicBezTo>
                    <a:pt x="633" y="10963"/>
                    <a:pt x="586" y="10959"/>
                    <a:pt x="543" y="10959"/>
                  </a:cubicBezTo>
                  <a:cubicBezTo>
                    <a:pt x="88" y="10959"/>
                    <a:pt x="1" y="11329"/>
                    <a:pt x="263" y="12075"/>
                  </a:cubicBezTo>
                  <a:lnTo>
                    <a:pt x="595" y="12252"/>
                  </a:lnTo>
                  <a:cubicBezTo>
                    <a:pt x="1247" y="12761"/>
                    <a:pt x="2475" y="12982"/>
                    <a:pt x="3249" y="13281"/>
                  </a:cubicBezTo>
                  <a:lnTo>
                    <a:pt x="5537" y="14143"/>
                  </a:lnTo>
                  <a:cubicBezTo>
                    <a:pt x="5637" y="14109"/>
                    <a:pt x="5743" y="14091"/>
                    <a:pt x="5848" y="14091"/>
                  </a:cubicBezTo>
                  <a:cubicBezTo>
                    <a:pt x="6183" y="14091"/>
                    <a:pt x="6509" y="14275"/>
                    <a:pt x="6610" y="14696"/>
                  </a:cubicBezTo>
                  <a:cubicBezTo>
                    <a:pt x="7392" y="17977"/>
                    <a:pt x="10099" y="19995"/>
                    <a:pt x="13083" y="19995"/>
                  </a:cubicBezTo>
                  <a:cubicBezTo>
                    <a:pt x="14233" y="19995"/>
                    <a:pt x="15424" y="19696"/>
                    <a:pt x="16562" y="19053"/>
                  </a:cubicBezTo>
                  <a:cubicBezTo>
                    <a:pt x="16595" y="19042"/>
                    <a:pt x="16617" y="19031"/>
                    <a:pt x="16650" y="19020"/>
                  </a:cubicBezTo>
                  <a:lnTo>
                    <a:pt x="18221" y="13568"/>
                  </a:lnTo>
                  <a:lnTo>
                    <a:pt x="18939" y="11124"/>
                  </a:lnTo>
                  <a:cubicBezTo>
                    <a:pt x="19050" y="10728"/>
                    <a:pt x="19828" y="9027"/>
                    <a:pt x="18921" y="9027"/>
                  </a:cubicBezTo>
                  <a:cubicBezTo>
                    <a:pt x="18739" y="9027"/>
                    <a:pt x="18490" y="9095"/>
                    <a:pt x="18154" y="9256"/>
                  </a:cubicBezTo>
                  <a:cubicBezTo>
                    <a:pt x="17502" y="9565"/>
                    <a:pt x="16849" y="11688"/>
                    <a:pt x="16319" y="12297"/>
                  </a:cubicBezTo>
                  <a:cubicBezTo>
                    <a:pt x="15633" y="13082"/>
                    <a:pt x="14826" y="13524"/>
                    <a:pt x="13842" y="13834"/>
                  </a:cubicBezTo>
                  <a:cubicBezTo>
                    <a:pt x="13747" y="13864"/>
                    <a:pt x="13656" y="13877"/>
                    <a:pt x="13572" y="13877"/>
                  </a:cubicBezTo>
                  <a:cubicBezTo>
                    <a:pt x="12723" y="13877"/>
                    <a:pt x="12443" y="12488"/>
                    <a:pt x="13388" y="12186"/>
                  </a:cubicBezTo>
                  <a:cubicBezTo>
                    <a:pt x="14063" y="11976"/>
                    <a:pt x="14660" y="11567"/>
                    <a:pt x="15091" y="11003"/>
                  </a:cubicBezTo>
                  <a:cubicBezTo>
                    <a:pt x="14903" y="10848"/>
                    <a:pt x="14804" y="10616"/>
                    <a:pt x="14815" y="10373"/>
                  </a:cubicBezTo>
                  <a:cubicBezTo>
                    <a:pt x="14837" y="7586"/>
                    <a:pt x="14627" y="4788"/>
                    <a:pt x="14151" y="2046"/>
                  </a:cubicBezTo>
                  <a:cubicBezTo>
                    <a:pt x="14049" y="1445"/>
                    <a:pt x="13385" y="0"/>
                    <a:pt x="12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53"/>
            <p:cNvSpPr/>
            <p:nvPr/>
          </p:nvSpPr>
          <p:spPr>
            <a:xfrm>
              <a:off x="-11855537" y="-5040450"/>
              <a:ext cx="1544625" cy="1465600"/>
            </a:xfrm>
            <a:custGeom>
              <a:avLst/>
              <a:gdLst/>
              <a:ahLst/>
              <a:cxnLst/>
              <a:rect l="l" t="t" r="r" b="b"/>
              <a:pathLst>
                <a:path w="61785" h="58624" extrusionOk="0">
                  <a:moveTo>
                    <a:pt x="12379" y="0"/>
                  </a:moveTo>
                  <a:cubicBezTo>
                    <a:pt x="12256" y="0"/>
                    <a:pt x="12130" y="26"/>
                    <a:pt x="12009" y="82"/>
                  </a:cubicBezTo>
                  <a:lnTo>
                    <a:pt x="6702" y="2448"/>
                  </a:lnTo>
                  <a:cubicBezTo>
                    <a:pt x="5098" y="3156"/>
                    <a:pt x="3141" y="3731"/>
                    <a:pt x="1726" y="4770"/>
                  </a:cubicBezTo>
                  <a:cubicBezTo>
                    <a:pt x="34" y="6009"/>
                    <a:pt x="1" y="8320"/>
                    <a:pt x="576" y="10189"/>
                  </a:cubicBezTo>
                  <a:cubicBezTo>
                    <a:pt x="994" y="11532"/>
                    <a:pt x="1799" y="12002"/>
                    <a:pt x="2794" y="12002"/>
                  </a:cubicBezTo>
                  <a:cubicBezTo>
                    <a:pt x="3036" y="12002"/>
                    <a:pt x="3289" y="11974"/>
                    <a:pt x="3550" y="11925"/>
                  </a:cubicBezTo>
                  <a:cubicBezTo>
                    <a:pt x="5253" y="23303"/>
                    <a:pt x="10329" y="34073"/>
                    <a:pt x="18003" y="42698"/>
                  </a:cubicBezTo>
                  <a:cubicBezTo>
                    <a:pt x="22625" y="47906"/>
                    <a:pt x="28231" y="52395"/>
                    <a:pt x="34478" y="55525"/>
                  </a:cubicBezTo>
                  <a:cubicBezTo>
                    <a:pt x="37969" y="57276"/>
                    <a:pt x="42025" y="58624"/>
                    <a:pt x="45961" y="58624"/>
                  </a:cubicBezTo>
                  <a:cubicBezTo>
                    <a:pt x="48983" y="58624"/>
                    <a:pt x="51934" y="57829"/>
                    <a:pt x="54504" y="55812"/>
                  </a:cubicBezTo>
                  <a:cubicBezTo>
                    <a:pt x="61448" y="50350"/>
                    <a:pt x="61569" y="40796"/>
                    <a:pt x="61393" y="32768"/>
                  </a:cubicBezTo>
                  <a:cubicBezTo>
                    <a:pt x="61381" y="32613"/>
                    <a:pt x="61348" y="32459"/>
                    <a:pt x="61271" y="32337"/>
                  </a:cubicBezTo>
                  <a:cubicBezTo>
                    <a:pt x="61784" y="31853"/>
                    <a:pt x="61478" y="30831"/>
                    <a:pt x="60760" y="30831"/>
                  </a:cubicBezTo>
                  <a:cubicBezTo>
                    <a:pt x="60674" y="30831"/>
                    <a:pt x="60583" y="30845"/>
                    <a:pt x="60486" y="30877"/>
                  </a:cubicBezTo>
                  <a:cubicBezTo>
                    <a:pt x="56755" y="32100"/>
                    <a:pt x="52860" y="32707"/>
                    <a:pt x="48974" y="32707"/>
                  </a:cubicBezTo>
                  <a:cubicBezTo>
                    <a:pt x="41861" y="32707"/>
                    <a:pt x="34776" y="30672"/>
                    <a:pt x="28784" y="26653"/>
                  </a:cubicBezTo>
                  <a:cubicBezTo>
                    <a:pt x="20258" y="20937"/>
                    <a:pt x="14530" y="11449"/>
                    <a:pt x="13170" y="1320"/>
                  </a:cubicBezTo>
                  <a:cubicBezTo>
                    <a:pt x="13193" y="1287"/>
                    <a:pt x="13204" y="1254"/>
                    <a:pt x="13226" y="1221"/>
                  </a:cubicBezTo>
                  <a:cubicBezTo>
                    <a:pt x="13204" y="978"/>
                    <a:pt x="13181" y="723"/>
                    <a:pt x="13170" y="469"/>
                  </a:cubicBezTo>
                  <a:cubicBezTo>
                    <a:pt x="13003" y="174"/>
                    <a:pt x="12698" y="0"/>
                    <a:pt x="12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53"/>
            <p:cNvSpPr/>
            <p:nvPr/>
          </p:nvSpPr>
          <p:spPr>
            <a:xfrm>
              <a:off x="-11813237" y="-4987275"/>
              <a:ext cx="268175" cy="199300"/>
            </a:xfrm>
            <a:custGeom>
              <a:avLst/>
              <a:gdLst/>
              <a:ahLst/>
              <a:cxnLst/>
              <a:rect l="l" t="t" r="r" b="b"/>
              <a:pathLst>
                <a:path w="10727" h="7972" extrusionOk="0">
                  <a:moveTo>
                    <a:pt x="9897" y="1"/>
                  </a:moveTo>
                  <a:lnTo>
                    <a:pt x="5109" y="2135"/>
                  </a:lnTo>
                  <a:cubicBezTo>
                    <a:pt x="3030" y="3064"/>
                    <a:pt x="1" y="3749"/>
                    <a:pt x="354" y="6613"/>
                  </a:cubicBezTo>
                  <a:cubicBezTo>
                    <a:pt x="481" y="7626"/>
                    <a:pt x="1051" y="7972"/>
                    <a:pt x="1795" y="7972"/>
                  </a:cubicBezTo>
                  <a:cubicBezTo>
                    <a:pt x="3068" y="7972"/>
                    <a:pt x="4850" y="6961"/>
                    <a:pt x="5806" y="6536"/>
                  </a:cubicBezTo>
                  <a:cubicBezTo>
                    <a:pt x="7487" y="5784"/>
                    <a:pt x="9134" y="4943"/>
                    <a:pt x="10726" y="4015"/>
                  </a:cubicBezTo>
                  <a:cubicBezTo>
                    <a:pt x="10384" y="2688"/>
                    <a:pt x="10096" y="1350"/>
                    <a:pt x="9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53"/>
            <p:cNvSpPr/>
            <p:nvPr/>
          </p:nvSpPr>
          <p:spPr>
            <a:xfrm>
              <a:off x="-11725612" y="-4844625"/>
              <a:ext cx="1368675" cy="1226900"/>
            </a:xfrm>
            <a:custGeom>
              <a:avLst/>
              <a:gdLst/>
              <a:ahLst/>
              <a:cxnLst/>
              <a:rect l="l" t="t" r="r" b="b"/>
              <a:pathLst>
                <a:path w="54747" h="49076" extrusionOk="0">
                  <a:moveTo>
                    <a:pt x="7708" y="0"/>
                  </a:moveTo>
                  <a:cubicBezTo>
                    <a:pt x="5242" y="1405"/>
                    <a:pt x="2666" y="2610"/>
                    <a:pt x="1" y="3594"/>
                  </a:cubicBezTo>
                  <a:cubicBezTo>
                    <a:pt x="720" y="8681"/>
                    <a:pt x="2135" y="13645"/>
                    <a:pt x="4203" y="18356"/>
                  </a:cubicBezTo>
                  <a:cubicBezTo>
                    <a:pt x="9223" y="29756"/>
                    <a:pt x="17925" y="39620"/>
                    <a:pt x="28916" y="45580"/>
                  </a:cubicBezTo>
                  <a:cubicBezTo>
                    <a:pt x="32442" y="47487"/>
                    <a:pt x="36674" y="49076"/>
                    <a:pt x="40722" y="49076"/>
                  </a:cubicBezTo>
                  <a:cubicBezTo>
                    <a:pt x="43784" y="49076"/>
                    <a:pt x="46741" y="48167"/>
                    <a:pt x="49207" y="45801"/>
                  </a:cubicBezTo>
                  <a:cubicBezTo>
                    <a:pt x="54747" y="40504"/>
                    <a:pt x="54647" y="32167"/>
                    <a:pt x="54493" y="25079"/>
                  </a:cubicBezTo>
                  <a:lnTo>
                    <a:pt x="54493" y="25079"/>
                  </a:lnTo>
                  <a:cubicBezTo>
                    <a:pt x="51005" y="26084"/>
                    <a:pt x="47387" y="26584"/>
                    <a:pt x="43773" y="26584"/>
                  </a:cubicBezTo>
                  <a:cubicBezTo>
                    <a:pt x="36134" y="26584"/>
                    <a:pt x="28514" y="24351"/>
                    <a:pt x="22193" y="19937"/>
                  </a:cubicBezTo>
                  <a:cubicBezTo>
                    <a:pt x="15260" y="15094"/>
                    <a:pt x="10207" y="7984"/>
                    <a:pt x="7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53"/>
            <p:cNvSpPr/>
            <p:nvPr/>
          </p:nvSpPr>
          <p:spPr>
            <a:xfrm>
              <a:off x="-10761712" y="-5390225"/>
              <a:ext cx="1550075" cy="1171975"/>
            </a:xfrm>
            <a:custGeom>
              <a:avLst/>
              <a:gdLst/>
              <a:ahLst/>
              <a:cxnLst/>
              <a:rect l="l" t="t" r="r" b="b"/>
              <a:pathLst>
                <a:path w="62003" h="46879" extrusionOk="0">
                  <a:moveTo>
                    <a:pt x="32083" y="1"/>
                  </a:moveTo>
                  <a:cubicBezTo>
                    <a:pt x="28613" y="1"/>
                    <a:pt x="25146" y="647"/>
                    <a:pt x="21952" y="2031"/>
                  </a:cubicBezTo>
                  <a:cubicBezTo>
                    <a:pt x="21123" y="2396"/>
                    <a:pt x="20315" y="2805"/>
                    <a:pt x="19530" y="3270"/>
                  </a:cubicBezTo>
                  <a:cubicBezTo>
                    <a:pt x="17253" y="4597"/>
                    <a:pt x="15395" y="6443"/>
                    <a:pt x="14355" y="8887"/>
                  </a:cubicBezTo>
                  <a:cubicBezTo>
                    <a:pt x="13172" y="11729"/>
                    <a:pt x="13029" y="14858"/>
                    <a:pt x="12476" y="17866"/>
                  </a:cubicBezTo>
                  <a:cubicBezTo>
                    <a:pt x="10275" y="23881"/>
                    <a:pt x="6162" y="29012"/>
                    <a:pt x="777" y="32484"/>
                  </a:cubicBezTo>
                  <a:cubicBezTo>
                    <a:pt x="1" y="32983"/>
                    <a:pt x="475" y="34098"/>
                    <a:pt x="1187" y="34098"/>
                  </a:cubicBezTo>
                  <a:cubicBezTo>
                    <a:pt x="1327" y="34098"/>
                    <a:pt x="1477" y="34055"/>
                    <a:pt x="1628" y="33955"/>
                  </a:cubicBezTo>
                  <a:cubicBezTo>
                    <a:pt x="5034" y="31765"/>
                    <a:pt x="7986" y="28934"/>
                    <a:pt x="10319" y="25628"/>
                  </a:cubicBezTo>
                  <a:lnTo>
                    <a:pt x="10319" y="25628"/>
                  </a:lnTo>
                  <a:cubicBezTo>
                    <a:pt x="8882" y="29432"/>
                    <a:pt x="6958" y="33048"/>
                    <a:pt x="4614" y="36376"/>
                  </a:cubicBezTo>
                  <a:lnTo>
                    <a:pt x="4558" y="36376"/>
                  </a:lnTo>
                  <a:cubicBezTo>
                    <a:pt x="4437" y="36653"/>
                    <a:pt x="4304" y="36918"/>
                    <a:pt x="4149" y="37172"/>
                  </a:cubicBezTo>
                  <a:cubicBezTo>
                    <a:pt x="3630" y="38035"/>
                    <a:pt x="4481" y="38588"/>
                    <a:pt x="5067" y="39107"/>
                  </a:cubicBezTo>
                  <a:cubicBezTo>
                    <a:pt x="5830" y="39782"/>
                    <a:pt x="6637" y="40401"/>
                    <a:pt x="7478" y="40987"/>
                  </a:cubicBezTo>
                  <a:cubicBezTo>
                    <a:pt x="9158" y="42192"/>
                    <a:pt x="10983" y="43210"/>
                    <a:pt x="12907" y="44006"/>
                  </a:cubicBezTo>
                  <a:cubicBezTo>
                    <a:pt x="16777" y="45620"/>
                    <a:pt x="20957" y="46427"/>
                    <a:pt x="25137" y="46737"/>
                  </a:cubicBezTo>
                  <a:cubicBezTo>
                    <a:pt x="26527" y="46831"/>
                    <a:pt x="27923" y="46879"/>
                    <a:pt x="29319" y="46879"/>
                  </a:cubicBezTo>
                  <a:cubicBezTo>
                    <a:pt x="31043" y="46879"/>
                    <a:pt x="32769" y="46806"/>
                    <a:pt x="34491" y="46660"/>
                  </a:cubicBezTo>
                  <a:cubicBezTo>
                    <a:pt x="44476" y="45852"/>
                    <a:pt x="54428" y="42557"/>
                    <a:pt x="61682" y="35414"/>
                  </a:cubicBezTo>
                  <a:cubicBezTo>
                    <a:pt x="62003" y="35082"/>
                    <a:pt x="62003" y="34563"/>
                    <a:pt x="61682" y="34231"/>
                  </a:cubicBezTo>
                  <a:cubicBezTo>
                    <a:pt x="57568" y="30206"/>
                    <a:pt x="54494" y="25252"/>
                    <a:pt x="52736" y="19768"/>
                  </a:cubicBezTo>
                  <a:cubicBezTo>
                    <a:pt x="52161" y="17965"/>
                    <a:pt x="51730" y="16119"/>
                    <a:pt x="51443" y="14239"/>
                  </a:cubicBezTo>
                  <a:cubicBezTo>
                    <a:pt x="51122" y="12116"/>
                    <a:pt x="51100" y="9982"/>
                    <a:pt x="51011" y="7826"/>
                  </a:cubicBezTo>
                  <a:cubicBezTo>
                    <a:pt x="50978" y="6963"/>
                    <a:pt x="50834" y="6830"/>
                    <a:pt x="50171" y="6311"/>
                  </a:cubicBezTo>
                  <a:cubicBezTo>
                    <a:pt x="49662" y="5890"/>
                    <a:pt x="49132" y="5503"/>
                    <a:pt x="48590" y="5127"/>
                  </a:cubicBezTo>
                  <a:cubicBezTo>
                    <a:pt x="47495" y="4376"/>
                    <a:pt x="46345" y="3701"/>
                    <a:pt x="45162" y="3104"/>
                  </a:cubicBezTo>
                  <a:cubicBezTo>
                    <a:pt x="42762" y="1910"/>
                    <a:pt x="40230" y="1047"/>
                    <a:pt x="37598" y="539"/>
                  </a:cubicBezTo>
                  <a:cubicBezTo>
                    <a:pt x="35787" y="185"/>
                    <a:pt x="33934" y="1"/>
                    <a:pt x="3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53"/>
            <p:cNvSpPr/>
            <p:nvPr/>
          </p:nvSpPr>
          <p:spPr>
            <a:xfrm>
              <a:off x="-10614862" y="-5347425"/>
              <a:ext cx="1350425" cy="1087325"/>
            </a:xfrm>
            <a:custGeom>
              <a:avLst/>
              <a:gdLst/>
              <a:ahLst/>
              <a:cxnLst/>
              <a:rect l="l" t="t" r="r" b="b"/>
              <a:pathLst>
                <a:path w="54017" h="43493" extrusionOk="0">
                  <a:moveTo>
                    <a:pt x="26428" y="1"/>
                  </a:moveTo>
                  <a:cubicBezTo>
                    <a:pt x="21590" y="1"/>
                    <a:pt x="16206" y="1213"/>
                    <a:pt x="12551" y="4355"/>
                  </a:cubicBezTo>
                  <a:cubicBezTo>
                    <a:pt x="8105" y="8203"/>
                    <a:pt x="8747" y="15413"/>
                    <a:pt x="7276" y="20665"/>
                  </a:cubicBezTo>
                  <a:cubicBezTo>
                    <a:pt x="5750" y="26083"/>
                    <a:pt x="3295" y="31192"/>
                    <a:pt x="0" y="35770"/>
                  </a:cubicBezTo>
                  <a:cubicBezTo>
                    <a:pt x="6144" y="41695"/>
                    <a:pt x="14836" y="43493"/>
                    <a:pt x="23256" y="43493"/>
                  </a:cubicBezTo>
                  <a:cubicBezTo>
                    <a:pt x="25065" y="43493"/>
                    <a:pt x="26861" y="43410"/>
                    <a:pt x="28617" y="43267"/>
                  </a:cubicBezTo>
                  <a:cubicBezTo>
                    <a:pt x="37884" y="42515"/>
                    <a:pt x="47128" y="39496"/>
                    <a:pt x="54017" y="33094"/>
                  </a:cubicBezTo>
                  <a:cubicBezTo>
                    <a:pt x="47094" y="26006"/>
                    <a:pt x="43313" y="16430"/>
                    <a:pt x="43523" y="6534"/>
                  </a:cubicBezTo>
                  <a:cubicBezTo>
                    <a:pt x="43523" y="6412"/>
                    <a:pt x="43545" y="6290"/>
                    <a:pt x="43600" y="6180"/>
                  </a:cubicBezTo>
                  <a:cubicBezTo>
                    <a:pt x="39244" y="2542"/>
                    <a:pt x="33836" y="386"/>
                    <a:pt x="28175" y="54"/>
                  </a:cubicBezTo>
                  <a:cubicBezTo>
                    <a:pt x="27604" y="19"/>
                    <a:pt x="27020" y="1"/>
                    <a:pt x="26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53"/>
            <p:cNvSpPr/>
            <p:nvPr/>
          </p:nvSpPr>
          <p:spPr>
            <a:xfrm>
              <a:off x="-10694487" y="-4331050"/>
              <a:ext cx="1252300" cy="1672350"/>
            </a:xfrm>
            <a:custGeom>
              <a:avLst/>
              <a:gdLst/>
              <a:ahLst/>
              <a:cxnLst/>
              <a:rect l="l" t="t" r="r" b="b"/>
              <a:pathLst>
                <a:path w="50092" h="66894" extrusionOk="0">
                  <a:moveTo>
                    <a:pt x="30246" y="1"/>
                  </a:moveTo>
                  <a:cubicBezTo>
                    <a:pt x="26866" y="1"/>
                    <a:pt x="23489" y="311"/>
                    <a:pt x="20247" y="787"/>
                  </a:cubicBezTo>
                  <a:cubicBezTo>
                    <a:pt x="18213" y="1075"/>
                    <a:pt x="16001" y="1219"/>
                    <a:pt x="14088" y="2037"/>
                  </a:cubicBezTo>
                  <a:cubicBezTo>
                    <a:pt x="10660" y="3519"/>
                    <a:pt x="8791" y="7278"/>
                    <a:pt x="7531" y="10584"/>
                  </a:cubicBezTo>
                  <a:cubicBezTo>
                    <a:pt x="5839" y="14974"/>
                    <a:pt x="5054" y="19718"/>
                    <a:pt x="4214" y="24329"/>
                  </a:cubicBezTo>
                  <a:cubicBezTo>
                    <a:pt x="3285" y="29404"/>
                    <a:pt x="2522" y="34513"/>
                    <a:pt x="1925" y="39644"/>
                  </a:cubicBezTo>
                  <a:cubicBezTo>
                    <a:pt x="1405" y="44034"/>
                    <a:pt x="941" y="48434"/>
                    <a:pt x="675" y="52846"/>
                  </a:cubicBezTo>
                  <a:cubicBezTo>
                    <a:pt x="554" y="55058"/>
                    <a:pt x="476" y="57269"/>
                    <a:pt x="465" y="59481"/>
                  </a:cubicBezTo>
                  <a:cubicBezTo>
                    <a:pt x="465" y="60520"/>
                    <a:pt x="1" y="61969"/>
                    <a:pt x="675" y="62876"/>
                  </a:cubicBezTo>
                  <a:cubicBezTo>
                    <a:pt x="2035" y="64689"/>
                    <a:pt x="4988" y="64523"/>
                    <a:pt x="6978" y="64844"/>
                  </a:cubicBezTo>
                  <a:cubicBezTo>
                    <a:pt x="12827" y="65795"/>
                    <a:pt x="18588" y="66679"/>
                    <a:pt x="24526" y="66845"/>
                  </a:cubicBezTo>
                  <a:cubicBezTo>
                    <a:pt x="25682" y="66877"/>
                    <a:pt x="26844" y="66894"/>
                    <a:pt x="28010" y="66894"/>
                  </a:cubicBezTo>
                  <a:cubicBezTo>
                    <a:pt x="33765" y="66894"/>
                    <a:pt x="39620" y="66489"/>
                    <a:pt x="45237" y="65496"/>
                  </a:cubicBezTo>
                  <a:cubicBezTo>
                    <a:pt x="46586" y="65264"/>
                    <a:pt x="47460" y="64833"/>
                    <a:pt x="48024" y="64158"/>
                  </a:cubicBezTo>
                  <a:cubicBezTo>
                    <a:pt x="48654" y="63417"/>
                    <a:pt x="48897" y="62367"/>
                    <a:pt x="48975" y="60907"/>
                  </a:cubicBezTo>
                  <a:cubicBezTo>
                    <a:pt x="49052" y="59591"/>
                    <a:pt x="49130" y="58265"/>
                    <a:pt x="49229" y="56949"/>
                  </a:cubicBezTo>
                  <a:cubicBezTo>
                    <a:pt x="49881" y="47771"/>
                    <a:pt x="50092" y="38571"/>
                    <a:pt x="49837" y="29360"/>
                  </a:cubicBezTo>
                  <a:cubicBezTo>
                    <a:pt x="49716" y="24760"/>
                    <a:pt x="49472" y="20160"/>
                    <a:pt x="49118" y="15571"/>
                  </a:cubicBezTo>
                  <a:cubicBezTo>
                    <a:pt x="48875" y="12387"/>
                    <a:pt x="48698" y="9003"/>
                    <a:pt x="47250" y="6095"/>
                  </a:cubicBezTo>
                  <a:cubicBezTo>
                    <a:pt x="45812" y="3253"/>
                    <a:pt x="43236" y="1772"/>
                    <a:pt x="40217" y="1064"/>
                  </a:cubicBezTo>
                  <a:cubicBezTo>
                    <a:pt x="36979" y="308"/>
                    <a:pt x="33611" y="1"/>
                    <a:pt x="30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53"/>
            <p:cNvSpPr/>
            <p:nvPr/>
          </p:nvSpPr>
          <p:spPr>
            <a:xfrm>
              <a:off x="-10643612" y="-4292800"/>
              <a:ext cx="1153875" cy="1580650"/>
            </a:xfrm>
            <a:custGeom>
              <a:avLst/>
              <a:gdLst/>
              <a:ahLst/>
              <a:cxnLst/>
              <a:rect l="l" t="t" r="r" b="b"/>
              <a:pathLst>
                <a:path w="46155" h="63226" extrusionOk="0">
                  <a:moveTo>
                    <a:pt x="27963" y="0"/>
                  </a:moveTo>
                  <a:cubicBezTo>
                    <a:pt x="23447" y="0"/>
                    <a:pt x="18904" y="669"/>
                    <a:pt x="14508" y="1613"/>
                  </a:cubicBezTo>
                  <a:cubicBezTo>
                    <a:pt x="10184" y="2553"/>
                    <a:pt x="8172" y="6688"/>
                    <a:pt x="6834" y="10547"/>
                  </a:cubicBezTo>
                  <a:cubicBezTo>
                    <a:pt x="4445" y="17425"/>
                    <a:pt x="3472" y="24977"/>
                    <a:pt x="2444" y="32154"/>
                  </a:cubicBezTo>
                  <a:cubicBezTo>
                    <a:pt x="1172" y="41011"/>
                    <a:pt x="564" y="49879"/>
                    <a:pt x="44" y="58791"/>
                  </a:cubicBezTo>
                  <a:cubicBezTo>
                    <a:pt x="0" y="59090"/>
                    <a:pt x="22" y="59399"/>
                    <a:pt x="100" y="59698"/>
                  </a:cubicBezTo>
                  <a:cubicBezTo>
                    <a:pt x="122" y="59764"/>
                    <a:pt x="155" y="59820"/>
                    <a:pt x="188" y="59886"/>
                  </a:cubicBezTo>
                  <a:cubicBezTo>
                    <a:pt x="310" y="60041"/>
                    <a:pt x="465" y="60162"/>
                    <a:pt x="653" y="60240"/>
                  </a:cubicBezTo>
                  <a:cubicBezTo>
                    <a:pt x="1957" y="60948"/>
                    <a:pt x="4412" y="61047"/>
                    <a:pt x="5905" y="61335"/>
                  </a:cubicBezTo>
                  <a:cubicBezTo>
                    <a:pt x="7752" y="61699"/>
                    <a:pt x="9609" y="62020"/>
                    <a:pt x="11467" y="62274"/>
                  </a:cubicBezTo>
                  <a:cubicBezTo>
                    <a:pt x="15193" y="62794"/>
                    <a:pt x="18953" y="63104"/>
                    <a:pt x="22713" y="63192"/>
                  </a:cubicBezTo>
                  <a:cubicBezTo>
                    <a:pt x="23563" y="63215"/>
                    <a:pt x="24414" y="63226"/>
                    <a:pt x="25265" y="63226"/>
                  </a:cubicBezTo>
                  <a:cubicBezTo>
                    <a:pt x="28173" y="63226"/>
                    <a:pt x="31080" y="63095"/>
                    <a:pt x="33980" y="62838"/>
                  </a:cubicBezTo>
                  <a:cubicBezTo>
                    <a:pt x="35783" y="62684"/>
                    <a:pt x="37596" y="62518"/>
                    <a:pt x="39398" y="62319"/>
                  </a:cubicBezTo>
                  <a:cubicBezTo>
                    <a:pt x="40548" y="62197"/>
                    <a:pt x="44883" y="62230"/>
                    <a:pt x="45005" y="60726"/>
                  </a:cubicBezTo>
                  <a:cubicBezTo>
                    <a:pt x="45657" y="52500"/>
                    <a:pt x="46110" y="44295"/>
                    <a:pt x="46132" y="36057"/>
                  </a:cubicBezTo>
                  <a:cubicBezTo>
                    <a:pt x="46155" y="27565"/>
                    <a:pt x="46044" y="18907"/>
                    <a:pt x="44994" y="10470"/>
                  </a:cubicBezTo>
                  <a:cubicBezTo>
                    <a:pt x="44496" y="6555"/>
                    <a:pt x="43114" y="2884"/>
                    <a:pt x="39034" y="1602"/>
                  </a:cubicBezTo>
                  <a:cubicBezTo>
                    <a:pt x="35426" y="459"/>
                    <a:pt x="31704" y="0"/>
                    <a:pt x="27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53"/>
            <p:cNvSpPr/>
            <p:nvPr/>
          </p:nvSpPr>
          <p:spPr>
            <a:xfrm>
              <a:off x="-10289487" y="-4093775"/>
              <a:ext cx="507275" cy="552600"/>
            </a:xfrm>
            <a:custGeom>
              <a:avLst/>
              <a:gdLst/>
              <a:ahLst/>
              <a:cxnLst/>
              <a:rect l="l" t="t" r="r" b="b"/>
              <a:pathLst>
                <a:path w="20291" h="22104" extrusionOk="0">
                  <a:moveTo>
                    <a:pt x="14546" y="1"/>
                  </a:moveTo>
                  <a:cubicBezTo>
                    <a:pt x="13886" y="1"/>
                    <a:pt x="13240" y="31"/>
                    <a:pt x="12650" y="43"/>
                  </a:cubicBezTo>
                  <a:lnTo>
                    <a:pt x="7221" y="131"/>
                  </a:lnTo>
                  <a:cubicBezTo>
                    <a:pt x="5684" y="165"/>
                    <a:pt x="3937" y="21"/>
                    <a:pt x="2510" y="695"/>
                  </a:cubicBezTo>
                  <a:cubicBezTo>
                    <a:pt x="321" y="1735"/>
                    <a:pt x="0" y="4156"/>
                    <a:pt x="243" y="6346"/>
                  </a:cubicBezTo>
                  <a:cubicBezTo>
                    <a:pt x="630" y="9807"/>
                    <a:pt x="1725" y="13279"/>
                    <a:pt x="3063" y="16486"/>
                  </a:cubicBezTo>
                  <a:cubicBezTo>
                    <a:pt x="3925" y="18531"/>
                    <a:pt x="5042" y="21627"/>
                    <a:pt x="7586" y="22059"/>
                  </a:cubicBezTo>
                  <a:cubicBezTo>
                    <a:pt x="7772" y="22089"/>
                    <a:pt x="7953" y="22103"/>
                    <a:pt x="8130" y="22103"/>
                  </a:cubicBezTo>
                  <a:cubicBezTo>
                    <a:pt x="10544" y="22103"/>
                    <a:pt x="12086" y="19419"/>
                    <a:pt x="13302" y="17647"/>
                  </a:cubicBezTo>
                  <a:cubicBezTo>
                    <a:pt x="15890" y="13909"/>
                    <a:pt x="18190" y="9718"/>
                    <a:pt x="19760" y="5384"/>
                  </a:cubicBezTo>
                  <a:cubicBezTo>
                    <a:pt x="20235" y="4046"/>
                    <a:pt x="20291" y="2807"/>
                    <a:pt x="19384" y="1657"/>
                  </a:cubicBezTo>
                  <a:cubicBezTo>
                    <a:pt x="18243" y="225"/>
                    <a:pt x="16345" y="1"/>
                    <a:pt x="1454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53"/>
            <p:cNvSpPr/>
            <p:nvPr/>
          </p:nvSpPr>
          <p:spPr>
            <a:xfrm>
              <a:off x="-10249687" y="-4051625"/>
              <a:ext cx="435975" cy="464000"/>
            </a:xfrm>
            <a:custGeom>
              <a:avLst/>
              <a:gdLst/>
              <a:ahLst/>
              <a:cxnLst/>
              <a:rect l="l" t="t" r="r" b="b"/>
              <a:pathLst>
                <a:path w="17439" h="18560" extrusionOk="0">
                  <a:moveTo>
                    <a:pt x="11819" y="0"/>
                  </a:moveTo>
                  <a:cubicBezTo>
                    <a:pt x="10139" y="0"/>
                    <a:pt x="8449" y="104"/>
                    <a:pt x="6790" y="137"/>
                  </a:cubicBezTo>
                  <a:cubicBezTo>
                    <a:pt x="6726" y="138"/>
                    <a:pt x="6661" y="139"/>
                    <a:pt x="6595" y="139"/>
                  </a:cubicBezTo>
                  <a:cubicBezTo>
                    <a:pt x="6008" y="139"/>
                    <a:pt x="5342" y="105"/>
                    <a:pt x="4669" y="105"/>
                  </a:cubicBezTo>
                  <a:cubicBezTo>
                    <a:pt x="2722" y="105"/>
                    <a:pt x="710" y="383"/>
                    <a:pt x="343" y="2548"/>
                  </a:cubicBezTo>
                  <a:cubicBezTo>
                    <a:pt x="0" y="4527"/>
                    <a:pt x="686" y="6739"/>
                    <a:pt x="1183" y="8652"/>
                  </a:cubicBezTo>
                  <a:cubicBezTo>
                    <a:pt x="1792" y="11007"/>
                    <a:pt x="2610" y="13307"/>
                    <a:pt x="3638" y="15507"/>
                  </a:cubicBezTo>
                  <a:cubicBezTo>
                    <a:pt x="4169" y="16635"/>
                    <a:pt x="4678" y="17862"/>
                    <a:pt x="5872" y="18382"/>
                  </a:cubicBezTo>
                  <a:cubicBezTo>
                    <a:pt x="6156" y="18505"/>
                    <a:pt x="6421" y="18560"/>
                    <a:pt x="6668" y="18560"/>
                  </a:cubicBezTo>
                  <a:cubicBezTo>
                    <a:pt x="7847" y="18560"/>
                    <a:pt x="8644" y="17325"/>
                    <a:pt x="9366" y="16348"/>
                  </a:cubicBezTo>
                  <a:cubicBezTo>
                    <a:pt x="11721" y="13163"/>
                    <a:pt x="13557" y="9602"/>
                    <a:pt x="15381" y="6097"/>
                  </a:cubicBezTo>
                  <a:cubicBezTo>
                    <a:pt x="16012" y="4870"/>
                    <a:pt x="17438" y="3079"/>
                    <a:pt x="16642" y="1652"/>
                  </a:cubicBezTo>
                  <a:cubicBezTo>
                    <a:pt x="16067" y="602"/>
                    <a:pt x="14541" y="93"/>
                    <a:pt x="13424" y="38"/>
                  </a:cubicBezTo>
                  <a:cubicBezTo>
                    <a:pt x="12891" y="11"/>
                    <a:pt x="12355" y="0"/>
                    <a:pt x="1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53"/>
            <p:cNvSpPr/>
            <p:nvPr/>
          </p:nvSpPr>
          <p:spPr>
            <a:xfrm>
              <a:off x="-10427962" y="-4529200"/>
              <a:ext cx="837600" cy="767200"/>
            </a:xfrm>
            <a:custGeom>
              <a:avLst/>
              <a:gdLst/>
              <a:ahLst/>
              <a:cxnLst/>
              <a:rect l="l" t="t" r="r" b="b"/>
              <a:pathLst>
                <a:path w="33504" h="30688" extrusionOk="0">
                  <a:moveTo>
                    <a:pt x="17923" y="1"/>
                  </a:moveTo>
                  <a:cubicBezTo>
                    <a:pt x="17663" y="1"/>
                    <a:pt x="17398" y="15"/>
                    <a:pt x="17127" y="44"/>
                  </a:cubicBezTo>
                  <a:cubicBezTo>
                    <a:pt x="11897" y="619"/>
                    <a:pt x="7662" y="5584"/>
                    <a:pt x="4986" y="9720"/>
                  </a:cubicBezTo>
                  <a:cubicBezTo>
                    <a:pt x="2122" y="14143"/>
                    <a:pt x="320" y="19417"/>
                    <a:pt x="88" y="24692"/>
                  </a:cubicBezTo>
                  <a:cubicBezTo>
                    <a:pt x="0" y="26637"/>
                    <a:pt x="700" y="28034"/>
                    <a:pt x="2479" y="28034"/>
                  </a:cubicBezTo>
                  <a:cubicBezTo>
                    <a:pt x="2723" y="28034"/>
                    <a:pt x="2987" y="28008"/>
                    <a:pt x="3272" y="27954"/>
                  </a:cubicBezTo>
                  <a:cubicBezTo>
                    <a:pt x="7043" y="27246"/>
                    <a:pt x="10791" y="25908"/>
                    <a:pt x="14485" y="24902"/>
                  </a:cubicBezTo>
                  <a:cubicBezTo>
                    <a:pt x="14507" y="24902"/>
                    <a:pt x="14529" y="24891"/>
                    <a:pt x="14551" y="24880"/>
                  </a:cubicBezTo>
                  <a:cubicBezTo>
                    <a:pt x="17282" y="24902"/>
                    <a:pt x="19969" y="25565"/>
                    <a:pt x="22402" y="26815"/>
                  </a:cubicBezTo>
                  <a:cubicBezTo>
                    <a:pt x="24348" y="27821"/>
                    <a:pt x="25907" y="29745"/>
                    <a:pt x="27975" y="30475"/>
                  </a:cubicBezTo>
                  <a:cubicBezTo>
                    <a:pt x="28378" y="30618"/>
                    <a:pt x="28794" y="30688"/>
                    <a:pt x="29208" y="30688"/>
                  </a:cubicBezTo>
                  <a:cubicBezTo>
                    <a:pt x="30257" y="30688"/>
                    <a:pt x="31283" y="30238"/>
                    <a:pt x="31989" y="29413"/>
                  </a:cubicBezTo>
                  <a:cubicBezTo>
                    <a:pt x="33161" y="28097"/>
                    <a:pt x="33504" y="26538"/>
                    <a:pt x="33448" y="24913"/>
                  </a:cubicBezTo>
                  <a:cubicBezTo>
                    <a:pt x="33382" y="22911"/>
                    <a:pt x="32696" y="20832"/>
                    <a:pt x="32177" y="19008"/>
                  </a:cubicBezTo>
                  <a:cubicBezTo>
                    <a:pt x="31093" y="15237"/>
                    <a:pt x="29556" y="11610"/>
                    <a:pt x="27610" y="8205"/>
                  </a:cubicBezTo>
                  <a:cubicBezTo>
                    <a:pt x="25515" y="4539"/>
                    <a:pt x="22578" y="1"/>
                    <a:pt x="17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53"/>
            <p:cNvSpPr/>
            <p:nvPr/>
          </p:nvSpPr>
          <p:spPr>
            <a:xfrm>
              <a:off x="-10388187" y="-4486700"/>
              <a:ext cx="751650" cy="679925"/>
            </a:xfrm>
            <a:custGeom>
              <a:avLst/>
              <a:gdLst/>
              <a:ahLst/>
              <a:cxnLst/>
              <a:rect l="l" t="t" r="r" b="b"/>
              <a:pathLst>
                <a:path w="30066" h="27197" extrusionOk="0">
                  <a:moveTo>
                    <a:pt x="16331" y="0"/>
                  </a:moveTo>
                  <a:cubicBezTo>
                    <a:pt x="13755" y="0"/>
                    <a:pt x="11299" y="1730"/>
                    <a:pt x="9477" y="3409"/>
                  </a:cubicBezTo>
                  <a:cubicBezTo>
                    <a:pt x="5363" y="7235"/>
                    <a:pt x="2444" y="12155"/>
                    <a:pt x="1051" y="17584"/>
                  </a:cubicBezTo>
                  <a:cubicBezTo>
                    <a:pt x="675" y="19033"/>
                    <a:pt x="421" y="20504"/>
                    <a:pt x="277" y="21996"/>
                  </a:cubicBezTo>
                  <a:cubicBezTo>
                    <a:pt x="233" y="22450"/>
                    <a:pt x="0" y="23887"/>
                    <a:pt x="233" y="24252"/>
                  </a:cubicBezTo>
                  <a:cubicBezTo>
                    <a:pt x="390" y="24505"/>
                    <a:pt x="691" y="24594"/>
                    <a:pt x="1044" y="24594"/>
                  </a:cubicBezTo>
                  <a:cubicBezTo>
                    <a:pt x="1758" y="24594"/>
                    <a:pt x="2690" y="24230"/>
                    <a:pt x="3097" y="24119"/>
                  </a:cubicBezTo>
                  <a:cubicBezTo>
                    <a:pt x="6303" y="23246"/>
                    <a:pt x="9665" y="21897"/>
                    <a:pt x="12993" y="21654"/>
                  </a:cubicBezTo>
                  <a:cubicBezTo>
                    <a:pt x="13347" y="21626"/>
                    <a:pt x="13699" y="21613"/>
                    <a:pt x="14050" y="21613"/>
                  </a:cubicBezTo>
                  <a:cubicBezTo>
                    <a:pt x="16844" y="21613"/>
                    <a:pt x="19527" y="22454"/>
                    <a:pt x="21983" y="23810"/>
                  </a:cubicBezTo>
                  <a:cubicBezTo>
                    <a:pt x="23454" y="24617"/>
                    <a:pt x="24615" y="25855"/>
                    <a:pt x="26052" y="26685"/>
                  </a:cubicBezTo>
                  <a:cubicBezTo>
                    <a:pt x="26664" y="27041"/>
                    <a:pt x="27180" y="27196"/>
                    <a:pt x="27614" y="27196"/>
                  </a:cubicBezTo>
                  <a:cubicBezTo>
                    <a:pt x="30066" y="27196"/>
                    <a:pt x="29901" y="22222"/>
                    <a:pt x="29657" y="20249"/>
                  </a:cubicBezTo>
                  <a:cubicBezTo>
                    <a:pt x="29038" y="15362"/>
                    <a:pt x="26638" y="10850"/>
                    <a:pt x="24183" y="6726"/>
                  </a:cubicBezTo>
                  <a:cubicBezTo>
                    <a:pt x="22735" y="4293"/>
                    <a:pt x="20966" y="1286"/>
                    <a:pt x="18135" y="301"/>
                  </a:cubicBezTo>
                  <a:cubicBezTo>
                    <a:pt x="17531" y="93"/>
                    <a:pt x="16928" y="0"/>
                    <a:pt x="16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53"/>
            <p:cNvSpPr/>
            <p:nvPr/>
          </p:nvSpPr>
          <p:spPr>
            <a:xfrm>
              <a:off x="-9721687" y="-4694650"/>
              <a:ext cx="251575" cy="259125"/>
            </a:xfrm>
            <a:custGeom>
              <a:avLst/>
              <a:gdLst/>
              <a:ahLst/>
              <a:cxnLst/>
              <a:rect l="l" t="t" r="r" b="b"/>
              <a:pathLst>
                <a:path w="10063" h="10365" extrusionOk="0">
                  <a:moveTo>
                    <a:pt x="5335" y="0"/>
                  </a:moveTo>
                  <a:cubicBezTo>
                    <a:pt x="5256" y="0"/>
                    <a:pt x="5177" y="2"/>
                    <a:pt x="5098" y="6"/>
                  </a:cubicBezTo>
                  <a:cubicBezTo>
                    <a:pt x="4943" y="17"/>
                    <a:pt x="4799" y="28"/>
                    <a:pt x="4656" y="50"/>
                  </a:cubicBezTo>
                  <a:cubicBezTo>
                    <a:pt x="3428" y="216"/>
                    <a:pt x="2300" y="813"/>
                    <a:pt x="1471" y="1731"/>
                  </a:cubicBezTo>
                  <a:cubicBezTo>
                    <a:pt x="509" y="2803"/>
                    <a:pt x="0" y="4219"/>
                    <a:pt x="89" y="5667"/>
                  </a:cubicBezTo>
                  <a:cubicBezTo>
                    <a:pt x="155" y="7027"/>
                    <a:pt x="774" y="8310"/>
                    <a:pt x="1803" y="9206"/>
                  </a:cubicBezTo>
                  <a:cubicBezTo>
                    <a:pt x="2659" y="9949"/>
                    <a:pt x="3759" y="10365"/>
                    <a:pt x="4887" y="10365"/>
                  </a:cubicBezTo>
                  <a:cubicBezTo>
                    <a:pt x="4983" y="10365"/>
                    <a:pt x="5079" y="10362"/>
                    <a:pt x="5175" y="10356"/>
                  </a:cubicBezTo>
                  <a:cubicBezTo>
                    <a:pt x="6602" y="10311"/>
                    <a:pt x="7929" y="9604"/>
                    <a:pt x="8769" y="8443"/>
                  </a:cubicBezTo>
                  <a:cubicBezTo>
                    <a:pt x="9510" y="7381"/>
                    <a:pt x="9952" y="6132"/>
                    <a:pt x="10030" y="4838"/>
                  </a:cubicBezTo>
                  <a:cubicBezTo>
                    <a:pt x="10063" y="4174"/>
                    <a:pt x="9985" y="3511"/>
                    <a:pt x="9797" y="2881"/>
                  </a:cubicBezTo>
                  <a:cubicBezTo>
                    <a:pt x="9565" y="2195"/>
                    <a:pt x="9145" y="1576"/>
                    <a:pt x="8581" y="1122"/>
                  </a:cubicBezTo>
                  <a:cubicBezTo>
                    <a:pt x="7648" y="387"/>
                    <a:pt x="6511" y="0"/>
                    <a:pt x="53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53"/>
            <p:cNvSpPr/>
            <p:nvPr/>
          </p:nvSpPr>
          <p:spPr>
            <a:xfrm>
              <a:off x="-9688787" y="-4656850"/>
              <a:ext cx="183025" cy="183075"/>
            </a:xfrm>
            <a:custGeom>
              <a:avLst/>
              <a:gdLst/>
              <a:ahLst/>
              <a:cxnLst/>
              <a:rect l="l" t="t" r="r" b="b"/>
              <a:pathLst>
                <a:path w="7321" h="7323" extrusionOk="0">
                  <a:moveTo>
                    <a:pt x="4047" y="1"/>
                  </a:moveTo>
                  <a:cubicBezTo>
                    <a:pt x="3885" y="1"/>
                    <a:pt x="3722" y="14"/>
                    <a:pt x="3561" y="42"/>
                  </a:cubicBezTo>
                  <a:cubicBezTo>
                    <a:pt x="2588" y="241"/>
                    <a:pt x="1714" y="794"/>
                    <a:pt x="1128" y="1601"/>
                  </a:cubicBezTo>
                  <a:cubicBezTo>
                    <a:pt x="11" y="3083"/>
                    <a:pt x="0" y="5084"/>
                    <a:pt x="1382" y="6422"/>
                  </a:cubicBezTo>
                  <a:cubicBezTo>
                    <a:pt x="2005" y="7025"/>
                    <a:pt x="2820" y="7323"/>
                    <a:pt x="3629" y="7323"/>
                  </a:cubicBezTo>
                  <a:cubicBezTo>
                    <a:pt x="4616" y="7323"/>
                    <a:pt x="5595" y="6881"/>
                    <a:pt x="6215" y="6013"/>
                  </a:cubicBezTo>
                  <a:cubicBezTo>
                    <a:pt x="6723" y="5305"/>
                    <a:pt x="7055" y="4476"/>
                    <a:pt x="7177" y="3613"/>
                  </a:cubicBezTo>
                  <a:cubicBezTo>
                    <a:pt x="7320" y="2563"/>
                    <a:pt x="7110" y="1590"/>
                    <a:pt x="6292" y="871"/>
                  </a:cubicBezTo>
                  <a:cubicBezTo>
                    <a:pt x="5683" y="336"/>
                    <a:pt x="4866" y="1"/>
                    <a:pt x="4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53"/>
            <p:cNvSpPr/>
            <p:nvPr/>
          </p:nvSpPr>
          <p:spPr>
            <a:xfrm>
              <a:off x="-10489912" y="-4822375"/>
              <a:ext cx="251575" cy="259125"/>
            </a:xfrm>
            <a:custGeom>
              <a:avLst/>
              <a:gdLst/>
              <a:ahLst/>
              <a:cxnLst/>
              <a:rect l="l" t="t" r="r" b="b"/>
              <a:pathLst>
                <a:path w="10063" h="10365" extrusionOk="0">
                  <a:moveTo>
                    <a:pt x="5334" y="1"/>
                  </a:moveTo>
                  <a:cubicBezTo>
                    <a:pt x="5256" y="1"/>
                    <a:pt x="5177" y="3"/>
                    <a:pt x="5098" y="6"/>
                  </a:cubicBezTo>
                  <a:cubicBezTo>
                    <a:pt x="4943" y="17"/>
                    <a:pt x="4799" y="28"/>
                    <a:pt x="4656" y="50"/>
                  </a:cubicBezTo>
                  <a:cubicBezTo>
                    <a:pt x="3428" y="216"/>
                    <a:pt x="2300" y="813"/>
                    <a:pt x="1471" y="1731"/>
                  </a:cubicBezTo>
                  <a:cubicBezTo>
                    <a:pt x="509" y="2804"/>
                    <a:pt x="0" y="4219"/>
                    <a:pt x="89" y="5668"/>
                  </a:cubicBezTo>
                  <a:cubicBezTo>
                    <a:pt x="155" y="7028"/>
                    <a:pt x="774" y="8310"/>
                    <a:pt x="1803" y="9206"/>
                  </a:cubicBezTo>
                  <a:cubicBezTo>
                    <a:pt x="2659" y="9950"/>
                    <a:pt x="3759" y="10365"/>
                    <a:pt x="4887" y="10365"/>
                  </a:cubicBezTo>
                  <a:cubicBezTo>
                    <a:pt x="4983" y="10365"/>
                    <a:pt x="5079" y="10362"/>
                    <a:pt x="5175" y="10356"/>
                  </a:cubicBezTo>
                  <a:cubicBezTo>
                    <a:pt x="6602" y="10301"/>
                    <a:pt x="7929" y="9593"/>
                    <a:pt x="8769" y="8432"/>
                  </a:cubicBezTo>
                  <a:cubicBezTo>
                    <a:pt x="9510" y="7370"/>
                    <a:pt x="9952" y="6121"/>
                    <a:pt x="10018" y="4827"/>
                  </a:cubicBezTo>
                  <a:cubicBezTo>
                    <a:pt x="10063" y="4175"/>
                    <a:pt x="9985" y="3511"/>
                    <a:pt x="9797" y="2881"/>
                  </a:cubicBezTo>
                  <a:cubicBezTo>
                    <a:pt x="9565" y="2184"/>
                    <a:pt x="9145" y="1576"/>
                    <a:pt x="8581" y="1123"/>
                  </a:cubicBezTo>
                  <a:cubicBezTo>
                    <a:pt x="7648" y="387"/>
                    <a:pt x="6511" y="1"/>
                    <a:pt x="5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53"/>
            <p:cNvSpPr/>
            <p:nvPr/>
          </p:nvSpPr>
          <p:spPr>
            <a:xfrm>
              <a:off x="-10457287" y="-4784550"/>
              <a:ext cx="183300" cy="183075"/>
            </a:xfrm>
            <a:custGeom>
              <a:avLst/>
              <a:gdLst/>
              <a:ahLst/>
              <a:cxnLst/>
              <a:rect l="l" t="t" r="r" b="b"/>
              <a:pathLst>
                <a:path w="7332" h="7323" extrusionOk="0">
                  <a:moveTo>
                    <a:pt x="4055" y="0"/>
                  </a:moveTo>
                  <a:cubicBezTo>
                    <a:pt x="3893" y="0"/>
                    <a:pt x="3731" y="14"/>
                    <a:pt x="3572" y="41"/>
                  </a:cubicBezTo>
                  <a:cubicBezTo>
                    <a:pt x="2588" y="240"/>
                    <a:pt x="1725" y="793"/>
                    <a:pt x="1139" y="1600"/>
                  </a:cubicBezTo>
                  <a:cubicBezTo>
                    <a:pt x="22" y="3082"/>
                    <a:pt x="0" y="5083"/>
                    <a:pt x="1382" y="6421"/>
                  </a:cubicBezTo>
                  <a:cubicBezTo>
                    <a:pt x="2005" y="7024"/>
                    <a:pt x="2820" y="7322"/>
                    <a:pt x="3630" y="7322"/>
                  </a:cubicBezTo>
                  <a:cubicBezTo>
                    <a:pt x="4618" y="7322"/>
                    <a:pt x="5600" y="6881"/>
                    <a:pt x="6225" y="6012"/>
                  </a:cubicBezTo>
                  <a:cubicBezTo>
                    <a:pt x="6734" y="5304"/>
                    <a:pt x="7066" y="4475"/>
                    <a:pt x="7188" y="3613"/>
                  </a:cubicBezTo>
                  <a:cubicBezTo>
                    <a:pt x="7331" y="2562"/>
                    <a:pt x="7121" y="1600"/>
                    <a:pt x="6303" y="870"/>
                  </a:cubicBezTo>
                  <a:cubicBezTo>
                    <a:pt x="5694" y="335"/>
                    <a:pt x="4870" y="0"/>
                    <a:pt x="4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53"/>
            <p:cNvSpPr/>
            <p:nvPr/>
          </p:nvSpPr>
          <p:spPr>
            <a:xfrm>
              <a:off x="-10400912" y="-5523500"/>
              <a:ext cx="908700" cy="1761500"/>
            </a:xfrm>
            <a:custGeom>
              <a:avLst/>
              <a:gdLst/>
              <a:ahLst/>
              <a:cxnLst/>
              <a:rect l="l" t="t" r="r" b="b"/>
              <a:pathLst>
                <a:path w="36348" h="70460" extrusionOk="0">
                  <a:moveTo>
                    <a:pt x="19034" y="0"/>
                  </a:moveTo>
                  <a:cubicBezTo>
                    <a:pt x="18774" y="0"/>
                    <a:pt x="18515" y="7"/>
                    <a:pt x="18257" y="20"/>
                  </a:cubicBezTo>
                  <a:cubicBezTo>
                    <a:pt x="16797" y="86"/>
                    <a:pt x="15349" y="374"/>
                    <a:pt x="13978" y="894"/>
                  </a:cubicBezTo>
                  <a:cubicBezTo>
                    <a:pt x="13856" y="938"/>
                    <a:pt x="13768" y="960"/>
                    <a:pt x="13679" y="982"/>
                  </a:cubicBezTo>
                  <a:cubicBezTo>
                    <a:pt x="13580" y="1004"/>
                    <a:pt x="13491" y="1026"/>
                    <a:pt x="13392" y="1060"/>
                  </a:cubicBezTo>
                  <a:cubicBezTo>
                    <a:pt x="4424" y="4012"/>
                    <a:pt x="1715" y="14716"/>
                    <a:pt x="908" y="20830"/>
                  </a:cubicBezTo>
                  <a:cubicBezTo>
                    <a:pt x="1" y="27598"/>
                    <a:pt x="598" y="32972"/>
                    <a:pt x="2732" y="37284"/>
                  </a:cubicBezTo>
                  <a:cubicBezTo>
                    <a:pt x="3396" y="38622"/>
                    <a:pt x="4247" y="39861"/>
                    <a:pt x="5275" y="40955"/>
                  </a:cubicBezTo>
                  <a:cubicBezTo>
                    <a:pt x="5740" y="41464"/>
                    <a:pt x="6237" y="41939"/>
                    <a:pt x="6779" y="42371"/>
                  </a:cubicBezTo>
                  <a:cubicBezTo>
                    <a:pt x="7166" y="42669"/>
                    <a:pt x="7785" y="42901"/>
                    <a:pt x="8018" y="43333"/>
                  </a:cubicBezTo>
                  <a:cubicBezTo>
                    <a:pt x="8250" y="43775"/>
                    <a:pt x="8084" y="44394"/>
                    <a:pt x="8040" y="44859"/>
                  </a:cubicBezTo>
                  <a:cubicBezTo>
                    <a:pt x="7940" y="45909"/>
                    <a:pt x="7907" y="46993"/>
                    <a:pt x="7719" y="48032"/>
                  </a:cubicBezTo>
                  <a:cubicBezTo>
                    <a:pt x="7520" y="49138"/>
                    <a:pt x="7365" y="50244"/>
                    <a:pt x="7277" y="51360"/>
                  </a:cubicBezTo>
                  <a:cubicBezTo>
                    <a:pt x="7244" y="51869"/>
                    <a:pt x="7221" y="52389"/>
                    <a:pt x="7210" y="52897"/>
                  </a:cubicBezTo>
                  <a:cubicBezTo>
                    <a:pt x="7188" y="53528"/>
                    <a:pt x="7177" y="54158"/>
                    <a:pt x="7144" y="54788"/>
                  </a:cubicBezTo>
                  <a:cubicBezTo>
                    <a:pt x="6967" y="57663"/>
                    <a:pt x="6757" y="60616"/>
                    <a:pt x="7144" y="63468"/>
                  </a:cubicBezTo>
                  <a:cubicBezTo>
                    <a:pt x="7487" y="65945"/>
                    <a:pt x="9145" y="69296"/>
                    <a:pt x="11468" y="70291"/>
                  </a:cubicBezTo>
                  <a:cubicBezTo>
                    <a:pt x="11732" y="70405"/>
                    <a:pt x="12007" y="70459"/>
                    <a:pt x="12289" y="70459"/>
                  </a:cubicBezTo>
                  <a:cubicBezTo>
                    <a:pt x="17112" y="70459"/>
                    <a:pt x="24228" y="54685"/>
                    <a:pt x="24228" y="54622"/>
                  </a:cubicBezTo>
                  <a:cubicBezTo>
                    <a:pt x="24228" y="52809"/>
                    <a:pt x="24350" y="51007"/>
                    <a:pt x="24582" y="49204"/>
                  </a:cubicBezTo>
                  <a:cubicBezTo>
                    <a:pt x="24681" y="48331"/>
                    <a:pt x="24825" y="47424"/>
                    <a:pt x="24980" y="46517"/>
                  </a:cubicBezTo>
                  <a:cubicBezTo>
                    <a:pt x="25057" y="46064"/>
                    <a:pt x="25146" y="45621"/>
                    <a:pt x="25234" y="45168"/>
                  </a:cubicBezTo>
                  <a:lnTo>
                    <a:pt x="25278" y="44936"/>
                  </a:lnTo>
                  <a:cubicBezTo>
                    <a:pt x="25367" y="44438"/>
                    <a:pt x="25400" y="44295"/>
                    <a:pt x="25765" y="44118"/>
                  </a:cubicBezTo>
                  <a:cubicBezTo>
                    <a:pt x="26384" y="43797"/>
                    <a:pt x="26981" y="43443"/>
                    <a:pt x="27556" y="43045"/>
                  </a:cubicBezTo>
                  <a:cubicBezTo>
                    <a:pt x="29237" y="41884"/>
                    <a:pt x="30663" y="40391"/>
                    <a:pt x="31725" y="38644"/>
                  </a:cubicBezTo>
                  <a:cubicBezTo>
                    <a:pt x="34003" y="34929"/>
                    <a:pt x="35418" y="30008"/>
                    <a:pt x="35938" y="24026"/>
                  </a:cubicBezTo>
                  <a:cubicBezTo>
                    <a:pt x="36347" y="19305"/>
                    <a:pt x="35938" y="15103"/>
                    <a:pt x="34711" y="11509"/>
                  </a:cubicBezTo>
                  <a:cubicBezTo>
                    <a:pt x="33118" y="6865"/>
                    <a:pt x="30033" y="3326"/>
                    <a:pt x="26041" y="1546"/>
                  </a:cubicBezTo>
                  <a:cubicBezTo>
                    <a:pt x="23764" y="532"/>
                    <a:pt x="21361" y="0"/>
                    <a:pt x="19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53"/>
            <p:cNvSpPr/>
            <p:nvPr/>
          </p:nvSpPr>
          <p:spPr>
            <a:xfrm>
              <a:off x="-10354187" y="-5486875"/>
              <a:ext cx="818000" cy="1669375"/>
            </a:xfrm>
            <a:custGeom>
              <a:avLst/>
              <a:gdLst/>
              <a:ahLst/>
              <a:cxnLst/>
              <a:rect l="l" t="t" r="r" b="b"/>
              <a:pathLst>
                <a:path w="32720" h="66775" extrusionOk="0">
                  <a:moveTo>
                    <a:pt x="16777" y="0"/>
                  </a:moveTo>
                  <a:cubicBezTo>
                    <a:pt x="14952" y="0"/>
                    <a:pt x="13148" y="360"/>
                    <a:pt x="11456" y="1187"/>
                  </a:cubicBezTo>
                  <a:cubicBezTo>
                    <a:pt x="11213" y="1308"/>
                    <a:pt x="11102" y="1364"/>
                    <a:pt x="10760" y="1541"/>
                  </a:cubicBezTo>
                  <a:cubicBezTo>
                    <a:pt x="3207" y="4969"/>
                    <a:pt x="752" y="14987"/>
                    <a:pt x="266" y="22517"/>
                  </a:cubicBezTo>
                  <a:cubicBezTo>
                    <a:pt x="1" y="26586"/>
                    <a:pt x="233" y="30898"/>
                    <a:pt x="1925" y="34669"/>
                  </a:cubicBezTo>
                  <a:cubicBezTo>
                    <a:pt x="2555" y="36073"/>
                    <a:pt x="3428" y="37367"/>
                    <a:pt x="4501" y="38484"/>
                  </a:cubicBezTo>
                  <a:cubicBezTo>
                    <a:pt x="5551" y="39579"/>
                    <a:pt x="7000" y="40176"/>
                    <a:pt x="7487" y="41713"/>
                  </a:cubicBezTo>
                  <a:cubicBezTo>
                    <a:pt x="7929" y="43084"/>
                    <a:pt x="7641" y="44588"/>
                    <a:pt x="7475" y="45959"/>
                  </a:cubicBezTo>
                  <a:cubicBezTo>
                    <a:pt x="7310" y="47485"/>
                    <a:pt x="6923" y="48967"/>
                    <a:pt x="6790" y="50492"/>
                  </a:cubicBezTo>
                  <a:cubicBezTo>
                    <a:pt x="6635" y="52074"/>
                    <a:pt x="6624" y="53666"/>
                    <a:pt x="6624" y="55258"/>
                  </a:cubicBezTo>
                  <a:cubicBezTo>
                    <a:pt x="6613" y="57591"/>
                    <a:pt x="6690" y="59969"/>
                    <a:pt x="7177" y="62258"/>
                  </a:cubicBezTo>
                  <a:cubicBezTo>
                    <a:pt x="7509" y="63850"/>
                    <a:pt x="8106" y="66106"/>
                    <a:pt x="9831" y="66725"/>
                  </a:cubicBezTo>
                  <a:cubicBezTo>
                    <a:pt x="9923" y="66758"/>
                    <a:pt x="10022" y="66774"/>
                    <a:pt x="10129" y="66774"/>
                  </a:cubicBezTo>
                  <a:cubicBezTo>
                    <a:pt x="12858" y="66774"/>
                    <a:pt x="20077" y="56196"/>
                    <a:pt x="20833" y="52748"/>
                  </a:cubicBezTo>
                  <a:cubicBezTo>
                    <a:pt x="20866" y="49774"/>
                    <a:pt x="21176" y="46799"/>
                    <a:pt x="21762" y="43880"/>
                  </a:cubicBezTo>
                  <a:cubicBezTo>
                    <a:pt x="21773" y="43869"/>
                    <a:pt x="21784" y="43847"/>
                    <a:pt x="21784" y="43825"/>
                  </a:cubicBezTo>
                  <a:cubicBezTo>
                    <a:pt x="21917" y="43294"/>
                    <a:pt x="22083" y="42763"/>
                    <a:pt x="22293" y="42266"/>
                  </a:cubicBezTo>
                  <a:cubicBezTo>
                    <a:pt x="22392" y="42100"/>
                    <a:pt x="22503" y="41945"/>
                    <a:pt x="22624" y="41801"/>
                  </a:cubicBezTo>
                  <a:cubicBezTo>
                    <a:pt x="22779" y="41624"/>
                    <a:pt x="22956" y="41470"/>
                    <a:pt x="23144" y="41326"/>
                  </a:cubicBezTo>
                  <a:cubicBezTo>
                    <a:pt x="26495" y="39612"/>
                    <a:pt x="28739" y="36704"/>
                    <a:pt x="30121" y="33121"/>
                  </a:cubicBezTo>
                  <a:cubicBezTo>
                    <a:pt x="31802" y="28742"/>
                    <a:pt x="32676" y="24087"/>
                    <a:pt x="32698" y="19388"/>
                  </a:cubicBezTo>
                  <a:cubicBezTo>
                    <a:pt x="32720" y="15661"/>
                    <a:pt x="32156" y="11857"/>
                    <a:pt x="30542" y="8474"/>
                  </a:cubicBezTo>
                  <a:cubicBezTo>
                    <a:pt x="28894" y="5024"/>
                    <a:pt x="26096" y="2337"/>
                    <a:pt x="22470" y="1054"/>
                  </a:cubicBezTo>
                  <a:cubicBezTo>
                    <a:pt x="20616" y="393"/>
                    <a:pt x="18684" y="0"/>
                    <a:pt x="1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53"/>
            <p:cNvSpPr/>
            <p:nvPr/>
          </p:nvSpPr>
          <p:spPr>
            <a:xfrm>
              <a:off x="-10349487" y="-5486850"/>
              <a:ext cx="813575" cy="631700"/>
            </a:xfrm>
            <a:custGeom>
              <a:avLst/>
              <a:gdLst/>
              <a:ahLst/>
              <a:cxnLst/>
              <a:rect l="l" t="t" r="r" b="b"/>
              <a:pathLst>
                <a:path w="32543" h="25268" extrusionOk="0">
                  <a:moveTo>
                    <a:pt x="16599" y="1"/>
                  </a:moveTo>
                  <a:cubicBezTo>
                    <a:pt x="14771" y="1"/>
                    <a:pt x="12964" y="363"/>
                    <a:pt x="11268" y="1197"/>
                  </a:cubicBezTo>
                  <a:cubicBezTo>
                    <a:pt x="11036" y="1307"/>
                    <a:pt x="10914" y="1363"/>
                    <a:pt x="10572" y="1551"/>
                  </a:cubicBezTo>
                  <a:cubicBezTo>
                    <a:pt x="3019" y="4968"/>
                    <a:pt x="564" y="14997"/>
                    <a:pt x="78" y="22527"/>
                  </a:cubicBezTo>
                  <a:cubicBezTo>
                    <a:pt x="45" y="23036"/>
                    <a:pt x="23" y="23555"/>
                    <a:pt x="1" y="24075"/>
                  </a:cubicBezTo>
                  <a:cubicBezTo>
                    <a:pt x="336" y="24149"/>
                    <a:pt x="671" y="24184"/>
                    <a:pt x="1000" y="24184"/>
                  </a:cubicBezTo>
                  <a:cubicBezTo>
                    <a:pt x="3724" y="24184"/>
                    <a:pt x="6086" y="21760"/>
                    <a:pt x="5386" y="18624"/>
                  </a:cubicBezTo>
                  <a:lnTo>
                    <a:pt x="5386" y="18624"/>
                  </a:lnTo>
                  <a:cubicBezTo>
                    <a:pt x="5424" y="18629"/>
                    <a:pt x="5463" y="18632"/>
                    <a:pt x="5501" y="18632"/>
                  </a:cubicBezTo>
                  <a:cubicBezTo>
                    <a:pt x="5781" y="18632"/>
                    <a:pt x="6050" y="18492"/>
                    <a:pt x="6215" y="18259"/>
                  </a:cubicBezTo>
                  <a:cubicBezTo>
                    <a:pt x="9167" y="14256"/>
                    <a:pt x="12429" y="10485"/>
                    <a:pt x="15957" y="6980"/>
                  </a:cubicBezTo>
                  <a:lnTo>
                    <a:pt x="19595" y="14035"/>
                  </a:lnTo>
                  <a:cubicBezTo>
                    <a:pt x="20877" y="16523"/>
                    <a:pt x="22027" y="19199"/>
                    <a:pt x="23686" y="21465"/>
                  </a:cubicBezTo>
                  <a:cubicBezTo>
                    <a:pt x="25217" y="23554"/>
                    <a:pt x="27704" y="25267"/>
                    <a:pt x="30218" y="25267"/>
                  </a:cubicBezTo>
                  <a:cubicBezTo>
                    <a:pt x="30845" y="25267"/>
                    <a:pt x="31474" y="25160"/>
                    <a:pt x="32090" y="24926"/>
                  </a:cubicBezTo>
                  <a:cubicBezTo>
                    <a:pt x="32355" y="23091"/>
                    <a:pt x="32499" y="21244"/>
                    <a:pt x="32510" y="19398"/>
                  </a:cubicBezTo>
                  <a:cubicBezTo>
                    <a:pt x="32543" y="15671"/>
                    <a:pt x="31979" y="11867"/>
                    <a:pt x="30354" y="8473"/>
                  </a:cubicBezTo>
                  <a:cubicBezTo>
                    <a:pt x="28706" y="5034"/>
                    <a:pt x="25897" y="2347"/>
                    <a:pt x="22282" y="1053"/>
                  </a:cubicBezTo>
                  <a:cubicBezTo>
                    <a:pt x="20431" y="393"/>
                    <a:pt x="18504" y="1"/>
                    <a:pt x="16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53"/>
            <p:cNvSpPr/>
            <p:nvPr/>
          </p:nvSpPr>
          <p:spPr>
            <a:xfrm>
              <a:off x="-10188887" y="-4476400"/>
              <a:ext cx="306050" cy="451375"/>
            </a:xfrm>
            <a:custGeom>
              <a:avLst/>
              <a:gdLst/>
              <a:ahLst/>
              <a:cxnLst/>
              <a:rect l="l" t="t" r="r" b="b"/>
              <a:pathLst>
                <a:path w="12242" h="18055" extrusionOk="0">
                  <a:moveTo>
                    <a:pt x="89" y="0"/>
                  </a:moveTo>
                  <a:cubicBezTo>
                    <a:pt x="443" y="365"/>
                    <a:pt x="709" y="807"/>
                    <a:pt x="875" y="1294"/>
                  </a:cubicBezTo>
                  <a:cubicBezTo>
                    <a:pt x="1317" y="2665"/>
                    <a:pt x="1029" y="4169"/>
                    <a:pt x="863" y="5540"/>
                  </a:cubicBezTo>
                  <a:cubicBezTo>
                    <a:pt x="687" y="7066"/>
                    <a:pt x="311" y="8548"/>
                    <a:pt x="178" y="10073"/>
                  </a:cubicBezTo>
                  <a:cubicBezTo>
                    <a:pt x="23" y="11655"/>
                    <a:pt x="1" y="13247"/>
                    <a:pt x="1" y="14839"/>
                  </a:cubicBezTo>
                  <a:cubicBezTo>
                    <a:pt x="1" y="15768"/>
                    <a:pt x="23" y="16708"/>
                    <a:pt x="67" y="17637"/>
                  </a:cubicBezTo>
                  <a:cubicBezTo>
                    <a:pt x="626" y="17910"/>
                    <a:pt x="1223" y="18054"/>
                    <a:pt x="1829" y="18054"/>
                  </a:cubicBezTo>
                  <a:cubicBezTo>
                    <a:pt x="2845" y="18054"/>
                    <a:pt x="3888" y="17649"/>
                    <a:pt x="4822" y="16763"/>
                  </a:cubicBezTo>
                  <a:cubicBezTo>
                    <a:pt x="6846" y="14839"/>
                    <a:pt x="8383" y="12197"/>
                    <a:pt x="9665" y="9753"/>
                  </a:cubicBezTo>
                  <a:cubicBezTo>
                    <a:pt x="10461" y="8249"/>
                    <a:pt x="12242" y="5518"/>
                    <a:pt x="11910" y="3715"/>
                  </a:cubicBezTo>
                  <a:cubicBezTo>
                    <a:pt x="11578" y="1880"/>
                    <a:pt x="9367" y="2189"/>
                    <a:pt x="7929" y="1968"/>
                  </a:cubicBezTo>
                  <a:cubicBezTo>
                    <a:pt x="5264" y="1548"/>
                    <a:pt x="2644" y="896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53"/>
            <p:cNvSpPr/>
            <p:nvPr/>
          </p:nvSpPr>
          <p:spPr>
            <a:xfrm>
              <a:off x="-10445412" y="-5549275"/>
              <a:ext cx="995750" cy="880875"/>
            </a:xfrm>
            <a:custGeom>
              <a:avLst/>
              <a:gdLst/>
              <a:ahLst/>
              <a:cxnLst/>
              <a:rect l="l" t="t" r="r" b="b"/>
              <a:pathLst>
                <a:path w="39830" h="35235" extrusionOk="0">
                  <a:moveTo>
                    <a:pt x="14368" y="1"/>
                  </a:moveTo>
                  <a:cubicBezTo>
                    <a:pt x="9209" y="1"/>
                    <a:pt x="4033" y="1253"/>
                    <a:pt x="1593" y="6315"/>
                  </a:cubicBezTo>
                  <a:cubicBezTo>
                    <a:pt x="45" y="9488"/>
                    <a:pt x="1" y="13225"/>
                    <a:pt x="155" y="16687"/>
                  </a:cubicBezTo>
                  <a:cubicBezTo>
                    <a:pt x="354" y="20922"/>
                    <a:pt x="1128" y="25112"/>
                    <a:pt x="2433" y="29137"/>
                  </a:cubicBezTo>
                  <a:cubicBezTo>
                    <a:pt x="2433" y="29148"/>
                    <a:pt x="2433" y="29159"/>
                    <a:pt x="2444" y="29170"/>
                  </a:cubicBezTo>
                  <a:cubicBezTo>
                    <a:pt x="2368" y="29661"/>
                    <a:pt x="2816" y="29971"/>
                    <a:pt x="3284" y="29971"/>
                  </a:cubicBezTo>
                  <a:cubicBezTo>
                    <a:pt x="3628" y="29971"/>
                    <a:pt x="3983" y="29803"/>
                    <a:pt x="4147" y="29414"/>
                  </a:cubicBezTo>
                  <a:cubicBezTo>
                    <a:pt x="7918" y="20435"/>
                    <a:pt x="13635" y="12407"/>
                    <a:pt x="20888" y="5905"/>
                  </a:cubicBezTo>
                  <a:cubicBezTo>
                    <a:pt x="23432" y="16288"/>
                    <a:pt x="27899" y="26108"/>
                    <a:pt x="34047" y="34854"/>
                  </a:cubicBezTo>
                  <a:cubicBezTo>
                    <a:pt x="34223" y="35105"/>
                    <a:pt x="34498" y="35235"/>
                    <a:pt x="34777" y="35235"/>
                  </a:cubicBezTo>
                  <a:cubicBezTo>
                    <a:pt x="34953" y="35235"/>
                    <a:pt x="35131" y="35182"/>
                    <a:pt x="35285" y="35075"/>
                  </a:cubicBezTo>
                  <a:cubicBezTo>
                    <a:pt x="35462" y="34976"/>
                    <a:pt x="35606" y="34821"/>
                    <a:pt x="35683" y="34633"/>
                  </a:cubicBezTo>
                  <a:cubicBezTo>
                    <a:pt x="36789" y="31968"/>
                    <a:pt x="37629" y="29193"/>
                    <a:pt x="38193" y="26362"/>
                  </a:cubicBezTo>
                  <a:cubicBezTo>
                    <a:pt x="38227" y="26284"/>
                    <a:pt x="38249" y="26207"/>
                    <a:pt x="38271" y="26130"/>
                  </a:cubicBezTo>
                  <a:cubicBezTo>
                    <a:pt x="39354" y="19893"/>
                    <a:pt x="39830" y="13015"/>
                    <a:pt x="36037" y="7542"/>
                  </a:cubicBezTo>
                  <a:cubicBezTo>
                    <a:pt x="32910" y="3018"/>
                    <a:pt x="27827" y="477"/>
                    <a:pt x="22434" y="477"/>
                  </a:cubicBezTo>
                  <a:cubicBezTo>
                    <a:pt x="21895" y="477"/>
                    <a:pt x="21354" y="502"/>
                    <a:pt x="20811" y="554"/>
                  </a:cubicBezTo>
                  <a:cubicBezTo>
                    <a:pt x="20711" y="509"/>
                    <a:pt x="20612" y="476"/>
                    <a:pt x="20501" y="454"/>
                  </a:cubicBezTo>
                  <a:cubicBezTo>
                    <a:pt x="18585" y="210"/>
                    <a:pt x="16478" y="1"/>
                    <a:pt x="1436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53"/>
            <p:cNvSpPr/>
            <p:nvPr/>
          </p:nvSpPr>
          <p:spPr>
            <a:xfrm>
              <a:off x="-10405887" y="-5507000"/>
              <a:ext cx="902050" cy="774900"/>
            </a:xfrm>
            <a:custGeom>
              <a:avLst/>
              <a:gdLst/>
              <a:ahLst/>
              <a:cxnLst/>
              <a:rect l="l" t="t" r="r" b="b"/>
              <a:pathLst>
                <a:path w="36082" h="30996" extrusionOk="0">
                  <a:moveTo>
                    <a:pt x="12790" y="1"/>
                  </a:moveTo>
                  <a:cubicBezTo>
                    <a:pt x="7807" y="1"/>
                    <a:pt x="2873" y="1262"/>
                    <a:pt x="1051" y="6548"/>
                  </a:cubicBezTo>
                  <a:cubicBezTo>
                    <a:pt x="1" y="9588"/>
                    <a:pt x="122" y="13038"/>
                    <a:pt x="344" y="16201"/>
                  </a:cubicBezTo>
                  <a:cubicBezTo>
                    <a:pt x="576" y="19186"/>
                    <a:pt x="1095" y="22150"/>
                    <a:pt x="1914" y="25025"/>
                  </a:cubicBezTo>
                  <a:cubicBezTo>
                    <a:pt x="5928" y="16289"/>
                    <a:pt x="11755" y="8505"/>
                    <a:pt x="19009" y="2191"/>
                  </a:cubicBezTo>
                  <a:cubicBezTo>
                    <a:pt x="19185" y="2040"/>
                    <a:pt x="19379" y="1976"/>
                    <a:pt x="19566" y="1976"/>
                  </a:cubicBezTo>
                  <a:cubicBezTo>
                    <a:pt x="19941" y="1976"/>
                    <a:pt x="20291" y="2235"/>
                    <a:pt x="20424" y="2567"/>
                  </a:cubicBezTo>
                  <a:cubicBezTo>
                    <a:pt x="20601" y="2677"/>
                    <a:pt x="20734" y="2854"/>
                    <a:pt x="20778" y="3064"/>
                  </a:cubicBezTo>
                  <a:cubicBezTo>
                    <a:pt x="23133" y="13038"/>
                    <a:pt x="27291" y="22504"/>
                    <a:pt x="33041" y="30996"/>
                  </a:cubicBezTo>
                  <a:cubicBezTo>
                    <a:pt x="34180" y="27955"/>
                    <a:pt x="34976" y="24793"/>
                    <a:pt x="35407" y="21575"/>
                  </a:cubicBezTo>
                  <a:cubicBezTo>
                    <a:pt x="35418" y="21553"/>
                    <a:pt x="35418" y="21542"/>
                    <a:pt x="35418" y="21531"/>
                  </a:cubicBezTo>
                  <a:cubicBezTo>
                    <a:pt x="36082" y="16665"/>
                    <a:pt x="36048" y="11546"/>
                    <a:pt x="33350" y="7266"/>
                  </a:cubicBezTo>
                  <a:cubicBezTo>
                    <a:pt x="30578" y="2872"/>
                    <a:pt x="25802" y="498"/>
                    <a:pt x="20746" y="498"/>
                  </a:cubicBezTo>
                  <a:cubicBezTo>
                    <a:pt x="20218" y="498"/>
                    <a:pt x="19686" y="524"/>
                    <a:pt x="19153" y="576"/>
                  </a:cubicBezTo>
                  <a:cubicBezTo>
                    <a:pt x="19122" y="580"/>
                    <a:pt x="19090" y="582"/>
                    <a:pt x="19059" y="582"/>
                  </a:cubicBezTo>
                  <a:cubicBezTo>
                    <a:pt x="18901" y="582"/>
                    <a:pt x="18742" y="534"/>
                    <a:pt x="18622" y="433"/>
                  </a:cubicBezTo>
                  <a:cubicBezTo>
                    <a:pt x="16803" y="205"/>
                    <a:pt x="14793" y="1"/>
                    <a:pt x="12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53"/>
            <p:cNvSpPr/>
            <p:nvPr/>
          </p:nvSpPr>
          <p:spPr>
            <a:xfrm>
              <a:off x="-10376612" y="-5028275"/>
              <a:ext cx="722400" cy="311475"/>
            </a:xfrm>
            <a:custGeom>
              <a:avLst/>
              <a:gdLst/>
              <a:ahLst/>
              <a:cxnLst/>
              <a:rect l="l" t="t" r="r" b="b"/>
              <a:pathLst>
                <a:path w="28896" h="12459" extrusionOk="0">
                  <a:moveTo>
                    <a:pt x="6160" y="0"/>
                  </a:moveTo>
                  <a:cubicBezTo>
                    <a:pt x="4462" y="0"/>
                    <a:pt x="2764" y="289"/>
                    <a:pt x="1141" y="867"/>
                  </a:cubicBezTo>
                  <a:cubicBezTo>
                    <a:pt x="488" y="1099"/>
                    <a:pt x="411" y="1873"/>
                    <a:pt x="721" y="2293"/>
                  </a:cubicBezTo>
                  <a:cubicBezTo>
                    <a:pt x="699" y="2337"/>
                    <a:pt x="687" y="2382"/>
                    <a:pt x="676" y="2437"/>
                  </a:cubicBezTo>
                  <a:cubicBezTo>
                    <a:pt x="1" y="6669"/>
                    <a:pt x="1410" y="11928"/>
                    <a:pt x="6395" y="11928"/>
                  </a:cubicBezTo>
                  <a:cubicBezTo>
                    <a:pt x="6633" y="11928"/>
                    <a:pt x="6879" y="11916"/>
                    <a:pt x="7134" y="11891"/>
                  </a:cubicBezTo>
                  <a:cubicBezTo>
                    <a:pt x="11878" y="11438"/>
                    <a:pt x="13769" y="6561"/>
                    <a:pt x="12630" y="2481"/>
                  </a:cubicBezTo>
                  <a:cubicBezTo>
                    <a:pt x="13304" y="2218"/>
                    <a:pt x="14016" y="2085"/>
                    <a:pt x="14729" y="2085"/>
                  </a:cubicBezTo>
                  <a:cubicBezTo>
                    <a:pt x="15396" y="2085"/>
                    <a:pt x="16063" y="2202"/>
                    <a:pt x="16699" y="2437"/>
                  </a:cubicBezTo>
                  <a:cubicBezTo>
                    <a:pt x="15184" y="6406"/>
                    <a:pt x="16621" y="11460"/>
                    <a:pt x="21343" y="12333"/>
                  </a:cubicBezTo>
                  <a:cubicBezTo>
                    <a:pt x="21801" y="12418"/>
                    <a:pt x="22235" y="12458"/>
                    <a:pt x="22645" y="12458"/>
                  </a:cubicBezTo>
                  <a:cubicBezTo>
                    <a:pt x="27175" y="12458"/>
                    <a:pt x="28880" y="7571"/>
                    <a:pt x="28586" y="3465"/>
                  </a:cubicBezTo>
                  <a:cubicBezTo>
                    <a:pt x="28575" y="3410"/>
                    <a:pt x="28564" y="3366"/>
                    <a:pt x="28553" y="3321"/>
                  </a:cubicBezTo>
                  <a:cubicBezTo>
                    <a:pt x="28895" y="2923"/>
                    <a:pt x="28884" y="2149"/>
                    <a:pt x="28254" y="1862"/>
                  </a:cubicBezTo>
                  <a:cubicBezTo>
                    <a:pt x="26286" y="958"/>
                    <a:pt x="24164" y="500"/>
                    <a:pt x="22036" y="500"/>
                  </a:cubicBezTo>
                  <a:cubicBezTo>
                    <a:pt x="20648" y="500"/>
                    <a:pt x="19257" y="695"/>
                    <a:pt x="17904" y="1088"/>
                  </a:cubicBezTo>
                  <a:cubicBezTo>
                    <a:pt x="16902" y="634"/>
                    <a:pt x="15826" y="408"/>
                    <a:pt x="14752" y="408"/>
                  </a:cubicBezTo>
                  <a:cubicBezTo>
                    <a:pt x="13703" y="408"/>
                    <a:pt x="12656" y="623"/>
                    <a:pt x="11679" y="1055"/>
                  </a:cubicBezTo>
                  <a:cubicBezTo>
                    <a:pt x="9908" y="352"/>
                    <a:pt x="8035" y="0"/>
                    <a:pt x="6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53"/>
            <p:cNvSpPr/>
            <p:nvPr/>
          </p:nvSpPr>
          <p:spPr>
            <a:xfrm>
              <a:off x="-10329312" y="-4985450"/>
              <a:ext cx="255400" cy="212425"/>
            </a:xfrm>
            <a:custGeom>
              <a:avLst/>
              <a:gdLst/>
              <a:ahLst/>
              <a:cxnLst/>
              <a:rect l="l" t="t" r="r" b="b"/>
              <a:pathLst>
                <a:path w="10216" h="8497" extrusionOk="0">
                  <a:moveTo>
                    <a:pt x="4262" y="1"/>
                  </a:moveTo>
                  <a:cubicBezTo>
                    <a:pt x="2994" y="1"/>
                    <a:pt x="1726" y="182"/>
                    <a:pt x="498" y="547"/>
                  </a:cubicBezTo>
                  <a:cubicBezTo>
                    <a:pt x="509" y="624"/>
                    <a:pt x="509" y="702"/>
                    <a:pt x="498" y="790"/>
                  </a:cubicBezTo>
                  <a:cubicBezTo>
                    <a:pt x="1" y="3831"/>
                    <a:pt x="167" y="7944"/>
                    <a:pt x="4070" y="8453"/>
                  </a:cubicBezTo>
                  <a:cubicBezTo>
                    <a:pt x="4298" y="8482"/>
                    <a:pt x="4519" y="8496"/>
                    <a:pt x="4734" y="8496"/>
                  </a:cubicBezTo>
                  <a:cubicBezTo>
                    <a:pt x="8518" y="8496"/>
                    <a:pt x="10215" y="4132"/>
                    <a:pt x="9002" y="868"/>
                  </a:cubicBezTo>
                  <a:cubicBezTo>
                    <a:pt x="7480" y="292"/>
                    <a:pt x="5872" y="1"/>
                    <a:pt x="4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53"/>
            <p:cNvSpPr/>
            <p:nvPr/>
          </p:nvSpPr>
          <p:spPr>
            <a:xfrm>
              <a:off x="-9955412" y="-4972875"/>
              <a:ext cx="256425" cy="212150"/>
            </a:xfrm>
            <a:custGeom>
              <a:avLst/>
              <a:gdLst/>
              <a:ahLst/>
              <a:cxnLst/>
              <a:rect l="l" t="t" r="r" b="b"/>
              <a:pathLst>
                <a:path w="10257" h="8486" extrusionOk="0">
                  <a:moveTo>
                    <a:pt x="5193" y="1"/>
                  </a:moveTo>
                  <a:cubicBezTo>
                    <a:pt x="3969" y="1"/>
                    <a:pt x="2745" y="169"/>
                    <a:pt x="1554" y="508"/>
                  </a:cubicBezTo>
                  <a:cubicBezTo>
                    <a:pt x="1" y="3777"/>
                    <a:pt x="1477" y="8486"/>
                    <a:pt x="5573" y="8486"/>
                  </a:cubicBezTo>
                  <a:cubicBezTo>
                    <a:pt x="5648" y="8486"/>
                    <a:pt x="5723" y="8484"/>
                    <a:pt x="5800" y="8481"/>
                  </a:cubicBezTo>
                  <a:cubicBezTo>
                    <a:pt x="9736" y="8326"/>
                    <a:pt x="10256" y="4235"/>
                    <a:pt x="10024" y="1150"/>
                  </a:cubicBezTo>
                  <a:cubicBezTo>
                    <a:pt x="10024" y="1072"/>
                    <a:pt x="10024" y="995"/>
                    <a:pt x="10046" y="917"/>
                  </a:cubicBezTo>
                  <a:cubicBezTo>
                    <a:pt x="8490" y="308"/>
                    <a:pt x="6843" y="1"/>
                    <a:pt x="5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53"/>
            <p:cNvSpPr/>
            <p:nvPr/>
          </p:nvSpPr>
          <p:spPr>
            <a:xfrm>
              <a:off x="-10193562" y="-4912775"/>
              <a:ext cx="64975" cy="93000"/>
            </a:xfrm>
            <a:custGeom>
              <a:avLst/>
              <a:gdLst/>
              <a:ahLst/>
              <a:cxnLst/>
              <a:rect l="l" t="t" r="r" b="b"/>
              <a:pathLst>
                <a:path w="2599" h="3720" extrusionOk="0">
                  <a:moveTo>
                    <a:pt x="1446" y="0"/>
                  </a:moveTo>
                  <a:cubicBezTo>
                    <a:pt x="1146" y="0"/>
                    <a:pt x="835" y="176"/>
                    <a:pt x="608" y="460"/>
                  </a:cubicBezTo>
                  <a:cubicBezTo>
                    <a:pt x="0" y="1245"/>
                    <a:pt x="55" y="2649"/>
                    <a:pt x="708" y="3379"/>
                  </a:cubicBezTo>
                  <a:cubicBezTo>
                    <a:pt x="908" y="3599"/>
                    <a:pt x="1190" y="3720"/>
                    <a:pt x="1464" y="3720"/>
                  </a:cubicBezTo>
                  <a:cubicBezTo>
                    <a:pt x="1781" y="3720"/>
                    <a:pt x="2085" y="3558"/>
                    <a:pt x="2234" y="3202"/>
                  </a:cubicBezTo>
                  <a:cubicBezTo>
                    <a:pt x="2599" y="2350"/>
                    <a:pt x="2587" y="1377"/>
                    <a:pt x="2189" y="537"/>
                  </a:cubicBezTo>
                  <a:cubicBezTo>
                    <a:pt x="2006" y="160"/>
                    <a:pt x="1731" y="0"/>
                    <a:pt x="1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53"/>
            <p:cNvSpPr/>
            <p:nvPr/>
          </p:nvSpPr>
          <p:spPr>
            <a:xfrm>
              <a:off x="-9866812" y="-4912775"/>
              <a:ext cx="64975" cy="93000"/>
            </a:xfrm>
            <a:custGeom>
              <a:avLst/>
              <a:gdLst/>
              <a:ahLst/>
              <a:cxnLst/>
              <a:rect l="l" t="t" r="r" b="b"/>
              <a:pathLst>
                <a:path w="2599" h="3720" extrusionOk="0">
                  <a:moveTo>
                    <a:pt x="1447" y="0"/>
                  </a:moveTo>
                  <a:cubicBezTo>
                    <a:pt x="1148" y="0"/>
                    <a:pt x="840" y="176"/>
                    <a:pt x="619" y="460"/>
                  </a:cubicBezTo>
                  <a:cubicBezTo>
                    <a:pt x="0" y="1245"/>
                    <a:pt x="66" y="2649"/>
                    <a:pt x="708" y="3379"/>
                  </a:cubicBezTo>
                  <a:cubicBezTo>
                    <a:pt x="908" y="3599"/>
                    <a:pt x="1190" y="3720"/>
                    <a:pt x="1464" y="3720"/>
                  </a:cubicBezTo>
                  <a:cubicBezTo>
                    <a:pt x="1781" y="3720"/>
                    <a:pt x="2085" y="3558"/>
                    <a:pt x="2234" y="3202"/>
                  </a:cubicBezTo>
                  <a:cubicBezTo>
                    <a:pt x="2599" y="2350"/>
                    <a:pt x="2588" y="1377"/>
                    <a:pt x="2189" y="537"/>
                  </a:cubicBezTo>
                  <a:cubicBezTo>
                    <a:pt x="2006" y="160"/>
                    <a:pt x="1731" y="0"/>
                    <a:pt x="1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53"/>
            <p:cNvSpPr/>
            <p:nvPr/>
          </p:nvSpPr>
          <p:spPr>
            <a:xfrm>
              <a:off x="-10069737" y="-4847750"/>
              <a:ext cx="63150" cy="156375"/>
            </a:xfrm>
            <a:custGeom>
              <a:avLst/>
              <a:gdLst/>
              <a:ahLst/>
              <a:cxnLst/>
              <a:rect l="l" t="t" r="r" b="b"/>
              <a:pathLst>
                <a:path w="2526" h="6255" extrusionOk="0">
                  <a:moveTo>
                    <a:pt x="1450" y="1"/>
                  </a:moveTo>
                  <a:cubicBezTo>
                    <a:pt x="1136" y="1"/>
                    <a:pt x="826" y="163"/>
                    <a:pt x="686" y="546"/>
                  </a:cubicBezTo>
                  <a:cubicBezTo>
                    <a:pt x="67" y="2171"/>
                    <a:pt x="1" y="3951"/>
                    <a:pt x="487" y="5610"/>
                  </a:cubicBezTo>
                  <a:cubicBezTo>
                    <a:pt x="614" y="6056"/>
                    <a:pt x="988" y="6255"/>
                    <a:pt x="1352" y="6255"/>
                  </a:cubicBezTo>
                  <a:cubicBezTo>
                    <a:pt x="1847" y="6255"/>
                    <a:pt x="2324" y="5889"/>
                    <a:pt x="2146" y="5278"/>
                  </a:cubicBezTo>
                  <a:cubicBezTo>
                    <a:pt x="1737" y="3907"/>
                    <a:pt x="1781" y="2447"/>
                    <a:pt x="2290" y="1109"/>
                  </a:cubicBezTo>
                  <a:cubicBezTo>
                    <a:pt x="2526" y="464"/>
                    <a:pt x="1981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53"/>
            <p:cNvSpPr/>
            <p:nvPr/>
          </p:nvSpPr>
          <p:spPr>
            <a:xfrm>
              <a:off x="-10047837" y="-4685125"/>
              <a:ext cx="183650" cy="79700"/>
            </a:xfrm>
            <a:custGeom>
              <a:avLst/>
              <a:gdLst/>
              <a:ahLst/>
              <a:cxnLst/>
              <a:rect l="l" t="t" r="r" b="b"/>
              <a:pathLst>
                <a:path w="7346" h="3188" extrusionOk="0">
                  <a:moveTo>
                    <a:pt x="6150" y="1"/>
                  </a:moveTo>
                  <a:cubicBezTo>
                    <a:pt x="5890" y="1"/>
                    <a:pt x="5630" y="114"/>
                    <a:pt x="5450" y="388"/>
                  </a:cubicBezTo>
                  <a:cubicBezTo>
                    <a:pt x="4988" y="1120"/>
                    <a:pt x="4202" y="1510"/>
                    <a:pt x="3407" y="1510"/>
                  </a:cubicBezTo>
                  <a:cubicBezTo>
                    <a:pt x="2870" y="1510"/>
                    <a:pt x="2328" y="1332"/>
                    <a:pt x="1878" y="963"/>
                  </a:cubicBezTo>
                  <a:cubicBezTo>
                    <a:pt x="1699" y="818"/>
                    <a:pt x="1504" y="757"/>
                    <a:pt x="1316" y="757"/>
                  </a:cubicBezTo>
                  <a:cubicBezTo>
                    <a:pt x="611" y="757"/>
                    <a:pt x="1" y="1618"/>
                    <a:pt x="673" y="2168"/>
                  </a:cubicBezTo>
                  <a:cubicBezTo>
                    <a:pt x="1522" y="2851"/>
                    <a:pt x="2497" y="3187"/>
                    <a:pt x="3450" y="3187"/>
                  </a:cubicBezTo>
                  <a:cubicBezTo>
                    <a:pt x="4781" y="3187"/>
                    <a:pt x="6070" y="2532"/>
                    <a:pt x="6920" y="1250"/>
                  </a:cubicBezTo>
                  <a:cubicBezTo>
                    <a:pt x="7345" y="609"/>
                    <a:pt x="6751" y="1"/>
                    <a:pt x="6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53"/>
            <p:cNvSpPr/>
            <p:nvPr/>
          </p:nvSpPr>
          <p:spPr>
            <a:xfrm>
              <a:off x="-10025487" y="-3339450"/>
              <a:ext cx="528300" cy="432900"/>
            </a:xfrm>
            <a:custGeom>
              <a:avLst/>
              <a:gdLst/>
              <a:ahLst/>
              <a:cxnLst/>
              <a:rect l="l" t="t" r="r" b="b"/>
              <a:pathLst>
                <a:path w="21132" h="17316" extrusionOk="0">
                  <a:moveTo>
                    <a:pt x="8972" y="0"/>
                  </a:moveTo>
                  <a:cubicBezTo>
                    <a:pt x="6938" y="0"/>
                    <a:pt x="4767" y="811"/>
                    <a:pt x="3583" y="2545"/>
                  </a:cubicBezTo>
                  <a:cubicBezTo>
                    <a:pt x="3262" y="2998"/>
                    <a:pt x="3041" y="3518"/>
                    <a:pt x="2930" y="4071"/>
                  </a:cubicBezTo>
                  <a:cubicBezTo>
                    <a:pt x="2747" y="4030"/>
                    <a:pt x="2563" y="4010"/>
                    <a:pt x="2380" y="4010"/>
                  </a:cubicBezTo>
                  <a:cubicBezTo>
                    <a:pt x="1149" y="4010"/>
                    <a:pt x="0" y="4919"/>
                    <a:pt x="0" y="6316"/>
                  </a:cubicBezTo>
                  <a:cubicBezTo>
                    <a:pt x="0" y="8328"/>
                    <a:pt x="2068" y="9080"/>
                    <a:pt x="3715" y="9356"/>
                  </a:cubicBezTo>
                  <a:cubicBezTo>
                    <a:pt x="3757" y="9362"/>
                    <a:pt x="3799" y="9365"/>
                    <a:pt x="3841" y="9365"/>
                  </a:cubicBezTo>
                  <a:cubicBezTo>
                    <a:pt x="3969" y="9365"/>
                    <a:pt x="4100" y="9340"/>
                    <a:pt x="4224" y="9290"/>
                  </a:cubicBezTo>
                  <a:cubicBezTo>
                    <a:pt x="4489" y="10020"/>
                    <a:pt x="4998" y="10639"/>
                    <a:pt x="5673" y="11037"/>
                  </a:cubicBezTo>
                  <a:cubicBezTo>
                    <a:pt x="5827" y="12530"/>
                    <a:pt x="6955" y="13735"/>
                    <a:pt x="8437" y="13979"/>
                  </a:cubicBezTo>
                  <a:cubicBezTo>
                    <a:pt x="8470" y="14144"/>
                    <a:pt x="8514" y="14321"/>
                    <a:pt x="8570" y="14476"/>
                  </a:cubicBezTo>
                  <a:cubicBezTo>
                    <a:pt x="9002" y="15789"/>
                    <a:pt x="10231" y="16576"/>
                    <a:pt x="11475" y="16576"/>
                  </a:cubicBezTo>
                  <a:cubicBezTo>
                    <a:pt x="12043" y="16576"/>
                    <a:pt x="12615" y="16411"/>
                    <a:pt x="13114" y="16057"/>
                  </a:cubicBezTo>
                  <a:cubicBezTo>
                    <a:pt x="13867" y="16867"/>
                    <a:pt x="14924" y="17315"/>
                    <a:pt x="16013" y="17315"/>
                  </a:cubicBezTo>
                  <a:cubicBezTo>
                    <a:pt x="16204" y="17315"/>
                    <a:pt x="16395" y="17302"/>
                    <a:pt x="16586" y="17274"/>
                  </a:cubicBezTo>
                  <a:cubicBezTo>
                    <a:pt x="19937" y="16809"/>
                    <a:pt x="21131" y="13138"/>
                    <a:pt x="20346" y="10241"/>
                  </a:cubicBezTo>
                  <a:cubicBezTo>
                    <a:pt x="20302" y="10053"/>
                    <a:pt x="20180" y="9887"/>
                    <a:pt x="20025" y="9777"/>
                  </a:cubicBezTo>
                  <a:cubicBezTo>
                    <a:pt x="17836" y="5298"/>
                    <a:pt x="14718" y="123"/>
                    <a:pt x="9134" y="2"/>
                  </a:cubicBezTo>
                  <a:cubicBezTo>
                    <a:pt x="9080" y="1"/>
                    <a:pt x="9026" y="0"/>
                    <a:pt x="89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53"/>
            <p:cNvSpPr/>
            <p:nvPr/>
          </p:nvSpPr>
          <p:spPr>
            <a:xfrm>
              <a:off x="-9987837" y="-3196800"/>
              <a:ext cx="65200" cy="49800"/>
            </a:xfrm>
            <a:custGeom>
              <a:avLst/>
              <a:gdLst/>
              <a:ahLst/>
              <a:cxnLst/>
              <a:rect l="l" t="t" r="r" b="b"/>
              <a:pathLst>
                <a:path w="2608" h="1992" extrusionOk="0">
                  <a:moveTo>
                    <a:pt x="850" y="0"/>
                  </a:moveTo>
                  <a:cubicBezTo>
                    <a:pt x="334" y="0"/>
                    <a:pt x="1" y="575"/>
                    <a:pt x="385" y="1107"/>
                  </a:cubicBezTo>
                  <a:cubicBezTo>
                    <a:pt x="849" y="1749"/>
                    <a:pt x="1778" y="1870"/>
                    <a:pt x="2519" y="1992"/>
                  </a:cubicBezTo>
                  <a:cubicBezTo>
                    <a:pt x="2530" y="1804"/>
                    <a:pt x="2563" y="1616"/>
                    <a:pt x="2607" y="1439"/>
                  </a:cubicBezTo>
                  <a:cubicBezTo>
                    <a:pt x="2187" y="1129"/>
                    <a:pt x="1844" y="720"/>
                    <a:pt x="1623" y="256"/>
                  </a:cubicBezTo>
                  <a:cubicBezTo>
                    <a:pt x="1513" y="234"/>
                    <a:pt x="1391" y="189"/>
                    <a:pt x="1292" y="134"/>
                  </a:cubicBezTo>
                  <a:cubicBezTo>
                    <a:pt x="1138" y="41"/>
                    <a:pt x="988" y="0"/>
                    <a:pt x="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53"/>
            <p:cNvSpPr/>
            <p:nvPr/>
          </p:nvSpPr>
          <p:spPr>
            <a:xfrm>
              <a:off x="-9933987" y="-3296875"/>
              <a:ext cx="385925" cy="347525"/>
            </a:xfrm>
            <a:custGeom>
              <a:avLst/>
              <a:gdLst/>
              <a:ahLst/>
              <a:cxnLst/>
              <a:rect l="l" t="t" r="r" b="b"/>
              <a:pathLst>
                <a:path w="15437" h="13901" extrusionOk="0">
                  <a:moveTo>
                    <a:pt x="5282" y="1"/>
                  </a:moveTo>
                  <a:cubicBezTo>
                    <a:pt x="5243" y="1"/>
                    <a:pt x="5204" y="1"/>
                    <a:pt x="5164" y="2"/>
                  </a:cubicBezTo>
                  <a:cubicBezTo>
                    <a:pt x="4324" y="13"/>
                    <a:pt x="3483" y="223"/>
                    <a:pt x="2731" y="599"/>
                  </a:cubicBezTo>
                  <a:cubicBezTo>
                    <a:pt x="1880" y="1052"/>
                    <a:pt x="0" y="2678"/>
                    <a:pt x="1183" y="3850"/>
                  </a:cubicBezTo>
                  <a:cubicBezTo>
                    <a:pt x="2024" y="2700"/>
                    <a:pt x="3328" y="1904"/>
                    <a:pt x="4589" y="1262"/>
                  </a:cubicBezTo>
                  <a:cubicBezTo>
                    <a:pt x="4726" y="1192"/>
                    <a:pt x="4862" y="1161"/>
                    <a:pt x="4990" y="1161"/>
                  </a:cubicBezTo>
                  <a:cubicBezTo>
                    <a:pt x="5769" y="1161"/>
                    <a:pt x="6287" y="2306"/>
                    <a:pt x="5451" y="2733"/>
                  </a:cubicBezTo>
                  <a:cubicBezTo>
                    <a:pt x="4501" y="3219"/>
                    <a:pt x="3494" y="3728"/>
                    <a:pt x="2798" y="4557"/>
                  </a:cubicBezTo>
                  <a:cubicBezTo>
                    <a:pt x="2123" y="5353"/>
                    <a:pt x="1802" y="6481"/>
                    <a:pt x="2311" y="7300"/>
                  </a:cubicBezTo>
                  <a:cubicBezTo>
                    <a:pt x="2897" y="5862"/>
                    <a:pt x="4213" y="4790"/>
                    <a:pt x="5518" y="3960"/>
                  </a:cubicBezTo>
                  <a:cubicBezTo>
                    <a:pt x="5669" y="3863"/>
                    <a:pt x="5818" y="3821"/>
                    <a:pt x="5957" y="3821"/>
                  </a:cubicBezTo>
                  <a:cubicBezTo>
                    <a:pt x="6677" y="3821"/>
                    <a:pt x="7149" y="4940"/>
                    <a:pt x="6380" y="5431"/>
                  </a:cubicBezTo>
                  <a:cubicBezTo>
                    <a:pt x="5507" y="5984"/>
                    <a:pt x="4611" y="6603"/>
                    <a:pt x="4091" y="7521"/>
                  </a:cubicBezTo>
                  <a:cubicBezTo>
                    <a:pt x="3516" y="8549"/>
                    <a:pt x="3550" y="10241"/>
                    <a:pt x="4843" y="10573"/>
                  </a:cubicBezTo>
                  <a:cubicBezTo>
                    <a:pt x="5252" y="9091"/>
                    <a:pt x="6535" y="7853"/>
                    <a:pt x="7917" y="7101"/>
                  </a:cubicBezTo>
                  <a:cubicBezTo>
                    <a:pt x="8061" y="7022"/>
                    <a:pt x="8202" y="6987"/>
                    <a:pt x="8335" y="6987"/>
                  </a:cubicBezTo>
                  <a:cubicBezTo>
                    <a:pt x="9096" y="6987"/>
                    <a:pt x="9599" y="8120"/>
                    <a:pt x="8780" y="8571"/>
                  </a:cubicBezTo>
                  <a:cubicBezTo>
                    <a:pt x="7718" y="9146"/>
                    <a:pt x="6557" y="10009"/>
                    <a:pt x="6425" y="11336"/>
                  </a:cubicBezTo>
                  <a:cubicBezTo>
                    <a:pt x="6341" y="12196"/>
                    <a:pt x="7002" y="13227"/>
                    <a:pt x="7797" y="13227"/>
                  </a:cubicBezTo>
                  <a:cubicBezTo>
                    <a:pt x="8055" y="13227"/>
                    <a:pt x="8327" y="13119"/>
                    <a:pt x="8592" y="12862"/>
                  </a:cubicBezTo>
                  <a:cubicBezTo>
                    <a:pt x="8326" y="11922"/>
                    <a:pt x="8448" y="10915"/>
                    <a:pt x="8946" y="10075"/>
                  </a:cubicBezTo>
                  <a:cubicBezTo>
                    <a:pt x="9113" y="9778"/>
                    <a:pt x="9369" y="9655"/>
                    <a:pt x="9626" y="9655"/>
                  </a:cubicBezTo>
                  <a:cubicBezTo>
                    <a:pt x="10204" y="9655"/>
                    <a:pt x="10791" y="10273"/>
                    <a:pt x="10416" y="10938"/>
                  </a:cubicBezTo>
                  <a:cubicBezTo>
                    <a:pt x="9503" y="12551"/>
                    <a:pt x="10899" y="13901"/>
                    <a:pt x="12400" y="13901"/>
                  </a:cubicBezTo>
                  <a:cubicBezTo>
                    <a:pt x="12772" y="13901"/>
                    <a:pt x="13150" y="13818"/>
                    <a:pt x="13501" y="13636"/>
                  </a:cubicBezTo>
                  <a:cubicBezTo>
                    <a:pt x="15061" y="12817"/>
                    <a:pt x="15436" y="11048"/>
                    <a:pt x="15138" y="9467"/>
                  </a:cubicBezTo>
                  <a:cubicBezTo>
                    <a:pt x="13789" y="6658"/>
                    <a:pt x="12385" y="3706"/>
                    <a:pt x="9874" y="1738"/>
                  </a:cubicBezTo>
                  <a:cubicBezTo>
                    <a:pt x="8545" y="700"/>
                    <a:pt x="6994" y="1"/>
                    <a:pt x="5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53"/>
            <p:cNvSpPr/>
            <p:nvPr/>
          </p:nvSpPr>
          <p:spPr>
            <a:xfrm>
              <a:off x="-9661162" y="-4221275"/>
              <a:ext cx="1035850" cy="1457425"/>
            </a:xfrm>
            <a:custGeom>
              <a:avLst/>
              <a:gdLst/>
              <a:ahLst/>
              <a:cxnLst/>
              <a:rect l="l" t="t" r="r" b="b"/>
              <a:pathLst>
                <a:path w="41434" h="58297" extrusionOk="0">
                  <a:moveTo>
                    <a:pt x="4610" y="0"/>
                  </a:moveTo>
                  <a:cubicBezTo>
                    <a:pt x="4185" y="0"/>
                    <a:pt x="3744" y="272"/>
                    <a:pt x="3716" y="819"/>
                  </a:cubicBezTo>
                  <a:lnTo>
                    <a:pt x="2975" y="14055"/>
                  </a:lnTo>
                  <a:cubicBezTo>
                    <a:pt x="2765" y="17837"/>
                    <a:pt x="1980" y="22138"/>
                    <a:pt x="3174" y="25821"/>
                  </a:cubicBezTo>
                  <a:cubicBezTo>
                    <a:pt x="4203" y="28950"/>
                    <a:pt x="6846" y="30819"/>
                    <a:pt x="9389" y="32676"/>
                  </a:cubicBezTo>
                  <a:cubicBezTo>
                    <a:pt x="12772" y="35153"/>
                    <a:pt x="16156" y="37630"/>
                    <a:pt x="19540" y="40107"/>
                  </a:cubicBezTo>
                  <a:cubicBezTo>
                    <a:pt x="17041" y="43402"/>
                    <a:pt x="13303" y="45525"/>
                    <a:pt x="9201" y="46001"/>
                  </a:cubicBezTo>
                  <a:lnTo>
                    <a:pt x="9444" y="45403"/>
                  </a:lnTo>
                  <a:cubicBezTo>
                    <a:pt x="9599" y="45039"/>
                    <a:pt x="9334" y="44641"/>
                    <a:pt x="9057" y="44441"/>
                  </a:cubicBezTo>
                  <a:cubicBezTo>
                    <a:pt x="8022" y="43718"/>
                    <a:pt x="6773" y="43022"/>
                    <a:pt x="5544" y="43022"/>
                  </a:cubicBezTo>
                  <a:cubicBezTo>
                    <a:pt x="4896" y="43022"/>
                    <a:pt x="4253" y="43216"/>
                    <a:pt x="3650" y="43701"/>
                  </a:cubicBezTo>
                  <a:cubicBezTo>
                    <a:pt x="1969" y="45061"/>
                    <a:pt x="1881" y="47891"/>
                    <a:pt x="1472" y="49838"/>
                  </a:cubicBezTo>
                  <a:cubicBezTo>
                    <a:pt x="1062" y="51806"/>
                    <a:pt x="1" y="54482"/>
                    <a:pt x="1018" y="56417"/>
                  </a:cubicBezTo>
                  <a:cubicBezTo>
                    <a:pt x="1696" y="57700"/>
                    <a:pt x="3002" y="58297"/>
                    <a:pt x="4350" y="58297"/>
                  </a:cubicBezTo>
                  <a:cubicBezTo>
                    <a:pt x="4651" y="58297"/>
                    <a:pt x="4954" y="58267"/>
                    <a:pt x="5253" y="58208"/>
                  </a:cubicBezTo>
                  <a:cubicBezTo>
                    <a:pt x="5640" y="58131"/>
                    <a:pt x="5850" y="57744"/>
                    <a:pt x="5872" y="57390"/>
                  </a:cubicBezTo>
                  <a:lnTo>
                    <a:pt x="5994" y="55975"/>
                  </a:lnTo>
                  <a:cubicBezTo>
                    <a:pt x="16853" y="55875"/>
                    <a:pt x="30376" y="54957"/>
                    <a:pt x="35872" y="43866"/>
                  </a:cubicBezTo>
                  <a:cubicBezTo>
                    <a:pt x="41434" y="32654"/>
                    <a:pt x="30498" y="22846"/>
                    <a:pt x="23211" y="15780"/>
                  </a:cubicBezTo>
                  <a:cubicBezTo>
                    <a:pt x="17671" y="10406"/>
                    <a:pt x="11866" y="5309"/>
                    <a:pt x="5795" y="510"/>
                  </a:cubicBezTo>
                  <a:cubicBezTo>
                    <a:pt x="5651" y="388"/>
                    <a:pt x="5463" y="322"/>
                    <a:pt x="5275" y="311"/>
                  </a:cubicBezTo>
                  <a:cubicBezTo>
                    <a:pt x="5128" y="104"/>
                    <a:pt x="4872" y="0"/>
                    <a:pt x="46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53"/>
            <p:cNvSpPr/>
            <p:nvPr/>
          </p:nvSpPr>
          <p:spPr>
            <a:xfrm>
              <a:off x="-9631237" y="-3099175"/>
              <a:ext cx="159200" cy="293600"/>
            </a:xfrm>
            <a:custGeom>
              <a:avLst/>
              <a:gdLst/>
              <a:ahLst/>
              <a:cxnLst/>
              <a:rect l="l" t="t" r="r" b="b"/>
              <a:pathLst>
                <a:path w="6368" h="11744" extrusionOk="0">
                  <a:moveTo>
                    <a:pt x="4583" y="1"/>
                  </a:moveTo>
                  <a:cubicBezTo>
                    <a:pt x="3801" y="1"/>
                    <a:pt x="3121" y="503"/>
                    <a:pt x="2663" y="1891"/>
                  </a:cubicBezTo>
                  <a:cubicBezTo>
                    <a:pt x="2364" y="2775"/>
                    <a:pt x="2254" y="3770"/>
                    <a:pt x="2066" y="4677"/>
                  </a:cubicBezTo>
                  <a:cubicBezTo>
                    <a:pt x="1704" y="6478"/>
                    <a:pt x="1" y="11744"/>
                    <a:pt x="2974" y="11744"/>
                  </a:cubicBezTo>
                  <a:cubicBezTo>
                    <a:pt x="2995" y="11744"/>
                    <a:pt x="3017" y="11743"/>
                    <a:pt x="3039" y="11743"/>
                  </a:cubicBezTo>
                  <a:lnTo>
                    <a:pt x="3249" y="9045"/>
                  </a:lnTo>
                  <a:cubicBezTo>
                    <a:pt x="3260" y="8890"/>
                    <a:pt x="3315" y="8746"/>
                    <a:pt x="3404" y="8625"/>
                  </a:cubicBezTo>
                  <a:cubicBezTo>
                    <a:pt x="3736" y="6325"/>
                    <a:pt x="4532" y="4135"/>
                    <a:pt x="5726" y="2156"/>
                  </a:cubicBezTo>
                  <a:lnTo>
                    <a:pt x="6367" y="630"/>
                  </a:lnTo>
                  <a:cubicBezTo>
                    <a:pt x="5750" y="257"/>
                    <a:pt x="5141" y="1"/>
                    <a:pt x="4583" y="1"/>
                  </a:cubicBezTo>
                  <a:close/>
                </a:path>
              </a:pathLst>
            </a:custGeom>
            <a:solidFill>
              <a:srgbClr val="EE3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53"/>
            <p:cNvSpPr/>
            <p:nvPr/>
          </p:nvSpPr>
          <p:spPr>
            <a:xfrm>
              <a:off x="-9564662" y="-4163475"/>
              <a:ext cx="834025" cy="1299000"/>
            </a:xfrm>
            <a:custGeom>
              <a:avLst/>
              <a:gdLst/>
              <a:ahLst/>
              <a:cxnLst/>
              <a:rect l="l" t="t" r="r" b="b"/>
              <a:pathLst>
                <a:path w="33361" h="51960" extrusionOk="0">
                  <a:moveTo>
                    <a:pt x="1471" y="0"/>
                  </a:moveTo>
                  <a:lnTo>
                    <a:pt x="918" y="10096"/>
                  </a:lnTo>
                  <a:cubicBezTo>
                    <a:pt x="708" y="13833"/>
                    <a:pt x="0" y="17936"/>
                    <a:pt x="619" y="21651"/>
                  </a:cubicBezTo>
                  <a:cubicBezTo>
                    <a:pt x="1294" y="25643"/>
                    <a:pt x="4711" y="27666"/>
                    <a:pt x="7729" y="29878"/>
                  </a:cubicBezTo>
                  <a:lnTo>
                    <a:pt x="16642" y="36391"/>
                  </a:lnTo>
                  <a:cubicBezTo>
                    <a:pt x="16808" y="36114"/>
                    <a:pt x="16973" y="35816"/>
                    <a:pt x="17128" y="35517"/>
                  </a:cubicBezTo>
                  <a:cubicBezTo>
                    <a:pt x="17285" y="35216"/>
                    <a:pt x="17534" y="35092"/>
                    <a:pt x="17788" y="35092"/>
                  </a:cubicBezTo>
                  <a:cubicBezTo>
                    <a:pt x="18357" y="35092"/>
                    <a:pt x="18950" y="35715"/>
                    <a:pt x="18599" y="36380"/>
                  </a:cubicBezTo>
                  <a:cubicBezTo>
                    <a:pt x="15868" y="41654"/>
                    <a:pt x="10560" y="45093"/>
                    <a:pt x="4622" y="45447"/>
                  </a:cubicBezTo>
                  <a:cubicBezTo>
                    <a:pt x="3395" y="47426"/>
                    <a:pt x="2621" y="49649"/>
                    <a:pt x="2355" y="51960"/>
                  </a:cubicBezTo>
                  <a:cubicBezTo>
                    <a:pt x="9543" y="51904"/>
                    <a:pt x="17327" y="51805"/>
                    <a:pt x="23652" y="47957"/>
                  </a:cubicBezTo>
                  <a:cubicBezTo>
                    <a:pt x="29446" y="44452"/>
                    <a:pt x="33361" y="38005"/>
                    <a:pt x="31193" y="31194"/>
                  </a:cubicBezTo>
                  <a:cubicBezTo>
                    <a:pt x="29037" y="24437"/>
                    <a:pt x="22801" y="19174"/>
                    <a:pt x="17869" y="14408"/>
                  </a:cubicBezTo>
                  <a:cubicBezTo>
                    <a:pt x="12617" y="9355"/>
                    <a:pt x="7154" y="4556"/>
                    <a:pt x="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9" name="Google Shape;1539;p53"/>
          <p:cNvGrpSpPr/>
          <p:nvPr/>
        </p:nvGrpSpPr>
        <p:grpSpPr>
          <a:xfrm>
            <a:off x="5539859" y="2539883"/>
            <a:ext cx="1792110" cy="2425170"/>
            <a:chOff x="-13490362" y="254813"/>
            <a:chExt cx="2145725" cy="2903700"/>
          </a:xfrm>
        </p:grpSpPr>
        <p:sp>
          <p:nvSpPr>
            <p:cNvPr id="1540" name="Google Shape;1540;p53"/>
            <p:cNvSpPr/>
            <p:nvPr/>
          </p:nvSpPr>
          <p:spPr>
            <a:xfrm>
              <a:off x="-12770812" y="431213"/>
              <a:ext cx="1320025" cy="2119025"/>
            </a:xfrm>
            <a:custGeom>
              <a:avLst/>
              <a:gdLst/>
              <a:ahLst/>
              <a:cxnLst/>
              <a:rect l="l" t="t" r="r" b="b"/>
              <a:pathLst>
                <a:path w="52801" h="84761" extrusionOk="0">
                  <a:moveTo>
                    <a:pt x="30295" y="1"/>
                  </a:moveTo>
                  <a:cubicBezTo>
                    <a:pt x="28468" y="1"/>
                    <a:pt x="26675" y="186"/>
                    <a:pt x="25046" y="495"/>
                  </a:cubicBezTo>
                  <a:cubicBezTo>
                    <a:pt x="17439" y="1933"/>
                    <a:pt x="10937" y="7008"/>
                    <a:pt x="7808" y="14107"/>
                  </a:cubicBezTo>
                  <a:cubicBezTo>
                    <a:pt x="6260" y="17590"/>
                    <a:pt x="5541" y="21383"/>
                    <a:pt x="5729" y="25187"/>
                  </a:cubicBezTo>
                  <a:cubicBezTo>
                    <a:pt x="5939" y="28980"/>
                    <a:pt x="8659" y="34144"/>
                    <a:pt x="5519" y="37240"/>
                  </a:cubicBezTo>
                  <a:cubicBezTo>
                    <a:pt x="3307" y="39418"/>
                    <a:pt x="1" y="40601"/>
                    <a:pt x="521" y="44339"/>
                  </a:cubicBezTo>
                  <a:cubicBezTo>
                    <a:pt x="1129" y="48695"/>
                    <a:pt x="6481" y="51028"/>
                    <a:pt x="4413" y="55827"/>
                  </a:cubicBezTo>
                  <a:cubicBezTo>
                    <a:pt x="3694" y="57497"/>
                    <a:pt x="2577" y="58957"/>
                    <a:pt x="1892" y="60637"/>
                  </a:cubicBezTo>
                  <a:cubicBezTo>
                    <a:pt x="1129" y="62539"/>
                    <a:pt x="786" y="64574"/>
                    <a:pt x="886" y="66620"/>
                  </a:cubicBezTo>
                  <a:cubicBezTo>
                    <a:pt x="1085" y="70280"/>
                    <a:pt x="2456" y="73785"/>
                    <a:pt x="4800" y="76605"/>
                  </a:cubicBezTo>
                  <a:cubicBezTo>
                    <a:pt x="9735" y="82576"/>
                    <a:pt x="17590" y="84760"/>
                    <a:pt x="25091" y="84760"/>
                  </a:cubicBezTo>
                  <a:cubicBezTo>
                    <a:pt x="25758" y="84760"/>
                    <a:pt x="26422" y="84743"/>
                    <a:pt x="27081" y="84710"/>
                  </a:cubicBezTo>
                  <a:cubicBezTo>
                    <a:pt x="34423" y="84334"/>
                    <a:pt x="44607" y="83073"/>
                    <a:pt x="48444" y="75808"/>
                  </a:cubicBezTo>
                  <a:cubicBezTo>
                    <a:pt x="49915" y="73011"/>
                    <a:pt x="50324" y="69561"/>
                    <a:pt x="48732" y="66719"/>
                  </a:cubicBezTo>
                  <a:cubicBezTo>
                    <a:pt x="47792" y="65016"/>
                    <a:pt x="46034" y="63711"/>
                    <a:pt x="45403" y="61843"/>
                  </a:cubicBezTo>
                  <a:cubicBezTo>
                    <a:pt x="44541" y="59255"/>
                    <a:pt x="46962" y="57309"/>
                    <a:pt x="48577" y="55706"/>
                  </a:cubicBezTo>
                  <a:cubicBezTo>
                    <a:pt x="50987" y="53306"/>
                    <a:pt x="52801" y="49834"/>
                    <a:pt x="50003" y="46981"/>
                  </a:cubicBezTo>
                  <a:cubicBezTo>
                    <a:pt x="48710" y="45654"/>
                    <a:pt x="46907" y="44958"/>
                    <a:pt x="45569" y="43675"/>
                  </a:cubicBezTo>
                  <a:cubicBezTo>
                    <a:pt x="43358" y="41530"/>
                    <a:pt x="44143" y="38555"/>
                    <a:pt x="44850" y="35935"/>
                  </a:cubicBezTo>
                  <a:cubicBezTo>
                    <a:pt x="46387" y="30307"/>
                    <a:pt x="47095" y="24391"/>
                    <a:pt x="46741" y="18563"/>
                  </a:cubicBezTo>
                  <a:cubicBezTo>
                    <a:pt x="46421" y="13344"/>
                    <a:pt x="45580" y="6643"/>
                    <a:pt x="41179" y="3160"/>
                  </a:cubicBezTo>
                  <a:cubicBezTo>
                    <a:pt x="38276" y="853"/>
                    <a:pt x="34211" y="1"/>
                    <a:pt x="30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53"/>
            <p:cNvSpPr/>
            <p:nvPr/>
          </p:nvSpPr>
          <p:spPr>
            <a:xfrm>
              <a:off x="-12770812" y="471713"/>
              <a:ext cx="1310625" cy="2037725"/>
            </a:xfrm>
            <a:custGeom>
              <a:avLst/>
              <a:gdLst/>
              <a:ahLst/>
              <a:cxnLst/>
              <a:rect l="l" t="t" r="r" b="b"/>
              <a:pathLst>
                <a:path w="52425" h="81509" extrusionOk="0">
                  <a:moveTo>
                    <a:pt x="30494" y="0"/>
                  </a:moveTo>
                  <a:cubicBezTo>
                    <a:pt x="26308" y="0"/>
                    <a:pt x="21977" y="1180"/>
                    <a:pt x="18876" y="2845"/>
                  </a:cubicBezTo>
                  <a:cubicBezTo>
                    <a:pt x="11302" y="6914"/>
                    <a:pt x="6879" y="15373"/>
                    <a:pt x="7465" y="23899"/>
                  </a:cubicBezTo>
                  <a:cubicBezTo>
                    <a:pt x="7697" y="27227"/>
                    <a:pt x="9444" y="30787"/>
                    <a:pt x="8449" y="34127"/>
                  </a:cubicBezTo>
                  <a:cubicBezTo>
                    <a:pt x="7609" y="36947"/>
                    <a:pt x="4866" y="37732"/>
                    <a:pt x="3097" y="39755"/>
                  </a:cubicBezTo>
                  <a:cubicBezTo>
                    <a:pt x="111" y="43194"/>
                    <a:pt x="5331" y="46788"/>
                    <a:pt x="6381" y="49950"/>
                  </a:cubicBezTo>
                  <a:cubicBezTo>
                    <a:pt x="7487" y="53301"/>
                    <a:pt x="5286" y="55954"/>
                    <a:pt x="3871" y="58796"/>
                  </a:cubicBezTo>
                  <a:cubicBezTo>
                    <a:pt x="1" y="66581"/>
                    <a:pt x="5176" y="75095"/>
                    <a:pt x="12253" y="78700"/>
                  </a:cubicBezTo>
                  <a:cubicBezTo>
                    <a:pt x="16214" y="80712"/>
                    <a:pt x="20708" y="81509"/>
                    <a:pt x="25239" y="81509"/>
                  </a:cubicBezTo>
                  <a:cubicBezTo>
                    <a:pt x="29371" y="81509"/>
                    <a:pt x="33535" y="80846"/>
                    <a:pt x="37353" y="79839"/>
                  </a:cubicBezTo>
                  <a:cubicBezTo>
                    <a:pt x="41279" y="78799"/>
                    <a:pt x="45249" y="76875"/>
                    <a:pt x="47117" y="73061"/>
                  </a:cubicBezTo>
                  <a:cubicBezTo>
                    <a:pt x="48013" y="71247"/>
                    <a:pt x="48389" y="69058"/>
                    <a:pt x="47759" y="67112"/>
                  </a:cubicBezTo>
                  <a:cubicBezTo>
                    <a:pt x="47239" y="65486"/>
                    <a:pt x="46023" y="64303"/>
                    <a:pt x="45038" y="62954"/>
                  </a:cubicBezTo>
                  <a:cubicBezTo>
                    <a:pt x="43236" y="60510"/>
                    <a:pt x="43048" y="57967"/>
                    <a:pt x="44917" y="55479"/>
                  </a:cubicBezTo>
                  <a:cubicBezTo>
                    <a:pt x="47106" y="52549"/>
                    <a:pt x="52425" y="49209"/>
                    <a:pt x="47847" y="45770"/>
                  </a:cubicBezTo>
                  <a:cubicBezTo>
                    <a:pt x="45835" y="44245"/>
                    <a:pt x="43402" y="43150"/>
                    <a:pt x="42639" y="40518"/>
                  </a:cubicBezTo>
                  <a:cubicBezTo>
                    <a:pt x="41666" y="37146"/>
                    <a:pt x="43435" y="33486"/>
                    <a:pt x="44110" y="30235"/>
                  </a:cubicBezTo>
                  <a:cubicBezTo>
                    <a:pt x="45061" y="25590"/>
                    <a:pt x="45282" y="20814"/>
                    <a:pt x="44751" y="16103"/>
                  </a:cubicBezTo>
                  <a:cubicBezTo>
                    <a:pt x="44375" y="12697"/>
                    <a:pt x="43911" y="8484"/>
                    <a:pt x="42108" y="5477"/>
                  </a:cubicBezTo>
                  <a:cubicBezTo>
                    <a:pt x="39731" y="1495"/>
                    <a:pt x="35205" y="0"/>
                    <a:pt x="30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53"/>
            <p:cNvSpPr/>
            <p:nvPr/>
          </p:nvSpPr>
          <p:spPr>
            <a:xfrm>
              <a:off x="-13490362" y="1358238"/>
              <a:ext cx="921950" cy="1384000"/>
            </a:xfrm>
            <a:custGeom>
              <a:avLst/>
              <a:gdLst/>
              <a:ahLst/>
              <a:cxnLst/>
              <a:rect l="l" t="t" r="r" b="b"/>
              <a:pathLst>
                <a:path w="36878" h="55360" extrusionOk="0">
                  <a:moveTo>
                    <a:pt x="21787" y="0"/>
                  </a:moveTo>
                  <a:cubicBezTo>
                    <a:pt x="20701" y="0"/>
                    <a:pt x="19647" y="353"/>
                    <a:pt x="18875" y="1154"/>
                  </a:cubicBezTo>
                  <a:cubicBezTo>
                    <a:pt x="18243" y="743"/>
                    <a:pt x="17576" y="564"/>
                    <a:pt x="16908" y="564"/>
                  </a:cubicBezTo>
                  <a:cubicBezTo>
                    <a:pt x="14641" y="564"/>
                    <a:pt x="12351" y="2625"/>
                    <a:pt x="11301" y="4725"/>
                  </a:cubicBezTo>
                  <a:cubicBezTo>
                    <a:pt x="9454" y="8408"/>
                    <a:pt x="10483" y="12576"/>
                    <a:pt x="13391" y="15330"/>
                  </a:cubicBezTo>
                  <a:cubicBezTo>
                    <a:pt x="8548" y="20936"/>
                    <a:pt x="3516" y="26863"/>
                    <a:pt x="1592" y="34161"/>
                  </a:cubicBezTo>
                  <a:cubicBezTo>
                    <a:pt x="0" y="40165"/>
                    <a:pt x="464" y="47253"/>
                    <a:pt x="4876" y="52008"/>
                  </a:cubicBezTo>
                  <a:cubicBezTo>
                    <a:pt x="7023" y="54318"/>
                    <a:pt x="9614" y="55359"/>
                    <a:pt x="12231" y="55359"/>
                  </a:cubicBezTo>
                  <a:cubicBezTo>
                    <a:pt x="15275" y="55359"/>
                    <a:pt x="18355" y="53950"/>
                    <a:pt x="20810" y="51488"/>
                  </a:cubicBezTo>
                  <a:cubicBezTo>
                    <a:pt x="25941" y="46335"/>
                    <a:pt x="29402" y="38750"/>
                    <a:pt x="31890" y="32015"/>
                  </a:cubicBezTo>
                  <a:cubicBezTo>
                    <a:pt x="33493" y="27637"/>
                    <a:pt x="34699" y="23114"/>
                    <a:pt x="35462" y="18514"/>
                  </a:cubicBezTo>
                  <a:cubicBezTo>
                    <a:pt x="35849" y="16181"/>
                    <a:pt x="36125" y="13837"/>
                    <a:pt x="36291" y="11471"/>
                  </a:cubicBezTo>
                  <a:cubicBezTo>
                    <a:pt x="36357" y="10641"/>
                    <a:pt x="36877" y="7766"/>
                    <a:pt x="36479" y="6296"/>
                  </a:cubicBezTo>
                  <a:cubicBezTo>
                    <a:pt x="36357" y="5842"/>
                    <a:pt x="36147" y="5522"/>
                    <a:pt x="35816" y="5444"/>
                  </a:cubicBezTo>
                  <a:cubicBezTo>
                    <a:pt x="35732" y="5422"/>
                    <a:pt x="35642" y="5412"/>
                    <a:pt x="35547" y="5412"/>
                  </a:cubicBezTo>
                  <a:cubicBezTo>
                    <a:pt x="34541" y="5412"/>
                    <a:pt x="32983" y="6558"/>
                    <a:pt x="32255" y="6992"/>
                  </a:cubicBezTo>
                  <a:cubicBezTo>
                    <a:pt x="31835" y="7246"/>
                    <a:pt x="28721" y="9080"/>
                    <a:pt x="28827" y="9535"/>
                  </a:cubicBezTo>
                  <a:lnTo>
                    <a:pt x="28827" y="9535"/>
                  </a:lnTo>
                  <a:cubicBezTo>
                    <a:pt x="28606" y="8606"/>
                    <a:pt x="28042" y="7788"/>
                    <a:pt x="27257" y="7258"/>
                  </a:cubicBezTo>
                  <a:cubicBezTo>
                    <a:pt x="27788" y="4748"/>
                    <a:pt x="26925" y="2171"/>
                    <a:pt x="24625" y="800"/>
                  </a:cubicBezTo>
                  <a:cubicBezTo>
                    <a:pt x="23779" y="290"/>
                    <a:pt x="22770" y="0"/>
                    <a:pt x="2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53"/>
            <p:cNvSpPr/>
            <p:nvPr/>
          </p:nvSpPr>
          <p:spPr>
            <a:xfrm>
              <a:off x="-12979237" y="1400388"/>
              <a:ext cx="137425" cy="122175"/>
            </a:xfrm>
            <a:custGeom>
              <a:avLst/>
              <a:gdLst/>
              <a:ahLst/>
              <a:cxnLst/>
              <a:rect l="l" t="t" r="r" b="b"/>
              <a:pathLst>
                <a:path w="5497" h="4887" extrusionOk="0">
                  <a:moveTo>
                    <a:pt x="1355" y="0"/>
                  </a:moveTo>
                  <a:cubicBezTo>
                    <a:pt x="871" y="0"/>
                    <a:pt x="402" y="114"/>
                    <a:pt x="0" y="375"/>
                  </a:cubicBezTo>
                  <a:cubicBezTo>
                    <a:pt x="1117" y="474"/>
                    <a:pt x="2079" y="1060"/>
                    <a:pt x="2234" y="2442"/>
                  </a:cubicBezTo>
                  <a:cubicBezTo>
                    <a:pt x="2245" y="2531"/>
                    <a:pt x="2234" y="2630"/>
                    <a:pt x="2223" y="2719"/>
                  </a:cubicBezTo>
                  <a:cubicBezTo>
                    <a:pt x="3152" y="2940"/>
                    <a:pt x="3970" y="3526"/>
                    <a:pt x="4324" y="4477"/>
                  </a:cubicBezTo>
                  <a:cubicBezTo>
                    <a:pt x="4368" y="4587"/>
                    <a:pt x="4390" y="4709"/>
                    <a:pt x="4379" y="4831"/>
                  </a:cubicBezTo>
                  <a:cubicBezTo>
                    <a:pt x="4429" y="4829"/>
                    <a:pt x="4478" y="4828"/>
                    <a:pt x="4526" y="4828"/>
                  </a:cubicBezTo>
                  <a:cubicBezTo>
                    <a:pt x="4762" y="4828"/>
                    <a:pt x="4991" y="4849"/>
                    <a:pt x="5220" y="4886"/>
                  </a:cubicBezTo>
                  <a:cubicBezTo>
                    <a:pt x="5496" y="3305"/>
                    <a:pt x="4910" y="1679"/>
                    <a:pt x="3561" y="728"/>
                  </a:cubicBezTo>
                  <a:cubicBezTo>
                    <a:pt x="2930" y="287"/>
                    <a:pt x="2124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53"/>
            <p:cNvSpPr/>
            <p:nvPr/>
          </p:nvSpPr>
          <p:spPr>
            <a:xfrm>
              <a:off x="-13448637" y="1414363"/>
              <a:ext cx="658225" cy="1289450"/>
            </a:xfrm>
            <a:custGeom>
              <a:avLst/>
              <a:gdLst/>
              <a:ahLst/>
              <a:cxnLst/>
              <a:rect l="l" t="t" r="r" b="b"/>
              <a:pathLst>
                <a:path w="26329" h="51578" extrusionOk="0">
                  <a:moveTo>
                    <a:pt x="15230" y="1"/>
                  </a:moveTo>
                  <a:cubicBezTo>
                    <a:pt x="13895" y="1"/>
                    <a:pt x="12477" y="1247"/>
                    <a:pt x="11777" y="2215"/>
                  </a:cubicBezTo>
                  <a:cubicBezTo>
                    <a:pt x="11114" y="3122"/>
                    <a:pt x="10671" y="4172"/>
                    <a:pt x="10483" y="5278"/>
                  </a:cubicBezTo>
                  <a:cubicBezTo>
                    <a:pt x="10074" y="7766"/>
                    <a:pt x="11047" y="10199"/>
                    <a:pt x="12894" y="11868"/>
                  </a:cubicBezTo>
                  <a:cubicBezTo>
                    <a:pt x="13093" y="12045"/>
                    <a:pt x="13203" y="12311"/>
                    <a:pt x="13192" y="12576"/>
                  </a:cubicBezTo>
                  <a:cubicBezTo>
                    <a:pt x="13579" y="12808"/>
                    <a:pt x="13790" y="13306"/>
                    <a:pt x="13403" y="13748"/>
                  </a:cubicBezTo>
                  <a:cubicBezTo>
                    <a:pt x="8526" y="19387"/>
                    <a:pt x="3318" y="25347"/>
                    <a:pt x="1460" y="32756"/>
                  </a:cubicBezTo>
                  <a:cubicBezTo>
                    <a:pt x="1" y="38628"/>
                    <a:pt x="697" y="46324"/>
                    <a:pt x="6116" y="50061"/>
                  </a:cubicBezTo>
                  <a:cubicBezTo>
                    <a:pt x="7658" y="51126"/>
                    <a:pt x="9161" y="51578"/>
                    <a:pt x="10603" y="51578"/>
                  </a:cubicBezTo>
                  <a:cubicBezTo>
                    <a:pt x="15541" y="51578"/>
                    <a:pt x="19753" y="46280"/>
                    <a:pt x="22304" y="42155"/>
                  </a:cubicBezTo>
                  <a:cubicBezTo>
                    <a:pt x="22879" y="41215"/>
                    <a:pt x="23432" y="40275"/>
                    <a:pt x="23963" y="39302"/>
                  </a:cubicBezTo>
                  <a:cubicBezTo>
                    <a:pt x="21994" y="36836"/>
                    <a:pt x="19506" y="34813"/>
                    <a:pt x="16676" y="33408"/>
                  </a:cubicBezTo>
                  <a:cubicBezTo>
                    <a:pt x="16421" y="35144"/>
                    <a:pt x="16222" y="36903"/>
                    <a:pt x="16101" y="38672"/>
                  </a:cubicBezTo>
                  <a:cubicBezTo>
                    <a:pt x="16065" y="39172"/>
                    <a:pt x="15692" y="39405"/>
                    <a:pt x="15305" y="39405"/>
                  </a:cubicBezTo>
                  <a:cubicBezTo>
                    <a:pt x="14846" y="39405"/>
                    <a:pt x="14367" y="39078"/>
                    <a:pt x="14409" y="38484"/>
                  </a:cubicBezTo>
                  <a:cubicBezTo>
                    <a:pt x="14951" y="30810"/>
                    <a:pt x="16753" y="23269"/>
                    <a:pt x="19739" y="16181"/>
                  </a:cubicBezTo>
                  <a:cubicBezTo>
                    <a:pt x="19838" y="15915"/>
                    <a:pt x="20059" y="15727"/>
                    <a:pt x="20336" y="15683"/>
                  </a:cubicBezTo>
                  <a:cubicBezTo>
                    <a:pt x="20413" y="15595"/>
                    <a:pt x="20513" y="15517"/>
                    <a:pt x="20634" y="15473"/>
                  </a:cubicBezTo>
                  <a:cubicBezTo>
                    <a:pt x="22470" y="14644"/>
                    <a:pt x="23188" y="12532"/>
                    <a:pt x="22072" y="10807"/>
                  </a:cubicBezTo>
                  <a:cubicBezTo>
                    <a:pt x="21636" y="10137"/>
                    <a:pt x="22226" y="9384"/>
                    <a:pt x="22808" y="9384"/>
                  </a:cubicBezTo>
                  <a:cubicBezTo>
                    <a:pt x="23023" y="9384"/>
                    <a:pt x="23237" y="9487"/>
                    <a:pt x="23399" y="9734"/>
                  </a:cubicBezTo>
                  <a:cubicBezTo>
                    <a:pt x="23708" y="10199"/>
                    <a:pt x="23940" y="10707"/>
                    <a:pt x="24084" y="11238"/>
                  </a:cubicBezTo>
                  <a:cubicBezTo>
                    <a:pt x="25356" y="10099"/>
                    <a:pt x="26329" y="7987"/>
                    <a:pt x="24847" y="6616"/>
                  </a:cubicBezTo>
                  <a:cubicBezTo>
                    <a:pt x="24356" y="6159"/>
                    <a:pt x="23800" y="5959"/>
                    <a:pt x="23263" y="5959"/>
                  </a:cubicBezTo>
                  <a:cubicBezTo>
                    <a:pt x="22068" y="5959"/>
                    <a:pt x="20962" y="6950"/>
                    <a:pt x="20855" y="8330"/>
                  </a:cubicBezTo>
                  <a:cubicBezTo>
                    <a:pt x="20815" y="8836"/>
                    <a:pt x="20439" y="9068"/>
                    <a:pt x="20051" y="9068"/>
                  </a:cubicBezTo>
                  <a:cubicBezTo>
                    <a:pt x="19592" y="9068"/>
                    <a:pt x="19116" y="8741"/>
                    <a:pt x="19164" y="8153"/>
                  </a:cubicBezTo>
                  <a:cubicBezTo>
                    <a:pt x="19274" y="6638"/>
                    <a:pt x="20192" y="5311"/>
                    <a:pt x="21563" y="4659"/>
                  </a:cubicBezTo>
                  <a:cubicBezTo>
                    <a:pt x="21552" y="4648"/>
                    <a:pt x="21541" y="4637"/>
                    <a:pt x="21541" y="4626"/>
                  </a:cubicBezTo>
                  <a:cubicBezTo>
                    <a:pt x="21323" y="4020"/>
                    <a:pt x="20787" y="3766"/>
                    <a:pt x="20219" y="3766"/>
                  </a:cubicBezTo>
                  <a:cubicBezTo>
                    <a:pt x="19864" y="3766"/>
                    <a:pt x="19496" y="3865"/>
                    <a:pt x="19186" y="4040"/>
                  </a:cubicBezTo>
                  <a:cubicBezTo>
                    <a:pt x="18224" y="4570"/>
                    <a:pt x="17615" y="5621"/>
                    <a:pt x="17052" y="6527"/>
                  </a:cubicBezTo>
                  <a:cubicBezTo>
                    <a:pt x="16888" y="6787"/>
                    <a:pt x="16664" y="6895"/>
                    <a:pt x="16438" y="6895"/>
                  </a:cubicBezTo>
                  <a:cubicBezTo>
                    <a:pt x="15856" y="6895"/>
                    <a:pt x="15266" y="6179"/>
                    <a:pt x="15680" y="5510"/>
                  </a:cubicBezTo>
                  <a:cubicBezTo>
                    <a:pt x="16554" y="4117"/>
                    <a:pt x="17627" y="2558"/>
                    <a:pt x="19329" y="2160"/>
                  </a:cubicBezTo>
                  <a:cubicBezTo>
                    <a:pt x="19264" y="1615"/>
                    <a:pt x="18920" y="1441"/>
                    <a:pt x="18507" y="1441"/>
                  </a:cubicBezTo>
                  <a:cubicBezTo>
                    <a:pt x="17948" y="1441"/>
                    <a:pt x="17262" y="1759"/>
                    <a:pt x="16963" y="1905"/>
                  </a:cubicBezTo>
                  <a:cubicBezTo>
                    <a:pt x="16554" y="2104"/>
                    <a:pt x="16156" y="2348"/>
                    <a:pt x="15791" y="2635"/>
                  </a:cubicBezTo>
                  <a:cubicBezTo>
                    <a:pt x="15006" y="3243"/>
                    <a:pt x="14353" y="4006"/>
                    <a:pt x="13889" y="4880"/>
                  </a:cubicBezTo>
                  <a:cubicBezTo>
                    <a:pt x="13706" y="5215"/>
                    <a:pt x="13389" y="5357"/>
                    <a:pt x="13079" y="5357"/>
                  </a:cubicBezTo>
                  <a:cubicBezTo>
                    <a:pt x="12509" y="5357"/>
                    <a:pt x="11960" y="4880"/>
                    <a:pt x="12297" y="4250"/>
                  </a:cubicBezTo>
                  <a:cubicBezTo>
                    <a:pt x="13215" y="2558"/>
                    <a:pt x="14552" y="1154"/>
                    <a:pt x="16311" y="324"/>
                  </a:cubicBezTo>
                  <a:cubicBezTo>
                    <a:pt x="15968" y="98"/>
                    <a:pt x="15602" y="1"/>
                    <a:pt x="15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53"/>
            <p:cNvSpPr/>
            <p:nvPr/>
          </p:nvSpPr>
          <p:spPr>
            <a:xfrm>
              <a:off x="-13024562" y="1547413"/>
              <a:ext cx="403350" cy="809425"/>
            </a:xfrm>
            <a:custGeom>
              <a:avLst/>
              <a:gdLst/>
              <a:ahLst/>
              <a:cxnLst/>
              <a:rect l="l" t="t" r="r" b="b"/>
              <a:pathLst>
                <a:path w="16134" h="32377" extrusionOk="0">
                  <a:moveTo>
                    <a:pt x="16133" y="0"/>
                  </a:moveTo>
                  <a:lnTo>
                    <a:pt x="16133" y="0"/>
                  </a:lnTo>
                  <a:cubicBezTo>
                    <a:pt x="14154" y="973"/>
                    <a:pt x="12329" y="2245"/>
                    <a:pt x="10737" y="3771"/>
                  </a:cubicBezTo>
                  <a:cubicBezTo>
                    <a:pt x="10608" y="3910"/>
                    <a:pt x="10425" y="3995"/>
                    <a:pt x="10229" y="3995"/>
                  </a:cubicBezTo>
                  <a:cubicBezTo>
                    <a:pt x="10207" y="3995"/>
                    <a:pt x="10185" y="3994"/>
                    <a:pt x="10162" y="3992"/>
                  </a:cubicBezTo>
                  <a:cubicBezTo>
                    <a:pt x="9841" y="5330"/>
                    <a:pt x="9089" y="6535"/>
                    <a:pt x="8017" y="7409"/>
                  </a:cubicBezTo>
                  <a:cubicBezTo>
                    <a:pt x="7873" y="7529"/>
                    <a:pt x="7694" y="7591"/>
                    <a:pt x="7514" y="7591"/>
                  </a:cubicBezTo>
                  <a:cubicBezTo>
                    <a:pt x="7445" y="7591"/>
                    <a:pt x="7376" y="7582"/>
                    <a:pt x="7309" y="7564"/>
                  </a:cubicBezTo>
                  <a:cubicBezTo>
                    <a:pt x="7199" y="9289"/>
                    <a:pt x="6181" y="10892"/>
                    <a:pt x="4368" y="11699"/>
                  </a:cubicBezTo>
                  <a:cubicBezTo>
                    <a:pt x="4335" y="11721"/>
                    <a:pt x="4301" y="11732"/>
                    <a:pt x="4257" y="11743"/>
                  </a:cubicBezTo>
                  <a:cubicBezTo>
                    <a:pt x="2311" y="16432"/>
                    <a:pt x="874" y="21319"/>
                    <a:pt x="0" y="26328"/>
                  </a:cubicBezTo>
                  <a:cubicBezTo>
                    <a:pt x="3041" y="27744"/>
                    <a:pt x="5739" y="29811"/>
                    <a:pt x="7884" y="32377"/>
                  </a:cubicBezTo>
                  <a:cubicBezTo>
                    <a:pt x="13092" y="22414"/>
                    <a:pt x="15890" y="11268"/>
                    <a:pt x="16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53"/>
            <p:cNvSpPr/>
            <p:nvPr/>
          </p:nvSpPr>
          <p:spPr>
            <a:xfrm>
              <a:off x="-12999962" y="1486888"/>
              <a:ext cx="1266375" cy="1671625"/>
            </a:xfrm>
            <a:custGeom>
              <a:avLst/>
              <a:gdLst/>
              <a:ahLst/>
              <a:cxnLst/>
              <a:rect l="l" t="t" r="r" b="b"/>
              <a:pathLst>
                <a:path w="50655" h="66865" extrusionOk="0">
                  <a:moveTo>
                    <a:pt x="30315" y="1"/>
                  </a:moveTo>
                  <a:cubicBezTo>
                    <a:pt x="27432" y="1"/>
                    <a:pt x="24560" y="210"/>
                    <a:pt x="21784" y="541"/>
                  </a:cubicBezTo>
                  <a:cubicBezTo>
                    <a:pt x="19738" y="785"/>
                    <a:pt x="17526" y="873"/>
                    <a:pt x="15602" y="1647"/>
                  </a:cubicBezTo>
                  <a:cubicBezTo>
                    <a:pt x="12130" y="3040"/>
                    <a:pt x="10173" y="6745"/>
                    <a:pt x="8824" y="10018"/>
                  </a:cubicBezTo>
                  <a:cubicBezTo>
                    <a:pt x="7033" y="14374"/>
                    <a:pt x="6115" y="19085"/>
                    <a:pt x="5164" y="23685"/>
                  </a:cubicBezTo>
                  <a:cubicBezTo>
                    <a:pt x="4103" y="28727"/>
                    <a:pt x="3207" y="33803"/>
                    <a:pt x="2477" y="38922"/>
                  </a:cubicBezTo>
                  <a:cubicBezTo>
                    <a:pt x="1847" y="43301"/>
                    <a:pt x="1272" y="47680"/>
                    <a:pt x="907" y="52092"/>
                  </a:cubicBezTo>
                  <a:cubicBezTo>
                    <a:pt x="719" y="54292"/>
                    <a:pt x="586" y="56504"/>
                    <a:pt x="531" y="58715"/>
                  </a:cubicBezTo>
                  <a:cubicBezTo>
                    <a:pt x="498" y="59755"/>
                    <a:pt x="0" y="61203"/>
                    <a:pt x="653" y="62110"/>
                  </a:cubicBezTo>
                  <a:cubicBezTo>
                    <a:pt x="1957" y="63968"/>
                    <a:pt x="4921" y="63868"/>
                    <a:pt x="6900" y="64244"/>
                  </a:cubicBezTo>
                  <a:cubicBezTo>
                    <a:pt x="12716" y="65350"/>
                    <a:pt x="18444" y="66378"/>
                    <a:pt x="24371" y="66688"/>
                  </a:cubicBezTo>
                  <a:cubicBezTo>
                    <a:pt x="26524" y="66802"/>
                    <a:pt x="28701" y="66865"/>
                    <a:pt x="30886" y="66865"/>
                  </a:cubicBezTo>
                  <a:cubicBezTo>
                    <a:pt x="35660" y="66865"/>
                    <a:pt x="40468" y="66567"/>
                    <a:pt x="45126" y="65869"/>
                  </a:cubicBezTo>
                  <a:cubicBezTo>
                    <a:pt x="46475" y="65659"/>
                    <a:pt x="47360" y="65261"/>
                    <a:pt x="47946" y="64609"/>
                  </a:cubicBezTo>
                  <a:cubicBezTo>
                    <a:pt x="48587" y="63879"/>
                    <a:pt x="48853" y="62829"/>
                    <a:pt x="48974" y="61380"/>
                  </a:cubicBezTo>
                  <a:cubicBezTo>
                    <a:pt x="49085" y="60064"/>
                    <a:pt x="49195" y="58737"/>
                    <a:pt x="49328" y="57422"/>
                  </a:cubicBezTo>
                  <a:cubicBezTo>
                    <a:pt x="50224" y="48266"/>
                    <a:pt x="50655" y="39077"/>
                    <a:pt x="50644" y="29866"/>
                  </a:cubicBezTo>
                  <a:cubicBezTo>
                    <a:pt x="50633" y="25266"/>
                    <a:pt x="50511" y="20666"/>
                    <a:pt x="50279" y="16066"/>
                  </a:cubicBezTo>
                  <a:cubicBezTo>
                    <a:pt x="50113" y="12882"/>
                    <a:pt x="50025" y="9487"/>
                    <a:pt x="48642" y="6546"/>
                  </a:cubicBezTo>
                  <a:cubicBezTo>
                    <a:pt x="47282" y="3660"/>
                    <a:pt x="44750" y="2123"/>
                    <a:pt x="41743" y="1338"/>
                  </a:cubicBezTo>
                  <a:cubicBezTo>
                    <a:pt x="38047" y="376"/>
                    <a:pt x="34171" y="1"/>
                    <a:pt x="30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53"/>
            <p:cNvSpPr/>
            <p:nvPr/>
          </p:nvSpPr>
          <p:spPr>
            <a:xfrm>
              <a:off x="-12948562" y="1524738"/>
              <a:ext cx="1176275" cy="1579675"/>
            </a:xfrm>
            <a:custGeom>
              <a:avLst/>
              <a:gdLst/>
              <a:ahLst/>
              <a:cxnLst/>
              <a:rect l="l" t="t" r="r" b="b"/>
              <a:pathLst>
                <a:path w="47051" h="63187" extrusionOk="0">
                  <a:moveTo>
                    <a:pt x="28297" y="0"/>
                  </a:moveTo>
                  <a:cubicBezTo>
                    <a:pt x="24164" y="0"/>
                    <a:pt x="20010" y="531"/>
                    <a:pt x="15968" y="1294"/>
                  </a:cubicBezTo>
                  <a:cubicBezTo>
                    <a:pt x="11611" y="2112"/>
                    <a:pt x="9499" y="6204"/>
                    <a:pt x="8062" y="10019"/>
                  </a:cubicBezTo>
                  <a:cubicBezTo>
                    <a:pt x="5508" y="16841"/>
                    <a:pt x="4347" y="24360"/>
                    <a:pt x="3130" y="31515"/>
                  </a:cubicBezTo>
                  <a:cubicBezTo>
                    <a:pt x="1626" y="40327"/>
                    <a:pt x="797" y="49185"/>
                    <a:pt x="45" y="58075"/>
                  </a:cubicBezTo>
                  <a:cubicBezTo>
                    <a:pt x="1" y="58384"/>
                    <a:pt x="12" y="58683"/>
                    <a:pt x="89" y="58982"/>
                  </a:cubicBezTo>
                  <a:cubicBezTo>
                    <a:pt x="100" y="59048"/>
                    <a:pt x="134" y="59114"/>
                    <a:pt x="167" y="59169"/>
                  </a:cubicBezTo>
                  <a:cubicBezTo>
                    <a:pt x="277" y="59335"/>
                    <a:pt x="443" y="59468"/>
                    <a:pt x="620" y="59545"/>
                  </a:cubicBezTo>
                  <a:cubicBezTo>
                    <a:pt x="1914" y="60286"/>
                    <a:pt x="4358" y="60441"/>
                    <a:pt x="5850" y="60773"/>
                  </a:cubicBezTo>
                  <a:cubicBezTo>
                    <a:pt x="7686" y="61182"/>
                    <a:pt x="9533" y="61547"/>
                    <a:pt x="11390" y="61856"/>
                  </a:cubicBezTo>
                  <a:cubicBezTo>
                    <a:pt x="15106" y="62465"/>
                    <a:pt x="18843" y="62874"/>
                    <a:pt x="22603" y="63062"/>
                  </a:cubicBezTo>
                  <a:cubicBezTo>
                    <a:pt x="24260" y="63145"/>
                    <a:pt x="25922" y="63187"/>
                    <a:pt x="27585" y="63187"/>
                  </a:cubicBezTo>
                  <a:cubicBezTo>
                    <a:pt x="29682" y="63187"/>
                    <a:pt x="31779" y="63120"/>
                    <a:pt x="33870" y="62984"/>
                  </a:cubicBezTo>
                  <a:cubicBezTo>
                    <a:pt x="35684" y="62874"/>
                    <a:pt x="37497" y="62763"/>
                    <a:pt x="39300" y="62608"/>
                  </a:cubicBezTo>
                  <a:cubicBezTo>
                    <a:pt x="40450" y="62509"/>
                    <a:pt x="44795" y="62653"/>
                    <a:pt x="44950" y="61149"/>
                  </a:cubicBezTo>
                  <a:cubicBezTo>
                    <a:pt x="45812" y="52955"/>
                    <a:pt x="46476" y="44761"/>
                    <a:pt x="46708" y="36513"/>
                  </a:cubicBezTo>
                  <a:cubicBezTo>
                    <a:pt x="46940" y="28031"/>
                    <a:pt x="47051" y="19373"/>
                    <a:pt x="46211" y="10914"/>
                  </a:cubicBezTo>
                  <a:cubicBezTo>
                    <a:pt x="45824" y="6989"/>
                    <a:pt x="44530" y="3285"/>
                    <a:pt x="40494" y="1891"/>
                  </a:cubicBezTo>
                  <a:cubicBezTo>
                    <a:pt x="36541" y="531"/>
                    <a:pt x="32430" y="0"/>
                    <a:pt x="28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53"/>
            <p:cNvSpPr/>
            <p:nvPr/>
          </p:nvSpPr>
          <p:spPr>
            <a:xfrm>
              <a:off x="-12948562" y="1719913"/>
              <a:ext cx="1176275" cy="1384775"/>
            </a:xfrm>
            <a:custGeom>
              <a:avLst/>
              <a:gdLst/>
              <a:ahLst/>
              <a:cxnLst/>
              <a:rect l="l" t="t" r="r" b="b"/>
              <a:pathLst>
                <a:path w="47051" h="55391" extrusionOk="0">
                  <a:moveTo>
                    <a:pt x="45647" y="0"/>
                  </a:moveTo>
                  <a:cubicBezTo>
                    <a:pt x="45282" y="10792"/>
                    <a:pt x="44696" y="21728"/>
                    <a:pt x="39919" y="31547"/>
                  </a:cubicBezTo>
                  <a:cubicBezTo>
                    <a:pt x="37243" y="37076"/>
                    <a:pt x="33284" y="42041"/>
                    <a:pt x="27954" y="45214"/>
                  </a:cubicBezTo>
                  <a:cubicBezTo>
                    <a:pt x="22370" y="48532"/>
                    <a:pt x="15791" y="49814"/>
                    <a:pt x="9345" y="49837"/>
                  </a:cubicBezTo>
                  <a:cubicBezTo>
                    <a:pt x="6259" y="49837"/>
                    <a:pt x="3185" y="49604"/>
                    <a:pt x="145" y="49151"/>
                  </a:cubicBezTo>
                  <a:cubicBezTo>
                    <a:pt x="111" y="49527"/>
                    <a:pt x="78" y="49903"/>
                    <a:pt x="45" y="50279"/>
                  </a:cubicBezTo>
                  <a:cubicBezTo>
                    <a:pt x="1" y="50577"/>
                    <a:pt x="12" y="50887"/>
                    <a:pt x="89" y="51186"/>
                  </a:cubicBezTo>
                  <a:cubicBezTo>
                    <a:pt x="100" y="51252"/>
                    <a:pt x="134" y="51318"/>
                    <a:pt x="167" y="51374"/>
                  </a:cubicBezTo>
                  <a:cubicBezTo>
                    <a:pt x="277" y="51539"/>
                    <a:pt x="443" y="51672"/>
                    <a:pt x="620" y="51749"/>
                  </a:cubicBezTo>
                  <a:cubicBezTo>
                    <a:pt x="1914" y="52490"/>
                    <a:pt x="4358" y="52645"/>
                    <a:pt x="5839" y="52977"/>
                  </a:cubicBezTo>
                  <a:cubicBezTo>
                    <a:pt x="7675" y="53386"/>
                    <a:pt x="9533" y="53751"/>
                    <a:pt x="11390" y="54061"/>
                  </a:cubicBezTo>
                  <a:cubicBezTo>
                    <a:pt x="15094" y="54669"/>
                    <a:pt x="18843" y="55078"/>
                    <a:pt x="22603" y="55266"/>
                  </a:cubicBezTo>
                  <a:cubicBezTo>
                    <a:pt x="24260" y="55349"/>
                    <a:pt x="25922" y="55391"/>
                    <a:pt x="27585" y="55391"/>
                  </a:cubicBezTo>
                  <a:cubicBezTo>
                    <a:pt x="29682" y="55391"/>
                    <a:pt x="31779" y="55324"/>
                    <a:pt x="33870" y="55188"/>
                  </a:cubicBezTo>
                  <a:cubicBezTo>
                    <a:pt x="35684" y="55078"/>
                    <a:pt x="37486" y="54967"/>
                    <a:pt x="39300" y="54812"/>
                  </a:cubicBezTo>
                  <a:cubicBezTo>
                    <a:pt x="40450" y="54713"/>
                    <a:pt x="44795" y="54857"/>
                    <a:pt x="44950" y="53353"/>
                  </a:cubicBezTo>
                  <a:cubicBezTo>
                    <a:pt x="45801" y="45148"/>
                    <a:pt x="46476" y="36954"/>
                    <a:pt x="46708" y="28717"/>
                  </a:cubicBezTo>
                  <a:cubicBezTo>
                    <a:pt x="46940" y="20235"/>
                    <a:pt x="47051" y="11566"/>
                    <a:pt x="46211" y="3118"/>
                  </a:cubicBezTo>
                  <a:cubicBezTo>
                    <a:pt x="46111" y="2057"/>
                    <a:pt x="45923" y="1017"/>
                    <a:pt x="45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53"/>
            <p:cNvSpPr/>
            <p:nvPr/>
          </p:nvSpPr>
          <p:spPr>
            <a:xfrm>
              <a:off x="-11988762" y="1551763"/>
              <a:ext cx="644125" cy="1320200"/>
            </a:xfrm>
            <a:custGeom>
              <a:avLst/>
              <a:gdLst/>
              <a:ahLst/>
              <a:cxnLst/>
              <a:rect l="l" t="t" r="r" b="b"/>
              <a:pathLst>
                <a:path w="25765" h="52808" extrusionOk="0">
                  <a:moveTo>
                    <a:pt x="4658" y="1"/>
                  </a:moveTo>
                  <a:cubicBezTo>
                    <a:pt x="4280" y="1"/>
                    <a:pt x="3968" y="312"/>
                    <a:pt x="3871" y="678"/>
                  </a:cubicBezTo>
                  <a:cubicBezTo>
                    <a:pt x="3617" y="711"/>
                    <a:pt x="3418" y="877"/>
                    <a:pt x="3329" y="1109"/>
                  </a:cubicBezTo>
                  <a:cubicBezTo>
                    <a:pt x="1" y="8838"/>
                    <a:pt x="2633" y="17253"/>
                    <a:pt x="4468" y="25015"/>
                  </a:cubicBezTo>
                  <a:lnTo>
                    <a:pt x="7730" y="38760"/>
                  </a:lnTo>
                  <a:cubicBezTo>
                    <a:pt x="7675" y="39025"/>
                    <a:pt x="7741" y="39291"/>
                    <a:pt x="7907" y="39512"/>
                  </a:cubicBezTo>
                  <a:cubicBezTo>
                    <a:pt x="8725" y="43105"/>
                    <a:pt x="9245" y="47352"/>
                    <a:pt x="11689" y="50238"/>
                  </a:cubicBezTo>
                  <a:cubicBezTo>
                    <a:pt x="13018" y="51819"/>
                    <a:pt x="14885" y="52807"/>
                    <a:pt x="16815" y="52807"/>
                  </a:cubicBezTo>
                  <a:cubicBezTo>
                    <a:pt x="17760" y="52807"/>
                    <a:pt x="18720" y="52571"/>
                    <a:pt x="19639" y="52051"/>
                  </a:cubicBezTo>
                  <a:cubicBezTo>
                    <a:pt x="22735" y="50293"/>
                    <a:pt x="23786" y="46688"/>
                    <a:pt x="24350" y="43404"/>
                  </a:cubicBezTo>
                  <a:cubicBezTo>
                    <a:pt x="25765" y="35177"/>
                    <a:pt x="24748" y="26729"/>
                    <a:pt x="21419" y="19077"/>
                  </a:cubicBezTo>
                  <a:cubicBezTo>
                    <a:pt x="18014" y="11271"/>
                    <a:pt x="12242" y="4714"/>
                    <a:pt x="5087" y="136"/>
                  </a:cubicBezTo>
                  <a:cubicBezTo>
                    <a:pt x="4940" y="42"/>
                    <a:pt x="4795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53"/>
            <p:cNvSpPr/>
            <p:nvPr/>
          </p:nvSpPr>
          <p:spPr>
            <a:xfrm>
              <a:off x="-11952262" y="1601588"/>
              <a:ext cx="538250" cy="889050"/>
            </a:xfrm>
            <a:custGeom>
              <a:avLst/>
              <a:gdLst/>
              <a:ahLst/>
              <a:cxnLst/>
              <a:rect l="l" t="t" r="r" b="b"/>
              <a:pathLst>
                <a:path w="21530" h="35562" extrusionOk="0">
                  <a:moveTo>
                    <a:pt x="3340" y="0"/>
                  </a:moveTo>
                  <a:lnTo>
                    <a:pt x="3340" y="0"/>
                  </a:lnTo>
                  <a:cubicBezTo>
                    <a:pt x="0" y="7785"/>
                    <a:pt x="3307" y="16874"/>
                    <a:pt x="5142" y="24648"/>
                  </a:cubicBezTo>
                  <a:lnTo>
                    <a:pt x="7730" y="35562"/>
                  </a:lnTo>
                  <a:cubicBezTo>
                    <a:pt x="12031" y="32908"/>
                    <a:pt x="16675" y="30851"/>
                    <a:pt x="21530" y="29458"/>
                  </a:cubicBezTo>
                  <a:cubicBezTo>
                    <a:pt x="20125" y="17516"/>
                    <a:pt x="13435" y="6690"/>
                    <a:pt x="3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53"/>
            <p:cNvSpPr/>
            <p:nvPr/>
          </p:nvSpPr>
          <p:spPr>
            <a:xfrm>
              <a:off x="-11749087" y="2381413"/>
              <a:ext cx="342550" cy="448525"/>
            </a:xfrm>
            <a:custGeom>
              <a:avLst/>
              <a:gdLst/>
              <a:ahLst/>
              <a:cxnLst/>
              <a:rect l="l" t="t" r="r" b="b"/>
              <a:pathLst>
                <a:path w="13702" h="17941" extrusionOk="0">
                  <a:moveTo>
                    <a:pt x="13579" y="1"/>
                  </a:moveTo>
                  <a:cubicBezTo>
                    <a:pt x="8792" y="1405"/>
                    <a:pt x="4214" y="3462"/>
                    <a:pt x="1" y="6138"/>
                  </a:cubicBezTo>
                  <a:cubicBezTo>
                    <a:pt x="631" y="9234"/>
                    <a:pt x="1184" y="12695"/>
                    <a:pt x="2876" y="15260"/>
                  </a:cubicBezTo>
                  <a:cubicBezTo>
                    <a:pt x="3838" y="16713"/>
                    <a:pt x="5442" y="17941"/>
                    <a:pt x="7203" y="17941"/>
                  </a:cubicBezTo>
                  <a:cubicBezTo>
                    <a:pt x="7547" y="17941"/>
                    <a:pt x="7897" y="17894"/>
                    <a:pt x="8250" y="17792"/>
                  </a:cubicBezTo>
                  <a:cubicBezTo>
                    <a:pt x="10340" y="17195"/>
                    <a:pt x="11633" y="15183"/>
                    <a:pt x="12297" y="13248"/>
                  </a:cubicBezTo>
                  <a:cubicBezTo>
                    <a:pt x="13425" y="9975"/>
                    <a:pt x="13701" y="6293"/>
                    <a:pt x="13690" y="2854"/>
                  </a:cubicBezTo>
                  <a:cubicBezTo>
                    <a:pt x="13690" y="1892"/>
                    <a:pt x="13646" y="941"/>
                    <a:pt x="1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53"/>
            <p:cNvSpPr/>
            <p:nvPr/>
          </p:nvSpPr>
          <p:spPr>
            <a:xfrm>
              <a:off x="-11892287" y="1460988"/>
              <a:ext cx="511450" cy="1421250"/>
            </a:xfrm>
            <a:custGeom>
              <a:avLst/>
              <a:gdLst/>
              <a:ahLst/>
              <a:cxnLst/>
              <a:rect l="l" t="t" r="r" b="b"/>
              <a:pathLst>
                <a:path w="20458" h="56850" extrusionOk="0">
                  <a:moveTo>
                    <a:pt x="11955" y="0"/>
                  </a:moveTo>
                  <a:cubicBezTo>
                    <a:pt x="11410" y="0"/>
                    <a:pt x="10864" y="90"/>
                    <a:pt x="10362" y="273"/>
                  </a:cubicBezTo>
                  <a:cubicBezTo>
                    <a:pt x="8206" y="1069"/>
                    <a:pt x="5673" y="3302"/>
                    <a:pt x="6868" y="5591"/>
                  </a:cubicBezTo>
                  <a:cubicBezTo>
                    <a:pt x="6370" y="5691"/>
                    <a:pt x="5906" y="5890"/>
                    <a:pt x="5485" y="6166"/>
                  </a:cubicBezTo>
                  <a:cubicBezTo>
                    <a:pt x="5331" y="6266"/>
                    <a:pt x="5209" y="6421"/>
                    <a:pt x="5143" y="6598"/>
                  </a:cubicBezTo>
                  <a:cubicBezTo>
                    <a:pt x="4913" y="6542"/>
                    <a:pt x="4675" y="6514"/>
                    <a:pt x="4439" y="6514"/>
                  </a:cubicBezTo>
                  <a:cubicBezTo>
                    <a:pt x="4255" y="6514"/>
                    <a:pt x="4072" y="6531"/>
                    <a:pt x="3893" y="6564"/>
                  </a:cubicBezTo>
                  <a:cubicBezTo>
                    <a:pt x="1029" y="7095"/>
                    <a:pt x="675" y="10313"/>
                    <a:pt x="1361" y="12613"/>
                  </a:cubicBezTo>
                  <a:cubicBezTo>
                    <a:pt x="1394" y="12757"/>
                    <a:pt x="1472" y="12889"/>
                    <a:pt x="1582" y="12989"/>
                  </a:cubicBezTo>
                  <a:cubicBezTo>
                    <a:pt x="1" y="15543"/>
                    <a:pt x="886" y="18916"/>
                    <a:pt x="3528" y="20364"/>
                  </a:cubicBezTo>
                  <a:lnTo>
                    <a:pt x="2588" y="32716"/>
                  </a:lnTo>
                  <a:cubicBezTo>
                    <a:pt x="2257" y="37072"/>
                    <a:pt x="1571" y="41584"/>
                    <a:pt x="2047" y="45940"/>
                  </a:cubicBezTo>
                  <a:cubicBezTo>
                    <a:pt x="2605" y="51032"/>
                    <a:pt x="5924" y="56850"/>
                    <a:pt x="11541" y="56850"/>
                  </a:cubicBezTo>
                  <a:cubicBezTo>
                    <a:pt x="11926" y="56850"/>
                    <a:pt x="12322" y="56822"/>
                    <a:pt x="12728" y="56766"/>
                  </a:cubicBezTo>
                  <a:cubicBezTo>
                    <a:pt x="19960" y="55759"/>
                    <a:pt x="19838" y="47068"/>
                    <a:pt x="19097" y="41661"/>
                  </a:cubicBezTo>
                  <a:cubicBezTo>
                    <a:pt x="17958" y="33401"/>
                    <a:pt x="15979" y="25285"/>
                    <a:pt x="13204" y="17423"/>
                  </a:cubicBezTo>
                  <a:lnTo>
                    <a:pt x="16698" y="15355"/>
                  </a:lnTo>
                  <a:cubicBezTo>
                    <a:pt x="16842" y="15278"/>
                    <a:pt x="16952" y="15156"/>
                    <a:pt x="17030" y="15012"/>
                  </a:cubicBezTo>
                  <a:cubicBezTo>
                    <a:pt x="19407" y="13033"/>
                    <a:pt x="20457" y="9760"/>
                    <a:pt x="19330" y="6675"/>
                  </a:cubicBezTo>
                  <a:cubicBezTo>
                    <a:pt x="18721" y="4983"/>
                    <a:pt x="17240" y="3468"/>
                    <a:pt x="15647" y="3081"/>
                  </a:cubicBezTo>
                  <a:cubicBezTo>
                    <a:pt x="15725" y="1081"/>
                    <a:pt x="13849" y="0"/>
                    <a:pt x="1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53"/>
            <p:cNvSpPr/>
            <p:nvPr/>
          </p:nvSpPr>
          <p:spPr>
            <a:xfrm>
              <a:off x="-11714637" y="1502913"/>
              <a:ext cx="174575" cy="89575"/>
            </a:xfrm>
            <a:custGeom>
              <a:avLst/>
              <a:gdLst/>
              <a:ahLst/>
              <a:cxnLst/>
              <a:rect l="l" t="t" r="r" b="b"/>
              <a:pathLst>
                <a:path w="6983" h="3583" extrusionOk="0">
                  <a:moveTo>
                    <a:pt x="5225" y="0"/>
                  </a:moveTo>
                  <a:cubicBezTo>
                    <a:pt x="3150" y="0"/>
                    <a:pt x="1" y="1759"/>
                    <a:pt x="1453" y="3428"/>
                  </a:cubicBezTo>
                  <a:cubicBezTo>
                    <a:pt x="1498" y="3472"/>
                    <a:pt x="1531" y="3527"/>
                    <a:pt x="1564" y="3583"/>
                  </a:cubicBezTo>
                  <a:cubicBezTo>
                    <a:pt x="2121" y="2698"/>
                    <a:pt x="3062" y="2244"/>
                    <a:pt x="4028" y="2244"/>
                  </a:cubicBezTo>
                  <a:cubicBezTo>
                    <a:pt x="4462" y="2244"/>
                    <a:pt x="4901" y="2336"/>
                    <a:pt x="5313" y="2521"/>
                  </a:cubicBezTo>
                  <a:cubicBezTo>
                    <a:pt x="5711" y="2035"/>
                    <a:pt x="6241" y="1659"/>
                    <a:pt x="6839" y="1448"/>
                  </a:cubicBezTo>
                  <a:cubicBezTo>
                    <a:pt x="6983" y="413"/>
                    <a:pt x="6230" y="0"/>
                    <a:pt x="5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53"/>
            <p:cNvSpPr/>
            <p:nvPr/>
          </p:nvSpPr>
          <p:spPr>
            <a:xfrm>
              <a:off x="-11847762" y="1575488"/>
              <a:ext cx="465825" cy="1264550"/>
            </a:xfrm>
            <a:custGeom>
              <a:avLst/>
              <a:gdLst/>
              <a:ahLst/>
              <a:cxnLst/>
              <a:rect l="l" t="t" r="r" b="b"/>
              <a:pathLst>
                <a:path w="18633" h="50582" extrusionOk="0">
                  <a:moveTo>
                    <a:pt x="13163" y="1"/>
                  </a:moveTo>
                  <a:cubicBezTo>
                    <a:pt x="12759" y="1"/>
                    <a:pt x="12355" y="185"/>
                    <a:pt x="11987" y="646"/>
                  </a:cubicBezTo>
                  <a:cubicBezTo>
                    <a:pt x="12993" y="1852"/>
                    <a:pt x="13225" y="3555"/>
                    <a:pt x="13369" y="5114"/>
                  </a:cubicBezTo>
                  <a:cubicBezTo>
                    <a:pt x="13418" y="5660"/>
                    <a:pt x="13017" y="5931"/>
                    <a:pt x="12590" y="5931"/>
                  </a:cubicBezTo>
                  <a:cubicBezTo>
                    <a:pt x="12160" y="5931"/>
                    <a:pt x="11705" y="5657"/>
                    <a:pt x="11655" y="5114"/>
                  </a:cubicBezTo>
                  <a:cubicBezTo>
                    <a:pt x="11566" y="3986"/>
                    <a:pt x="11456" y="2736"/>
                    <a:pt x="10737" y="1819"/>
                  </a:cubicBezTo>
                  <a:cubicBezTo>
                    <a:pt x="10386" y="1376"/>
                    <a:pt x="9812" y="1033"/>
                    <a:pt x="9280" y="1033"/>
                  </a:cubicBezTo>
                  <a:cubicBezTo>
                    <a:pt x="8908" y="1033"/>
                    <a:pt x="8557" y="1201"/>
                    <a:pt x="8315" y="1619"/>
                  </a:cubicBezTo>
                  <a:cubicBezTo>
                    <a:pt x="8249" y="1719"/>
                    <a:pt x="8172" y="1807"/>
                    <a:pt x="8083" y="1874"/>
                  </a:cubicBezTo>
                  <a:cubicBezTo>
                    <a:pt x="9078" y="2769"/>
                    <a:pt x="9532" y="4130"/>
                    <a:pt x="9244" y="5434"/>
                  </a:cubicBezTo>
                  <a:cubicBezTo>
                    <a:pt x="9156" y="5862"/>
                    <a:pt x="8843" y="6047"/>
                    <a:pt x="8512" y="6047"/>
                  </a:cubicBezTo>
                  <a:cubicBezTo>
                    <a:pt x="8014" y="6047"/>
                    <a:pt x="7475" y="5626"/>
                    <a:pt x="7608" y="4981"/>
                  </a:cubicBezTo>
                  <a:cubicBezTo>
                    <a:pt x="7883" y="3633"/>
                    <a:pt x="6870" y="2704"/>
                    <a:pt x="5741" y="2704"/>
                  </a:cubicBezTo>
                  <a:cubicBezTo>
                    <a:pt x="5416" y="2704"/>
                    <a:pt x="5082" y="2781"/>
                    <a:pt x="4766" y="2946"/>
                  </a:cubicBezTo>
                  <a:cubicBezTo>
                    <a:pt x="5595" y="3986"/>
                    <a:pt x="5938" y="5611"/>
                    <a:pt x="6015" y="6872"/>
                  </a:cubicBezTo>
                  <a:cubicBezTo>
                    <a:pt x="6054" y="7420"/>
                    <a:pt x="5654" y="7689"/>
                    <a:pt x="5232" y="7689"/>
                  </a:cubicBezTo>
                  <a:cubicBezTo>
                    <a:pt x="4803" y="7689"/>
                    <a:pt x="4352" y="7412"/>
                    <a:pt x="4313" y="6872"/>
                  </a:cubicBezTo>
                  <a:cubicBezTo>
                    <a:pt x="4251" y="5875"/>
                    <a:pt x="4037" y="3647"/>
                    <a:pt x="2667" y="3647"/>
                  </a:cubicBezTo>
                  <a:cubicBezTo>
                    <a:pt x="2563" y="3647"/>
                    <a:pt x="2452" y="3660"/>
                    <a:pt x="2333" y="3687"/>
                  </a:cubicBezTo>
                  <a:cubicBezTo>
                    <a:pt x="818" y="4019"/>
                    <a:pt x="807" y="5744"/>
                    <a:pt x="1073" y="7016"/>
                  </a:cubicBezTo>
                  <a:cubicBezTo>
                    <a:pt x="1338" y="6817"/>
                    <a:pt x="1615" y="6629"/>
                    <a:pt x="1913" y="6474"/>
                  </a:cubicBezTo>
                  <a:cubicBezTo>
                    <a:pt x="2051" y="6403"/>
                    <a:pt x="2186" y="6372"/>
                    <a:pt x="2314" y="6372"/>
                  </a:cubicBezTo>
                  <a:cubicBezTo>
                    <a:pt x="3093" y="6372"/>
                    <a:pt x="3611" y="7517"/>
                    <a:pt x="2776" y="7944"/>
                  </a:cubicBezTo>
                  <a:cubicBezTo>
                    <a:pt x="155" y="9304"/>
                    <a:pt x="0" y="12600"/>
                    <a:pt x="2366" y="14170"/>
                  </a:cubicBezTo>
                  <a:cubicBezTo>
                    <a:pt x="2481" y="14126"/>
                    <a:pt x="2603" y="14104"/>
                    <a:pt x="2723" y="14104"/>
                  </a:cubicBezTo>
                  <a:cubicBezTo>
                    <a:pt x="3148" y="14104"/>
                    <a:pt x="3549" y="14378"/>
                    <a:pt x="3505" y="14922"/>
                  </a:cubicBezTo>
                  <a:cubicBezTo>
                    <a:pt x="2986" y="21811"/>
                    <a:pt x="2378" y="28688"/>
                    <a:pt x="1946" y="35588"/>
                  </a:cubicBezTo>
                  <a:cubicBezTo>
                    <a:pt x="1714" y="39082"/>
                    <a:pt x="1659" y="42798"/>
                    <a:pt x="3284" y="46005"/>
                  </a:cubicBezTo>
                  <a:cubicBezTo>
                    <a:pt x="4553" y="48484"/>
                    <a:pt x="7043" y="50581"/>
                    <a:pt x="9878" y="50581"/>
                  </a:cubicBezTo>
                  <a:cubicBezTo>
                    <a:pt x="10280" y="50581"/>
                    <a:pt x="10689" y="50539"/>
                    <a:pt x="11102" y="50450"/>
                  </a:cubicBezTo>
                  <a:cubicBezTo>
                    <a:pt x="18632" y="48824"/>
                    <a:pt x="15724" y="37125"/>
                    <a:pt x="14795" y="32072"/>
                  </a:cubicBezTo>
                  <a:cubicBezTo>
                    <a:pt x="13612" y="25625"/>
                    <a:pt x="11909" y="19289"/>
                    <a:pt x="9720" y="13119"/>
                  </a:cubicBezTo>
                  <a:cubicBezTo>
                    <a:pt x="9388" y="12754"/>
                    <a:pt x="9322" y="12113"/>
                    <a:pt x="9875" y="11781"/>
                  </a:cubicBezTo>
                  <a:lnTo>
                    <a:pt x="12119" y="10454"/>
                  </a:lnTo>
                  <a:cubicBezTo>
                    <a:pt x="12197" y="10300"/>
                    <a:pt x="12329" y="10189"/>
                    <a:pt x="12495" y="10123"/>
                  </a:cubicBezTo>
                  <a:cubicBezTo>
                    <a:pt x="14320" y="9327"/>
                    <a:pt x="15757" y="7922"/>
                    <a:pt x="16188" y="5921"/>
                  </a:cubicBezTo>
                  <a:cubicBezTo>
                    <a:pt x="16465" y="4649"/>
                    <a:pt x="16299" y="3322"/>
                    <a:pt x="15735" y="2150"/>
                  </a:cubicBezTo>
                  <a:cubicBezTo>
                    <a:pt x="15332" y="1328"/>
                    <a:pt x="14248" y="1"/>
                    <a:pt x="13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53"/>
            <p:cNvSpPr/>
            <p:nvPr/>
          </p:nvSpPr>
          <p:spPr>
            <a:xfrm>
              <a:off x="-11940112" y="1176713"/>
              <a:ext cx="254075" cy="257925"/>
            </a:xfrm>
            <a:custGeom>
              <a:avLst/>
              <a:gdLst/>
              <a:ahLst/>
              <a:cxnLst/>
              <a:rect l="l" t="t" r="r" b="b"/>
              <a:pathLst>
                <a:path w="10163" h="10317" extrusionOk="0">
                  <a:moveTo>
                    <a:pt x="5231" y="0"/>
                  </a:moveTo>
                  <a:cubicBezTo>
                    <a:pt x="3993" y="33"/>
                    <a:pt x="2810" y="509"/>
                    <a:pt x="1881" y="1327"/>
                  </a:cubicBezTo>
                  <a:cubicBezTo>
                    <a:pt x="797" y="2289"/>
                    <a:pt x="156" y="3649"/>
                    <a:pt x="78" y="5098"/>
                  </a:cubicBezTo>
                  <a:cubicBezTo>
                    <a:pt x="1" y="6458"/>
                    <a:pt x="476" y="7796"/>
                    <a:pt x="1405" y="8802"/>
                  </a:cubicBezTo>
                  <a:cubicBezTo>
                    <a:pt x="2246" y="9698"/>
                    <a:pt x="3396" y="10239"/>
                    <a:pt x="4623" y="10306"/>
                  </a:cubicBezTo>
                  <a:lnTo>
                    <a:pt x="4634" y="10306"/>
                  </a:lnTo>
                  <a:cubicBezTo>
                    <a:pt x="4742" y="10313"/>
                    <a:pt x="4850" y="10317"/>
                    <a:pt x="4957" y="10317"/>
                  </a:cubicBezTo>
                  <a:cubicBezTo>
                    <a:pt x="6269" y="10317"/>
                    <a:pt x="7527" y="9761"/>
                    <a:pt x="8416" y="8780"/>
                  </a:cubicBezTo>
                  <a:cubicBezTo>
                    <a:pt x="9267" y="7807"/>
                    <a:pt x="9842" y="6612"/>
                    <a:pt x="10052" y="5341"/>
                  </a:cubicBezTo>
                  <a:cubicBezTo>
                    <a:pt x="10163" y="4688"/>
                    <a:pt x="10163" y="4025"/>
                    <a:pt x="10041" y="3373"/>
                  </a:cubicBezTo>
                  <a:cubicBezTo>
                    <a:pt x="9886" y="2665"/>
                    <a:pt x="9533" y="2012"/>
                    <a:pt x="9013" y="1493"/>
                  </a:cubicBezTo>
                  <a:cubicBezTo>
                    <a:pt x="8117" y="608"/>
                    <a:pt x="6934" y="77"/>
                    <a:pt x="567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53"/>
            <p:cNvSpPr/>
            <p:nvPr/>
          </p:nvSpPr>
          <p:spPr>
            <a:xfrm>
              <a:off x="-11910512" y="1214688"/>
              <a:ext cx="189100" cy="181550"/>
            </a:xfrm>
            <a:custGeom>
              <a:avLst/>
              <a:gdLst/>
              <a:ahLst/>
              <a:cxnLst/>
              <a:rect l="l" t="t" r="r" b="b"/>
              <a:pathLst>
                <a:path w="7564" h="7262" extrusionOk="0">
                  <a:moveTo>
                    <a:pt x="4288" y="1"/>
                  </a:moveTo>
                  <a:cubicBezTo>
                    <a:pt x="4226" y="1"/>
                    <a:pt x="4164" y="3"/>
                    <a:pt x="4102" y="7"/>
                  </a:cubicBezTo>
                  <a:cubicBezTo>
                    <a:pt x="3107" y="95"/>
                    <a:pt x="2178" y="549"/>
                    <a:pt x="1504" y="1290"/>
                  </a:cubicBezTo>
                  <a:cubicBezTo>
                    <a:pt x="232" y="2639"/>
                    <a:pt x="0" y="4629"/>
                    <a:pt x="1227" y="6111"/>
                  </a:cubicBezTo>
                  <a:cubicBezTo>
                    <a:pt x="1868" y="6871"/>
                    <a:pt x="2798" y="7262"/>
                    <a:pt x="3727" y="7262"/>
                  </a:cubicBezTo>
                  <a:cubicBezTo>
                    <a:pt x="4595" y="7262"/>
                    <a:pt x="5463" y="6921"/>
                    <a:pt x="6093" y="6221"/>
                  </a:cubicBezTo>
                  <a:cubicBezTo>
                    <a:pt x="6668" y="5569"/>
                    <a:pt x="7088" y="4784"/>
                    <a:pt x="7309" y="3943"/>
                  </a:cubicBezTo>
                  <a:cubicBezTo>
                    <a:pt x="7563" y="2904"/>
                    <a:pt x="7464" y="1920"/>
                    <a:pt x="6723" y="1124"/>
                  </a:cubicBezTo>
                  <a:cubicBezTo>
                    <a:pt x="6112" y="451"/>
                    <a:pt x="5201" y="1"/>
                    <a:pt x="4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53"/>
            <p:cNvSpPr/>
            <p:nvPr/>
          </p:nvSpPr>
          <p:spPr>
            <a:xfrm>
              <a:off x="-12690087" y="1006138"/>
              <a:ext cx="254075" cy="257675"/>
            </a:xfrm>
            <a:custGeom>
              <a:avLst/>
              <a:gdLst/>
              <a:ahLst/>
              <a:cxnLst/>
              <a:rect l="l" t="t" r="r" b="b"/>
              <a:pathLst>
                <a:path w="10163" h="10307" extrusionOk="0">
                  <a:moveTo>
                    <a:pt x="5231" y="1"/>
                  </a:moveTo>
                  <a:cubicBezTo>
                    <a:pt x="3993" y="34"/>
                    <a:pt x="2809" y="498"/>
                    <a:pt x="1892" y="1316"/>
                  </a:cubicBezTo>
                  <a:cubicBezTo>
                    <a:pt x="808" y="2289"/>
                    <a:pt x="156" y="3638"/>
                    <a:pt x="78" y="5087"/>
                  </a:cubicBezTo>
                  <a:cubicBezTo>
                    <a:pt x="1" y="6447"/>
                    <a:pt x="487" y="7785"/>
                    <a:pt x="1405" y="8791"/>
                  </a:cubicBezTo>
                  <a:cubicBezTo>
                    <a:pt x="2245" y="9698"/>
                    <a:pt x="3395" y="10240"/>
                    <a:pt x="4634" y="10295"/>
                  </a:cubicBezTo>
                  <a:cubicBezTo>
                    <a:pt x="4742" y="10303"/>
                    <a:pt x="4850" y="10306"/>
                    <a:pt x="4957" y="10306"/>
                  </a:cubicBezTo>
                  <a:cubicBezTo>
                    <a:pt x="6269" y="10306"/>
                    <a:pt x="7526" y="9750"/>
                    <a:pt x="8404" y="8769"/>
                  </a:cubicBezTo>
                  <a:cubicBezTo>
                    <a:pt x="9267" y="7796"/>
                    <a:pt x="9831" y="6602"/>
                    <a:pt x="10052" y="5330"/>
                  </a:cubicBezTo>
                  <a:cubicBezTo>
                    <a:pt x="10163" y="4678"/>
                    <a:pt x="10152" y="4003"/>
                    <a:pt x="10030" y="3362"/>
                  </a:cubicBezTo>
                  <a:cubicBezTo>
                    <a:pt x="9886" y="2643"/>
                    <a:pt x="9532" y="1991"/>
                    <a:pt x="9024" y="1482"/>
                  </a:cubicBezTo>
                  <a:cubicBezTo>
                    <a:pt x="8117" y="598"/>
                    <a:pt x="6934" y="67"/>
                    <a:pt x="5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53"/>
            <p:cNvSpPr/>
            <p:nvPr/>
          </p:nvSpPr>
          <p:spPr>
            <a:xfrm>
              <a:off x="-12660512" y="1043863"/>
              <a:ext cx="189400" cy="181800"/>
            </a:xfrm>
            <a:custGeom>
              <a:avLst/>
              <a:gdLst/>
              <a:ahLst/>
              <a:cxnLst/>
              <a:rect l="l" t="t" r="r" b="b"/>
              <a:pathLst>
                <a:path w="7576" h="7272" extrusionOk="0">
                  <a:moveTo>
                    <a:pt x="4291" y="0"/>
                  </a:moveTo>
                  <a:cubicBezTo>
                    <a:pt x="4228" y="0"/>
                    <a:pt x="4166" y="2"/>
                    <a:pt x="4103" y="6"/>
                  </a:cubicBezTo>
                  <a:cubicBezTo>
                    <a:pt x="3108" y="95"/>
                    <a:pt x="2190" y="559"/>
                    <a:pt x="1516" y="1289"/>
                  </a:cubicBezTo>
                  <a:cubicBezTo>
                    <a:pt x="244" y="2649"/>
                    <a:pt x="1" y="4628"/>
                    <a:pt x="1239" y="6110"/>
                  </a:cubicBezTo>
                  <a:cubicBezTo>
                    <a:pt x="1881" y="6878"/>
                    <a:pt x="2813" y="7271"/>
                    <a:pt x="3742" y="7271"/>
                  </a:cubicBezTo>
                  <a:cubicBezTo>
                    <a:pt x="4607" y="7271"/>
                    <a:pt x="5470" y="6930"/>
                    <a:pt x="6094" y="6232"/>
                  </a:cubicBezTo>
                  <a:cubicBezTo>
                    <a:pt x="6680" y="5579"/>
                    <a:pt x="7100" y="4794"/>
                    <a:pt x="7310" y="3943"/>
                  </a:cubicBezTo>
                  <a:cubicBezTo>
                    <a:pt x="7575" y="2915"/>
                    <a:pt x="7465" y="1930"/>
                    <a:pt x="6735" y="1123"/>
                  </a:cubicBezTo>
                  <a:cubicBezTo>
                    <a:pt x="6114" y="450"/>
                    <a:pt x="5211" y="0"/>
                    <a:pt x="4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-12585312" y="314388"/>
              <a:ext cx="926925" cy="1735675"/>
            </a:xfrm>
            <a:custGeom>
              <a:avLst/>
              <a:gdLst/>
              <a:ahLst/>
              <a:cxnLst/>
              <a:rect l="l" t="t" r="r" b="b"/>
              <a:pathLst>
                <a:path w="37077" h="69427" extrusionOk="0">
                  <a:moveTo>
                    <a:pt x="20270" y="0"/>
                  </a:moveTo>
                  <a:cubicBezTo>
                    <a:pt x="19099" y="0"/>
                    <a:pt x="17929" y="143"/>
                    <a:pt x="16786" y="436"/>
                  </a:cubicBezTo>
                  <a:cubicBezTo>
                    <a:pt x="16664" y="469"/>
                    <a:pt x="16576" y="480"/>
                    <a:pt x="16476" y="491"/>
                  </a:cubicBezTo>
                  <a:cubicBezTo>
                    <a:pt x="16388" y="513"/>
                    <a:pt x="16288" y="524"/>
                    <a:pt x="16178" y="546"/>
                  </a:cubicBezTo>
                  <a:cubicBezTo>
                    <a:pt x="6956" y="2504"/>
                    <a:pt x="3108" y="12853"/>
                    <a:pt x="1626" y="18858"/>
                  </a:cubicBezTo>
                  <a:cubicBezTo>
                    <a:pt x="1" y="25470"/>
                    <a:pt x="12" y="30888"/>
                    <a:pt x="1659" y="35400"/>
                  </a:cubicBezTo>
                  <a:cubicBezTo>
                    <a:pt x="2179" y="36815"/>
                    <a:pt x="2898" y="38142"/>
                    <a:pt x="3804" y="39336"/>
                  </a:cubicBezTo>
                  <a:cubicBezTo>
                    <a:pt x="4213" y="39889"/>
                    <a:pt x="4667" y="40420"/>
                    <a:pt x="5153" y="40906"/>
                  </a:cubicBezTo>
                  <a:cubicBezTo>
                    <a:pt x="5496" y="41238"/>
                    <a:pt x="6082" y="41548"/>
                    <a:pt x="6270" y="42001"/>
                  </a:cubicBezTo>
                  <a:cubicBezTo>
                    <a:pt x="6469" y="42454"/>
                    <a:pt x="6226" y="43052"/>
                    <a:pt x="6138" y="43505"/>
                  </a:cubicBezTo>
                  <a:cubicBezTo>
                    <a:pt x="5916" y="44544"/>
                    <a:pt x="5773" y="45617"/>
                    <a:pt x="5474" y="46634"/>
                  </a:cubicBezTo>
                  <a:cubicBezTo>
                    <a:pt x="5153" y="47707"/>
                    <a:pt x="4888" y="48790"/>
                    <a:pt x="4678" y="49885"/>
                  </a:cubicBezTo>
                  <a:cubicBezTo>
                    <a:pt x="4567" y="50394"/>
                    <a:pt x="4501" y="50902"/>
                    <a:pt x="4435" y="51411"/>
                  </a:cubicBezTo>
                  <a:cubicBezTo>
                    <a:pt x="4346" y="52030"/>
                    <a:pt x="4269" y="52661"/>
                    <a:pt x="4169" y="53280"/>
                  </a:cubicBezTo>
                  <a:cubicBezTo>
                    <a:pt x="3683" y="56111"/>
                    <a:pt x="3152" y="59019"/>
                    <a:pt x="3229" y="61905"/>
                  </a:cubicBezTo>
                  <a:cubicBezTo>
                    <a:pt x="3296" y="64404"/>
                    <a:pt x="4589" y="67909"/>
                    <a:pt x="6790" y="69158"/>
                  </a:cubicBezTo>
                  <a:cubicBezTo>
                    <a:pt x="7112" y="69341"/>
                    <a:pt x="7462" y="69426"/>
                    <a:pt x="7833" y="69426"/>
                  </a:cubicBezTo>
                  <a:cubicBezTo>
                    <a:pt x="12666" y="69426"/>
                    <a:pt x="21154" y="55022"/>
                    <a:pt x="21165" y="54961"/>
                  </a:cubicBezTo>
                  <a:cubicBezTo>
                    <a:pt x="21364" y="53158"/>
                    <a:pt x="21673" y="51378"/>
                    <a:pt x="22094" y="49609"/>
                  </a:cubicBezTo>
                  <a:cubicBezTo>
                    <a:pt x="22293" y="48757"/>
                    <a:pt x="22525" y="47873"/>
                    <a:pt x="22790" y="46988"/>
                  </a:cubicBezTo>
                  <a:cubicBezTo>
                    <a:pt x="22912" y="46546"/>
                    <a:pt x="23045" y="46115"/>
                    <a:pt x="23188" y="45683"/>
                  </a:cubicBezTo>
                  <a:lnTo>
                    <a:pt x="23255" y="45440"/>
                  </a:lnTo>
                  <a:cubicBezTo>
                    <a:pt x="23398" y="44965"/>
                    <a:pt x="23443" y="44821"/>
                    <a:pt x="23819" y="44677"/>
                  </a:cubicBezTo>
                  <a:cubicBezTo>
                    <a:pt x="24471" y="44434"/>
                    <a:pt x="25112" y="44146"/>
                    <a:pt x="25732" y="43815"/>
                  </a:cubicBezTo>
                  <a:cubicBezTo>
                    <a:pt x="27523" y="42841"/>
                    <a:pt x="29104" y="41504"/>
                    <a:pt x="30343" y="39889"/>
                  </a:cubicBezTo>
                  <a:cubicBezTo>
                    <a:pt x="33018" y="36439"/>
                    <a:pt x="34965" y="31707"/>
                    <a:pt x="36126" y="25813"/>
                  </a:cubicBezTo>
                  <a:cubicBezTo>
                    <a:pt x="37043" y="21169"/>
                    <a:pt x="37077" y="16934"/>
                    <a:pt x="36247" y="13240"/>
                  </a:cubicBezTo>
                  <a:cubicBezTo>
                    <a:pt x="35175" y="8452"/>
                    <a:pt x="32499" y="4604"/>
                    <a:pt x="28717" y="2393"/>
                  </a:cubicBezTo>
                  <a:cubicBezTo>
                    <a:pt x="26318" y="989"/>
                    <a:pt x="23697" y="181"/>
                    <a:pt x="21143" y="27"/>
                  </a:cubicBezTo>
                  <a:cubicBezTo>
                    <a:pt x="20852" y="9"/>
                    <a:pt x="20561" y="0"/>
                    <a:pt x="20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-12546062" y="350363"/>
              <a:ext cx="848700" cy="1643525"/>
            </a:xfrm>
            <a:custGeom>
              <a:avLst/>
              <a:gdLst/>
              <a:ahLst/>
              <a:cxnLst/>
              <a:rect l="l" t="t" r="r" b="b"/>
              <a:pathLst>
                <a:path w="33948" h="65741" extrusionOk="0">
                  <a:moveTo>
                    <a:pt x="18367" y="1"/>
                  </a:moveTo>
                  <a:cubicBezTo>
                    <a:pt x="17027" y="1"/>
                    <a:pt x="15690" y="211"/>
                    <a:pt x="14387" y="677"/>
                  </a:cubicBezTo>
                  <a:cubicBezTo>
                    <a:pt x="14132" y="777"/>
                    <a:pt x="14011" y="821"/>
                    <a:pt x="13646" y="954"/>
                  </a:cubicBezTo>
                  <a:cubicBezTo>
                    <a:pt x="5773" y="3541"/>
                    <a:pt x="2245" y="13239"/>
                    <a:pt x="941" y="20681"/>
                  </a:cubicBezTo>
                  <a:cubicBezTo>
                    <a:pt x="244" y="24695"/>
                    <a:pt x="1" y="28996"/>
                    <a:pt x="1272" y="32932"/>
                  </a:cubicBezTo>
                  <a:cubicBezTo>
                    <a:pt x="1759" y="34403"/>
                    <a:pt x="2478" y="35785"/>
                    <a:pt x="3429" y="37002"/>
                  </a:cubicBezTo>
                  <a:cubicBezTo>
                    <a:pt x="4357" y="38196"/>
                    <a:pt x="5729" y="38959"/>
                    <a:pt x="6060" y="40540"/>
                  </a:cubicBezTo>
                  <a:cubicBezTo>
                    <a:pt x="6348" y="41944"/>
                    <a:pt x="5894" y="43415"/>
                    <a:pt x="5585" y="44764"/>
                  </a:cubicBezTo>
                  <a:cubicBezTo>
                    <a:pt x="5242" y="46246"/>
                    <a:pt x="4711" y="47683"/>
                    <a:pt x="4402" y="49187"/>
                  </a:cubicBezTo>
                  <a:cubicBezTo>
                    <a:pt x="4070" y="50735"/>
                    <a:pt x="3882" y="52316"/>
                    <a:pt x="3716" y="53898"/>
                  </a:cubicBezTo>
                  <a:cubicBezTo>
                    <a:pt x="3451" y="56220"/>
                    <a:pt x="3285" y="58597"/>
                    <a:pt x="3506" y="60919"/>
                  </a:cubicBezTo>
                  <a:cubicBezTo>
                    <a:pt x="3661" y="62545"/>
                    <a:pt x="4015" y="64845"/>
                    <a:pt x="5662" y="65652"/>
                  </a:cubicBezTo>
                  <a:cubicBezTo>
                    <a:pt x="5785" y="65712"/>
                    <a:pt x="5925" y="65740"/>
                    <a:pt x="6082" y="65740"/>
                  </a:cubicBezTo>
                  <a:cubicBezTo>
                    <a:pt x="8927" y="65740"/>
                    <a:pt x="17013" y="56249"/>
                    <a:pt x="18124" y="52958"/>
                  </a:cubicBezTo>
                  <a:cubicBezTo>
                    <a:pt x="18467" y="50005"/>
                    <a:pt x="19097" y="47086"/>
                    <a:pt x="20004" y="44244"/>
                  </a:cubicBezTo>
                  <a:cubicBezTo>
                    <a:pt x="20015" y="44222"/>
                    <a:pt x="20026" y="44211"/>
                    <a:pt x="20037" y="44189"/>
                  </a:cubicBezTo>
                  <a:cubicBezTo>
                    <a:pt x="20214" y="43669"/>
                    <a:pt x="20446" y="43172"/>
                    <a:pt x="20712" y="42685"/>
                  </a:cubicBezTo>
                  <a:cubicBezTo>
                    <a:pt x="20822" y="42541"/>
                    <a:pt x="20955" y="42398"/>
                    <a:pt x="21088" y="42265"/>
                  </a:cubicBezTo>
                  <a:cubicBezTo>
                    <a:pt x="21264" y="42110"/>
                    <a:pt x="21452" y="41966"/>
                    <a:pt x="21651" y="41845"/>
                  </a:cubicBezTo>
                  <a:cubicBezTo>
                    <a:pt x="25179" y="40507"/>
                    <a:pt x="27711" y="37864"/>
                    <a:pt x="29491" y="34447"/>
                  </a:cubicBezTo>
                  <a:cubicBezTo>
                    <a:pt x="31625" y="30268"/>
                    <a:pt x="32997" y="25745"/>
                    <a:pt x="33538" y="21079"/>
                  </a:cubicBezTo>
                  <a:cubicBezTo>
                    <a:pt x="33947" y="17374"/>
                    <a:pt x="33815" y="13537"/>
                    <a:pt x="32565" y="9988"/>
                  </a:cubicBezTo>
                  <a:cubicBezTo>
                    <a:pt x="31305" y="6394"/>
                    <a:pt x="28817" y="3420"/>
                    <a:pt x="25345" y="1739"/>
                  </a:cubicBezTo>
                  <a:cubicBezTo>
                    <a:pt x="23131" y="664"/>
                    <a:pt x="20745" y="1"/>
                    <a:pt x="18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-12517862" y="350438"/>
              <a:ext cx="820500" cy="838725"/>
            </a:xfrm>
            <a:custGeom>
              <a:avLst/>
              <a:gdLst/>
              <a:ahLst/>
              <a:cxnLst/>
              <a:rect l="l" t="t" r="r" b="b"/>
              <a:pathLst>
                <a:path w="32820" h="33549" extrusionOk="0">
                  <a:moveTo>
                    <a:pt x="17260" y="1"/>
                  </a:moveTo>
                  <a:cubicBezTo>
                    <a:pt x="15915" y="1"/>
                    <a:pt x="14571" y="214"/>
                    <a:pt x="13259" y="686"/>
                  </a:cubicBezTo>
                  <a:cubicBezTo>
                    <a:pt x="13004" y="774"/>
                    <a:pt x="12883" y="818"/>
                    <a:pt x="12518" y="962"/>
                  </a:cubicBezTo>
                  <a:cubicBezTo>
                    <a:pt x="4988" y="3428"/>
                    <a:pt x="1438" y="12407"/>
                    <a:pt x="1" y="19682"/>
                  </a:cubicBezTo>
                  <a:cubicBezTo>
                    <a:pt x="8272" y="19616"/>
                    <a:pt x="16344" y="17194"/>
                    <a:pt x="23288" y="12705"/>
                  </a:cubicBezTo>
                  <a:lnTo>
                    <a:pt x="23288" y="12705"/>
                  </a:lnTo>
                  <a:cubicBezTo>
                    <a:pt x="22315" y="20047"/>
                    <a:pt x="24250" y="27478"/>
                    <a:pt x="28684" y="33405"/>
                  </a:cubicBezTo>
                  <a:cubicBezTo>
                    <a:pt x="28717" y="33460"/>
                    <a:pt x="28761" y="33504"/>
                    <a:pt x="28806" y="33549"/>
                  </a:cubicBezTo>
                  <a:cubicBezTo>
                    <a:pt x="30685" y="29623"/>
                    <a:pt x="31902" y="25410"/>
                    <a:pt x="32399" y="21087"/>
                  </a:cubicBezTo>
                  <a:cubicBezTo>
                    <a:pt x="32819" y="17382"/>
                    <a:pt x="32676" y="13534"/>
                    <a:pt x="31426" y="9996"/>
                  </a:cubicBezTo>
                  <a:cubicBezTo>
                    <a:pt x="30177" y="6391"/>
                    <a:pt x="27678" y="3417"/>
                    <a:pt x="24217" y="1736"/>
                  </a:cubicBezTo>
                  <a:cubicBezTo>
                    <a:pt x="22008" y="663"/>
                    <a:pt x="19632" y="1"/>
                    <a:pt x="17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-12459262" y="1329563"/>
              <a:ext cx="335625" cy="453800"/>
            </a:xfrm>
            <a:custGeom>
              <a:avLst/>
              <a:gdLst/>
              <a:ahLst/>
              <a:cxnLst/>
              <a:rect l="l" t="t" r="r" b="b"/>
              <a:pathLst>
                <a:path w="13425" h="18152" extrusionOk="0">
                  <a:moveTo>
                    <a:pt x="1947" y="1"/>
                  </a:moveTo>
                  <a:lnTo>
                    <a:pt x="1947" y="1"/>
                  </a:lnTo>
                  <a:cubicBezTo>
                    <a:pt x="2257" y="410"/>
                    <a:pt x="2478" y="874"/>
                    <a:pt x="2588" y="1372"/>
                  </a:cubicBezTo>
                  <a:cubicBezTo>
                    <a:pt x="2876" y="2787"/>
                    <a:pt x="2422" y="4247"/>
                    <a:pt x="2113" y="5596"/>
                  </a:cubicBezTo>
                  <a:cubicBezTo>
                    <a:pt x="1770" y="7078"/>
                    <a:pt x="1239" y="8515"/>
                    <a:pt x="930" y="10019"/>
                  </a:cubicBezTo>
                  <a:cubicBezTo>
                    <a:pt x="609" y="11578"/>
                    <a:pt x="421" y="13159"/>
                    <a:pt x="244" y="14730"/>
                  </a:cubicBezTo>
                  <a:cubicBezTo>
                    <a:pt x="145" y="15658"/>
                    <a:pt x="56" y="16598"/>
                    <a:pt x="1" y="17527"/>
                  </a:cubicBezTo>
                  <a:cubicBezTo>
                    <a:pt x="644" y="17932"/>
                    <a:pt x="1366" y="18152"/>
                    <a:pt x="2117" y="18152"/>
                  </a:cubicBezTo>
                  <a:cubicBezTo>
                    <a:pt x="3006" y="18152"/>
                    <a:pt x="3935" y="17844"/>
                    <a:pt x="4822" y="17173"/>
                  </a:cubicBezTo>
                  <a:cubicBezTo>
                    <a:pt x="7033" y="15481"/>
                    <a:pt x="8858" y="13027"/>
                    <a:pt x="10395" y="10738"/>
                  </a:cubicBezTo>
                  <a:cubicBezTo>
                    <a:pt x="11346" y="9322"/>
                    <a:pt x="13425" y="6801"/>
                    <a:pt x="13281" y="4966"/>
                  </a:cubicBezTo>
                  <a:cubicBezTo>
                    <a:pt x="13148" y="3119"/>
                    <a:pt x="10915" y="3174"/>
                    <a:pt x="9521" y="2809"/>
                  </a:cubicBezTo>
                  <a:cubicBezTo>
                    <a:pt x="6912" y="2102"/>
                    <a:pt x="4380" y="1162"/>
                    <a:pt x="1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-12368037" y="934313"/>
              <a:ext cx="66375" cy="92600"/>
            </a:xfrm>
            <a:custGeom>
              <a:avLst/>
              <a:gdLst/>
              <a:ahLst/>
              <a:cxnLst/>
              <a:rect l="l" t="t" r="r" b="b"/>
              <a:pathLst>
                <a:path w="2655" h="3704" extrusionOk="0">
                  <a:moveTo>
                    <a:pt x="1582" y="0"/>
                  </a:moveTo>
                  <a:cubicBezTo>
                    <a:pt x="1307" y="0"/>
                    <a:pt x="1017" y="139"/>
                    <a:pt x="786" y="375"/>
                  </a:cubicBezTo>
                  <a:cubicBezTo>
                    <a:pt x="100" y="1082"/>
                    <a:pt x="1" y="2486"/>
                    <a:pt x="576" y="3272"/>
                  </a:cubicBezTo>
                  <a:cubicBezTo>
                    <a:pt x="767" y="3544"/>
                    <a:pt x="1083" y="3704"/>
                    <a:pt x="1389" y="3704"/>
                  </a:cubicBezTo>
                  <a:cubicBezTo>
                    <a:pt x="1668" y="3704"/>
                    <a:pt x="1939" y="3572"/>
                    <a:pt x="2102" y="3272"/>
                  </a:cubicBezTo>
                  <a:cubicBezTo>
                    <a:pt x="2566" y="2464"/>
                    <a:pt x="2655" y="1502"/>
                    <a:pt x="2356" y="618"/>
                  </a:cubicBezTo>
                  <a:cubicBezTo>
                    <a:pt x="2196" y="185"/>
                    <a:pt x="1899" y="0"/>
                    <a:pt x="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-12079987" y="958188"/>
              <a:ext cx="66375" cy="92675"/>
            </a:xfrm>
            <a:custGeom>
              <a:avLst/>
              <a:gdLst/>
              <a:ahLst/>
              <a:cxnLst/>
              <a:rect l="l" t="t" r="r" b="b"/>
              <a:pathLst>
                <a:path w="2655" h="3707" extrusionOk="0">
                  <a:moveTo>
                    <a:pt x="1585" y="1"/>
                  </a:moveTo>
                  <a:cubicBezTo>
                    <a:pt x="1309" y="1"/>
                    <a:pt x="1018" y="139"/>
                    <a:pt x="786" y="370"/>
                  </a:cubicBezTo>
                  <a:cubicBezTo>
                    <a:pt x="100" y="1078"/>
                    <a:pt x="1" y="2482"/>
                    <a:pt x="576" y="3279"/>
                  </a:cubicBezTo>
                  <a:cubicBezTo>
                    <a:pt x="766" y="3550"/>
                    <a:pt x="1080" y="3706"/>
                    <a:pt x="1385" y="3706"/>
                  </a:cubicBezTo>
                  <a:cubicBezTo>
                    <a:pt x="1665" y="3706"/>
                    <a:pt x="1938" y="3575"/>
                    <a:pt x="2102" y="3279"/>
                  </a:cubicBezTo>
                  <a:cubicBezTo>
                    <a:pt x="2566" y="2460"/>
                    <a:pt x="2655" y="1498"/>
                    <a:pt x="2356" y="614"/>
                  </a:cubicBezTo>
                  <a:cubicBezTo>
                    <a:pt x="2197" y="182"/>
                    <a:pt x="1901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-12278462" y="935263"/>
              <a:ext cx="85100" cy="165300"/>
            </a:xfrm>
            <a:custGeom>
              <a:avLst/>
              <a:gdLst/>
              <a:ahLst/>
              <a:cxnLst/>
              <a:rect l="l" t="t" r="r" b="b"/>
              <a:pathLst>
                <a:path w="3404" h="6612" extrusionOk="0">
                  <a:moveTo>
                    <a:pt x="2391" y="0"/>
                  </a:moveTo>
                  <a:cubicBezTo>
                    <a:pt x="1890" y="0"/>
                    <a:pt x="1345" y="421"/>
                    <a:pt x="1471" y="1066"/>
                  </a:cubicBezTo>
                  <a:cubicBezTo>
                    <a:pt x="1615" y="1741"/>
                    <a:pt x="730" y="2360"/>
                    <a:pt x="421" y="2869"/>
                  </a:cubicBezTo>
                  <a:cubicBezTo>
                    <a:pt x="144" y="3289"/>
                    <a:pt x="0" y="3786"/>
                    <a:pt x="0" y="4295"/>
                  </a:cubicBezTo>
                  <a:cubicBezTo>
                    <a:pt x="56" y="5312"/>
                    <a:pt x="797" y="6097"/>
                    <a:pt x="1681" y="6518"/>
                  </a:cubicBezTo>
                  <a:cubicBezTo>
                    <a:pt x="1817" y="6582"/>
                    <a:pt x="1950" y="6611"/>
                    <a:pt x="2076" y="6611"/>
                  </a:cubicBezTo>
                  <a:cubicBezTo>
                    <a:pt x="2877" y="6611"/>
                    <a:pt x="3403" y="5459"/>
                    <a:pt x="2544" y="5058"/>
                  </a:cubicBezTo>
                  <a:cubicBezTo>
                    <a:pt x="2168" y="4870"/>
                    <a:pt x="1659" y="4594"/>
                    <a:pt x="1714" y="4085"/>
                  </a:cubicBezTo>
                  <a:cubicBezTo>
                    <a:pt x="1770" y="3654"/>
                    <a:pt x="2323" y="3189"/>
                    <a:pt x="2577" y="2858"/>
                  </a:cubicBezTo>
                  <a:cubicBezTo>
                    <a:pt x="3086" y="2161"/>
                    <a:pt x="3296" y="1475"/>
                    <a:pt x="3119" y="613"/>
                  </a:cubicBezTo>
                  <a:cubicBezTo>
                    <a:pt x="3035" y="185"/>
                    <a:pt x="2723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-12213612" y="1115113"/>
              <a:ext cx="175150" cy="69975"/>
            </a:xfrm>
            <a:custGeom>
              <a:avLst/>
              <a:gdLst/>
              <a:ahLst/>
              <a:cxnLst/>
              <a:rect l="l" t="t" r="r" b="b"/>
              <a:pathLst>
                <a:path w="7006" h="2799" extrusionOk="0">
                  <a:moveTo>
                    <a:pt x="5845" y="0"/>
                  </a:moveTo>
                  <a:cubicBezTo>
                    <a:pt x="5703" y="0"/>
                    <a:pt x="5553" y="46"/>
                    <a:pt x="5401" y="153"/>
                  </a:cubicBezTo>
                  <a:cubicBezTo>
                    <a:pt x="4526" y="766"/>
                    <a:pt x="3554" y="1095"/>
                    <a:pt x="2534" y="1095"/>
                  </a:cubicBezTo>
                  <a:cubicBezTo>
                    <a:pt x="2176" y="1095"/>
                    <a:pt x="1811" y="1055"/>
                    <a:pt x="1442" y="971"/>
                  </a:cubicBezTo>
                  <a:cubicBezTo>
                    <a:pt x="1370" y="955"/>
                    <a:pt x="1300" y="947"/>
                    <a:pt x="1233" y="947"/>
                  </a:cubicBezTo>
                  <a:cubicBezTo>
                    <a:pt x="326" y="947"/>
                    <a:pt x="0" y="2392"/>
                    <a:pt x="989" y="2619"/>
                  </a:cubicBezTo>
                  <a:cubicBezTo>
                    <a:pt x="1494" y="2739"/>
                    <a:pt x="2008" y="2798"/>
                    <a:pt x="2519" y="2798"/>
                  </a:cubicBezTo>
                  <a:cubicBezTo>
                    <a:pt x="3843" y="2798"/>
                    <a:pt x="5152" y="2401"/>
                    <a:pt x="6253" y="1635"/>
                  </a:cubicBezTo>
                  <a:cubicBezTo>
                    <a:pt x="7006" y="1111"/>
                    <a:pt x="6538" y="0"/>
                    <a:pt x="5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-11913837" y="428138"/>
              <a:ext cx="316825" cy="771325"/>
            </a:xfrm>
            <a:custGeom>
              <a:avLst/>
              <a:gdLst/>
              <a:ahLst/>
              <a:cxnLst/>
              <a:rect l="l" t="t" r="r" b="b"/>
              <a:pathLst>
                <a:path w="12673" h="30853" extrusionOk="0">
                  <a:moveTo>
                    <a:pt x="5773" y="0"/>
                  </a:moveTo>
                  <a:cubicBezTo>
                    <a:pt x="4729" y="0"/>
                    <a:pt x="3686" y="511"/>
                    <a:pt x="2997" y="1403"/>
                  </a:cubicBezTo>
                  <a:cubicBezTo>
                    <a:pt x="1593" y="3228"/>
                    <a:pt x="1051" y="6059"/>
                    <a:pt x="631" y="8281"/>
                  </a:cubicBezTo>
                  <a:cubicBezTo>
                    <a:pt x="177" y="10648"/>
                    <a:pt x="0" y="13047"/>
                    <a:pt x="100" y="15458"/>
                  </a:cubicBezTo>
                  <a:cubicBezTo>
                    <a:pt x="288" y="20290"/>
                    <a:pt x="1604" y="25011"/>
                    <a:pt x="3937" y="29257"/>
                  </a:cubicBezTo>
                  <a:cubicBezTo>
                    <a:pt x="4158" y="29644"/>
                    <a:pt x="4368" y="30020"/>
                    <a:pt x="4600" y="30396"/>
                  </a:cubicBezTo>
                  <a:cubicBezTo>
                    <a:pt x="4787" y="30700"/>
                    <a:pt x="5069" y="30852"/>
                    <a:pt x="5356" y="30852"/>
                  </a:cubicBezTo>
                  <a:cubicBezTo>
                    <a:pt x="5613" y="30852"/>
                    <a:pt x="5873" y="30730"/>
                    <a:pt x="6071" y="30485"/>
                  </a:cubicBezTo>
                  <a:cubicBezTo>
                    <a:pt x="10715" y="24757"/>
                    <a:pt x="12672" y="17172"/>
                    <a:pt x="11533" y="9896"/>
                  </a:cubicBezTo>
                  <a:cubicBezTo>
                    <a:pt x="11080" y="7010"/>
                    <a:pt x="10140" y="2764"/>
                    <a:pt x="7807" y="762"/>
                  </a:cubicBezTo>
                  <a:cubicBezTo>
                    <a:pt x="7204" y="240"/>
                    <a:pt x="6488" y="0"/>
                    <a:pt x="5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53"/>
            <p:cNvSpPr/>
            <p:nvPr/>
          </p:nvSpPr>
          <p:spPr>
            <a:xfrm>
              <a:off x="-11874312" y="477913"/>
              <a:ext cx="217300" cy="662050"/>
            </a:xfrm>
            <a:custGeom>
              <a:avLst/>
              <a:gdLst/>
              <a:ahLst/>
              <a:cxnLst/>
              <a:rect l="l" t="t" r="r" b="b"/>
              <a:pathLst>
                <a:path w="8692" h="26482" extrusionOk="0">
                  <a:moveTo>
                    <a:pt x="4572" y="1"/>
                  </a:moveTo>
                  <a:cubicBezTo>
                    <a:pt x="3620" y="1"/>
                    <a:pt x="2493" y="1015"/>
                    <a:pt x="2102" y="1790"/>
                  </a:cubicBezTo>
                  <a:cubicBezTo>
                    <a:pt x="255" y="5406"/>
                    <a:pt x="1" y="10415"/>
                    <a:pt x="288" y="14384"/>
                  </a:cubicBezTo>
                  <a:cubicBezTo>
                    <a:pt x="443" y="16507"/>
                    <a:pt x="830" y="18619"/>
                    <a:pt x="1438" y="20665"/>
                  </a:cubicBezTo>
                  <a:cubicBezTo>
                    <a:pt x="1759" y="21716"/>
                    <a:pt x="2135" y="22755"/>
                    <a:pt x="2555" y="23772"/>
                  </a:cubicBezTo>
                  <a:cubicBezTo>
                    <a:pt x="2687" y="24059"/>
                    <a:pt x="3972" y="26343"/>
                    <a:pt x="3883" y="26480"/>
                  </a:cubicBezTo>
                  <a:lnTo>
                    <a:pt x="3883" y="26480"/>
                  </a:lnTo>
                  <a:cubicBezTo>
                    <a:pt x="6514" y="22864"/>
                    <a:pt x="8106" y="18597"/>
                    <a:pt x="8482" y="14141"/>
                  </a:cubicBezTo>
                  <a:cubicBezTo>
                    <a:pt x="8692" y="11753"/>
                    <a:pt x="8548" y="9342"/>
                    <a:pt x="8062" y="6998"/>
                  </a:cubicBezTo>
                  <a:cubicBezTo>
                    <a:pt x="7785" y="5704"/>
                    <a:pt x="7409" y="4444"/>
                    <a:pt x="6923" y="3216"/>
                  </a:cubicBezTo>
                  <a:cubicBezTo>
                    <a:pt x="6713" y="2719"/>
                    <a:pt x="6514" y="2221"/>
                    <a:pt x="6259" y="1746"/>
                  </a:cubicBezTo>
                  <a:cubicBezTo>
                    <a:pt x="6115" y="1414"/>
                    <a:pt x="5928" y="1093"/>
                    <a:pt x="5706" y="806"/>
                  </a:cubicBezTo>
                  <a:cubicBezTo>
                    <a:pt x="5430" y="225"/>
                    <a:pt x="5021" y="1"/>
                    <a:pt x="4572" y="1"/>
                  </a:cubicBezTo>
                  <a:close/>
                  <a:moveTo>
                    <a:pt x="3883" y="26480"/>
                  </a:moveTo>
                  <a:lnTo>
                    <a:pt x="3883" y="26480"/>
                  </a:lnTo>
                  <a:cubicBezTo>
                    <a:pt x="3883" y="26480"/>
                    <a:pt x="3882" y="26481"/>
                    <a:pt x="3882" y="26481"/>
                  </a:cubicBezTo>
                  <a:cubicBezTo>
                    <a:pt x="3882" y="26481"/>
                    <a:pt x="3883" y="26480"/>
                    <a:pt x="3883" y="26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53"/>
            <p:cNvSpPr/>
            <p:nvPr/>
          </p:nvSpPr>
          <p:spPr>
            <a:xfrm>
              <a:off x="-12692287" y="254813"/>
              <a:ext cx="915300" cy="730250"/>
            </a:xfrm>
            <a:custGeom>
              <a:avLst/>
              <a:gdLst/>
              <a:ahLst/>
              <a:cxnLst/>
              <a:rect l="l" t="t" r="r" b="b"/>
              <a:pathLst>
                <a:path w="36612" h="29210" extrusionOk="0">
                  <a:moveTo>
                    <a:pt x="25005" y="0"/>
                  </a:moveTo>
                  <a:cubicBezTo>
                    <a:pt x="21169" y="0"/>
                    <a:pt x="17402" y="1537"/>
                    <a:pt x="14331" y="3814"/>
                  </a:cubicBezTo>
                  <a:cubicBezTo>
                    <a:pt x="6967" y="9298"/>
                    <a:pt x="0" y="19460"/>
                    <a:pt x="4313" y="28793"/>
                  </a:cubicBezTo>
                  <a:cubicBezTo>
                    <a:pt x="4442" y="29079"/>
                    <a:pt x="4723" y="29209"/>
                    <a:pt x="5012" y="29209"/>
                  </a:cubicBezTo>
                  <a:cubicBezTo>
                    <a:pt x="5394" y="29209"/>
                    <a:pt x="5790" y="28984"/>
                    <a:pt x="5872" y="28594"/>
                  </a:cubicBezTo>
                  <a:lnTo>
                    <a:pt x="6955" y="23419"/>
                  </a:lnTo>
                  <a:cubicBezTo>
                    <a:pt x="14298" y="22678"/>
                    <a:pt x="21341" y="20135"/>
                    <a:pt x="27456" y="16010"/>
                  </a:cubicBezTo>
                  <a:lnTo>
                    <a:pt x="27456" y="16010"/>
                  </a:lnTo>
                  <a:cubicBezTo>
                    <a:pt x="24670" y="18565"/>
                    <a:pt x="21563" y="20754"/>
                    <a:pt x="18223" y="22501"/>
                  </a:cubicBezTo>
                  <a:cubicBezTo>
                    <a:pt x="17390" y="22937"/>
                    <a:pt x="17894" y="24077"/>
                    <a:pt x="18667" y="24077"/>
                  </a:cubicBezTo>
                  <a:cubicBezTo>
                    <a:pt x="18797" y="24077"/>
                    <a:pt x="18935" y="24045"/>
                    <a:pt x="19075" y="23972"/>
                  </a:cubicBezTo>
                  <a:cubicBezTo>
                    <a:pt x="25698" y="20511"/>
                    <a:pt x="31337" y="15424"/>
                    <a:pt x="35473" y="9210"/>
                  </a:cubicBezTo>
                  <a:cubicBezTo>
                    <a:pt x="35505" y="9213"/>
                    <a:pt x="35537" y="9215"/>
                    <a:pt x="35569" y="9215"/>
                  </a:cubicBezTo>
                  <a:cubicBezTo>
                    <a:pt x="36084" y="9215"/>
                    <a:pt x="36612" y="8805"/>
                    <a:pt x="36435" y="8160"/>
                  </a:cubicBezTo>
                  <a:cubicBezTo>
                    <a:pt x="35307" y="4168"/>
                    <a:pt x="31957" y="1193"/>
                    <a:pt x="27921" y="309"/>
                  </a:cubicBezTo>
                  <a:cubicBezTo>
                    <a:pt x="26951" y="99"/>
                    <a:pt x="25976" y="0"/>
                    <a:pt x="25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53"/>
            <p:cNvSpPr/>
            <p:nvPr/>
          </p:nvSpPr>
          <p:spPr>
            <a:xfrm>
              <a:off x="-12604662" y="297313"/>
              <a:ext cx="773775" cy="584450"/>
            </a:xfrm>
            <a:custGeom>
              <a:avLst/>
              <a:gdLst/>
              <a:ahLst/>
              <a:cxnLst/>
              <a:rect l="l" t="t" r="r" b="b"/>
              <a:pathLst>
                <a:path w="30951" h="23378" extrusionOk="0">
                  <a:moveTo>
                    <a:pt x="21393" y="0"/>
                  </a:moveTo>
                  <a:cubicBezTo>
                    <a:pt x="17466" y="0"/>
                    <a:pt x="13744" y="1880"/>
                    <a:pt x="10760" y="4336"/>
                  </a:cubicBezTo>
                  <a:cubicBezTo>
                    <a:pt x="5397" y="8760"/>
                    <a:pt x="1" y="16146"/>
                    <a:pt x="1361" y="23378"/>
                  </a:cubicBezTo>
                  <a:lnTo>
                    <a:pt x="2002" y="20348"/>
                  </a:lnTo>
                  <a:cubicBezTo>
                    <a:pt x="2091" y="19918"/>
                    <a:pt x="2404" y="19734"/>
                    <a:pt x="2734" y="19734"/>
                  </a:cubicBezTo>
                  <a:cubicBezTo>
                    <a:pt x="2981" y="19734"/>
                    <a:pt x="3238" y="19836"/>
                    <a:pt x="3417" y="20016"/>
                  </a:cubicBezTo>
                  <a:cubicBezTo>
                    <a:pt x="13988" y="18944"/>
                    <a:pt x="23774" y="13957"/>
                    <a:pt x="30862" y="6039"/>
                  </a:cubicBezTo>
                  <a:cubicBezTo>
                    <a:pt x="30884" y="6006"/>
                    <a:pt x="30918" y="5984"/>
                    <a:pt x="30951" y="5962"/>
                  </a:cubicBezTo>
                  <a:cubicBezTo>
                    <a:pt x="29546" y="2512"/>
                    <a:pt x="26174" y="367"/>
                    <a:pt x="22447" y="46"/>
                  </a:cubicBezTo>
                  <a:cubicBezTo>
                    <a:pt x="22095" y="15"/>
                    <a:pt x="21743" y="0"/>
                    <a:pt x="2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71" name="Google Shape;1571;p53"/>
          <p:cNvGrpSpPr/>
          <p:nvPr/>
        </p:nvGrpSpPr>
        <p:grpSpPr>
          <a:xfrm>
            <a:off x="6951763" y="2550791"/>
            <a:ext cx="2049790" cy="2513263"/>
            <a:chOff x="-8638237" y="4744325"/>
            <a:chExt cx="2454250" cy="3009175"/>
          </a:xfrm>
        </p:grpSpPr>
        <p:sp>
          <p:nvSpPr>
            <p:cNvPr id="1572" name="Google Shape;1572;p53"/>
            <p:cNvSpPr/>
            <p:nvPr/>
          </p:nvSpPr>
          <p:spPr>
            <a:xfrm>
              <a:off x="-7885212" y="5478425"/>
              <a:ext cx="385925" cy="347525"/>
            </a:xfrm>
            <a:custGeom>
              <a:avLst/>
              <a:gdLst/>
              <a:ahLst/>
              <a:cxnLst/>
              <a:rect l="l" t="t" r="r" b="b"/>
              <a:pathLst>
                <a:path w="15437" h="13901" extrusionOk="0">
                  <a:moveTo>
                    <a:pt x="5282" y="1"/>
                  </a:moveTo>
                  <a:cubicBezTo>
                    <a:pt x="5243" y="1"/>
                    <a:pt x="5204" y="1"/>
                    <a:pt x="5164" y="2"/>
                  </a:cubicBezTo>
                  <a:cubicBezTo>
                    <a:pt x="4324" y="13"/>
                    <a:pt x="3483" y="223"/>
                    <a:pt x="2731" y="599"/>
                  </a:cubicBezTo>
                  <a:cubicBezTo>
                    <a:pt x="1880" y="1052"/>
                    <a:pt x="0" y="2678"/>
                    <a:pt x="1183" y="3850"/>
                  </a:cubicBezTo>
                  <a:cubicBezTo>
                    <a:pt x="2024" y="2700"/>
                    <a:pt x="3328" y="1904"/>
                    <a:pt x="4589" y="1262"/>
                  </a:cubicBezTo>
                  <a:cubicBezTo>
                    <a:pt x="4726" y="1192"/>
                    <a:pt x="4862" y="1161"/>
                    <a:pt x="4990" y="1161"/>
                  </a:cubicBezTo>
                  <a:cubicBezTo>
                    <a:pt x="5769" y="1161"/>
                    <a:pt x="6287" y="2306"/>
                    <a:pt x="5451" y="2733"/>
                  </a:cubicBezTo>
                  <a:cubicBezTo>
                    <a:pt x="4501" y="3219"/>
                    <a:pt x="3494" y="3728"/>
                    <a:pt x="2798" y="4557"/>
                  </a:cubicBezTo>
                  <a:cubicBezTo>
                    <a:pt x="2123" y="5353"/>
                    <a:pt x="1802" y="6481"/>
                    <a:pt x="2311" y="7300"/>
                  </a:cubicBezTo>
                  <a:cubicBezTo>
                    <a:pt x="2897" y="5862"/>
                    <a:pt x="4213" y="4790"/>
                    <a:pt x="5518" y="3960"/>
                  </a:cubicBezTo>
                  <a:cubicBezTo>
                    <a:pt x="5669" y="3863"/>
                    <a:pt x="5818" y="3821"/>
                    <a:pt x="5957" y="3821"/>
                  </a:cubicBezTo>
                  <a:cubicBezTo>
                    <a:pt x="6677" y="3821"/>
                    <a:pt x="7149" y="4940"/>
                    <a:pt x="6380" y="5431"/>
                  </a:cubicBezTo>
                  <a:cubicBezTo>
                    <a:pt x="5507" y="5984"/>
                    <a:pt x="4611" y="6603"/>
                    <a:pt x="4091" y="7521"/>
                  </a:cubicBezTo>
                  <a:cubicBezTo>
                    <a:pt x="3516" y="8549"/>
                    <a:pt x="3550" y="10241"/>
                    <a:pt x="4843" y="10573"/>
                  </a:cubicBezTo>
                  <a:cubicBezTo>
                    <a:pt x="5252" y="9091"/>
                    <a:pt x="6535" y="7853"/>
                    <a:pt x="7917" y="7101"/>
                  </a:cubicBezTo>
                  <a:cubicBezTo>
                    <a:pt x="8061" y="7022"/>
                    <a:pt x="8202" y="6987"/>
                    <a:pt x="8335" y="6987"/>
                  </a:cubicBezTo>
                  <a:cubicBezTo>
                    <a:pt x="9096" y="6987"/>
                    <a:pt x="9599" y="8120"/>
                    <a:pt x="8780" y="8571"/>
                  </a:cubicBezTo>
                  <a:cubicBezTo>
                    <a:pt x="7718" y="9146"/>
                    <a:pt x="6557" y="10009"/>
                    <a:pt x="6425" y="11336"/>
                  </a:cubicBezTo>
                  <a:cubicBezTo>
                    <a:pt x="6341" y="12196"/>
                    <a:pt x="7002" y="13227"/>
                    <a:pt x="7797" y="13227"/>
                  </a:cubicBezTo>
                  <a:cubicBezTo>
                    <a:pt x="8055" y="13227"/>
                    <a:pt x="8327" y="13119"/>
                    <a:pt x="8592" y="12862"/>
                  </a:cubicBezTo>
                  <a:cubicBezTo>
                    <a:pt x="8326" y="11922"/>
                    <a:pt x="8448" y="10915"/>
                    <a:pt x="8946" y="10075"/>
                  </a:cubicBezTo>
                  <a:cubicBezTo>
                    <a:pt x="9113" y="9778"/>
                    <a:pt x="9369" y="9655"/>
                    <a:pt x="9626" y="9655"/>
                  </a:cubicBezTo>
                  <a:cubicBezTo>
                    <a:pt x="10204" y="9655"/>
                    <a:pt x="10791" y="10273"/>
                    <a:pt x="10416" y="10938"/>
                  </a:cubicBezTo>
                  <a:cubicBezTo>
                    <a:pt x="9503" y="12551"/>
                    <a:pt x="10899" y="13901"/>
                    <a:pt x="12400" y="13901"/>
                  </a:cubicBezTo>
                  <a:cubicBezTo>
                    <a:pt x="12772" y="13901"/>
                    <a:pt x="13150" y="13818"/>
                    <a:pt x="13501" y="13636"/>
                  </a:cubicBezTo>
                  <a:cubicBezTo>
                    <a:pt x="15061" y="12817"/>
                    <a:pt x="15436" y="11048"/>
                    <a:pt x="15138" y="9467"/>
                  </a:cubicBezTo>
                  <a:cubicBezTo>
                    <a:pt x="13789" y="6658"/>
                    <a:pt x="12385" y="3706"/>
                    <a:pt x="9874" y="1738"/>
                  </a:cubicBezTo>
                  <a:cubicBezTo>
                    <a:pt x="8545" y="700"/>
                    <a:pt x="6994" y="1"/>
                    <a:pt x="5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53"/>
            <p:cNvSpPr/>
            <p:nvPr/>
          </p:nvSpPr>
          <p:spPr>
            <a:xfrm>
              <a:off x="-7582462" y="5676125"/>
              <a:ext cx="159200" cy="293600"/>
            </a:xfrm>
            <a:custGeom>
              <a:avLst/>
              <a:gdLst/>
              <a:ahLst/>
              <a:cxnLst/>
              <a:rect l="l" t="t" r="r" b="b"/>
              <a:pathLst>
                <a:path w="6368" h="11744" extrusionOk="0">
                  <a:moveTo>
                    <a:pt x="4583" y="1"/>
                  </a:moveTo>
                  <a:cubicBezTo>
                    <a:pt x="3801" y="1"/>
                    <a:pt x="3121" y="503"/>
                    <a:pt x="2663" y="1891"/>
                  </a:cubicBezTo>
                  <a:cubicBezTo>
                    <a:pt x="2364" y="2775"/>
                    <a:pt x="2254" y="3770"/>
                    <a:pt x="2066" y="4677"/>
                  </a:cubicBezTo>
                  <a:cubicBezTo>
                    <a:pt x="1704" y="6478"/>
                    <a:pt x="1" y="11744"/>
                    <a:pt x="2974" y="11744"/>
                  </a:cubicBezTo>
                  <a:cubicBezTo>
                    <a:pt x="2995" y="11744"/>
                    <a:pt x="3017" y="11743"/>
                    <a:pt x="3039" y="11743"/>
                  </a:cubicBezTo>
                  <a:lnTo>
                    <a:pt x="3249" y="9045"/>
                  </a:lnTo>
                  <a:cubicBezTo>
                    <a:pt x="3260" y="8890"/>
                    <a:pt x="3315" y="8746"/>
                    <a:pt x="3404" y="8625"/>
                  </a:cubicBezTo>
                  <a:cubicBezTo>
                    <a:pt x="3736" y="6325"/>
                    <a:pt x="4532" y="4135"/>
                    <a:pt x="5726" y="2156"/>
                  </a:cubicBezTo>
                  <a:lnTo>
                    <a:pt x="6367" y="630"/>
                  </a:lnTo>
                  <a:cubicBezTo>
                    <a:pt x="5750" y="257"/>
                    <a:pt x="5141" y="1"/>
                    <a:pt x="4583" y="1"/>
                  </a:cubicBezTo>
                  <a:close/>
                </a:path>
              </a:pathLst>
            </a:custGeom>
            <a:solidFill>
              <a:srgbClr val="EE3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53"/>
            <p:cNvSpPr/>
            <p:nvPr/>
          </p:nvSpPr>
          <p:spPr>
            <a:xfrm>
              <a:off x="-8554212" y="6881925"/>
              <a:ext cx="342550" cy="448525"/>
            </a:xfrm>
            <a:custGeom>
              <a:avLst/>
              <a:gdLst/>
              <a:ahLst/>
              <a:cxnLst/>
              <a:rect l="l" t="t" r="r" b="b"/>
              <a:pathLst>
                <a:path w="13702" h="17941" extrusionOk="0">
                  <a:moveTo>
                    <a:pt x="13579" y="1"/>
                  </a:moveTo>
                  <a:cubicBezTo>
                    <a:pt x="8792" y="1405"/>
                    <a:pt x="4214" y="3462"/>
                    <a:pt x="1" y="6138"/>
                  </a:cubicBezTo>
                  <a:cubicBezTo>
                    <a:pt x="631" y="9234"/>
                    <a:pt x="1184" y="12695"/>
                    <a:pt x="2876" y="15260"/>
                  </a:cubicBezTo>
                  <a:cubicBezTo>
                    <a:pt x="3838" y="16713"/>
                    <a:pt x="5442" y="17941"/>
                    <a:pt x="7203" y="17941"/>
                  </a:cubicBezTo>
                  <a:cubicBezTo>
                    <a:pt x="7547" y="17941"/>
                    <a:pt x="7897" y="17894"/>
                    <a:pt x="8250" y="17792"/>
                  </a:cubicBezTo>
                  <a:cubicBezTo>
                    <a:pt x="10340" y="17195"/>
                    <a:pt x="11633" y="15183"/>
                    <a:pt x="12297" y="13248"/>
                  </a:cubicBezTo>
                  <a:cubicBezTo>
                    <a:pt x="13425" y="9975"/>
                    <a:pt x="13701" y="6293"/>
                    <a:pt x="13690" y="2854"/>
                  </a:cubicBezTo>
                  <a:cubicBezTo>
                    <a:pt x="13690" y="1892"/>
                    <a:pt x="13646" y="941"/>
                    <a:pt x="1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53"/>
            <p:cNvSpPr/>
            <p:nvPr/>
          </p:nvSpPr>
          <p:spPr>
            <a:xfrm>
              <a:off x="-8638237" y="6138450"/>
              <a:ext cx="970875" cy="1484925"/>
            </a:xfrm>
            <a:custGeom>
              <a:avLst/>
              <a:gdLst/>
              <a:ahLst/>
              <a:cxnLst/>
              <a:rect l="l" t="t" r="r" b="b"/>
              <a:pathLst>
                <a:path w="38835" h="59397" extrusionOk="0">
                  <a:moveTo>
                    <a:pt x="35961" y="0"/>
                  </a:moveTo>
                  <a:cubicBezTo>
                    <a:pt x="35874" y="0"/>
                    <a:pt x="35781" y="16"/>
                    <a:pt x="35683" y="50"/>
                  </a:cubicBezTo>
                  <a:cubicBezTo>
                    <a:pt x="29480" y="2273"/>
                    <a:pt x="23597" y="5269"/>
                    <a:pt x="18168" y="8985"/>
                  </a:cubicBezTo>
                  <a:cubicBezTo>
                    <a:pt x="13004" y="12534"/>
                    <a:pt x="7752" y="16736"/>
                    <a:pt x="4047" y="21845"/>
                  </a:cubicBezTo>
                  <a:cubicBezTo>
                    <a:pt x="476" y="26787"/>
                    <a:pt x="0" y="32626"/>
                    <a:pt x="2510" y="38166"/>
                  </a:cubicBezTo>
                  <a:cubicBezTo>
                    <a:pt x="4633" y="42854"/>
                    <a:pt x="8393" y="46370"/>
                    <a:pt x="12407" y="49478"/>
                  </a:cubicBezTo>
                  <a:cubicBezTo>
                    <a:pt x="11511" y="50019"/>
                    <a:pt x="11025" y="51059"/>
                    <a:pt x="11179" y="52098"/>
                  </a:cubicBezTo>
                  <a:cubicBezTo>
                    <a:pt x="10461" y="52397"/>
                    <a:pt x="9985" y="53082"/>
                    <a:pt x="9952" y="53856"/>
                  </a:cubicBezTo>
                  <a:cubicBezTo>
                    <a:pt x="9808" y="56433"/>
                    <a:pt x="12838" y="58390"/>
                    <a:pt x="15005" y="58954"/>
                  </a:cubicBezTo>
                  <a:cubicBezTo>
                    <a:pt x="15094" y="58976"/>
                    <a:pt x="15182" y="58976"/>
                    <a:pt x="15282" y="58976"/>
                  </a:cubicBezTo>
                  <a:cubicBezTo>
                    <a:pt x="16081" y="59264"/>
                    <a:pt x="16852" y="59396"/>
                    <a:pt x="17587" y="59396"/>
                  </a:cubicBezTo>
                  <a:cubicBezTo>
                    <a:pt x="22017" y="59396"/>
                    <a:pt x="25115" y="54594"/>
                    <a:pt x="24935" y="50174"/>
                  </a:cubicBezTo>
                  <a:cubicBezTo>
                    <a:pt x="24714" y="44701"/>
                    <a:pt x="21109" y="40433"/>
                    <a:pt x="18842" y="35656"/>
                  </a:cubicBezTo>
                  <a:cubicBezTo>
                    <a:pt x="18920" y="35545"/>
                    <a:pt x="18964" y="35412"/>
                    <a:pt x="18986" y="35280"/>
                  </a:cubicBezTo>
                  <a:cubicBezTo>
                    <a:pt x="19959" y="27805"/>
                    <a:pt x="30398" y="26920"/>
                    <a:pt x="34434" y="21601"/>
                  </a:cubicBezTo>
                  <a:cubicBezTo>
                    <a:pt x="38834" y="15774"/>
                    <a:pt x="37729" y="8133"/>
                    <a:pt x="36512" y="1433"/>
                  </a:cubicBezTo>
                  <a:cubicBezTo>
                    <a:pt x="36933" y="924"/>
                    <a:pt x="36627" y="0"/>
                    <a:pt x="35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53"/>
            <p:cNvSpPr/>
            <p:nvPr/>
          </p:nvSpPr>
          <p:spPr>
            <a:xfrm>
              <a:off x="-8606187" y="6192500"/>
              <a:ext cx="896800" cy="1386675"/>
            </a:xfrm>
            <a:custGeom>
              <a:avLst/>
              <a:gdLst/>
              <a:ahLst/>
              <a:cxnLst/>
              <a:rect l="l" t="t" r="r" b="b"/>
              <a:pathLst>
                <a:path w="35872" h="55467" extrusionOk="0">
                  <a:moveTo>
                    <a:pt x="33627" y="0"/>
                  </a:moveTo>
                  <a:lnTo>
                    <a:pt x="33627" y="0"/>
                  </a:lnTo>
                  <a:cubicBezTo>
                    <a:pt x="23211" y="3948"/>
                    <a:pt x="13215" y="10251"/>
                    <a:pt x="5806" y="18610"/>
                  </a:cubicBezTo>
                  <a:cubicBezTo>
                    <a:pt x="1483" y="23498"/>
                    <a:pt x="1" y="29380"/>
                    <a:pt x="2854" y="35462"/>
                  </a:cubicBezTo>
                  <a:cubicBezTo>
                    <a:pt x="5430" y="40969"/>
                    <a:pt x="10417" y="44750"/>
                    <a:pt x="15216" y="48233"/>
                  </a:cubicBezTo>
                  <a:cubicBezTo>
                    <a:pt x="15350" y="48127"/>
                    <a:pt x="15495" y="48080"/>
                    <a:pt x="15638" y="48080"/>
                  </a:cubicBezTo>
                  <a:cubicBezTo>
                    <a:pt x="16249" y="48080"/>
                    <a:pt x="16818" y="48935"/>
                    <a:pt x="16289" y="49571"/>
                  </a:cubicBezTo>
                  <a:cubicBezTo>
                    <a:pt x="15448" y="50600"/>
                    <a:pt x="15117" y="51860"/>
                    <a:pt x="15227" y="53176"/>
                  </a:cubicBezTo>
                  <a:cubicBezTo>
                    <a:pt x="15277" y="53722"/>
                    <a:pt x="14878" y="53993"/>
                    <a:pt x="14454" y="53993"/>
                  </a:cubicBezTo>
                  <a:cubicBezTo>
                    <a:pt x="14027" y="53993"/>
                    <a:pt x="13574" y="53719"/>
                    <a:pt x="13524" y="53176"/>
                  </a:cubicBezTo>
                  <a:lnTo>
                    <a:pt x="13524" y="53110"/>
                  </a:lnTo>
                  <a:cubicBezTo>
                    <a:pt x="12894" y="52833"/>
                    <a:pt x="12396" y="52435"/>
                    <a:pt x="11844" y="52004"/>
                  </a:cubicBezTo>
                  <a:cubicBezTo>
                    <a:pt x="11565" y="51799"/>
                    <a:pt x="11042" y="51515"/>
                    <a:pt x="10701" y="51515"/>
                  </a:cubicBezTo>
                  <a:cubicBezTo>
                    <a:pt x="10434" y="51515"/>
                    <a:pt x="10279" y="51689"/>
                    <a:pt x="10439" y="52214"/>
                  </a:cubicBezTo>
                  <a:cubicBezTo>
                    <a:pt x="10893" y="53674"/>
                    <a:pt x="12551" y="54658"/>
                    <a:pt x="13956" y="55078"/>
                  </a:cubicBezTo>
                  <a:cubicBezTo>
                    <a:pt x="13983" y="55076"/>
                    <a:pt x="14011" y="55074"/>
                    <a:pt x="14040" y="55074"/>
                  </a:cubicBezTo>
                  <a:cubicBezTo>
                    <a:pt x="14141" y="55074"/>
                    <a:pt x="14248" y="55090"/>
                    <a:pt x="14343" y="55133"/>
                  </a:cubicBezTo>
                  <a:cubicBezTo>
                    <a:pt x="14943" y="55360"/>
                    <a:pt x="15553" y="55467"/>
                    <a:pt x="16151" y="55467"/>
                  </a:cubicBezTo>
                  <a:cubicBezTo>
                    <a:pt x="18262" y="55467"/>
                    <a:pt x="20236" y="54144"/>
                    <a:pt x="21209" y="52137"/>
                  </a:cubicBezTo>
                  <a:cubicBezTo>
                    <a:pt x="22514" y="49439"/>
                    <a:pt x="21983" y="46199"/>
                    <a:pt x="20911" y="43523"/>
                  </a:cubicBezTo>
                  <a:cubicBezTo>
                    <a:pt x="18920" y="38525"/>
                    <a:pt x="15172" y="34422"/>
                    <a:pt x="14276" y="28982"/>
                  </a:cubicBezTo>
                  <a:cubicBezTo>
                    <a:pt x="14177" y="28332"/>
                    <a:pt x="14727" y="27908"/>
                    <a:pt x="15221" y="27908"/>
                  </a:cubicBezTo>
                  <a:cubicBezTo>
                    <a:pt x="15549" y="27908"/>
                    <a:pt x="15853" y="28096"/>
                    <a:pt x="15924" y="28529"/>
                  </a:cubicBezTo>
                  <a:cubicBezTo>
                    <a:pt x="16068" y="29347"/>
                    <a:pt x="16267" y="30165"/>
                    <a:pt x="16532" y="30961"/>
                  </a:cubicBezTo>
                  <a:cubicBezTo>
                    <a:pt x="18423" y="25975"/>
                    <a:pt x="24151" y="24194"/>
                    <a:pt x="28463" y="21397"/>
                  </a:cubicBezTo>
                  <a:cubicBezTo>
                    <a:pt x="35872" y="16576"/>
                    <a:pt x="34987" y="7619"/>
                    <a:pt x="33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-8322262" y="7405775"/>
              <a:ext cx="72450" cy="69150"/>
            </a:xfrm>
            <a:custGeom>
              <a:avLst/>
              <a:gdLst/>
              <a:ahLst/>
              <a:cxnLst/>
              <a:rect l="l" t="t" r="r" b="b"/>
              <a:pathLst>
                <a:path w="2898" h="2766" extrusionOk="0">
                  <a:moveTo>
                    <a:pt x="1382" y="1"/>
                  </a:moveTo>
                  <a:cubicBezTo>
                    <a:pt x="1305" y="67"/>
                    <a:pt x="1205" y="100"/>
                    <a:pt x="1106" y="123"/>
                  </a:cubicBezTo>
                  <a:cubicBezTo>
                    <a:pt x="387" y="222"/>
                    <a:pt x="0" y="797"/>
                    <a:pt x="332" y="1449"/>
                  </a:cubicBezTo>
                  <a:cubicBezTo>
                    <a:pt x="1051" y="1759"/>
                    <a:pt x="1592" y="2356"/>
                    <a:pt x="2289" y="2765"/>
                  </a:cubicBezTo>
                  <a:cubicBezTo>
                    <a:pt x="2411" y="2190"/>
                    <a:pt x="2621" y="1626"/>
                    <a:pt x="2897" y="1107"/>
                  </a:cubicBezTo>
                  <a:cubicBezTo>
                    <a:pt x="2388" y="742"/>
                    <a:pt x="1891" y="377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53"/>
            <p:cNvSpPr/>
            <p:nvPr/>
          </p:nvSpPr>
          <p:spPr>
            <a:xfrm>
              <a:off x="-8093387" y="6081050"/>
              <a:ext cx="1252025" cy="1672450"/>
            </a:xfrm>
            <a:custGeom>
              <a:avLst/>
              <a:gdLst/>
              <a:ahLst/>
              <a:cxnLst/>
              <a:rect l="l" t="t" r="r" b="b"/>
              <a:pathLst>
                <a:path w="50081" h="66898" extrusionOk="0">
                  <a:moveTo>
                    <a:pt x="30242" y="1"/>
                  </a:moveTo>
                  <a:cubicBezTo>
                    <a:pt x="26864" y="1"/>
                    <a:pt x="23489" y="311"/>
                    <a:pt x="20247" y="787"/>
                  </a:cubicBezTo>
                  <a:cubicBezTo>
                    <a:pt x="18201" y="1075"/>
                    <a:pt x="15990" y="1218"/>
                    <a:pt x="14088" y="2037"/>
                  </a:cubicBezTo>
                  <a:cubicBezTo>
                    <a:pt x="10660" y="3518"/>
                    <a:pt x="8791" y="7278"/>
                    <a:pt x="7520" y="10584"/>
                  </a:cubicBezTo>
                  <a:cubicBezTo>
                    <a:pt x="5839" y="14974"/>
                    <a:pt x="5043" y="19718"/>
                    <a:pt x="4203" y="24329"/>
                  </a:cubicBezTo>
                  <a:cubicBezTo>
                    <a:pt x="3285" y="29404"/>
                    <a:pt x="2522" y="34513"/>
                    <a:pt x="1914" y="39643"/>
                  </a:cubicBezTo>
                  <a:cubicBezTo>
                    <a:pt x="1405" y="44033"/>
                    <a:pt x="941" y="48434"/>
                    <a:pt x="675" y="52846"/>
                  </a:cubicBezTo>
                  <a:cubicBezTo>
                    <a:pt x="543" y="55058"/>
                    <a:pt x="465" y="57269"/>
                    <a:pt x="465" y="59481"/>
                  </a:cubicBezTo>
                  <a:cubicBezTo>
                    <a:pt x="465" y="60520"/>
                    <a:pt x="1" y="61969"/>
                    <a:pt x="675" y="62875"/>
                  </a:cubicBezTo>
                  <a:cubicBezTo>
                    <a:pt x="2024" y="64689"/>
                    <a:pt x="4988" y="64523"/>
                    <a:pt x="6978" y="64855"/>
                  </a:cubicBezTo>
                  <a:cubicBezTo>
                    <a:pt x="12828" y="65806"/>
                    <a:pt x="18577" y="66690"/>
                    <a:pt x="24515" y="66845"/>
                  </a:cubicBezTo>
                  <a:cubicBezTo>
                    <a:pt x="25698" y="66879"/>
                    <a:pt x="26889" y="66897"/>
                    <a:pt x="28083" y="66897"/>
                  </a:cubicBezTo>
                  <a:cubicBezTo>
                    <a:pt x="33811" y="66897"/>
                    <a:pt x="39636" y="66486"/>
                    <a:pt x="45226" y="65507"/>
                  </a:cubicBezTo>
                  <a:cubicBezTo>
                    <a:pt x="46575" y="65264"/>
                    <a:pt x="47460" y="64833"/>
                    <a:pt x="48024" y="64158"/>
                  </a:cubicBezTo>
                  <a:cubicBezTo>
                    <a:pt x="48643" y="63417"/>
                    <a:pt x="48886" y="62367"/>
                    <a:pt x="48975" y="60907"/>
                  </a:cubicBezTo>
                  <a:cubicBezTo>
                    <a:pt x="49041" y="59591"/>
                    <a:pt x="49130" y="58264"/>
                    <a:pt x="49218" y="56949"/>
                  </a:cubicBezTo>
                  <a:cubicBezTo>
                    <a:pt x="49881" y="47771"/>
                    <a:pt x="50081" y="38571"/>
                    <a:pt x="49837" y="29360"/>
                  </a:cubicBezTo>
                  <a:cubicBezTo>
                    <a:pt x="49716" y="24760"/>
                    <a:pt x="49472" y="20160"/>
                    <a:pt x="49118" y="15571"/>
                  </a:cubicBezTo>
                  <a:cubicBezTo>
                    <a:pt x="48875" y="12398"/>
                    <a:pt x="48698" y="9003"/>
                    <a:pt x="47239" y="6095"/>
                  </a:cubicBezTo>
                  <a:cubicBezTo>
                    <a:pt x="45812" y="3253"/>
                    <a:pt x="43236" y="1771"/>
                    <a:pt x="40217" y="1064"/>
                  </a:cubicBezTo>
                  <a:cubicBezTo>
                    <a:pt x="36973" y="308"/>
                    <a:pt x="33606" y="1"/>
                    <a:pt x="3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53"/>
            <p:cNvSpPr/>
            <p:nvPr/>
          </p:nvSpPr>
          <p:spPr>
            <a:xfrm>
              <a:off x="-8042512" y="6119300"/>
              <a:ext cx="1153600" cy="1580650"/>
            </a:xfrm>
            <a:custGeom>
              <a:avLst/>
              <a:gdLst/>
              <a:ahLst/>
              <a:cxnLst/>
              <a:rect l="l" t="t" r="r" b="b"/>
              <a:pathLst>
                <a:path w="46144" h="63226" extrusionOk="0">
                  <a:moveTo>
                    <a:pt x="27957" y="0"/>
                  </a:moveTo>
                  <a:cubicBezTo>
                    <a:pt x="23441" y="0"/>
                    <a:pt x="18900" y="669"/>
                    <a:pt x="14497" y="1612"/>
                  </a:cubicBezTo>
                  <a:cubicBezTo>
                    <a:pt x="10173" y="2541"/>
                    <a:pt x="8161" y="6688"/>
                    <a:pt x="6823" y="10547"/>
                  </a:cubicBezTo>
                  <a:cubicBezTo>
                    <a:pt x="4445" y="17425"/>
                    <a:pt x="3472" y="24977"/>
                    <a:pt x="2433" y="32153"/>
                  </a:cubicBezTo>
                  <a:cubicBezTo>
                    <a:pt x="1161" y="40999"/>
                    <a:pt x="553" y="49879"/>
                    <a:pt x="33" y="58791"/>
                  </a:cubicBezTo>
                  <a:cubicBezTo>
                    <a:pt x="0" y="59090"/>
                    <a:pt x="22" y="59399"/>
                    <a:pt x="100" y="59698"/>
                  </a:cubicBezTo>
                  <a:cubicBezTo>
                    <a:pt x="111" y="59764"/>
                    <a:pt x="144" y="59819"/>
                    <a:pt x="177" y="59886"/>
                  </a:cubicBezTo>
                  <a:cubicBezTo>
                    <a:pt x="299" y="60041"/>
                    <a:pt x="454" y="60162"/>
                    <a:pt x="642" y="60240"/>
                  </a:cubicBezTo>
                  <a:cubicBezTo>
                    <a:pt x="1946" y="60947"/>
                    <a:pt x="4401" y="61047"/>
                    <a:pt x="5894" y="61345"/>
                  </a:cubicBezTo>
                  <a:cubicBezTo>
                    <a:pt x="7741" y="61710"/>
                    <a:pt x="9598" y="62020"/>
                    <a:pt x="11467" y="62274"/>
                  </a:cubicBezTo>
                  <a:cubicBezTo>
                    <a:pt x="15193" y="62794"/>
                    <a:pt x="18942" y="63104"/>
                    <a:pt x="22702" y="63192"/>
                  </a:cubicBezTo>
                  <a:cubicBezTo>
                    <a:pt x="23552" y="63215"/>
                    <a:pt x="24403" y="63226"/>
                    <a:pt x="25254" y="63226"/>
                  </a:cubicBezTo>
                  <a:cubicBezTo>
                    <a:pt x="28162" y="63226"/>
                    <a:pt x="31069" y="63095"/>
                    <a:pt x="33969" y="62838"/>
                  </a:cubicBezTo>
                  <a:cubicBezTo>
                    <a:pt x="35783" y="62683"/>
                    <a:pt x="37596" y="62517"/>
                    <a:pt x="39387" y="62318"/>
                  </a:cubicBezTo>
                  <a:cubicBezTo>
                    <a:pt x="40537" y="62197"/>
                    <a:pt x="44883" y="62230"/>
                    <a:pt x="45005" y="60715"/>
                  </a:cubicBezTo>
                  <a:cubicBezTo>
                    <a:pt x="45646" y="52499"/>
                    <a:pt x="46110" y="44295"/>
                    <a:pt x="46133" y="36046"/>
                  </a:cubicBezTo>
                  <a:cubicBezTo>
                    <a:pt x="46144" y="27565"/>
                    <a:pt x="46033" y="18895"/>
                    <a:pt x="44983" y="10470"/>
                  </a:cubicBezTo>
                  <a:cubicBezTo>
                    <a:pt x="44496" y="6544"/>
                    <a:pt x="43114" y="2884"/>
                    <a:pt x="39034" y="1601"/>
                  </a:cubicBezTo>
                  <a:cubicBezTo>
                    <a:pt x="35421" y="459"/>
                    <a:pt x="31698" y="0"/>
                    <a:pt x="27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-7888812" y="6119325"/>
              <a:ext cx="783725" cy="909450"/>
            </a:xfrm>
            <a:custGeom>
              <a:avLst/>
              <a:gdLst/>
              <a:ahLst/>
              <a:cxnLst/>
              <a:rect l="l" t="t" r="r" b="b"/>
              <a:pathLst>
                <a:path w="31349" h="36378" extrusionOk="0">
                  <a:moveTo>
                    <a:pt x="21804" y="1"/>
                  </a:moveTo>
                  <a:cubicBezTo>
                    <a:pt x="17289" y="1"/>
                    <a:pt x="12747" y="669"/>
                    <a:pt x="8349" y="1611"/>
                  </a:cubicBezTo>
                  <a:cubicBezTo>
                    <a:pt x="8316" y="1623"/>
                    <a:pt x="8271" y="1634"/>
                    <a:pt x="8238" y="1645"/>
                  </a:cubicBezTo>
                  <a:cubicBezTo>
                    <a:pt x="7210" y="6985"/>
                    <a:pt x="7243" y="12658"/>
                    <a:pt x="8902" y="17744"/>
                  </a:cubicBezTo>
                  <a:cubicBezTo>
                    <a:pt x="9521" y="19646"/>
                    <a:pt x="10527" y="21626"/>
                    <a:pt x="12142" y="22886"/>
                  </a:cubicBezTo>
                  <a:lnTo>
                    <a:pt x="10892" y="23915"/>
                  </a:lnTo>
                  <a:lnTo>
                    <a:pt x="9554" y="22720"/>
                  </a:lnTo>
                  <a:cubicBezTo>
                    <a:pt x="9376" y="22557"/>
                    <a:pt x="9178" y="22488"/>
                    <a:pt x="8987" y="22488"/>
                  </a:cubicBezTo>
                  <a:cubicBezTo>
                    <a:pt x="8309" y="22488"/>
                    <a:pt x="7711" y="23348"/>
                    <a:pt x="8349" y="23926"/>
                  </a:cubicBezTo>
                  <a:lnTo>
                    <a:pt x="9565" y="25020"/>
                  </a:lnTo>
                  <a:lnTo>
                    <a:pt x="7121" y="27055"/>
                  </a:lnTo>
                  <a:lnTo>
                    <a:pt x="5529" y="25452"/>
                  </a:lnTo>
                  <a:cubicBezTo>
                    <a:pt x="5354" y="25272"/>
                    <a:pt x="5156" y="25196"/>
                    <a:pt x="4963" y="25196"/>
                  </a:cubicBezTo>
                  <a:cubicBezTo>
                    <a:pt x="4313" y="25196"/>
                    <a:pt x="3727" y="26052"/>
                    <a:pt x="4324" y="26657"/>
                  </a:cubicBezTo>
                  <a:lnTo>
                    <a:pt x="5806" y="28139"/>
                  </a:lnTo>
                  <a:lnTo>
                    <a:pt x="5330" y="28537"/>
                  </a:lnTo>
                  <a:cubicBezTo>
                    <a:pt x="5009" y="28802"/>
                    <a:pt x="4158" y="29366"/>
                    <a:pt x="3273" y="30063"/>
                  </a:cubicBezTo>
                  <a:lnTo>
                    <a:pt x="2090" y="28736"/>
                  </a:lnTo>
                  <a:cubicBezTo>
                    <a:pt x="1918" y="28540"/>
                    <a:pt x="1719" y="28458"/>
                    <a:pt x="1526" y="28458"/>
                  </a:cubicBezTo>
                  <a:cubicBezTo>
                    <a:pt x="899" y="28458"/>
                    <a:pt x="327" y="29316"/>
                    <a:pt x="885" y="29941"/>
                  </a:cubicBezTo>
                  <a:lnTo>
                    <a:pt x="1980" y="31168"/>
                  </a:lnTo>
                  <a:cubicBezTo>
                    <a:pt x="763" y="32340"/>
                    <a:pt x="0" y="33612"/>
                    <a:pt x="1294" y="34441"/>
                  </a:cubicBezTo>
                  <a:cubicBezTo>
                    <a:pt x="1550" y="34603"/>
                    <a:pt x="1811" y="34670"/>
                    <a:pt x="2070" y="34670"/>
                  </a:cubicBezTo>
                  <a:cubicBezTo>
                    <a:pt x="2627" y="34670"/>
                    <a:pt x="3177" y="34361"/>
                    <a:pt x="3660" y="34021"/>
                  </a:cubicBezTo>
                  <a:cubicBezTo>
                    <a:pt x="3826" y="33900"/>
                    <a:pt x="4003" y="33767"/>
                    <a:pt x="4169" y="33645"/>
                  </a:cubicBezTo>
                  <a:lnTo>
                    <a:pt x="6347" y="36100"/>
                  </a:lnTo>
                  <a:cubicBezTo>
                    <a:pt x="6520" y="36296"/>
                    <a:pt x="6718" y="36377"/>
                    <a:pt x="6912" y="36377"/>
                  </a:cubicBezTo>
                  <a:cubicBezTo>
                    <a:pt x="7538" y="36377"/>
                    <a:pt x="8110" y="35520"/>
                    <a:pt x="7553" y="34895"/>
                  </a:cubicBezTo>
                  <a:lnTo>
                    <a:pt x="5485" y="32562"/>
                  </a:lnTo>
                  <a:cubicBezTo>
                    <a:pt x="6325" y="31832"/>
                    <a:pt x="7144" y="31069"/>
                    <a:pt x="7973" y="30339"/>
                  </a:cubicBezTo>
                  <a:lnTo>
                    <a:pt x="9941" y="32329"/>
                  </a:lnTo>
                  <a:cubicBezTo>
                    <a:pt x="10117" y="32505"/>
                    <a:pt x="10315" y="32579"/>
                    <a:pt x="10506" y="32579"/>
                  </a:cubicBezTo>
                  <a:cubicBezTo>
                    <a:pt x="11160" y="32579"/>
                    <a:pt x="11745" y="31723"/>
                    <a:pt x="11146" y="31124"/>
                  </a:cubicBezTo>
                  <a:lnTo>
                    <a:pt x="9278" y="29233"/>
                  </a:lnTo>
                  <a:lnTo>
                    <a:pt x="11832" y="27055"/>
                  </a:lnTo>
                  <a:lnTo>
                    <a:pt x="13623" y="28669"/>
                  </a:lnTo>
                  <a:cubicBezTo>
                    <a:pt x="13803" y="28829"/>
                    <a:pt x="14001" y="28897"/>
                    <a:pt x="14192" y="28897"/>
                  </a:cubicBezTo>
                  <a:cubicBezTo>
                    <a:pt x="14873" y="28897"/>
                    <a:pt x="15467" y="28042"/>
                    <a:pt x="14829" y="27464"/>
                  </a:cubicBezTo>
                  <a:lnTo>
                    <a:pt x="13137" y="25949"/>
                  </a:lnTo>
                  <a:lnTo>
                    <a:pt x="15271" y="24125"/>
                  </a:lnTo>
                  <a:cubicBezTo>
                    <a:pt x="15413" y="24135"/>
                    <a:pt x="15556" y="24140"/>
                    <a:pt x="15698" y="24140"/>
                  </a:cubicBezTo>
                  <a:cubicBezTo>
                    <a:pt x="17410" y="24140"/>
                    <a:pt x="19093" y="23418"/>
                    <a:pt x="20512" y="22366"/>
                  </a:cubicBezTo>
                  <a:cubicBezTo>
                    <a:pt x="25610" y="18552"/>
                    <a:pt x="28960" y="11818"/>
                    <a:pt x="30508" y="5780"/>
                  </a:cubicBezTo>
                  <a:cubicBezTo>
                    <a:pt x="30906" y="4265"/>
                    <a:pt x="31194" y="2717"/>
                    <a:pt x="31349" y="1158"/>
                  </a:cubicBezTo>
                  <a:cubicBezTo>
                    <a:pt x="28221" y="339"/>
                    <a:pt x="25019" y="1"/>
                    <a:pt x="21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-7113412" y="5859850"/>
              <a:ext cx="929425" cy="1613600"/>
            </a:xfrm>
            <a:custGeom>
              <a:avLst/>
              <a:gdLst/>
              <a:ahLst/>
              <a:cxnLst/>
              <a:rect l="l" t="t" r="r" b="b"/>
              <a:pathLst>
                <a:path w="37177" h="64544" extrusionOk="0">
                  <a:moveTo>
                    <a:pt x="27575" y="0"/>
                  </a:moveTo>
                  <a:cubicBezTo>
                    <a:pt x="25895" y="0"/>
                    <a:pt x="24121" y="1705"/>
                    <a:pt x="22945" y="2702"/>
                  </a:cubicBezTo>
                  <a:cubicBezTo>
                    <a:pt x="21718" y="3753"/>
                    <a:pt x="20601" y="4936"/>
                    <a:pt x="19628" y="6241"/>
                  </a:cubicBezTo>
                  <a:cubicBezTo>
                    <a:pt x="19300" y="4273"/>
                    <a:pt x="18672" y="2290"/>
                    <a:pt x="17211" y="2290"/>
                  </a:cubicBezTo>
                  <a:cubicBezTo>
                    <a:pt x="16899" y="2290"/>
                    <a:pt x="16549" y="2380"/>
                    <a:pt x="16156" y="2580"/>
                  </a:cubicBezTo>
                  <a:cubicBezTo>
                    <a:pt x="14807" y="3277"/>
                    <a:pt x="14497" y="5201"/>
                    <a:pt x="14309" y="6539"/>
                  </a:cubicBezTo>
                  <a:cubicBezTo>
                    <a:pt x="14132" y="7811"/>
                    <a:pt x="14132" y="9115"/>
                    <a:pt x="14331" y="10398"/>
                  </a:cubicBezTo>
                  <a:cubicBezTo>
                    <a:pt x="14298" y="10509"/>
                    <a:pt x="14298" y="10619"/>
                    <a:pt x="14309" y="10730"/>
                  </a:cubicBezTo>
                  <a:cubicBezTo>
                    <a:pt x="14663" y="13174"/>
                    <a:pt x="15338" y="15562"/>
                    <a:pt x="16311" y="17829"/>
                  </a:cubicBezTo>
                  <a:cubicBezTo>
                    <a:pt x="16244" y="17917"/>
                    <a:pt x="16200" y="18028"/>
                    <a:pt x="16178" y="18138"/>
                  </a:cubicBezTo>
                  <a:cubicBezTo>
                    <a:pt x="15515" y="21033"/>
                    <a:pt x="14742" y="23884"/>
                    <a:pt x="13847" y="26691"/>
                  </a:cubicBezTo>
                  <a:lnTo>
                    <a:pt x="13847" y="26691"/>
                  </a:lnTo>
                  <a:cubicBezTo>
                    <a:pt x="14162" y="25693"/>
                    <a:pt x="13314" y="23566"/>
                    <a:pt x="13016" y="22595"/>
                  </a:cubicBezTo>
                  <a:cubicBezTo>
                    <a:pt x="12573" y="21157"/>
                    <a:pt x="11976" y="19764"/>
                    <a:pt x="11235" y="18448"/>
                  </a:cubicBezTo>
                  <a:cubicBezTo>
                    <a:pt x="9831" y="15949"/>
                    <a:pt x="7830" y="13417"/>
                    <a:pt x="5441" y="11780"/>
                  </a:cubicBezTo>
                  <a:cubicBezTo>
                    <a:pt x="5159" y="11585"/>
                    <a:pt x="4913" y="11500"/>
                    <a:pt x="4699" y="11500"/>
                  </a:cubicBezTo>
                  <a:cubicBezTo>
                    <a:pt x="3492" y="11500"/>
                    <a:pt x="3265" y="14190"/>
                    <a:pt x="3031" y="15120"/>
                  </a:cubicBezTo>
                  <a:cubicBezTo>
                    <a:pt x="2500" y="17232"/>
                    <a:pt x="2046" y="19355"/>
                    <a:pt x="1648" y="21489"/>
                  </a:cubicBezTo>
                  <a:cubicBezTo>
                    <a:pt x="863" y="25768"/>
                    <a:pt x="377" y="30103"/>
                    <a:pt x="178" y="34437"/>
                  </a:cubicBezTo>
                  <a:cubicBezTo>
                    <a:pt x="1" y="38451"/>
                    <a:pt x="67" y="42476"/>
                    <a:pt x="388" y="46479"/>
                  </a:cubicBezTo>
                  <a:cubicBezTo>
                    <a:pt x="664" y="49829"/>
                    <a:pt x="963" y="53324"/>
                    <a:pt x="2102" y="56508"/>
                  </a:cubicBezTo>
                  <a:cubicBezTo>
                    <a:pt x="3570" y="60580"/>
                    <a:pt x="7243" y="64544"/>
                    <a:pt x="11653" y="64544"/>
                  </a:cubicBezTo>
                  <a:cubicBezTo>
                    <a:pt x="12524" y="64544"/>
                    <a:pt x="13425" y="64389"/>
                    <a:pt x="14343" y="64049"/>
                  </a:cubicBezTo>
                  <a:cubicBezTo>
                    <a:pt x="20579" y="61749"/>
                    <a:pt x="22204" y="53821"/>
                    <a:pt x="23542" y="48116"/>
                  </a:cubicBezTo>
                  <a:cubicBezTo>
                    <a:pt x="25466" y="39822"/>
                    <a:pt x="26229" y="31308"/>
                    <a:pt x="25809" y="22805"/>
                  </a:cubicBezTo>
                  <a:cubicBezTo>
                    <a:pt x="25831" y="22783"/>
                    <a:pt x="25865" y="22772"/>
                    <a:pt x="25887" y="22761"/>
                  </a:cubicBezTo>
                  <a:cubicBezTo>
                    <a:pt x="27225" y="21754"/>
                    <a:pt x="28364" y="20494"/>
                    <a:pt x="29215" y="19045"/>
                  </a:cubicBezTo>
                  <a:cubicBezTo>
                    <a:pt x="31128" y="18492"/>
                    <a:pt x="33118" y="18039"/>
                    <a:pt x="34987" y="17353"/>
                  </a:cubicBezTo>
                  <a:cubicBezTo>
                    <a:pt x="36104" y="16944"/>
                    <a:pt x="37176" y="16082"/>
                    <a:pt x="37033" y="14755"/>
                  </a:cubicBezTo>
                  <a:cubicBezTo>
                    <a:pt x="36878" y="13461"/>
                    <a:pt x="35861" y="12886"/>
                    <a:pt x="34578" y="12709"/>
                  </a:cubicBezTo>
                  <a:cubicBezTo>
                    <a:pt x="35584" y="11990"/>
                    <a:pt x="36203" y="11095"/>
                    <a:pt x="35750" y="10011"/>
                  </a:cubicBezTo>
                  <a:cubicBezTo>
                    <a:pt x="35325" y="9005"/>
                    <a:pt x="34269" y="8669"/>
                    <a:pt x="33057" y="8669"/>
                  </a:cubicBezTo>
                  <a:cubicBezTo>
                    <a:pt x="32817" y="8669"/>
                    <a:pt x="32571" y="8683"/>
                    <a:pt x="32322" y="8706"/>
                  </a:cubicBezTo>
                  <a:cubicBezTo>
                    <a:pt x="33992" y="7402"/>
                    <a:pt x="35275" y="5820"/>
                    <a:pt x="33870" y="4460"/>
                  </a:cubicBezTo>
                  <a:cubicBezTo>
                    <a:pt x="33381" y="3986"/>
                    <a:pt x="32759" y="3825"/>
                    <a:pt x="32108" y="3825"/>
                  </a:cubicBezTo>
                  <a:cubicBezTo>
                    <a:pt x="31286" y="3825"/>
                    <a:pt x="30417" y="4080"/>
                    <a:pt x="29702" y="4283"/>
                  </a:cubicBezTo>
                  <a:cubicBezTo>
                    <a:pt x="29027" y="4460"/>
                    <a:pt x="28375" y="4692"/>
                    <a:pt x="27733" y="4958"/>
                  </a:cubicBezTo>
                  <a:cubicBezTo>
                    <a:pt x="29359" y="2757"/>
                    <a:pt x="30509" y="325"/>
                    <a:pt x="27844" y="15"/>
                  </a:cubicBezTo>
                  <a:cubicBezTo>
                    <a:pt x="27755" y="5"/>
                    <a:pt x="27665" y="0"/>
                    <a:pt x="27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-7070287" y="5912100"/>
              <a:ext cx="858550" cy="1515475"/>
            </a:xfrm>
            <a:custGeom>
              <a:avLst/>
              <a:gdLst/>
              <a:ahLst/>
              <a:cxnLst/>
              <a:rect l="l" t="t" r="r" b="b"/>
              <a:pathLst>
                <a:path w="34342" h="60619" extrusionOk="0">
                  <a:moveTo>
                    <a:pt x="24959" y="0"/>
                  </a:moveTo>
                  <a:cubicBezTo>
                    <a:pt x="24748" y="0"/>
                    <a:pt x="23767" y="794"/>
                    <a:pt x="23576" y="933"/>
                  </a:cubicBezTo>
                  <a:cubicBezTo>
                    <a:pt x="21441" y="2503"/>
                    <a:pt x="19628" y="4449"/>
                    <a:pt x="18202" y="6683"/>
                  </a:cubicBezTo>
                  <a:cubicBezTo>
                    <a:pt x="18213" y="6782"/>
                    <a:pt x="18224" y="6882"/>
                    <a:pt x="18235" y="6970"/>
                  </a:cubicBezTo>
                  <a:cubicBezTo>
                    <a:pt x="19451" y="7468"/>
                    <a:pt x="20391" y="8485"/>
                    <a:pt x="20789" y="9735"/>
                  </a:cubicBezTo>
                  <a:cubicBezTo>
                    <a:pt x="20996" y="10368"/>
                    <a:pt x="20479" y="10780"/>
                    <a:pt x="19964" y="10780"/>
                  </a:cubicBezTo>
                  <a:cubicBezTo>
                    <a:pt x="19624" y="10780"/>
                    <a:pt x="19284" y="10601"/>
                    <a:pt x="19153" y="10188"/>
                  </a:cubicBezTo>
                  <a:cubicBezTo>
                    <a:pt x="18920" y="9491"/>
                    <a:pt x="18401" y="8916"/>
                    <a:pt x="17726" y="8607"/>
                  </a:cubicBezTo>
                  <a:cubicBezTo>
                    <a:pt x="17614" y="8650"/>
                    <a:pt x="17495" y="8673"/>
                    <a:pt x="17379" y="8673"/>
                  </a:cubicBezTo>
                  <a:cubicBezTo>
                    <a:pt x="17049" y="8673"/>
                    <a:pt x="16741" y="8487"/>
                    <a:pt x="16676" y="8054"/>
                  </a:cubicBezTo>
                  <a:cubicBezTo>
                    <a:pt x="16576" y="7888"/>
                    <a:pt x="16543" y="7678"/>
                    <a:pt x="16576" y="7490"/>
                  </a:cubicBezTo>
                  <a:lnTo>
                    <a:pt x="16101" y="4571"/>
                  </a:lnTo>
                  <a:cubicBezTo>
                    <a:pt x="16004" y="3950"/>
                    <a:pt x="15867" y="2367"/>
                    <a:pt x="15294" y="2367"/>
                  </a:cubicBezTo>
                  <a:cubicBezTo>
                    <a:pt x="15142" y="2367"/>
                    <a:pt x="14960" y="2478"/>
                    <a:pt x="14741" y="2746"/>
                  </a:cubicBezTo>
                  <a:cubicBezTo>
                    <a:pt x="14066" y="3564"/>
                    <a:pt x="14132" y="5500"/>
                    <a:pt x="14143" y="6495"/>
                  </a:cubicBezTo>
                  <a:cubicBezTo>
                    <a:pt x="14166" y="7645"/>
                    <a:pt x="14343" y="8773"/>
                    <a:pt x="14663" y="9867"/>
                  </a:cubicBezTo>
                  <a:cubicBezTo>
                    <a:pt x="14718" y="10055"/>
                    <a:pt x="14707" y="10243"/>
                    <a:pt x="14641" y="10420"/>
                  </a:cubicBezTo>
                  <a:cubicBezTo>
                    <a:pt x="15006" y="12112"/>
                    <a:pt x="15548" y="13748"/>
                    <a:pt x="16255" y="15330"/>
                  </a:cubicBezTo>
                  <a:cubicBezTo>
                    <a:pt x="16399" y="15639"/>
                    <a:pt x="16344" y="16015"/>
                    <a:pt x="16112" y="16281"/>
                  </a:cubicBezTo>
                  <a:cubicBezTo>
                    <a:pt x="16123" y="16358"/>
                    <a:pt x="16112" y="16435"/>
                    <a:pt x="16090" y="16502"/>
                  </a:cubicBezTo>
                  <a:cubicBezTo>
                    <a:pt x="13701" y="26951"/>
                    <a:pt x="9809" y="37003"/>
                    <a:pt x="4523" y="46324"/>
                  </a:cubicBezTo>
                  <a:cubicBezTo>
                    <a:pt x="4356" y="46617"/>
                    <a:pt x="4101" y="46739"/>
                    <a:pt x="3843" y="46739"/>
                  </a:cubicBezTo>
                  <a:cubicBezTo>
                    <a:pt x="3266" y="46739"/>
                    <a:pt x="2678" y="46127"/>
                    <a:pt x="3053" y="45462"/>
                  </a:cubicBezTo>
                  <a:cubicBezTo>
                    <a:pt x="5939" y="40353"/>
                    <a:pt x="8416" y="35012"/>
                    <a:pt x="10450" y="29506"/>
                  </a:cubicBezTo>
                  <a:cubicBezTo>
                    <a:pt x="10395" y="29384"/>
                    <a:pt x="10373" y="29240"/>
                    <a:pt x="10384" y="29096"/>
                  </a:cubicBezTo>
                  <a:cubicBezTo>
                    <a:pt x="11147" y="22484"/>
                    <a:pt x="8559" y="15872"/>
                    <a:pt x="3418" y="11648"/>
                  </a:cubicBezTo>
                  <a:cubicBezTo>
                    <a:pt x="1295" y="19443"/>
                    <a:pt x="167" y="27482"/>
                    <a:pt x="56" y="35565"/>
                  </a:cubicBezTo>
                  <a:cubicBezTo>
                    <a:pt x="1" y="39811"/>
                    <a:pt x="233" y="44068"/>
                    <a:pt x="764" y="48292"/>
                  </a:cubicBezTo>
                  <a:cubicBezTo>
                    <a:pt x="1261" y="52074"/>
                    <a:pt x="2157" y="56210"/>
                    <a:pt x="5198" y="58797"/>
                  </a:cubicBezTo>
                  <a:cubicBezTo>
                    <a:pt x="6649" y="60040"/>
                    <a:pt x="8266" y="60618"/>
                    <a:pt x="9852" y="60618"/>
                  </a:cubicBezTo>
                  <a:cubicBezTo>
                    <a:pt x="12134" y="60618"/>
                    <a:pt x="14352" y="59421"/>
                    <a:pt x="15924" y="57282"/>
                  </a:cubicBezTo>
                  <a:cubicBezTo>
                    <a:pt x="18334" y="53998"/>
                    <a:pt x="19252" y="49475"/>
                    <a:pt x="20170" y="45561"/>
                  </a:cubicBezTo>
                  <a:cubicBezTo>
                    <a:pt x="22072" y="37367"/>
                    <a:pt x="22813" y="28942"/>
                    <a:pt x="22359" y="20527"/>
                  </a:cubicBezTo>
                  <a:cubicBezTo>
                    <a:pt x="22326" y="20151"/>
                    <a:pt x="22580" y="19808"/>
                    <a:pt x="22945" y="19742"/>
                  </a:cubicBezTo>
                  <a:cubicBezTo>
                    <a:pt x="22990" y="19521"/>
                    <a:pt x="23111" y="19322"/>
                    <a:pt x="23288" y="19200"/>
                  </a:cubicBezTo>
                  <a:cubicBezTo>
                    <a:pt x="24460" y="18304"/>
                    <a:pt x="25433" y="17165"/>
                    <a:pt x="26141" y="15883"/>
                  </a:cubicBezTo>
                  <a:cubicBezTo>
                    <a:pt x="26229" y="15706"/>
                    <a:pt x="26384" y="15573"/>
                    <a:pt x="26572" y="15507"/>
                  </a:cubicBezTo>
                  <a:cubicBezTo>
                    <a:pt x="26650" y="15440"/>
                    <a:pt x="26738" y="15396"/>
                    <a:pt x="26849" y="15363"/>
                  </a:cubicBezTo>
                  <a:lnTo>
                    <a:pt x="30055" y="14434"/>
                  </a:lnTo>
                  <a:cubicBezTo>
                    <a:pt x="30874" y="14202"/>
                    <a:pt x="32201" y="14080"/>
                    <a:pt x="32886" y="13583"/>
                  </a:cubicBezTo>
                  <a:cubicBezTo>
                    <a:pt x="34342" y="12504"/>
                    <a:pt x="31989" y="12298"/>
                    <a:pt x="31172" y="12298"/>
                  </a:cubicBezTo>
                  <a:cubicBezTo>
                    <a:pt x="31127" y="12298"/>
                    <a:pt x="31086" y="12299"/>
                    <a:pt x="31051" y="12300"/>
                  </a:cubicBezTo>
                  <a:cubicBezTo>
                    <a:pt x="30000" y="12355"/>
                    <a:pt x="28972" y="12610"/>
                    <a:pt x="28010" y="13030"/>
                  </a:cubicBezTo>
                  <a:cubicBezTo>
                    <a:pt x="27895" y="13079"/>
                    <a:pt x="27788" y="13102"/>
                    <a:pt x="27690" y="13102"/>
                  </a:cubicBezTo>
                  <a:cubicBezTo>
                    <a:pt x="27217" y="13102"/>
                    <a:pt x="26941" y="12586"/>
                    <a:pt x="27014" y="12101"/>
                  </a:cubicBezTo>
                  <a:cubicBezTo>
                    <a:pt x="26871" y="11681"/>
                    <a:pt x="27014" y="11161"/>
                    <a:pt x="27567" y="11006"/>
                  </a:cubicBezTo>
                  <a:cubicBezTo>
                    <a:pt x="28065" y="10862"/>
                    <a:pt x="32842" y="9082"/>
                    <a:pt x="32278" y="8485"/>
                  </a:cubicBezTo>
                  <a:cubicBezTo>
                    <a:pt x="32144" y="8344"/>
                    <a:pt x="31861" y="8294"/>
                    <a:pt x="31524" y="8294"/>
                  </a:cubicBezTo>
                  <a:cubicBezTo>
                    <a:pt x="30833" y="8294"/>
                    <a:pt x="29914" y="8503"/>
                    <a:pt x="29580" y="8562"/>
                  </a:cubicBezTo>
                  <a:cubicBezTo>
                    <a:pt x="28706" y="8717"/>
                    <a:pt x="27844" y="8961"/>
                    <a:pt x="27014" y="9270"/>
                  </a:cubicBezTo>
                  <a:cubicBezTo>
                    <a:pt x="26920" y="9314"/>
                    <a:pt x="26822" y="9335"/>
                    <a:pt x="26725" y="9335"/>
                  </a:cubicBezTo>
                  <a:cubicBezTo>
                    <a:pt x="26525" y="9335"/>
                    <a:pt x="26334" y="9246"/>
                    <a:pt x="26207" y="9082"/>
                  </a:cubicBezTo>
                  <a:cubicBezTo>
                    <a:pt x="25754" y="8795"/>
                    <a:pt x="25566" y="7999"/>
                    <a:pt x="26152" y="7567"/>
                  </a:cubicBezTo>
                  <a:cubicBezTo>
                    <a:pt x="27169" y="6815"/>
                    <a:pt x="28187" y="6063"/>
                    <a:pt x="29204" y="5312"/>
                  </a:cubicBezTo>
                  <a:cubicBezTo>
                    <a:pt x="29436" y="5135"/>
                    <a:pt x="30652" y="4438"/>
                    <a:pt x="30663" y="4217"/>
                  </a:cubicBezTo>
                  <a:cubicBezTo>
                    <a:pt x="30679" y="3728"/>
                    <a:pt x="30104" y="3635"/>
                    <a:pt x="29630" y="3635"/>
                  </a:cubicBezTo>
                  <a:cubicBezTo>
                    <a:pt x="29417" y="3635"/>
                    <a:pt x="29225" y="3654"/>
                    <a:pt x="29115" y="3664"/>
                  </a:cubicBezTo>
                  <a:cubicBezTo>
                    <a:pt x="26948" y="3852"/>
                    <a:pt x="24604" y="5334"/>
                    <a:pt x="22879" y="6550"/>
                  </a:cubicBezTo>
                  <a:cubicBezTo>
                    <a:pt x="22718" y="6663"/>
                    <a:pt x="22562" y="6712"/>
                    <a:pt x="22418" y="6712"/>
                  </a:cubicBezTo>
                  <a:cubicBezTo>
                    <a:pt x="21789" y="6712"/>
                    <a:pt x="21390" y="5779"/>
                    <a:pt x="21840" y="5212"/>
                  </a:cubicBezTo>
                  <a:lnTo>
                    <a:pt x="24482" y="1939"/>
                  </a:lnTo>
                  <a:cubicBezTo>
                    <a:pt x="24670" y="1696"/>
                    <a:pt x="25765" y="303"/>
                    <a:pt x="24980" y="4"/>
                  </a:cubicBezTo>
                  <a:cubicBezTo>
                    <a:pt x="24974" y="1"/>
                    <a:pt x="24967" y="0"/>
                    <a:pt x="24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-7121137" y="5717400"/>
              <a:ext cx="251575" cy="259125"/>
            </a:xfrm>
            <a:custGeom>
              <a:avLst/>
              <a:gdLst/>
              <a:ahLst/>
              <a:cxnLst/>
              <a:rect l="l" t="t" r="r" b="b"/>
              <a:pathLst>
                <a:path w="10063" h="10365" extrusionOk="0">
                  <a:moveTo>
                    <a:pt x="5369" y="0"/>
                  </a:moveTo>
                  <a:cubicBezTo>
                    <a:pt x="5279" y="0"/>
                    <a:pt x="5188" y="3"/>
                    <a:pt x="5098" y="7"/>
                  </a:cubicBezTo>
                  <a:cubicBezTo>
                    <a:pt x="4943" y="18"/>
                    <a:pt x="4799" y="30"/>
                    <a:pt x="4655" y="52"/>
                  </a:cubicBezTo>
                  <a:cubicBezTo>
                    <a:pt x="3428" y="218"/>
                    <a:pt x="2300" y="815"/>
                    <a:pt x="1471" y="1732"/>
                  </a:cubicBezTo>
                  <a:cubicBezTo>
                    <a:pt x="509" y="2805"/>
                    <a:pt x="0" y="4220"/>
                    <a:pt x="89" y="5669"/>
                  </a:cubicBezTo>
                  <a:cubicBezTo>
                    <a:pt x="155" y="7029"/>
                    <a:pt x="774" y="8312"/>
                    <a:pt x="1803" y="9207"/>
                  </a:cubicBezTo>
                  <a:cubicBezTo>
                    <a:pt x="2666" y="9958"/>
                    <a:pt x="3779" y="10364"/>
                    <a:pt x="4917" y="10364"/>
                  </a:cubicBezTo>
                  <a:cubicBezTo>
                    <a:pt x="5003" y="10364"/>
                    <a:pt x="5089" y="10362"/>
                    <a:pt x="5175" y="10357"/>
                  </a:cubicBezTo>
                  <a:lnTo>
                    <a:pt x="5164" y="10357"/>
                  </a:lnTo>
                  <a:cubicBezTo>
                    <a:pt x="6602" y="10302"/>
                    <a:pt x="7929" y="9594"/>
                    <a:pt x="8758" y="8433"/>
                  </a:cubicBezTo>
                  <a:cubicBezTo>
                    <a:pt x="9510" y="7372"/>
                    <a:pt x="9941" y="6122"/>
                    <a:pt x="10018" y="4829"/>
                  </a:cubicBezTo>
                  <a:cubicBezTo>
                    <a:pt x="10063" y="4176"/>
                    <a:pt x="9985" y="3513"/>
                    <a:pt x="9786" y="2882"/>
                  </a:cubicBezTo>
                  <a:cubicBezTo>
                    <a:pt x="9565" y="2186"/>
                    <a:pt x="9145" y="1578"/>
                    <a:pt x="8581" y="1124"/>
                  </a:cubicBezTo>
                  <a:cubicBezTo>
                    <a:pt x="7657" y="396"/>
                    <a:pt x="6534" y="0"/>
                    <a:pt x="5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-7088237" y="5755250"/>
              <a:ext cx="182750" cy="183075"/>
            </a:xfrm>
            <a:custGeom>
              <a:avLst/>
              <a:gdLst/>
              <a:ahLst/>
              <a:cxnLst/>
              <a:rect l="l" t="t" r="r" b="b"/>
              <a:pathLst>
                <a:path w="7310" h="7323" extrusionOk="0">
                  <a:moveTo>
                    <a:pt x="4036" y="1"/>
                  </a:moveTo>
                  <a:cubicBezTo>
                    <a:pt x="3874" y="1"/>
                    <a:pt x="3711" y="14"/>
                    <a:pt x="3550" y="41"/>
                  </a:cubicBezTo>
                  <a:cubicBezTo>
                    <a:pt x="2577" y="241"/>
                    <a:pt x="1703" y="793"/>
                    <a:pt x="1117" y="1601"/>
                  </a:cubicBezTo>
                  <a:cubicBezTo>
                    <a:pt x="11" y="3071"/>
                    <a:pt x="0" y="5084"/>
                    <a:pt x="1382" y="6422"/>
                  </a:cubicBezTo>
                  <a:cubicBezTo>
                    <a:pt x="2005" y="7025"/>
                    <a:pt x="2820" y="7322"/>
                    <a:pt x="3629" y="7322"/>
                  </a:cubicBezTo>
                  <a:cubicBezTo>
                    <a:pt x="4615" y="7322"/>
                    <a:pt x="5595" y="6881"/>
                    <a:pt x="6214" y="6013"/>
                  </a:cubicBezTo>
                  <a:cubicBezTo>
                    <a:pt x="6723" y="5305"/>
                    <a:pt x="7044" y="4476"/>
                    <a:pt x="7165" y="3613"/>
                  </a:cubicBezTo>
                  <a:cubicBezTo>
                    <a:pt x="7309" y="2563"/>
                    <a:pt x="7099" y="1590"/>
                    <a:pt x="6281" y="871"/>
                  </a:cubicBezTo>
                  <a:cubicBezTo>
                    <a:pt x="5672" y="336"/>
                    <a:pt x="4855" y="1"/>
                    <a:pt x="4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-7889362" y="5589675"/>
              <a:ext cx="251575" cy="259175"/>
            </a:xfrm>
            <a:custGeom>
              <a:avLst/>
              <a:gdLst/>
              <a:ahLst/>
              <a:cxnLst/>
              <a:rect l="l" t="t" r="r" b="b"/>
              <a:pathLst>
                <a:path w="10063" h="10367" extrusionOk="0">
                  <a:moveTo>
                    <a:pt x="5369" y="1"/>
                  </a:moveTo>
                  <a:cubicBezTo>
                    <a:pt x="5279" y="1"/>
                    <a:pt x="5188" y="3"/>
                    <a:pt x="5098" y="8"/>
                  </a:cubicBezTo>
                  <a:cubicBezTo>
                    <a:pt x="4943" y="19"/>
                    <a:pt x="4799" y="30"/>
                    <a:pt x="4655" y="52"/>
                  </a:cubicBezTo>
                  <a:cubicBezTo>
                    <a:pt x="3428" y="218"/>
                    <a:pt x="2300" y="815"/>
                    <a:pt x="1471" y="1733"/>
                  </a:cubicBezTo>
                  <a:cubicBezTo>
                    <a:pt x="509" y="2805"/>
                    <a:pt x="0" y="4221"/>
                    <a:pt x="78" y="5669"/>
                  </a:cubicBezTo>
                  <a:cubicBezTo>
                    <a:pt x="155" y="7029"/>
                    <a:pt x="774" y="8312"/>
                    <a:pt x="1803" y="9208"/>
                  </a:cubicBezTo>
                  <a:cubicBezTo>
                    <a:pt x="2659" y="9952"/>
                    <a:pt x="3759" y="10367"/>
                    <a:pt x="4887" y="10367"/>
                  </a:cubicBezTo>
                  <a:cubicBezTo>
                    <a:pt x="4983" y="10367"/>
                    <a:pt x="5079" y="10364"/>
                    <a:pt x="5175" y="10358"/>
                  </a:cubicBezTo>
                  <a:cubicBezTo>
                    <a:pt x="6602" y="10313"/>
                    <a:pt x="7928" y="9606"/>
                    <a:pt x="8769" y="8445"/>
                  </a:cubicBezTo>
                  <a:cubicBezTo>
                    <a:pt x="9510" y="7383"/>
                    <a:pt x="9952" y="6134"/>
                    <a:pt x="10018" y="4840"/>
                  </a:cubicBezTo>
                  <a:cubicBezTo>
                    <a:pt x="10063" y="4177"/>
                    <a:pt x="9985" y="3513"/>
                    <a:pt x="9797" y="2883"/>
                  </a:cubicBezTo>
                  <a:cubicBezTo>
                    <a:pt x="9565" y="2197"/>
                    <a:pt x="9145" y="1578"/>
                    <a:pt x="8581" y="1125"/>
                  </a:cubicBezTo>
                  <a:cubicBezTo>
                    <a:pt x="7667" y="396"/>
                    <a:pt x="6535" y="1"/>
                    <a:pt x="5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-7856737" y="5627550"/>
              <a:ext cx="183300" cy="183050"/>
            </a:xfrm>
            <a:custGeom>
              <a:avLst/>
              <a:gdLst/>
              <a:ahLst/>
              <a:cxnLst/>
              <a:rect l="l" t="t" r="r" b="b"/>
              <a:pathLst>
                <a:path w="7332" h="7322" extrusionOk="0">
                  <a:moveTo>
                    <a:pt x="4054" y="0"/>
                  </a:moveTo>
                  <a:cubicBezTo>
                    <a:pt x="3893" y="0"/>
                    <a:pt x="3731" y="13"/>
                    <a:pt x="3572" y="41"/>
                  </a:cubicBezTo>
                  <a:cubicBezTo>
                    <a:pt x="2587" y="240"/>
                    <a:pt x="1725" y="793"/>
                    <a:pt x="1139" y="1600"/>
                  </a:cubicBezTo>
                  <a:cubicBezTo>
                    <a:pt x="22" y="3082"/>
                    <a:pt x="0" y="5083"/>
                    <a:pt x="1382" y="6421"/>
                  </a:cubicBezTo>
                  <a:cubicBezTo>
                    <a:pt x="2005" y="7024"/>
                    <a:pt x="2820" y="7322"/>
                    <a:pt x="3630" y="7322"/>
                  </a:cubicBezTo>
                  <a:cubicBezTo>
                    <a:pt x="4618" y="7322"/>
                    <a:pt x="5600" y="6880"/>
                    <a:pt x="6225" y="6012"/>
                  </a:cubicBezTo>
                  <a:cubicBezTo>
                    <a:pt x="6734" y="5304"/>
                    <a:pt x="7066" y="4475"/>
                    <a:pt x="7187" y="3612"/>
                  </a:cubicBezTo>
                  <a:cubicBezTo>
                    <a:pt x="7331" y="2562"/>
                    <a:pt x="7121" y="1600"/>
                    <a:pt x="6303" y="870"/>
                  </a:cubicBezTo>
                  <a:cubicBezTo>
                    <a:pt x="5694" y="335"/>
                    <a:pt x="4870" y="0"/>
                    <a:pt x="4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-7800362" y="4888375"/>
              <a:ext cx="908700" cy="1761700"/>
            </a:xfrm>
            <a:custGeom>
              <a:avLst/>
              <a:gdLst/>
              <a:ahLst/>
              <a:cxnLst/>
              <a:rect l="l" t="t" r="r" b="b"/>
              <a:pathLst>
                <a:path w="36348" h="70468" extrusionOk="0">
                  <a:moveTo>
                    <a:pt x="18978" y="1"/>
                  </a:moveTo>
                  <a:cubicBezTo>
                    <a:pt x="18736" y="1"/>
                    <a:pt x="18496" y="6"/>
                    <a:pt x="18257" y="18"/>
                  </a:cubicBezTo>
                  <a:cubicBezTo>
                    <a:pt x="16786" y="84"/>
                    <a:pt x="15338" y="383"/>
                    <a:pt x="13966" y="902"/>
                  </a:cubicBezTo>
                  <a:cubicBezTo>
                    <a:pt x="13845" y="936"/>
                    <a:pt x="13756" y="958"/>
                    <a:pt x="13668" y="980"/>
                  </a:cubicBezTo>
                  <a:cubicBezTo>
                    <a:pt x="13568" y="1013"/>
                    <a:pt x="13480" y="1035"/>
                    <a:pt x="13380" y="1068"/>
                  </a:cubicBezTo>
                  <a:cubicBezTo>
                    <a:pt x="4424" y="4010"/>
                    <a:pt x="1715" y="14724"/>
                    <a:pt x="896" y="20839"/>
                  </a:cubicBezTo>
                  <a:cubicBezTo>
                    <a:pt x="1" y="27595"/>
                    <a:pt x="598" y="32980"/>
                    <a:pt x="2721" y="37293"/>
                  </a:cubicBezTo>
                  <a:cubicBezTo>
                    <a:pt x="3395" y="38631"/>
                    <a:pt x="4247" y="39880"/>
                    <a:pt x="5286" y="40975"/>
                  </a:cubicBezTo>
                  <a:cubicBezTo>
                    <a:pt x="5751" y="41473"/>
                    <a:pt x="6248" y="41948"/>
                    <a:pt x="6790" y="42379"/>
                  </a:cubicBezTo>
                  <a:cubicBezTo>
                    <a:pt x="7166" y="42689"/>
                    <a:pt x="7796" y="42910"/>
                    <a:pt x="8029" y="43352"/>
                  </a:cubicBezTo>
                  <a:cubicBezTo>
                    <a:pt x="8261" y="43784"/>
                    <a:pt x="8084" y="44403"/>
                    <a:pt x="8051" y="44867"/>
                  </a:cubicBezTo>
                  <a:cubicBezTo>
                    <a:pt x="7951" y="45929"/>
                    <a:pt x="7918" y="47001"/>
                    <a:pt x="7730" y="48052"/>
                  </a:cubicBezTo>
                  <a:cubicBezTo>
                    <a:pt x="7520" y="49147"/>
                    <a:pt x="7376" y="50252"/>
                    <a:pt x="7288" y="51369"/>
                  </a:cubicBezTo>
                  <a:cubicBezTo>
                    <a:pt x="7243" y="51878"/>
                    <a:pt x="7221" y="52398"/>
                    <a:pt x="7210" y="52906"/>
                  </a:cubicBezTo>
                  <a:cubicBezTo>
                    <a:pt x="7188" y="53536"/>
                    <a:pt x="7177" y="54167"/>
                    <a:pt x="7144" y="54797"/>
                  </a:cubicBezTo>
                  <a:cubicBezTo>
                    <a:pt x="6967" y="57672"/>
                    <a:pt x="6757" y="60624"/>
                    <a:pt x="7144" y="63477"/>
                  </a:cubicBezTo>
                  <a:cubicBezTo>
                    <a:pt x="7476" y="65943"/>
                    <a:pt x="9145" y="69305"/>
                    <a:pt x="11456" y="70300"/>
                  </a:cubicBezTo>
                  <a:cubicBezTo>
                    <a:pt x="11721" y="70414"/>
                    <a:pt x="11995" y="70468"/>
                    <a:pt x="12278" y="70468"/>
                  </a:cubicBezTo>
                  <a:cubicBezTo>
                    <a:pt x="17101" y="70468"/>
                    <a:pt x="24217" y="54694"/>
                    <a:pt x="24217" y="54631"/>
                  </a:cubicBezTo>
                  <a:cubicBezTo>
                    <a:pt x="24228" y="52818"/>
                    <a:pt x="24338" y="51004"/>
                    <a:pt x="24571" y="49213"/>
                  </a:cubicBezTo>
                  <a:cubicBezTo>
                    <a:pt x="24681" y="48339"/>
                    <a:pt x="24814" y="47433"/>
                    <a:pt x="24980" y="46515"/>
                  </a:cubicBezTo>
                  <a:cubicBezTo>
                    <a:pt x="25057" y="46073"/>
                    <a:pt x="25135" y="45619"/>
                    <a:pt x="25234" y="45177"/>
                  </a:cubicBezTo>
                  <a:lnTo>
                    <a:pt x="25278" y="44934"/>
                  </a:lnTo>
                  <a:cubicBezTo>
                    <a:pt x="25367" y="44447"/>
                    <a:pt x="25389" y="44303"/>
                    <a:pt x="25754" y="44115"/>
                  </a:cubicBezTo>
                  <a:cubicBezTo>
                    <a:pt x="26373" y="43806"/>
                    <a:pt x="26981" y="43452"/>
                    <a:pt x="27556" y="43054"/>
                  </a:cubicBezTo>
                  <a:cubicBezTo>
                    <a:pt x="29237" y="41893"/>
                    <a:pt x="30652" y="40400"/>
                    <a:pt x="31714" y="38653"/>
                  </a:cubicBezTo>
                  <a:cubicBezTo>
                    <a:pt x="34003" y="34938"/>
                    <a:pt x="35418" y="30017"/>
                    <a:pt x="35938" y="24035"/>
                  </a:cubicBezTo>
                  <a:cubicBezTo>
                    <a:pt x="36347" y="19313"/>
                    <a:pt x="35927" y="15111"/>
                    <a:pt x="34699" y="11518"/>
                  </a:cubicBezTo>
                  <a:cubicBezTo>
                    <a:pt x="33107" y="6874"/>
                    <a:pt x="30033" y="3335"/>
                    <a:pt x="26030" y="1555"/>
                  </a:cubicBezTo>
                  <a:cubicBezTo>
                    <a:pt x="23745" y="533"/>
                    <a:pt x="21315" y="1"/>
                    <a:pt x="189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-7753637" y="4925225"/>
              <a:ext cx="818000" cy="1669375"/>
            </a:xfrm>
            <a:custGeom>
              <a:avLst/>
              <a:gdLst/>
              <a:ahLst/>
              <a:cxnLst/>
              <a:rect l="l" t="t" r="r" b="b"/>
              <a:pathLst>
                <a:path w="32720" h="66775" extrusionOk="0">
                  <a:moveTo>
                    <a:pt x="16777" y="0"/>
                  </a:moveTo>
                  <a:cubicBezTo>
                    <a:pt x="14952" y="0"/>
                    <a:pt x="13148" y="359"/>
                    <a:pt x="11456" y="1187"/>
                  </a:cubicBezTo>
                  <a:cubicBezTo>
                    <a:pt x="11224" y="1308"/>
                    <a:pt x="11102" y="1364"/>
                    <a:pt x="10760" y="1540"/>
                  </a:cubicBezTo>
                  <a:cubicBezTo>
                    <a:pt x="3207" y="4968"/>
                    <a:pt x="752" y="14986"/>
                    <a:pt x="266" y="22517"/>
                  </a:cubicBezTo>
                  <a:cubicBezTo>
                    <a:pt x="0" y="26586"/>
                    <a:pt x="233" y="30898"/>
                    <a:pt x="1925" y="34669"/>
                  </a:cubicBezTo>
                  <a:cubicBezTo>
                    <a:pt x="2555" y="36073"/>
                    <a:pt x="3428" y="37367"/>
                    <a:pt x="4501" y="38484"/>
                  </a:cubicBezTo>
                  <a:cubicBezTo>
                    <a:pt x="5562" y="39578"/>
                    <a:pt x="7000" y="40176"/>
                    <a:pt x="7498" y="41713"/>
                  </a:cubicBezTo>
                  <a:cubicBezTo>
                    <a:pt x="7940" y="43084"/>
                    <a:pt x="7641" y="44588"/>
                    <a:pt x="7486" y="45959"/>
                  </a:cubicBezTo>
                  <a:cubicBezTo>
                    <a:pt x="7310" y="47485"/>
                    <a:pt x="6934" y="48966"/>
                    <a:pt x="6790" y="50492"/>
                  </a:cubicBezTo>
                  <a:cubicBezTo>
                    <a:pt x="6646" y="52074"/>
                    <a:pt x="6624" y="53666"/>
                    <a:pt x="6624" y="55247"/>
                  </a:cubicBezTo>
                  <a:cubicBezTo>
                    <a:pt x="6613" y="57591"/>
                    <a:pt x="6701" y="59958"/>
                    <a:pt x="7177" y="62258"/>
                  </a:cubicBezTo>
                  <a:cubicBezTo>
                    <a:pt x="7509" y="63850"/>
                    <a:pt x="8106" y="66094"/>
                    <a:pt x="9831" y="66725"/>
                  </a:cubicBezTo>
                  <a:cubicBezTo>
                    <a:pt x="9923" y="66758"/>
                    <a:pt x="10023" y="66774"/>
                    <a:pt x="10130" y="66774"/>
                  </a:cubicBezTo>
                  <a:cubicBezTo>
                    <a:pt x="12868" y="66774"/>
                    <a:pt x="20077" y="56196"/>
                    <a:pt x="20833" y="52748"/>
                  </a:cubicBezTo>
                  <a:cubicBezTo>
                    <a:pt x="20866" y="49774"/>
                    <a:pt x="21176" y="46799"/>
                    <a:pt x="21762" y="43880"/>
                  </a:cubicBezTo>
                  <a:cubicBezTo>
                    <a:pt x="21773" y="43869"/>
                    <a:pt x="21784" y="43847"/>
                    <a:pt x="21784" y="43825"/>
                  </a:cubicBezTo>
                  <a:cubicBezTo>
                    <a:pt x="21917" y="43294"/>
                    <a:pt x="22082" y="42763"/>
                    <a:pt x="22293" y="42265"/>
                  </a:cubicBezTo>
                  <a:cubicBezTo>
                    <a:pt x="22392" y="42100"/>
                    <a:pt x="22503" y="41945"/>
                    <a:pt x="22624" y="41801"/>
                  </a:cubicBezTo>
                  <a:cubicBezTo>
                    <a:pt x="22779" y="41624"/>
                    <a:pt x="22956" y="41469"/>
                    <a:pt x="23144" y="41326"/>
                  </a:cubicBezTo>
                  <a:cubicBezTo>
                    <a:pt x="26494" y="39612"/>
                    <a:pt x="28739" y="36703"/>
                    <a:pt x="30121" y="33121"/>
                  </a:cubicBezTo>
                  <a:cubicBezTo>
                    <a:pt x="31802" y="28731"/>
                    <a:pt x="32676" y="24087"/>
                    <a:pt x="32698" y="19387"/>
                  </a:cubicBezTo>
                  <a:cubicBezTo>
                    <a:pt x="32720" y="15661"/>
                    <a:pt x="32156" y="11857"/>
                    <a:pt x="30542" y="8474"/>
                  </a:cubicBezTo>
                  <a:cubicBezTo>
                    <a:pt x="28894" y="5024"/>
                    <a:pt x="26107" y="2337"/>
                    <a:pt x="22469" y="1054"/>
                  </a:cubicBezTo>
                  <a:cubicBezTo>
                    <a:pt x="20616" y="393"/>
                    <a:pt x="18684" y="0"/>
                    <a:pt x="16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53"/>
            <p:cNvSpPr/>
            <p:nvPr/>
          </p:nvSpPr>
          <p:spPr>
            <a:xfrm>
              <a:off x="-7588337" y="5935675"/>
              <a:ext cx="306050" cy="451400"/>
            </a:xfrm>
            <a:custGeom>
              <a:avLst/>
              <a:gdLst/>
              <a:ahLst/>
              <a:cxnLst/>
              <a:rect l="l" t="t" r="r" b="b"/>
              <a:pathLst>
                <a:path w="12242" h="18056" extrusionOk="0">
                  <a:moveTo>
                    <a:pt x="89" y="1"/>
                  </a:moveTo>
                  <a:lnTo>
                    <a:pt x="89" y="1"/>
                  </a:lnTo>
                  <a:cubicBezTo>
                    <a:pt x="443" y="366"/>
                    <a:pt x="709" y="808"/>
                    <a:pt x="874" y="1295"/>
                  </a:cubicBezTo>
                  <a:cubicBezTo>
                    <a:pt x="1317" y="2666"/>
                    <a:pt x="1029" y="4170"/>
                    <a:pt x="863" y="5541"/>
                  </a:cubicBezTo>
                  <a:cubicBezTo>
                    <a:pt x="686" y="7067"/>
                    <a:pt x="311" y="8548"/>
                    <a:pt x="178" y="10074"/>
                  </a:cubicBezTo>
                  <a:cubicBezTo>
                    <a:pt x="23" y="11656"/>
                    <a:pt x="1" y="13248"/>
                    <a:pt x="1" y="14829"/>
                  </a:cubicBezTo>
                  <a:cubicBezTo>
                    <a:pt x="1" y="15769"/>
                    <a:pt x="23" y="16698"/>
                    <a:pt x="67" y="17638"/>
                  </a:cubicBezTo>
                  <a:cubicBezTo>
                    <a:pt x="626" y="17911"/>
                    <a:pt x="1223" y="18055"/>
                    <a:pt x="1829" y="18055"/>
                  </a:cubicBezTo>
                  <a:cubicBezTo>
                    <a:pt x="2845" y="18055"/>
                    <a:pt x="3888" y="17650"/>
                    <a:pt x="4822" y="16764"/>
                  </a:cubicBezTo>
                  <a:cubicBezTo>
                    <a:pt x="6835" y="14840"/>
                    <a:pt x="8383" y="12197"/>
                    <a:pt x="9665" y="9754"/>
                  </a:cubicBezTo>
                  <a:cubicBezTo>
                    <a:pt x="10461" y="8250"/>
                    <a:pt x="12242" y="5519"/>
                    <a:pt x="11910" y="3716"/>
                  </a:cubicBezTo>
                  <a:cubicBezTo>
                    <a:pt x="11578" y="1881"/>
                    <a:pt x="9367" y="2190"/>
                    <a:pt x="7929" y="1969"/>
                  </a:cubicBezTo>
                  <a:cubicBezTo>
                    <a:pt x="5264" y="1549"/>
                    <a:pt x="2644" y="897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53"/>
            <p:cNvSpPr/>
            <p:nvPr/>
          </p:nvSpPr>
          <p:spPr>
            <a:xfrm>
              <a:off x="-7580862" y="5533725"/>
              <a:ext cx="64700" cy="92875"/>
            </a:xfrm>
            <a:custGeom>
              <a:avLst/>
              <a:gdLst/>
              <a:ahLst/>
              <a:cxnLst/>
              <a:rect l="l" t="t" r="r" b="b"/>
              <a:pathLst>
                <a:path w="2588" h="3715" extrusionOk="0">
                  <a:moveTo>
                    <a:pt x="1449" y="1"/>
                  </a:moveTo>
                  <a:cubicBezTo>
                    <a:pt x="1146" y="1"/>
                    <a:pt x="831" y="180"/>
                    <a:pt x="609" y="466"/>
                  </a:cubicBezTo>
                  <a:cubicBezTo>
                    <a:pt x="0" y="1240"/>
                    <a:pt x="56" y="2644"/>
                    <a:pt x="708" y="3374"/>
                  </a:cubicBezTo>
                  <a:cubicBezTo>
                    <a:pt x="903" y="3594"/>
                    <a:pt x="1183" y="3715"/>
                    <a:pt x="1455" y="3715"/>
                  </a:cubicBezTo>
                  <a:cubicBezTo>
                    <a:pt x="1770" y="3715"/>
                    <a:pt x="2075" y="3553"/>
                    <a:pt x="2223" y="3197"/>
                  </a:cubicBezTo>
                  <a:cubicBezTo>
                    <a:pt x="2588" y="2345"/>
                    <a:pt x="2577" y="1372"/>
                    <a:pt x="2190" y="532"/>
                  </a:cubicBezTo>
                  <a:cubicBezTo>
                    <a:pt x="2008" y="158"/>
                    <a:pt x="1733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53"/>
            <p:cNvSpPr/>
            <p:nvPr/>
          </p:nvSpPr>
          <p:spPr>
            <a:xfrm>
              <a:off x="-7310237" y="5562750"/>
              <a:ext cx="124900" cy="62975"/>
            </a:xfrm>
            <a:custGeom>
              <a:avLst/>
              <a:gdLst/>
              <a:ahLst/>
              <a:cxnLst/>
              <a:rect l="l" t="t" r="r" b="b"/>
              <a:pathLst>
                <a:path w="4996" h="2519" extrusionOk="0">
                  <a:moveTo>
                    <a:pt x="3788" y="0"/>
                  </a:moveTo>
                  <a:cubicBezTo>
                    <a:pt x="2666" y="0"/>
                    <a:pt x="1560" y="309"/>
                    <a:pt x="598" y="886"/>
                  </a:cubicBezTo>
                  <a:cubicBezTo>
                    <a:pt x="200" y="1140"/>
                    <a:pt x="1" y="1582"/>
                    <a:pt x="211" y="2036"/>
                  </a:cubicBezTo>
                  <a:cubicBezTo>
                    <a:pt x="348" y="2309"/>
                    <a:pt x="683" y="2518"/>
                    <a:pt x="1005" y="2518"/>
                  </a:cubicBezTo>
                  <a:cubicBezTo>
                    <a:pt x="1126" y="2518"/>
                    <a:pt x="1244" y="2489"/>
                    <a:pt x="1350" y="2423"/>
                  </a:cubicBezTo>
                  <a:cubicBezTo>
                    <a:pt x="2080" y="1947"/>
                    <a:pt x="2920" y="1704"/>
                    <a:pt x="3783" y="1704"/>
                  </a:cubicBezTo>
                  <a:cubicBezTo>
                    <a:pt x="3786" y="1704"/>
                    <a:pt x="3790" y="1704"/>
                    <a:pt x="3793" y="1704"/>
                  </a:cubicBezTo>
                  <a:cubicBezTo>
                    <a:pt x="4878" y="1704"/>
                    <a:pt x="4995" y="12"/>
                    <a:pt x="3904" y="1"/>
                  </a:cubicBezTo>
                  <a:cubicBezTo>
                    <a:pt x="3865" y="0"/>
                    <a:pt x="3827" y="0"/>
                    <a:pt x="3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53"/>
            <p:cNvSpPr/>
            <p:nvPr/>
          </p:nvSpPr>
          <p:spPr>
            <a:xfrm>
              <a:off x="-7469187" y="5564375"/>
              <a:ext cx="63175" cy="156350"/>
            </a:xfrm>
            <a:custGeom>
              <a:avLst/>
              <a:gdLst/>
              <a:ahLst/>
              <a:cxnLst/>
              <a:rect l="l" t="t" r="r" b="b"/>
              <a:pathLst>
                <a:path w="2527" h="6254" extrusionOk="0">
                  <a:moveTo>
                    <a:pt x="1448" y="0"/>
                  </a:moveTo>
                  <a:cubicBezTo>
                    <a:pt x="1135" y="0"/>
                    <a:pt x="826" y="163"/>
                    <a:pt x="686" y="544"/>
                  </a:cubicBezTo>
                  <a:cubicBezTo>
                    <a:pt x="67" y="2170"/>
                    <a:pt x="1" y="3950"/>
                    <a:pt x="487" y="5609"/>
                  </a:cubicBezTo>
                  <a:cubicBezTo>
                    <a:pt x="614" y="6055"/>
                    <a:pt x="988" y="6253"/>
                    <a:pt x="1352" y="6253"/>
                  </a:cubicBezTo>
                  <a:cubicBezTo>
                    <a:pt x="1847" y="6253"/>
                    <a:pt x="2324" y="5888"/>
                    <a:pt x="2146" y="5277"/>
                  </a:cubicBezTo>
                  <a:cubicBezTo>
                    <a:pt x="1737" y="3917"/>
                    <a:pt x="1781" y="2446"/>
                    <a:pt x="2290" y="1119"/>
                  </a:cubicBezTo>
                  <a:cubicBezTo>
                    <a:pt x="2526" y="466"/>
                    <a:pt x="1980" y="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53"/>
            <p:cNvSpPr/>
            <p:nvPr/>
          </p:nvSpPr>
          <p:spPr>
            <a:xfrm>
              <a:off x="-7466837" y="5695250"/>
              <a:ext cx="223525" cy="161450"/>
            </a:xfrm>
            <a:custGeom>
              <a:avLst/>
              <a:gdLst/>
              <a:ahLst/>
              <a:cxnLst/>
              <a:rect l="l" t="t" r="r" b="b"/>
              <a:pathLst>
                <a:path w="8941" h="6458" extrusionOk="0">
                  <a:moveTo>
                    <a:pt x="6994" y="1"/>
                  </a:moveTo>
                  <a:cubicBezTo>
                    <a:pt x="6742" y="1"/>
                    <a:pt x="6487" y="85"/>
                    <a:pt x="6276" y="285"/>
                  </a:cubicBezTo>
                  <a:cubicBezTo>
                    <a:pt x="4883" y="1612"/>
                    <a:pt x="3058" y="2397"/>
                    <a:pt x="1001" y="2618"/>
                  </a:cubicBezTo>
                  <a:cubicBezTo>
                    <a:pt x="0" y="2731"/>
                    <a:pt x="3341" y="6458"/>
                    <a:pt x="5529" y="6458"/>
                  </a:cubicBezTo>
                  <a:cubicBezTo>
                    <a:pt x="5710" y="6458"/>
                    <a:pt x="5882" y="6433"/>
                    <a:pt x="6044" y="6378"/>
                  </a:cubicBezTo>
                  <a:cubicBezTo>
                    <a:pt x="8797" y="5438"/>
                    <a:pt x="8941" y="2994"/>
                    <a:pt x="8067" y="860"/>
                  </a:cubicBezTo>
                  <a:cubicBezTo>
                    <a:pt x="8075" y="404"/>
                    <a:pt x="7545" y="1"/>
                    <a:pt x="6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53"/>
            <p:cNvSpPr/>
            <p:nvPr/>
          </p:nvSpPr>
          <p:spPr>
            <a:xfrm>
              <a:off x="-7093787" y="4744325"/>
              <a:ext cx="451175" cy="462700"/>
            </a:xfrm>
            <a:custGeom>
              <a:avLst/>
              <a:gdLst/>
              <a:ahLst/>
              <a:cxnLst/>
              <a:rect l="l" t="t" r="r" b="b"/>
              <a:pathLst>
                <a:path w="18047" h="18508" extrusionOk="0">
                  <a:moveTo>
                    <a:pt x="8149" y="0"/>
                  </a:moveTo>
                  <a:cubicBezTo>
                    <a:pt x="7780" y="0"/>
                    <a:pt x="7408" y="24"/>
                    <a:pt x="7034" y="74"/>
                  </a:cubicBezTo>
                  <a:cubicBezTo>
                    <a:pt x="3528" y="539"/>
                    <a:pt x="1029" y="3082"/>
                    <a:pt x="521" y="6554"/>
                  </a:cubicBezTo>
                  <a:cubicBezTo>
                    <a:pt x="1" y="10103"/>
                    <a:pt x="1295" y="14593"/>
                    <a:pt x="4203" y="16871"/>
                  </a:cubicBezTo>
                  <a:cubicBezTo>
                    <a:pt x="5561" y="17937"/>
                    <a:pt x="7228" y="18508"/>
                    <a:pt x="8937" y="18508"/>
                  </a:cubicBezTo>
                  <a:cubicBezTo>
                    <a:pt x="9300" y="18508"/>
                    <a:pt x="9665" y="18482"/>
                    <a:pt x="10030" y="18430"/>
                  </a:cubicBezTo>
                  <a:cubicBezTo>
                    <a:pt x="14873" y="17711"/>
                    <a:pt x="18047" y="13111"/>
                    <a:pt x="17383" y="8345"/>
                  </a:cubicBezTo>
                  <a:cubicBezTo>
                    <a:pt x="16749" y="3789"/>
                    <a:pt x="12757" y="0"/>
                    <a:pt x="8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53"/>
            <p:cNvSpPr/>
            <p:nvPr/>
          </p:nvSpPr>
          <p:spPr>
            <a:xfrm>
              <a:off x="-7059487" y="4786950"/>
              <a:ext cx="369900" cy="377000"/>
            </a:xfrm>
            <a:custGeom>
              <a:avLst/>
              <a:gdLst/>
              <a:ahLst/>
              <a:cxnLst/>
              <a:rect l="l" t="t" r="r" b="b"/>
              <a:pathLst>
                <a:path w="14796" h="15080" extrusionOk="0">
                  <a:moveTo>
                    <a:pt x="6709" y="1"/>
                  </a:moveTo>
                  <a:cubicBezTo>
                    <a:pt x="4786" y="1"/>
                    <a:pt x="2956" y="867"/>
                    <a:pt x="1736" y="2383"/>
                  </a:cubicBezTo>
                  <a:cubicBezTo>
                    <a:pt x="265" y="4230"/>
                    <a:pt x="0" y="5921"/>
                    <a:pt x="553" y="8188"/>
                  </a:cubicBezTo>
                  <a:cubicBezTo>
                    <a:pt x="1051" y="10212"/>
                    <a:pt x="2046" y="12202"/>
                    <a:pt x="3649" y="13562"/>
                  </a:cubicBezTo>
                  <a:cubicBezTo>
                    <a:pt x="4774" y="14514"/>
                    <a:pt x="6216" y="15080"/>
                    <a:pt x="7675" y="15080"/>
                  </a:cubicBezTo>
                  <a:cubicBezTo>
                    <a:pt x="8081" y="15080"/>
                    <a:pt x="8488" y="15036"/>
                    <a:pt x="8890" y="14944"/>
                  </a:cubicBezTo>
                  <a:cubicBezTo>
                    <a:pt x="12528" y="14137"/>
                    <a:pt x="14795" y="10621"/>
                    <a:pt x="14342" y="6983"/>
                  </a:cubicBezTo>
                  <a:cubicBezTo>
                    <a:pt x="13866" y="3279"/>
                    <a:pt x="10770" y="138"/>
                    <a:pt x="6955" y="6"/>
                  </a:cubicBezTo>
                  <a:cubicBezTo>
                    <a:pt x="6873" y="3"/>
                    <a:pt x="6791" y="1"/>
                    <a:pt x="6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53"/>
            <p:cNvSpPr/>
            <p:nvPr/>
          </p:nvSpPr>
          <p:spPr>
            <a:xfrm>
              <a:off x="-7171187" y="4883775"/>
              <a:ext cx="361900" cy="381250"/>
            </a:xfrm>
            <a:custGeom>
              <a:avLst/>
              <a:gdLst/>
              <a:ahLst/>
              <a:cxnLst/>
              <a:rect l="l" t="t" r="r" b="b"/>
              <a:pathLst>
                <a:path w="14476" h="15250" extrusionOk="0">
                  <a:moveTo>
                    <a:pt x="4296" y="1"/>
                  </a:moveTo>
                  <a:cubicBezTo>
                    <a:pt x="2418" y="1"/>
                    <a:pt x="404" y="1418"/>
                    <a:pt x="156" y="3342"/>
                  </a:cubicBezTo>
                  <a:cubicBezTo>
                    <a:pt x="1" y="4525"/>
                    <a:pt x="498" y="5543"/>
                    <a:pt x="985" y="6571"/>
                  </a:cubicBezTo>
                  <a:cubicBezTo>
                    <a:pt x="1217" y="7058"/>
                    <a:pt x="1471" y="7533"/>
                    <a:pt x="1737" y="8009"/>
                  </a:cubicBezTo>
                  <a:cubicBezTo>
                    <a:pt x="2279" y="8982"/>
                    <a:pt x="2909" y="9921"/>
                    <a:pt x="3606" y="10806"/>
                  </a:cubicBezTo>
                  <a:cubicBezTo>
                    <a:pt x="4944" y="12498"/>
                    <a:pt x="6613" y="14057"/>
                    <a:pt x="8648" y="14842"/>
                  </a:cubicBezTo>
                  <a:cubicBezTo>
                    <a:pt x="8924" y="14953"/>
                    <a:pt x="9212" y="15041"/>
                    <a:pt x="9499" y="15119"/>
                  </a:cubicBezTo>
                  <a:cubicBezTo>
                    <a:pt x="9842" y="15206"/>
                    <a:pt x="10185" y="15250"/>
                    <a:pt x="10520" y="15250"/>
                  </a:cubicBezTo>
                  <a:cubicBezTo>
                    <a:pt x="11750" y="15250"/>
                    <a:pt x="12877" y="14662"/>
                    <a:pt x="13546" y="13515"/>
                  </a:cubicBezTo>
                  <a:cubicBezTo>
                    <a:pt x="14475" y="11901"/>
                    <a:pt x="14121" y="9988"/>
                    <a:pt x="13469" y="8340"/>
                  </a:cubicBezTo>
                  <a:cubicBezTo>
                    <a:pt x="12076" y="4813"/>
                    <a:pt x="8604" y="158"/>
                    <a:pt x="4424" y="3"/>
                  </a:cubicBezTo>
                  <a:cubicBezTo>
                    <a:pt x="4381" y="1"/>
                    <a:pt x="4339" y="1"/>
                    <a:pt x="4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53"/>
            <p:cNvSpPr/>
            <p:nvPr/>
          </p:nvSpPr>
          <p:spPr>
            <a:xfrm>
              <a:off x="-7155487" y="4918825"/>
              <a:ext cx="307000" cy="311800"/>
            </a:xfrm>
            <a:custGeom>
              <a:avLst/>
              <a:gdLst/>
              <a:ahLst/>
              <a:cxnLst/>
              <a:rect l="l" t="t" r="r" b="b"/>
              <a:pathLst>
                <a:path w="12280" h="12472" extrusionOk="0">
                  <a:moveTo>
                    <a:pt x="3709" y="0"/>
                  </a:moveTo>
                  <a:cubicBezTo>
                    <a:pt x="1921" y="0"/>
                    <a:pt x="0" y="1542"/>
                    <a:pt x="1695" y="4705"/>
                  </a:cubicBezTo>
                  <a:cubicBezTo>
                    <a:pt x="2701" y="6794"/>
                    <a:pt x="4117" y="8674"/>
                    <a:pt x="5841" y="10233"/>
                  </a:cubicBezTo>
                  <a:cubicBezTo>
                    <a:pt x="6859" y="11140"/>
                    <a:pt x="8274" y="12379"/>
                    <a:pt x="9712" y="12467"/>
                  </a:cubicBezTo>
                  <a:cubicBezTo>
                    <a:pt x="9768" y="12470"/>
                    <a:pt x="9823" y="12472"/>
                    <a:pt x="9877" y="12472"/>
                  </a:cubicBezTo>
                  <a:cubicBezTo>
                    <a:pt x="11786" y="12472"/>
                    <a:pt x="12280" y="10411"/>
                    <a:pt x="11990" y="8851"/>
                  </a:cubicBezTo>
                  <a:cubicBezTo>
                    <a:pt x="11459" y="6087"/>
                    <a:pt x="9446" y="3378"/>
                    <a:pt x="7312" y="1642"/>
                  </a:cubicBezTo>
                  <a:cubicBezTo>
                    <a:pt x="6383" y="890"/>
                    <a:pt x="5322" y="182"/>
                    <a:pt x="4117" y="27"/>
                  </a:cubicBezTo>
                  <a:cubicBezTo>
                    <a:pt x="3983" y="9"/>
                    <a:pt x="3846" y="0"/>
                    <a:pt x="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-7917012" y="4879625"/>
              <a:ext cx="963150" cy="790375"/>
            </a:xfrm>
            <a:custGeom>
              <a:avLst/>
              <a:gdLst/>
              <a:ahLst/>
              <a:cxnLst/>
              <a:rect l="l" t="t" r="r" b="b"/>
              <a:pathLst>
                <a:path w="38526" h="31615" extrusionOk="0">
                  <a:moveTo>
                    <a:pt x="24122" y="0"/>
                  </a:moveTo>
                  <a:cubicBezTo>
                    <a:pt x="21122" y="0"/>
                    <a:pt x="18106" y="693"/>
                    <a:pt x="15393" y="1927"/>
                  </a:cubicBezTo>
                  <a:cubicBezTo>
                    <a:pt x="14375" y="2391"/>
                    <a:pt x="13391" y="2933"/>
                    <a:pt x="12462" y="3552"/>
                  </a:cubicBezTo>
                  <a:cubicBezTo>
                    <a:pt x="8084" y="6472"/>
                    <a:pt x="4357" y="10596"/>
                    <a:pt x="2300" y="15461"/>
                  </a:cubicBezTo>
                  <a:cubicBezTo>
                    <a:pt x="0" y="20891"/>
                    <a:pt x="2146" y="26220"/>
                    <a:pt x="4766" y="31086"/>
                  </a:cubicBezTo>
                  <a:cubicBezTo>
                    <a:pt x="4968" y="31464"/>
                    <a:pt x="5184" y="31615"/>
                    <a:pt x="5393" y="31615"/>
                  </a:cubicBezTo>
                  <a:cubicBezTo>
                    <a:pt x="6009" y="31615"/>
                    <a:pt x="6563" y="30312"/>
                    <a:pt x="6513" y="29693"/>
                  </a:cubicBezTo>
                  <a:cubicBezTo>
                    <a:pt x="6325" y="26862"/>
                    <a:pt x="6502" y="24009"/>
                    <a:pt x="7044" y="21233"/>
                  </a:cubicBezTo>
                  <a:cubicBezTo>
                    <a:pt x="7265" y="20017"/>
                    <a:pt x="7343" y="19641"/>
                    <a:pt x="8636" y="19542"/>
                  </a:cubicBezTo>
                  <a:cubicBezTo>
                    <a:pt x="10483" y="19398"/>
                    <a:pt x="12341" y="19343"/>
                    <a:pt x="14187" y="19133"/>
                  </a:cubicBezTo>
                  <a:cubicBezTo>
                    <a:pt x="17936" y="18723"/>
                    <a:pt x="21629" y="17994"/>
                    <a:pt x="25256" y="16954"/>
                  </a:cubicBezTo>
                  <a:cubicBezTo>
                    <a:pt x="27655" y="16258"/>
                    <a:pt x="30077" y="15561"/>
                    <a:pt x="32344" y="14477"/>
                  </a:cubicBezTo>
                  <a:cubicBezTo>
                    <a:pt x="33704" y="13825"/>
                    <a:pt x="34976" y="12985"/>
                    <a:pt x="36126" y="12000"/>
                  </a:cubicBezTo>
                  <a:cubicBezTo>
                    <a:pt x="36911" y="11315"/>
                    <a:pt x="37994" y="10574"/>
                    <a:pt x="38392" y="9524"/>
                  </a:cubicBezTo>
                  <a:cubicBezTo>
                    <a:pt x="38481" y="9269"/>
                    <a:pt x="38525" y="9004"/>
                    <a:pt x="38514" y="8738"/>
                  </a:cubicBezTo>
                  <a:cubicBezTo>
                    <a:pt x="38448" y="7787"/>
                    <a:pt x="37652" y="7025"/>
                    <a:pt x="37077" y="6217"/>
                  </a:cubicBezTo>
                  <a:cubicBezTo>
                    <a:pt x="36413" y="5277"/>
                    <a:pt x="35617" y="4415"/>
                    <a:pt x="34743" y="3663"/>
                  </a:cubicBezTo>
                  <a:cubicBezTo>
                    <a:pt x="33029" y="2226"/>
                    <a:pt x="31017" y="1175"/>
                    <a:pt x="28850" y="611"/>
                  </a:cubicBezTo>
                  <a:cubicBezTo>
                    <a:pt x="27310" y="196"/>
                    <a:pt x="25718" y="0"/>
                    <a:pt x="24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-7861737" y="4922475"/>
              <a:ext cx="861975" cy="639775"/>
            </a:xfrm>
            <a:custGeom>
              <a:avLst/>
              <a:gdLst/>
              <a:ahLst/>
              <a:cxnLst/>
              <a:rect l="l" t="t" r="r" b="b"/>
              <a:pathLst>
                <a:path w="34479" h="25591" extrusionOk="0">
                  <a:moveTo>
                    <a:pt x="22016" y="1"/>
                  </a:moveTo>
                  <a:cubicBezTo>
                    <a:pt x="17960" y="1"/>
                    <a:pt x="13752" y="1387"/>
                    <a:pt x="10417" y="3796"/>
                  </a:cubicBezTo>
                  <a:cubicBezTo>
                    <a:pt x="6669" y="6505"/>
                    <a:pt x="3130" y="10563"/>
                    <a:pt x="1450" y="14920"/>
                  </a:cubicBezTo>
                  <a:cubicBezTo>
                    <a:pt x="1" y="18646"/>
                    <a:pt x="974" y="22206"/>
                    <a:pt x="2544" y="25590"/>
                  </a:cubicBezTo>
                  <a:cubicBezTo>
                    <a:pt x="2577" y="22516"/>
                    <a:pt x="2987" y="19442"/>
                    <a:pt x="3772" y="16468"/>
                  </a:cubicBezTo>
                  <a:cubicBezTo>
                    <a:pt x="3873" y="16070"/>
                    <a:pt x="4161" y="15903"/>
                    <a:pt x="4469" y="15903"/>
                  </a:cubicBezTo>
                  <a:cubicBezTo>
                    <a:pt x="4699" y="15903"/>
                    <a:pt x="4940" y="15997"/>
                    <a:pt x="5121" y="16158"/>
                  </a:cubicBezTo>
                  <a:cubicBezTo>
                    <a:pt x="10539" y="16092"/>
                    <a:pt x="15935" y="15362"/>
                    <a:pt x="21187" y="13991"/>
                  </a:cubicBezTo>
                  <a:cubicBezTo>
                    <a:pt x="25754" y="12785"/>
                    <a:pt x="31592" y="11348"/>
                    <a:pt x="34423" y="7212"/>
                  </a:cubicBezTo>
                  <a:cubicBezTo>
                    <a:pt x="34445" y="7190"/>
                    <a:pt x="34456" y="7168"/>
                    <a:pt x="34479" y="7146"/>
                  </a:cubicBezTo>
                  <a:cubicBezTo>
                    <a:pt x="31879" y="2149"/>
                    <a:pt x="27065" y="1"/>
                    <a:pt x="22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53"/>
            <p:cNvSpPr/>
            <p:nvPr/>
          </p:nvSpPr>
          <p:spPr>
            <a:xfrm>
              <a:off x="-7082762" y="5082475"/>
              <a:ext cx="259100" cy="670775"/>
            </a:xfrm>
            <a:custGeom>
              <a:avLst/>
              <a:gdLst/>
              <a:ahLst/>
              <a:cxnLst/>
              <a:rect l="l" t="t" r="r" b="b"/>
              <a:pathLst>
                <a:path w="10364" h="26831" extrusionOk="0">
                  <a:moveTo>
                    <a:pt x="3258" y="0"/>
                  </a:moveTo>
                  <a:cubicBezTo>
                    <a:pt x="8" y="0"/>
                    <a:pt x="1" y="6028"/>
                    <a:pt x="135" y="8387"/>
                  </a:cubicBezTo>
                  <a:cubicBezTo>
                    <a:pt x="301" y="11605"/>
                    <a:pt x="743" y="14800"/>
                    <a:pt x="1451" y="17952"/>
                  </a:cubicBezTo>
                  <a:cubicBezTo>
                    <a:pt x="1805" y="19544"/>
                    <a:pt x="2225" y="21114"/>
                    <a:pt x="2711" y="22684"/>
                  </a:cubicBezTo>
                  <a:cubicBezTo>
                    <a:pt x="2944" y="23436"/>
                    <a:pt x="3198" y="24188"/>
                    <a:pt x="3463" y="24940"/>
                  </a:cubicBezTo>
                  <a:cubicBezTo>
                    <a:pt x="3640" y="25449"/>
                    <a:pt x="3806" y="26499"/>
                    <a:pt x="4359" y="26742"/>
                  </a:cubicBezTo>
                  <a:cubicBezTo>
                    <a:pt x="4492" y="26802"/>
                    <a:pt x="4626" y="26830"/>
                    <a:pt x="4761" y="26830"/>
                  </a:cubicBezTo>
                  <a:cubicBezTo>
                    <a:pt x="6549" y="26830"/>
                    <a:pt x="8471" y="21924"/>
                    <a:pt x="8893" y="20793"/>
                  </a:cubicBezTo>
                  <a:cubicBezTo>
                    <a:pt x="9899" y="18129"/>
                    <a:pt x="10363" y="15276"/>
                    <a:pt x="10242" y="12434"/>
                  </a:cubicBezTo>
                  <a:cubicBezTo>
                    <a:pt x="10076" y="8663"/>
                    <a:pt x="8815" y="2305"/>
                    <a:pt x="4989" y="459"/>
                  </a:cubicBezTo>
                  <a:cubicBezTo>
                    <a:pt x="4329" y="142"/>
                    <a:pt x="3756" y="0"/>
                    <a:pt x="3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-7040412" y="5132100"/>
              <a:ext cx="204850" cy="560075"/>
            </a:xfrm>
            <a:custGeom>
              <a:avLst/>
              <a:gdLst/>
              <a:ahLst/>
              <a:cxnLst/>
              <a:rect l="l" t="t" r="r" b="b"/>
              <a:pathLst>
                <a:path w="8194" h="22403" extrusionOk="0">
                  <a:moveTo>
                    <a:pt x="1657" y="0"/>
                  </a:moveTo>
                  <a:cubicBezTo>
                    <a:pt x="1159" y="0"/>
                    <a:pt x="706" y="279"/>
                    <a:pt x="398" y="1006"/>
                  </a:cubicBezTo>
                  <a:cubicBezTo>
                    <a:pt x="89" y="1747"/>
                    <a:pt x="66" y="2609"/>
                    <a:pt x="55" y="3405"/>
                  </a:cubicBezTo>
                  <a:cubicBezTo>
                    <a:pt x="0" y="5794"/>
                    <a:pt x="210" y="8204"/>
                    <a:pt x="520" y="10582"/>
                  </a:cubicBezTo>
                  <a:cubicBezTo>
                    <a:pt x="1051" y="14607"/>
                    <a:pt x="2001" y="18565"/>
                    <a:pt x="3373" y="22402"/>
                  </a:cubicBezTo>
                  <a:cubicBezTo>
                    <a:pt x="7442" y="16542"/>
                    <a:pt x="8194" y="8315"/>
                    <a:pt x="4445" y="2078"/>
                  </a:cubicBezTo>
                  <a:cubicBezTo>
                    <a:pt x="3929" y="1211"/>
                    <a:pt x="2696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13" name="Google Shape;1613;p53"/>
          <p:cNvSpPr/>
          <p:nvPr/>
        </p:nvSpPr>
        <p:spPr>
          <a:xfrm>
            <a:off x="6951768" y="1134892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4" name="Google Shape;1614;p53"/>
          <p:cNvSpPr/>
          <p:nvPr/>
        </p:nvSpPr>
        <p:spPr>
          <a:xfrm>
            <a:off x="4987194" y="4431726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5" name="Google Shape;1615;p53"/>
          <p:cNvSpPr/>
          <p:nvPr/>
        </p:nvSpPr>
        <p:spPr>
          <a:xfrm>
            <a:off x="5686804" y="632565"/>
            <a:ext cx="192621" cy="192578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>
            <a:spLocks noGrp="1"/>
          </p:cNvSpPr>
          <p:nvPr>
            <p:ph type="title"/>
          </p:nvPr>
        </p:nvSpPr>
        <p:spPr>
          <a:xfrm>
            <a:off x="1089903" y="2845625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Чоловіки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 idx="2"/>
          </p:nvPr>
        </p:nvSpPr>
        <p:spPr>
          <a:xfrm>
            <a:off x="5096697" y="2845625"/>
            <a:ext cx="2957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Жінки</a:t>
            </a:r>
            <a:endParaRPr dirty="0">
              <a:latin typeface="Comic Sans MS" pitchFamily="66" charset="0"/>
            </a:endParaRPr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1"/>
          </p:nvPr>
        </p:nvSpPr>
        <p:spPr>
          <a:xfrm>
            <a:off x="5000628" y="3500444"/>
            <a:ext cx="3214710" cy="1153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/>
                </a:solidFill>
                <a:latin typeface="Comic Sans MS" pitchFamily="66" charset="0"/>
              </a:rPr>
              <a:t>56%</a:t>
            </a:r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uk-UA" dirty="0" smtClean="0"/>
              <a:t>жінок хочуть бути коханими</a:t>
            </a:r>
            <a:r>
              <a:rPr lang="en-US" dirty="0" smtClean="0"/>
              <a:t>;</a:t>
            </a:r>
            <a:endParaRPr lang="uk-UA" dirty="0" smtClean="0"/>
          </a:p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/>
                </a:solidFill>
                <a:latin typeface="Comic Sans MS" pitchFamily="66" charset="0"/>
              </a:rPr>
              <a:t>29%</a:t>
            </a:r>
            <a:r>
              <a:rPr lang="uk-UA" dirty="0" smtClean="0"/>
              <a:t> хочуть кохати самим</a:t>
            </a:r>
            <a:r>
              <a:rPr lang="en-US" dirty="0" smtClean="0"/>
              <a:t>;</a:t>
            </a:r>
            <a:endParaRPr lang="uk-UA" dirty="0" smtClean="0"/>
          </a:p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/>
                </a:solidFill>
                <a:latin typeface="Comic Sans MS" pitchFamily="66" charset="0"/>
              </a:rPr>
              <a:t>15% </a:t>
            </a:r>
            <a:r>
              <a:rPr lang="uk-UA" dirty="0" smtClean="0"/>
              <a:t>учасниць не знають.</a:t>
            </a:r>
            <a:endParaRPr dirty="0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1089900" y="3552325"/>
            <a:ext cx="2957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Comic Sans MS" pitchFamily="66" charset="0"/>
              </a:rPr>
              <a:t>48% </a:t>
            </a:r>
            <a:r>
              <a:rPr lang="uk-UA" dirty="0" smtClean="0">
                <a:solidFill>
                  <a:schemeClr val="tx1"/>
                </a:solidFill>
              </a:rPr>
              <a:t>чоловіків надають перевагу кохати самим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uk-UA" dirty="0" smtClean="0">
              <a:solidFill>
                <a:schemeClr val="tx1"/>
              </a:solidFill>
            </a:endParaRPr>
          </a:p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Comic Sans MS" pitchFamily="66" charset="0"/>
              </a:rPr>
              <a:t>30% </a:t>
            </a:r>
            <a:r>
              <a:rPr lang="uk-UA" dirty="0" smtClean="0">
                <a:solidFill>
                  <a:schemeClr val="tx1"/>
                </a:solidFill>
              </a:rPr>
              <a:t>– бути коханими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uk-UA" dirty="0" smtClean="0">
              <a:solidFill>
                <a:schemeClr val="tx1"/>
              </a:solidFill>
            </a:endParaRPr>
          </a:p>
          <a:p>
            <a:pPr marL="0" lvl="0" indent="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Comic Sans MS" pitchFamily="66" charset="0"/>
              </a:rPr>
              <a:t>23%</a:t>
            </a:r>
            <a:r>
              <a:rPr lang="uk-UA" dirty="0" smtClean="0">
                <a:solidFill>
                  <a:schemeClr val="tx1"/>
                </a:solidFill>
              </a:rPr>
              <a:t> не вирішили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587" name="Google Shape;587;p36"/>
          <p:cNvGrpSpPr/>
          <p:nvPr/>
        </p:nvGrpSpPr>
        <p:grpSpPr>
          <a:xfrm>
            <a:off x="1936326" y="522671"/>
            <a:ext cx="1264554" cy="2155225"/>
            <a:chOff x="-9745637" y="-77937"/>
            <a:chExt cx="1750975" cy="2984250"/>
          </a:xfrm>
        </p:grpSpPr>
        <p:sp>
          <p:nvSpPr>
            <p:cNvPr id="588" name="Google Shape;588;p36"/>
            <p:cNvSpPr/>
            <p:nvPr/>
          </p:nvSpPr>
          <p:spPr>
            <a:xfrm>
              <a:off x="-8929587" y="5563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-9525062" y="1221613"/>
              <a:ext cx="1223825" cy="1684700"/>
            </a:xfrm>
            <a:custGeom>
              <a:avLst/>
              <a:gdLst/>
              <a:ahLst/>
              <a:cxnLst/>
              <a:rect l="l" t="t" r="r" b="b"/>
              <a:pathLst>
                <a:path w="48953" h="67388" extrusionOk="0">
                  <a:moveTo>
                    <a:pt x="29324" y="0"/>
                  </a:moveTo>
                  <a:cubicBezTo>
                    <a:pt x="24561" y="0"/>
                    <a:pt x="19758" y="744"/>
                    <a:pt x="15249" y="1793"/>
                  </a:cubicBezTo>
                  <a:cubicBezTo>
                    <a:pt x="13248" y="2258"/>
                    <a:pt x="11059" y="2578"/>
                    <a:pt x="9223" y="3563"/>
                  </a:cubicBezTo>
                  <a:cubicBezTo>
                    <a:pt x="5928" y="5321"/>
                    <a:pt x="4380" y="9224"/>
                    <a:pt x="3396" y="12619"/>
                  </a:cubicBezTo>
                  <a:cubicBezTo>
                    <a:pt x="2091" y="17141"/>
                    <a:pt x="1693" y="21929"/>
                    <a:pt x="1239" y="26596"/>
                  </a:cubicBezTo>
                  <a:cubicBezTo>
                    <a:pt x="753" y="31737"/>
                    <a:pt x="421" y="36879"/>
                    <a:pt x="244" y="42043"/>
                  </a:cubicBezTo>
                  <a:cubicBezTo>
                    <a:pt x="101" y="46466"/>
                    <a:pt x="1" y="50889"/>
                    <a:pt x="123" y="55312"/>
                  </a:cubicBezTo>
                  <a:cubicBezTo>
                    <a:pt x="178" y="57523"/>
                    <a:pt x="288" y="59735"/>
                    <a:pt x="465" y="61935"/>
                  </a:cubicBezTo>
                  <a:cubicBezTo>
                    <a:pt x="554" y="62975"/>
                    <a:pt x="211" y="64468"/>
                    <a:pt x="952" y="65308"/>
                  </a:cubicBezTo>
                  <a:cubicBezTo>
                    <a:pt x="2456" y="67000"/>
                    <a:pt x="5397" y="66580"/>
                    <a:pt x="7410" y="66734"/>
                  </a:cubicBezTo>
                  <a:cubicBezTo>
                    <a:pt x="11786" y="67079"/>
                    <a:pt x="16120" y="67388"/>
                    <a:pt x="20489" y="67388"/>
                  </a:cubicBezTo>
                  <a:cubicBezTo>
                    <a:pt x="22003" y="67388"/>
                    <a:pt x="23521" y="67351"/>
                    <a:pt x="25046" y="67265"/>
                  </a:cubicBezTo>
                  <a:cubicBezTo>
                    <a:pt x="31891" y="66878"/>
                    <a:pt x="38935" y="65938"/>
                    <a:pt x="45580" y="64191"/>
                  </a:cubicBezTo>
                  <a:cubicBezTo>
                    <a:pt x="46896" y="63848"/>
                    <a:pt x="47737" y="63351"/>
                    <a:pt x="48245" y="62632"/>
                  </a:cubicBezTo>
                  <a:cubicBezTo>
                    <a:pt x="48798" y="61836"/>
                    <a:pt x="48953" y="60763"/>
                    <a:pt x="48909" y="59315"/>
                  </a:cubicBezTo>
                  <a:cubicBezTo>
                    <a:pt x="48875" y="57988"/>
                    <a:pt x="48853" y="56672"/>
                    <a:pt x="48831" y="55345"/>
                  </a:cubicBezTo>
                  <a:cubicBezTo>
                    <a:pt x="48721" y="46145"/>
                    <a:pt x="48157" y="36956"/>
                    <a:pt x="47139" y="27801"/>
                  </a:cubicBezTo>
                  <a:cubicBezTo>
                    <a:pt x="46620" y="23223"/>
                    <a:pt x="46001" y="18667"/>
                    <a:pt x="45271" y="14112"/>
                  </a:cubicBezTo>
                  <a:cubicBezTo>
                    <a:pt x="44762" y="10960"/>
                    <a:pt x="44298" y="7610"/>
                    <a:pt x="42606" y="4834"/>
                  </a:cubicBezTo>
                  <a:cubicBezTo>
                    <a:pt x="40947" y="2114"/>
                    <a:pt x="38249" y="854"/>
                    <a:pt x="35175" y="411"/>
                  </a:cubicBezTo>
                  <a:cubicBezTo>
                    <a:pt x="33247" y="127"/>
                    <a:pt x="31289" y="0"/>
                    <a:pt x="2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9481087" y="1260988"/>
              <a:ext cx="1133700" cy="1593675"/>
            </a:xfrm>
            <a:custGeom>
              <a:avLst/>
              <a:gdLst/>
              <a:ahLst/>
              <a:cxnLst/>
              <a:rect l="l" t="t" r="r" b="b"/>
              <a:pathLst>
                <a:path w="45348" h="63747" extrusionOk="0">
                  <a:moveTo>
                    <a:pt x="26833" y="1"/>
                  </a:moveTo>
                  <a:cubicBezTo>
                    <a:pt x="21139" y="1"/>
                    <a:pt x="15436" y="1236"/>
                    <a:pt x="9996" y="2894"/>
                  </a:cubicBezTo>
                  <a:cubicBezTo>
                    <a:pt x="5761" y="4177"/>
                    <a:pt x="4103" y="8478"/>
                    <a:pt x="3096" y="12426"/>
                  </a:cubicBezTo>
                  <a:cubicBezTo>
                    <a:pt x="1294" y="19481"/>
                    <a:pt x="962" y="27088"/>
                    <a:pt x="531" y="34331"/>
                  </a:cubicBezTo>
                  <a:cubicBezTo>
                    <a:pt x="0" y="43254"/>
                    <a:pt x="144" y="52145"/>
                    <a:pt x="365" y="61079"/>
                  </a:cubicBezTo>
                  <a:cubicBezTo>
                    <a:pt x="354" y="61378"/>
                    <a:pt x="409" y="61676"/>
                    <a:pt x="509" y="61964"/>
                  </a:cubicBezTo>
                  <a:cubicBezTo>
                    <a:pt x="531" y="62030"/>
                    <a:pt x="564" y="62096"/>
                    <a:pt x="608" y="62152"/>
                  </a:cubicBezTo>
                  <a:cubicBezTo>
                    <a:pt x="741" y="62296"/>
                    <a:pt x="907" y="62417"/>
                    <a:pt x="1106" y="62472"/>
                  </a:cubicBezTo>
                  <a:cubicBezTo>
                    <a:pt x="2466" y="63070"/>
                    <a:pt x="4910" y="62959"/>
                    <a:pt x="6425" y="63136"/>
                  </a:cubicBezTo>
                  <a:cubicBezTo>
                    <a:pt x="8293" y="63335"/>
                    <a:pt x="10173" y="63501"/>
                    <a:pt x="12053" y="63600"/>
                  </a:cubicBezTo>
                  <a:cubicBezTo>
                    <a:pt x="13883" y="63697"/>
                    <a:pt x="15713" y="63747"/>
                    <a:pt x="17544" y="63747"/>
                  </a:cubicBezTo>
                  <a:cubicBezTo>
                    <a:pt x="19473" y="63747"/>
                    <a:pt x="21402" y="63692"/>
                    <a:pt x="23332" y="63578"/>
                  </a:cubicBezTo>
                  <a:cubicBezTo>
                    <a:pt x="27080" y="63346"/>
                    <a:pt x="30818" y="62915"/>
                    <a:pt x="34522" y="62273"/>
                  </a:cubicBezTo>
                  <a:cubicBezTo>
                    <a:pt x="36313" y="61964"/>
                    <a:pt x="38105" y="61654"/>
                    <a:pt x="39885" y="61300"/>
                  </a:cubicBezTo>
                  <a:cubicBezTo>
                    <a:pt x="41013" y="61079"/>
                    <a:pt x="45347" y="60747"/>
                    <a:pt x="45336" y="59233"/>
                  </a:cubicBezTo>
                  <a:cubicBezTo>
                    <a:pt x="45292" y="50995"/>
                    <a:pt x="45071" y="42768"/>
                    <a:pt x="44396" y="34552"/>
                  </a:cubicBezTo>
                  <a:cubicBezTo>
                    <a:pt x="43700" y="26104"/>
                    <a:pt x="42870" y="17479"/>
                    <a:pt x="41112" y="9164"/>
                  </a:cubicBezTo>
                  <a:cubicBezTo>
                    <a:pt x="40305" y="5294"/>
                    <a:pt x="38613" y="1766"/>
                    <a:pt x="34445" y="816"/>
                  </a:cubicBezTo>
                  <a:cubicBezTo>
                    <a:pt x="31926" y="248"/>
                    <a:pt x="29380" y="1"/>
                    <a:pt x="26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463962" y="1990163"/>
              <a:ext cx="1085050" cy="90050"/>
            </a:xfrm>
            <a:custGeom>
              <a:avLst/>
              <a:gdLst/>
              <a:ahLst/>
              <a:cxnLst/>
              <a:rect l="l" t="t" r="r" b="b"/>
              <a:pathLst>
                <a:path w="43402" h="3602" extrusionOk="0">
                  <a:moveTo>
                    <a:pt x="43247" y="0"/>
                  </a:moveTo>
                  <a:cubicBezTo>
                    <a:pt x="34818" y="1266"/>
                    <a:pt x="26316" y="1896"/>
                    <a:pt x="17811" y="1896"/>
                  </a:cubicBezTo>
                  <a:cubicBezTo>
                    <a:pt x="11901" y="1896"/>
                    <a:pt x="5990" y="1592"/>
                    <a:pt x="100" y="984"/>
                  </a:cubicBezTo>
                  <a:cubicBezTo>
                    <a:pt x="67" y="1548"/>
                    <a:pt x="34" y="2112"/>
                    <a:pt x="1" y="2676"/>
                  </a:cubicBezTo>
                  <a:cubicBezTo>
                    <a:pt x="5936" y="3294"/>
                    <a:pt x="11891" y="3602"/>
                    <a:pt x="17845" y="3602"/>
                  </a:cubicBezTo>
                  <a:cubicBezTo>
                    <a:pt x="26389" y="3602"/>
                    <a:pt x="34930" y="2967"/>
                    <a:pt x="43402" y="1703"/>
                  </a:cubicBezTo>
                  <a:cubicBezTo>
                    <a:pt x="43346" y="1139"/>
                    <a:pt x="43302" y="564"/>
                    <a:pt x="43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9456762" y="1856363"/>
              <a:ext cx="1064875" cy="104725"/>
            </a:xfrm>
            <a:custGeom>
              <a:avLst/>
              <a:gdLst/>
              <a:ahLst/>
              <a:cxnLst/>
              <a:rect l="l" t="t" r="r" b="b"/>
              <a:pathLst>
                <a:path w="42595" h="4189" extrusionOk="0">
                  <a:moveTo>
                    <a:pt x="42406" y="0"/>
                  </a:moveTo>
                  <a:cubicBezTo>
                    <a:pt x="33235" y="1658"/>
                    <a:pt x="23940" y="2489"/>
                    <a:pt x="14637" y="2489"/>
                  </a:cubicBezTo>
                  <a:cubicBezTo>
                    <a:pt x="9795" y="2489"/>
                    <a:pt x="4951" y="2264"/>
                    <a:pt x="122" y="1814"/>
                  </a:cubicBezTo>
                  <a:cubicBezTo>
                    <a:pt x="78" y="2378"/>
                    <a:pt x="33" y="2942"/>
                    <a:pt x="0" y="3505"/>
                  </a:cubicBezTo>
                  <a:cubicBezTo>
                    <a:pt x="4877" y="3961"/>
                    <a:pt x="9767" y="4188"/>
                    <a:pt x="14656" y="4188"/>
                  </a:cubicBezTo>
                  <a:cubicBezTo>
                    <a:pt x="24013" y="4188"/>
                    <a:pt x="33363" y="3355"/>
                    <a:pt x="42594" y="1692"/>
                  </a:cubicBezTo>
                  <a:cubicBezTo>
                    <a:pt x="42539" y="1128"/>
                    <a:pt x="42472" y="564"/>
                    <a:pt x="4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9472812" y="2095188"/>
              <a:ext cx="1104975" cy="132425"/>
            </a:xfrm>
            <a:custGeom>
              <a:avLst/>
              <a:gdLst/>
              <a:ahLst/>
              <a:cxnLst/>
              <a:rect l="l" t="t" r="r" b="b"/>
              <a:pathLst>
                <a:path w="44199" h="5297" extrusionOk="0">
                  <a:moveTo>
                    <a:pt x="43955" y="1"/>
                  </a:moveTo>
                  <a:cubicBezTo>
                    <a:pt x="31976" y="1543"/>
                    <a:pt x="19906" y="2317"/>
                    <a:pt x="7827" y="2317"/>
                  </a:cubicBezTo>
                  <a:cubicBezTo>
                    <a:pt x="5266" y="2317"/>
                    <a:pt x="2705" y="2282"/>
                    <a:pt x="145" y="2212"/>
                  </a:cubicBezTo>
                  <a:cubicBezTo>
                    <a:pt x="89" y="3208"/>
                    <a:pt x="45" y="4203"/>
                    <a:pt x="1" y="5198"/>
                  </a:cubicBezTo>
                  <a:cubicBezTo>
                    <a:pt x="2513" y="5264"/>
                    <a:pt x="5025" y="5297"/>
                    <a:pt x="7536" y="5297"/>
                  </a:cubicBezTo>
                  <a:cubicBezTo>
                    <a:pt x="19794" y="5297"/>
                    <a:pt x="32038" y="4513"/>
                    <a:pt x="44198" y="2953"/>
                  </a:cubicBezTo>
                  <a:cubicBezTo>
                    <a:pt x="44154" y="2367"/>
                    <a:pt x="44110" y="1770"/>
                    <a:pt x="44054" y="1184"/>
                  </a:cubicBezTo>
                  <a:cubicBezTo>
                    <a:pt x="44021" y="797"/>
                    <a:pt x="43988" y="399"/>
                    <a:pt x="4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9318837" y="1106088"/>
              <a:ext cx="769650" cy="727300"/>
            </a:xfrm>
            <a:custGeom>
              <a:avLst/>
              <a:gdLst/>
              <a:ahLst/>
              <a:cxnLst/>
              <a:rect l="l" t="t" r="r" b="b"/>
              <a:pathLst>
                <a:path w="30786" h="29092" extrusionOk="0">
                  <a:moveTo>
                    <a:pt x="15309" y="0"/>
                  </a:moveTo>
                  <a:cubicBezTo>
                    <a:pt x="14903" y="0"/>
                    <a:pt x="14492" y="15"/>
                    <a:pt x="14077" y="45"/>
                  </a:cubicBezTo>
                  <a:cubicBezTo>
                    <a:pt x="8537" y="443"/>
                    <a:pt x="3108" y="2445"/>
                    <a:pt x="1626" y="8305"/>
                  </a:cubicBezTo>
                  <a:cubicBezTo>
                    <a:pt x="1" y="14697"/>
                    <a:pt x="963" y="22127"/>
                    <a:pt x="2400" y="28463"/>
                  </a:cubicBezTo>
                  <a:cubicBezTo>
                    <a:pt x="2485" y="28846"/>
                    <a:pt x="2874" y="29092"/>
                    <a:pt x="3250" y="29092"/>
                  </a:cubicBezTo>
                  <a:cubicBezTo>
                    <a:pt x="3461" y="29092"/>
                    <a:pt x="3669" y="29014"/>
                    <a:pt x="3816" y="28839"/>
                  </a:cubicBezTo>
                  <a:cubicBezTo>
                    <a:pt x="5386" y="27004"/>
                    <a:pt x="7586" y="25765"/>
                    <a:pt x="9997" y="25544"/>
                  </a:cubicBezTo>
                  <a:cubicBezTo>
                    <a:pt x="10240" y="25524"/>
                    <a:pt x="10485" y="25515"/>
                    <a:pt x="10729" y="25515"/>
                  </a:cubicBezTo>
                  <a:cubicBezTo>
                    <a:pt x="11728" y="25515"/>
                    <a:pt x="12728" y="25677"/>
                    <a:pt x="13679" y="25997"/>
                  </a:cubicBezTo>
                  <a:cubicBezTo>
                    <a:pt x="14881" y="26409"/>
                    <a:pt x="15578" y="27235"/>
                    <a:pt x="16556" y="27235"/>
                  </a:cubicBezTo>
                  <a:cubicBezTo>
                    <a:pt x="16865" y="27235"/>
                    <a:pt x="17203" y="27153"/>
                    <a:pt x="17594" y="26948"/>
                  </a:cubicBezTo>
                  <a:cubicBezTo>
                    <a:pt x="18755" y="26340"/>
                    <a:pt x="19805" y="25588"/>
                    <a:pt x="21032" y="25102"/>
                  </a:cubicBezTo>
                  <a:cubicBezTo>
                    <a:pt x="21954" y="24742"/>
                    <a:pt x="22934" y="24504"/>
                    <a:pt x="23854" y="24504"/>
                  </a:cubicBezTo>
                  <a:cubicBezTo>
                    <a:pt x="25339" y="24504"/>
                    <a:pt x="26666" y="25125"/>
                    <a:pt x="27335" y="26860"/>
                  </a:cubicBezTo>
                  <a:cubicBezTo>
                    <a:pt x="27478" y="27223"/>
                    <a:pt x="27907" y="27465"/>
                    <a:pt x="28293" y="27465"/>
                  </a:cubicBezTo>
                  <a:cubicBezTo>
                    <a:pt x="28623" y="27465"/>
                    <a:pt x="28922" y="27288"/>
                    <a:pt x="28983" y="26860"/>
                  </a:cubicBezTo>
                  <a:cubicBezTo>
                    <a:pt x="29890" y="20469"/>
                    <a:pt x="30785" y="13646"/>
                    <a:pt x="27789" y="7642"/>
                  </a:cubicBezTo>
                  <a:cubicBezTo>
                    <a:pt x="25300" y="2654"/>
                    <a:pt x="20707" y="0"/>
                    <a:pt x="15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9261612" y="1148688"/>
              <a:ext cx="661275" cy="620350"/>
            </a:xfrm>
            <a:custGeom>
              <a:avLst/>
              <a:gdLst/>
              <a:ahLst/>
              <a:cxnLst/>
              <a:rect l="l" t="t" r="r" b="b"/>
              <a:pathLst>
                <a:path w="26451" h="24814" extrusionOk="0">
                  <a:moveTo>
                    <a:pt x="12940" y="0"/>
                  </a:moveTo>
                  <a:cubicBezTo>
                    <a:pt x="12557" y="0"/>
                    <a:pt x="12170" y="15"/>
                    <a:pt x="11777" y="44"/>
                  </a:cubicBezTo>
                  <a:cubicBezTo>
                    <a:pt x="9267" y="243"/>
                    <a:pt x="6447" y="752"/>
                    <a:pt x="4291" y="2134"/>
                  </a:cubicBezTo>
                  <a:cubicBezTo>
                    <a:pt x="1748" y="3759"/>
                    <a:pt x="863" y="6590"/>
                    <a:pt x="554" y="9454"/>
                  </a:cubicBezTo>
                  <a:cubicBezTo>
                    <a:pt x="1" y="14552"/>
                    <a:pt x="410" y="19782"/>
                    <a:pt x="1427" y="24813"/>
                  </a:cubicBezTo>
                  <a:cubicBezTo>
                    <a:pt x="3431" y="23027"/>
                    <a:pt x="5932" y="22103"/>
                    <a:pt x="8478" y="22103"/>
                  </a:cubicBezTo>
                  <a:cubicBezTo>
                    <a:pt x="10470" y="22103"/>
                    <a:pt x="12490" y="22669"/>
                    <a:pt x="14320" y="23829"/>
                  </a:cubicBezTo>
                  <a:lnTo>
                    <a:pt x="14331" y="23840"/>
                  </a:lnTo>
                  <a:cubicBezTo>
                    <a:pt x="16373" y="22459"/>
                    <a:pt x="18629" y="21087"/>
                    <a:pt x="21126" y="21087"/>
                  </a:cubicBezTo>
                  <a:cubicBezTo>
                    <a:pt x="21347" y="21087"/>
                    <a:pt x="21570" y="21097"/>
                    <a:pt x="21795" y="21120"/>
                  </a:cubicBezTo>
                  <a:cubicBezTo>
                    <a:pt x="23189" y="21264"/>
                    <a:pt x="24405" y="21783"/>
                    <a:pt x="25323" y="22668"/>
                  </a:cubicBezTo>
                  <a:cubicBezTo>
                    <a:pt x="26019" y="17449"/>
                    <a:pt x="26451" y="11953"/>
                    <a:pt x="24162" y="7099"/>
                  </a:cubicBezTo>
                  <a:cubicBezTo>
                    <a:pt x="21965" y="2449"/>
                    <a:pt x="17891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694337" y="799888"/>
              <a:ext cx="252125" cy="260100"/>
            </a:xfrm>
            <a:custGeom>
              <a:avLst/>
              <a:gdLst/>
              <a:ahLst/>
              <a:cxnLst/>
              <a:rect l="l" t="t" r="r" b="b"/>
              <a:pathLst>
                <a:path w="10085" h="10404" extrusionOk="0">
                  <a:moveTo>
                    <a:pt x="4677" y="0"/>
                  </a:moveTo>
                  <a:cubicBezTo>
                    <a:pt x="3675" y="0"/>
                    <a:pt x="2690" y="285"/>
                    <a:pt x="1847" y="827"/>
                  </a:cubicBezTo>
                  <a:cubicBezTo>
                    <a:pt x="1238" y="1225"/>
                    <a:pt x="763" y="1800"/>
                    <a:pt x="464" y="2463"/>
                  </a:cubicBezTo>
                  <a:cubicBezTo>
                    <a:pt x="210" y="3071"/>
                    <a:pt x="77" y="3724"/>
                    <a:pt x="55" y="4387"/>
                  </a:cubicBezTo>
                  <a:cubicBezTo>
                    <a:pt x="0" y="5681"/>
                    <a:pt x="310" y="6964"/>
                    <a:pt x="962" y="8091"/>
                  </a:cubicBezTo>
                  <a:cubicBezTo>
                    <a:pt x="1681" y="9330"/>
                    <a:pt x="2930" y="10159"/>
                    <a:pt x="4346" y="10347"/>
                  </a:cubicBezTo>
                  <a:cubicBezTo>
                    <a:pt x="4588" y="10385"/>
                    <a:pt x="4832" y="10403"/>
                    <a:pt x="5074" y="10403"/>
                  </a:cubicBezTo>
                  <a:cubicBezTo>
                    <a:pt x="6047" y="10403"/>
                    <a:pt x="7001" y="10104"/>
                    <a:pt x="7807" y="9529"/>
                  </a:cubicBezTo>
                  <a:cubicBezTo>
                    <a:pt x="8912" y="8733"/>
                    <a:pt x="9653" y="7527"/>
                    <a:pt x="9863" y="6178"/>
                  </a:cubicBezTo>
                  <a:cubicBezTo>
                    <a:pt x="10085" y="4741"/>
                    <a:pt x="9720" y="3281"/>
                    <a:pt x="8857" y="2120"/>
                  </a:cubicBezTo>
                  <a:cubicBezTo>
                    <a:pt x="8116" y="1125"/>
                    <a:pt x="7055" y="428"/>
                    <a:pt x="5849" y="141"/>
                  </a:cubicBezTo>
                  <a:cubicBezTo>
                    <a:pt x="5706" y="108"/>
                    <a:pt x="5562" y="75"/>
                    <a:pt x="5418" y="53"/>
                  </a:cubicBezTo>
                  <a:cubicBezTo>
                    <a:pt x="5171" y="18"/>
                    <a:pt x="4924" y="0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8656487" y="837538"/>
              <a:ext cx="180550" cy="184175"/>
            </a:xfrm>
            <a:custGeom>
              <a:avLst/>
              <a:gdLst/>
              <a:ahLst/>
              <a:cxnLst/>
              <a:rect l="l" t="t" r="r" b="b"/>
              <a:pathLst>
                <a:path w="7222" h="7367" extrusionOk="0">
                  <a:moveTo>
                    <a:pt x="3195" y="0"/>
                  </a:moveTo>
                  <a:cubicBezTo>
                    <a:pt x="2477" y="0"/>
                    <a:pt x="1757" y="247"/>
                    <a:pt x="1184" y="659"/>
                  </a:cubicBezTo>
                  <a:cubicBezTo>
                    <a:pt x="299" y="1300"/>
                    <a:pt x="1" y="2240"/>
                    <a:pt x="34" y="3301"/>
                  </a:cubicBezTo>
                  <a:cubicBezTo>
                    <a:pt x="78" y="4175"/>
                    <a:pt x="322" y="5037"/>
                    <a:pt x="764" y="5800"/>
                  </a:cubicBezTo>
                  <a:cubicBezTo>
                    <a:pt x="1356" y="6823"/>
                    <a:pt x="2435" y="7367"/>
                    <a:pt x="3531" y="7367"/>
                  </a:cubicBezTo>
                  <a:cubicBezTo>
                    <a:pt x="4236" y="7367"/>
                    <a:pt x="4948" y="7141"/>
                    <a:pt x="5541" y="6674"/>
                  </a:cubicBezTo>
                  <a:cubicBezTo>
                    <a:pt x="7045" y="5469"/>
                    <a:pt x="7222" y="3478"/>
                    <a:pt x="6260" y="1897"/>
                  </a:cubicBezTo>
                  <a:cubicBezTo>
                    <a:pt x="5751" y="1034"/>
                    <a:pt x="4933" y="404"/>
                    <a:pt x="3982" y="106"/>
                  </a:cubicBezTo>
                  <a:cubicBezTo>
                    <a:pt x="3725" y="34"/>
                    <a:pt x="3460" y="0"/>
                    <a:pt x="3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9391812" y="26788"/>
              <a:ext cx="887125" cy="1771775"/>
            </a:xfrm>
            <a:custGeom>
              <a:avLst/>
              <a:gdLst/>
              <a:ahLst/>
              <a:cxnLst/>
              <a:rect l="l" t="t" r="r" b="b"/>
              <a:pathLst>
                <a:path w="35485" h="70871" extrusionOk="0">
                  <a:moveTo>
                    <a:pt x="17729" y="0"/>
                  </a:moveTo>
                  <a:cubicBezTo>
                    <a:pt x="15870" y="0"/>
                    <a:pt x="13956" y="314"/>
                    <a:pt x="12098" y="933"/>
                  </a:cubicBezTo>
                  <a:cubicBezTo>
                    <a:pt x="7940" y="2315"/>
                    <a:pt x="4534" y="5555"/>
                    <a:pt x="2500" y="10011"/>
                  </a:cubicBezTo>
                  <a:cubicBezTo>
                    <a:pt x="930" y="13472"/>
                    <a:pt x="111" y="17619"/>
                    <a:pt x="67" y="22363"/>
                  </a:cubicBezTo>
                  <a:cubicBezTo>
                    <a:pt x="1" y="28356"/>
                    <a:pt x="941" y="33398"/>
                    <a:pt x="2854" y="37313"/>
                  </a:cubicBezTo>
                  <a:cubicBezTo>
                    <a:pt x="3738" y="39148"/>
                    <a:pt x="5010" y="40785"/>
                    <a:pt x="6569" y="42100"/>
                  </a:cubicBezTo>
                  <a:cubicBezTo>
                    <a:pt x="7100" y="42543"/>
                    <a:pt x="7664" y="42963"/>
                    <a:pt x="8261" y="43328"/>
                  </a:cubicBezTo>
                  <a:cubicBezTo>
                    <a:pt x="8604" y="43549"/>
                    <a:pt x="8615" y="43693"/>
                    <a:pt x="8659" y="44190"/>
                  </a:cubicBezTo>
                  <a:lnTo>
                    <a:pt x="8681" y="44434"/>
                  </a:lnTo>
                  <a:cubicBezTo>
                    <a:pt x="8725" y="44887"/>
                    <a:pt x="8758" y="45340"/>
                    <a:pt x="8803" y="45794"/>
                  </a:cubicBezTo>
                  <a:cubicBezTo>
                    <a:pt x="8869" y="46722"/>
                    <a:pt x="8924" y="47640"/>
                    <a:pt x="8946" y="48514"/>
                  </a:cubicBezTo>
                  <a:cubicBezTo>
                    <a:pt x="9002" y="50327"/>
                    <a:pt x="8935" y="52141"/>
                    <a:pt x="8769" y="53943"/>
                  </a:cubicBezTo>
                  <a:cubicBezTo>
                    <a:pt x="8769" y="54007"/>
                    <a:pt x="14488" y="70871"/>
                    <a:pt x="19325" y="70871"/>
                  </a:cubicBezTo>
                  <a:cubicBezTo>
                    <a:pt x="19535" y="70871"/>
                    <a:pt x="19743" y="70839"/>
                    <a:pt x="19949" y="70773"/>
                  </a:cubicBezTo>
                  <a:cubicBezTo>
                    <a:pt x="22359" y="69999"/>
                    <a:pt x="24338" y="66825"/>
                    <a:pt x="24913" y="64392"/>
                  </a:cubicBezTo>
                  <a:cubicBezTo>
                    <a:pt x="25577" y="61595"/>
                    <a:pt x="25654" y="58631"/>
                    <a:pt x="25754" y="55757"/>
                  </a:cubicBezTo>
                  <a:cubicBezTo>
                    <a:pt x="25765" y="55126"/>
                    <a:pt x="25831" y="54496"/>
                    <a:pt x="25864" y="53866"/>
                  </a:cubicBezTo>
                  <a:cubicBezTo>
                    <a:pt x="25898" y="53357"/>
                    <a:pt x="25931" y="52837"/>
                    <a:pt x="25942" y="52329"/>
                  </a:cubicBezTo>
                  <a:cubicBezTo>
                    <a:pt x="25953" y="51212"/>
                    <a:pt x="25920" y="50095"/>
                    <a:pt x="25820" y="48978"/>
                  </a:cubicBezTo>
                  <a:cubicBezTo>
                    <a:pt x="25732" y="47917"/>
                    <a:pt x="25809" y="46844"/>
                    <a:pt x="25809" y="45783"/>
                  </a:cubicBezTo>
                  <a:cubicBezTo>
                    <a:pt x="25809" y="45318"/>
                    <a:pt x="25699" y="44677"/>
                    <a:pt x="25975" y="44279"/>
                  </a:cubicBezTo>
                  <a:cubicBezTo>
                    <a:pt x="26240" y="43870"/>
                    <a:pt x="26893" y="43693"/>
                    <a:pt x="27302" y="43438"/>
                  </a:cubicBezTo>
                  <a:cubicBezTo>
                    <a:pt x="27877" y="43051"/>
                    <a:pt x="28419" y="42631"/>
                    <a:pt x="28927" y="42178"/>
                  </a:cubicBezTo>
                  <a:cubicBezTo>
                    <a:pt x="30066" y="41183"/>
                    <a:pt x="31039" y="40033"/>
                    <a:pt x="31836" y="38761"/>
                  </a:cubicBezTo>
                  <a:cubicBezTo>
                    <a:pt x="34368" y="34670"/>
                    <a:pt x="35485" y="29373"/>
                    <a:pt x="35241" y="22562"/>
                  </a:cubicBezTo>
                  <a:cubicBezTo>
                    <a:pt x="35020" y="16392"/>
                    <a:pt x="33361" y="5478"/>
                    <a:pt x="24737" y="1674"/>
                  </a:cubicBezTo>
                  <a:cubicBezTo>
                    <a:pt x="24637" y="1630"/>
                    <a:pt x="24549" y="1597"/>
                    <a:pt x="24460" y="1563"/>
                  </a:cubicBezTo>
                  <a:cubicBezTo>
                    <a:pt x="24372" y="1541"/>
                    <a:pt x="24283" y="1508"/>
                    <a:pt x="24173" y="1453"/>
                  </a:cubicBezTo>
                  <a:cubicBezTo>
                    <a:pt x="22846" y="812"/>
                    <a:pt x="21441" y="369"/>
                    <a:pt x="19982" y="159"/>
                  </a:cubicBezTo>
                  <a:cubicBezTo>
                    <a:pt x="19245" y="53"/>
                    <a:pt x="18491" y="0"/>
                    <a:pt x="17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9359187" y="64688"/>
              <a:ext cx="816350" cy="1679000"/>
            </a:xfrm>
            <a:custGeom>
              <a:avLst/>
              <a:gdLst/>
              <a:ahLst/>
              <a:cxnLst/>
              <a:rect l="l" t="t" r="r" b="b"/>
              <a:pathLst>
                <a:path w="32654" h="67160" extrusionOk="0">
                  <a:moveTo>
                    <a:pt x="16728" y="1"/>
                  </a:moveTo>
                  <a:cubicBezTo>
                    <a:pt x="15280" y="1"/>
                    <a:pt x="13812" y="205"/>
                    <a:pt x="12374" y="567"/>
                  </a:cubicBezTo>
                  <a:cubicBezTo>
                    <a:pt x="8637" y="1507"/>
                    <a:pt x="5607" y="3907"/>
                    <a:pt x="3627" y="7168"/>
                  </a:cubicBezTo>
                  <a:cubicBezTo>
                    <a:pt x="1692" y="10386"/>
                    <a:pt x="764" y="14113"/>
                    <a:pt x="432" y="17828"/>
                  </a:cubicBezTo>
                  <a:cubicBezTo>
                    <a:pt x="1" y="22494"/>
                    <a:pt x="410" y="27205"/>
                    <a:pt x="1659" y="31738"/>
                  </a:cubicBezTo>
                  <a:cubicBezTo>
                    <a:pt x="2699" y="35432"/>
                    <a:pt x="4645" y="38539"/>
                    <a:pt x="7818" y="40573"/>
                  </a:cubicBezTo>
                  <a:cubicBezTo>
                    <a:pt x="7984" y="40728"/>
                    <a:pt x="8150" y="40905"/>
                    <a:pt x="8283" y="41093"/>
                  </a:cubicBezTo>
                  <a:cubicBezTo>
                    <a:pt x="8393" y="41248"/>
                    <a:pt x="8493" y="41414"/>
                    <a:pt x="8570" y="41591"/>
                  </a:cubicBezTo>
                  <a:cubicBezTo>
                    <a:pt x="8736" y="42110"/>
                    <a:pt x="8847" y="42652"/>
                    <a:pt x="8924" y="43194"/>
                  </a:cubicBezTo>
                  <a:cubicBezTo>
                    <a:pt x="8924" y="43216"/>
                    <a:pt x="8935" y="43238"/>
                    <a:pt x="8946" y="43249"/>
                  </a:cubicBezTo>
                  <a:cubicBezTo>
                    <a:pt x="9245" y="46213"/>
                    <a:pt x="9267" y="49198"/>
                    <a:pt x="9012" y="52173"/>
                  </a:cubicBezTo>
                  <a:cubicBezTo>
                    <a:pt x="9432" y="55715"/>
                    <a:pt x="15732" y="67159"/>
                    <a:pt x="18401" y="67159"/>
                  </a:cubicBezTo>
                  <a:cubicBezTo>
                    <a:pt x="18474" y="67159"/>
                    <a:pt x="18544" y="67151"/>
                    <a:pt x="18610" y="67134"/>
                  </a:cubicBezTo>
                  <a:cubicBezTo>
                    <a:pt x="20391" y="66680"/>
                    <a:pt x="21209" y="64502"/>
                    <a:pt x="21684" y="62954"/>
                  </a:cubicBezTo>
                  <a:cubicBezTo>
                    <a:pt x="22381" y="60709"/>
                    <a:pt x="22702" y="58354"/>
                    <a:pt x="22923" y="56032"/>
                  </a:cubicBezTo>
                  <a:cubicBezTo>
                    <a:pt x="23067" y="54451"/>
                    <a:pt x="23210" y="52869"/>
                    <a:pt x="23210" y="51277"/>
                  </a:cubicBezTo>
                  <a:cubicBezTo>
                    <a:pt x="23210" y="49740"/>
                    <a:pt x="22989" y="48236"/>
                    <a:pt x="22956" y="46699"/>
                  </a:cubicBezTo>
                  <a:cubicBezTo>
                    <a:pt x="22923" y="45317"/>
                    <a:pt x="22779" y="43802"/>
                    <a:pt x="23354" y="42475"/>
                  </a:cubicBezTo>
                  <a:cubicBezTo>
                    <a:pt x="23995" y="40994"/>
                    <a:pt x="25488" y="40529"/>
                    <a:pt x="26638" y="39545"/>
                  </a:cubicBezTo>
                  <a:cubicBezTo>
                    <a:pt x="27821" y="38539"/>
                    <a:pt x="28817" y="37345"/>
                    <a:pt x="29580" y="35996"/>
                  </a:cubicBezTo>
                  <a:cubicBezTo>
                    <a:pt x="31625" y="32402"/>
                    <a:pt x="32278" y="28145"/>
                    <a:pt x="32410" y="24076"/>
                  </a:cubicBezTo>
                  <a:cubicBezTo>
                    <a:pt x="32654" y="16523"/>
                    <a:pt x="31172" y="6317"/>
                    <a:pt x="23995" y="2182"/>
                  </a:cubicBezTo>
                  <a:cubicBezTo>
                    <a:pt x="23664" y="1960"/>
                    <a:pt x="23553" y="1905"/>
                    <a:pt x="23321" y="1761"/>
                  </a:cubicBezTo>
                  <a:cubicBezTo>
                    <a:pt x="21308" y="523"/>
                    <a:pt x="19043" y="1"/>
                    <a:pt x="1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9357812" y="64563"/>
              <a:ext cx="814700" cy="749650"/>
            </a:xfrm>
            <a:custGeom>
              <a:avLst/>
              <a:gdLst/>
              <a:ahLst/>
              <a:cxnLst/>
              <a:rect l="l" t="t" r="r" b="b"/>
              <a:pathLst>
                <a:path w="32588" h="29986" extrusionOk="0">
                  <a:moveTo>
                    <a:pt x="16671" y="0"/>
                  </a:moveTo>
                  <a:cubicBezTo>
                    <a:pt x="15224" y="0"/>
                    <a:pt x="13757" y="204"/>
                    <a:pt x="12319" y="561"/>
                  </a:cubicBezTo>
                  <a:cubicBezTo>
                    <a:pt x="8582" y="1501"/>
                    <a:pt x="5552" y="3900"/>
                    <a:pt x="3572" y="7173"/>
                  </a:cubicBezTo>
                  <a:cubicBezTo>
                    <a:pt x="1637" y="10380"/>
                    <a:pt x="709" y="14118"/>
                    <a:pt x="377" y="17822"/>
                  </a:cubicBezTo>
                  <a:cubicBezTo>
                    <a:pt x="1" y="21891"/>
                    <a:pt x="266" y="25993"/>
                    <a:pt x="1162" y="29985"/>
                  </a:cubicBezTo>
                  <a:cubicBezTo>
                    <a:pt x="3948" y="24003"/>
                    <a:pt x="5342" y="17479"/>
                    <a:pt x="5242" y="10889"/>
                  </a:cubicBezTo>
                  <a:lnTo>
                    <a:pt x="5242" y="10889"/>
                  </a:lnTo>
                  <a:cubicBezTo>
                    <a:pt x="7985" y="11401"/>
                    <a:pt x="10760" y="11656"/>
                    <a:pt x="13533" y="11656"/>
                  </a:cubicBezTo>
                  <a:cubicBezTo>
                    <a:pt x="18003" y="11656"/>
                    <a:pt x="22465" y="10994"/>
                    <a:pt x="26771" y="9684"/>
                  </a:cubicBezTo>
                  <a:cubicBezTo>
                    <a:pt x="27191" y="16185"/>
                    <a:pt x="28972" y="22510"/>
                    <a:pt x="32001" y="28271"/>
                  </a:cubicBezTo>
                  <a:cubicBezTo>
                    <a:pt x="32189" y="26878"/>
                    <a:pt x="32311" y="25474"/>
                    <a:pt x="32344" y="24069"/>
                  </a:cubicBezTo>
                  <a:cubicBezTo>
                    <a:pt x="32588" y="16528"/>
                    <a:pt x="31117" y="6311"/>
                    <a:pt x="23940" y="2175"/>
                  </a:cubicBezTo>
                  <a:cubicBezTo>
                    <a:pt x="23609" y="1965"/>
                    <a:pt x="23498" y="1899"/>
                    <a:pt x="23266" y="1766"/>
                  </a:cubicBezTo>
                  <a:cubicBezTo>
                    <a:pt x="21252" y="521"/>
                    <a:pt x="18987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9068362" y="1096138"/>
              <a:ext cx="315700" cy="445500"/>
            </a:xfrm>
            <a:custGeom>
              <a:avLst/>
              <a:gdLst/>
              <a:ahLst/>
              <a:cxnLst/>
              <a:rect l="l" t="t" r="r" b="b"/>
              <a:pathLst>
                <a:path w="12628" h="17820" extrusionOk="0">
                  <a:moveTo>
                    <a:pt x="12628" y="1"/>
                  </a:moveTo>
                  <a:lnTo>
                    <a:pt x="12628" y="1"/>
                  </a:lnTo>
                  <a:cubicBezTo>
                    <a:pt x="10007" y="642"/>
                    <a:pt x="7331" y="1040"/>
                    <a:pt x="4633" y="1206"/>
                  </a:cubicBezTo>
                  <a:cubicBezTo>
                    <a:pt x="4517" y="1212"/>
                    <a:pt x="4397" y="1215"/>
                    <a:pt x="4272" y="1215"/>
                  </a:cubicBezTo>
                  <a:cubicBezTo>
                    <a:pt x="3888" y="1215"/>
                    <a:pt x="3470" y="1192"/>
                    <a:pt x="3055" y="1192"/>
                  </a:cubicBezTo>
                  <a:cubicBezTo>
                    <a:pt x="1940" y="1192"/>
                    <a:pt x="850" y="1355"/>
                    <a:pt x="509" y="2555"/>
                  </a:cubicBezTo>
                  <a:cubicBezTo>
                    <a:pt x="0" y="4324"/>
                    <a:pt x="1515" y="7210"/>
                    <a:pt x="2156" y="8781"/>
                  </a:cubicBezTo>
                  <a:cubicBezTo>
                    <a:pt x="3196" y="11335"/>
                    <a:pt x="4489" y="14121"/>
                    <a:pt x="6303" y="16222"/>
                  </a:cubicBezTo>
                  <a:cubicBezTo>
                    <a:pt x="7252" y="17319"/>
                    <a:pt x="8398" y="17820"/>
                    <a:pt x="9533" y="17820"/>
                  </a:cubicBezTo>
                  <a:cubicBezTo>
                    <a:pt x="10012" y="17820"/>
                    <a:pt x="10488" y="17731"/>
                    <a:pt x="10947" y="17560"/>
                  </a:cubicBezTo>
                  <a:cubicBezTo>
                    <a:pt x="11091" y="16632"/>
                    <a:pt x="11201" y="15703"/>
                    <a:pt x="11290" y="14774"/>
                  </a:cubicBezTo>
                  <a:cubicBezTo>
                    <a:pt x="11434" y="13193"/>
                    <a:pt x="11566" y="11611"/>
                    <a:pt x="11577" y="10019"/>
                  </a:cubicBezTo>
                  <a:cubicBezTo>
                    <a:pt x="11577" y="8482"/>
                    <a:pt x="11356" y="6978"/>
                    <a:pt x="11323" y="5441"/>
                  </a:cubicBezTo>
                  <a:cubicBezTo>
                    <a:pt x="11290" y="4059"/>
                    <a:pt x="11146" y="2544"/>
                    <a:pt x="11721" y="1217"/>
                  </a:cubicBezTo>
                  <a:cubicBezTo>
                    <a:pt x="11931" y="753"/>
                    <a:pt x="12241" y="333"/>
                    <a:pt x="12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9381862" y="-77937"/>
              <a:ext cx="877175" cy="390725"/>
            </a:xfrm>
            <a:custGeom>
              <a:avLst/>
              <a:gdLst/>
              <a:ahLst/>
              <a:cxnLst/>
              <a:rect l="l" t="t" r="r" b="b"/>
              <a:pathLst>
                <a:path w="35087" h="15629" extrusionOk="0">
                  <a:moveTo>
                    <a:pt x="18830" y="0"/>
                  </a:moveTo>
                  <a:cubicBezTo>
                    <a:pt x="15060" y="0"/>
                    <a:pt x="11247" y="759"/>
                    <a:pt x="7852" y="2070"/>
                  </a:cubicBezTo>
                  <a:cubicBezTo>
                    <a:pt x="5154" y="3110"/>
                    <a:pt x="2411" y="4558"/>
                    <a:pt x="1084" y="7267"/>
                  </a:cubicBezTo>
                  <a:cubicBezTo>
                    <a:pt x="1" y="9490"/>
                    <a:pt x="277" y="12000"/>
                    <a:pt x="1936" y="13836"/>
                  </a:cubicBezTo>
                  <a:cubicBezTo>
                    <a:pt x="2058" y="13979"/>
                    <a:pt x="2234" y="14068"/>
                    <a:pt x="2433" y="14090"/>
                  </a:cubicBezTo>
                  <a:cubicBezTo>
                    <a:pt x="5825" y="15238"/>
                    <a:pt x="9372" y="15629"/>
                    <a:pt x="12937" y="15629"/>
                  </a:cubicBezTo>
                  <a:cubicBezTo>
                    <a:pt x="15451" y="15629"/>
                    <a:pt x="17974" y="15434"/>
                    <a:pt x="20457" y="15173"/>
                  </a:cubicBezTo>
                  <a:cubicBezTo>
                    <a:pt x="23211" y="14886"/>
                    <a:pt x="25997" y="14610"/>
                    <a:pt x="28728" y="14145"/>
                  </a:cubicBezTo>
                  <a:cubicBezTo>
                    <a:pt x="30730" y="13802"/>
                    <a:pt x="32864" y="12973"/>
                    <a:pt x="33550" y="10883"/>
                  </a:cubicBezTo>
                  <a:cubicBezTo>
                    <a:pt x="35087" y="6195"/>
                    <a:pt x="29956" y="2247"/>
                    <a:pt x="26119" y="1053"/>
                  </a:cubicBezTo>
                  <a:cubicBezTo>
                    <a:pt x="23796" y="331"/>
                    <a:pt x="21322" y="0"/>
                    <a:pt x="18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9370787" y="-37137"/>
              <a:ext cx="809425" cy="310000"/>
            </a:xfrm>
            <a:custGeom>
              <a:avLst/>
              <a:gdLst/>
              <a:ahLst/>
              <a:cxnLst/>
              <a:rect l="l" t="t" r="r" b="b"/>
              <a:pathLst>
                <a:path w="32377" h="12400" extrusionOk="0">
                  <a:moveTo>
                    <a:pt x="18720" y="1"/>
                  </a:moveTo>
                  <a:cubicBezTo>
                    <a:pt x="17404" y="1"/>
                    <a:pt x="16135" y="84"/>
                    <a:pt x="14994" y="206"/>
                  </a:cubicBezTo>
                  <a:cubicBezTo>
                    <a:pt x="11832" y="538"/>
                    <a:pt x="8514" y="1411"/>
                    <a:pt x="5706" y="2926"/>
                  </a:cubicBezTo>
                  <a:cubicBezTo>
                    <a:pt x="2941" y="4419"/>
                    <a:pt x="0" y="7946"/>
                    <a:pt x="2532" y="10943"/>
                  </a:cubicBezTo>
                  <a:cubicBezTo>
                    <a:pt x="5779" y="12032"/>
                    <a:pt x="9157" y="12399"/>
                    <a:pt x="12554" y="12399"/>
                  </a:cubicBezTo>
                  <a:cubicBezTo>
                    <a:pt x="14815" y="12399"/>
                    <a:pt x="17084" y="12236"/>
                    <a:pt x="19329" y="12016"/>
                  </a:cubicBezTo>
                  <a:cubicBezTo>
                    <a:pt x="21861" y="11761"/>
                    <a:pt x="24393" y="11429"/>
                    <a:pt x="26925" y="11098"/>
                  </a:cubicBezTo>
                  <a:cubicBezTo>
                    <a:pt x="28097" y="10943"/>
                    <a:pt x="29590" y="10799"/>
                    <a:pt x="30585" y="10058"/>
                  </a:cubicBezTo>
                  <a:cubicBezTo>
                    <a:pt x="32377" y="8731"/>
                    <a:pt x="31702" y="6343"/>
                    <a:pt x="30707" y="4773"/>
                  </a:cubicBezTo>
                  <a:cubicBezTo>
                    <a:pt x="28334" y="986"/>
                    <a:pt x="23247" y="1"/>
                    <a:pt x="18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9482487" y="208388"/>
              <a:ext cx="235700" cy="649675"/>
            </a:xfrm>
            <a:custGeom>
              <a:avLst/>
              <a:gdLst/>
              <a:ahLst/>
              <a:cxnLst/>
              <a:rect l="l" t="t" r="r" b="b"/>
              <a:pathLst>
                <a:path w="9428" h="25987" extrusionOk="0">
                  <a:moveTo>
                    <a:pt x="6186" y="0"/>
                  </a:moveTo>
                  <a:cubicBezTo>
                    <a:pt x="5831" y="0"/>
                    <a:pt x="5430" y="82"/>
                    <a:pt x="4977" y="259"/>
                  </a:cubicBezTo>
                  <a:cubicBezTo>
                    <a:pt x="3185" y="967"/>
                    <a:pt x="2323" y="3157"/>
                    <a:pt x="1659" y="4815"/>
                  </a:cubicBezTo>
                  <a:cubicBezTo>
                    <a:pt x="720" y="7159"/>
                    <a:pt x="200" y="9669"/>
                    <a:pt x="134" y="12202"/>
                  </a:cubicBezTo>
                  <a:cubicBezTo>
                    <a:pt x="1" y="17189"/>
                    <a:pt x="1991" y="21700"/>
                    <a:pt x="4966" y="25614"/>
                  </a:cubicBezTo>
                  <a:cubicBezTo>
                    <a:pt x="4988" y="25625"/>
                    <a:pt x="4999" y="25637"/>
                    <a:pt x="5010" y="25659"/>
                  </a:cubicBezTo>
                  <a:cubicBezTo>
                    <a:pt x="5172" y="25866"/>
                    <a:pt x="5442" y="25987"/>
                    <a:pt x="5705" y="25987"/>
                  </a:cubicBezTo>
                  <a:cubicBezTo>
                    <a:pt x="5947" y="25987"/>
                    <a:pt x="6183" y="25886"/>
                    <a:pt x="6326" y="25659"/>
                  </a:cubicBezTo>
                  <a:cubicBezTo>
                    <a:pt x="6458" y="25515"/>
                    <a:pt x="6525" y="25327"/>
                    <a:pt x="6503" y="25150"/>
                  </a:cubicBezTo>
                  <a:cubicBezTo>
                    <a:pt x="7896" y="19809"/>
                    <a:pt x="8648" y="14325"/>
                    <a:pt x="8758" y="8807"/>
                  </a:cubicBezTo>
                  <a:cubicBezTo>
                    <a:pt x="8778" y="6794"/>
                    <a:pt x="9427" y="0"/>
                    <a:pt x="6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9479987" y="256813"/>
              <a:ext cx="177225" cy="534450"/>
            </a:xfrm>
            <a:custGeom>
              <a:avLst/>
              <a:gdLst/>
              <a:ahLst/>
              <a:cxnLst/>
              <a:rect l="l" t="t" r="r" b="b"/>
              <a:pathLst>
                <a:path w="7089" h="21378" extrusionOk="0">
                  <a:moveTo>
                    <a:pt x="5516" y="1"/>
                  </a:moveTo>
                  <a:cubicBezTo>
                    <a:pt x="4959" y="1"/>
                    <a:pt x="4541" y="325"/>
                    <a:pt x="4258" y="965"/>
                  </a:cubicBezTo>
                  <a:cubicBezTo>
                    <a:pt x="0" y="7356"/>
                    <a:pt x="1272" y="15318"/>
                    <a:pt x="5208" y="21377"/>
                  </a:cubicBezTo>
                  <a:cubicBezTo>
                    <a:pt x="6038" y="17905"/>
                    <a:pt x="6602" y="14378"/>
                    <a:pt x="6878" y="10817"/>
                  </a:cubicBezTo>
                  <a:cubicBezTo>
                    <a:pt x="7033" y="8717"/>
                    <a:pt x="7088" y="6605"/>
                    <a:pt x="7044" y="4504"/>
                  </a:cubicBezTo>
                  <a:cubicBezTo>
                    <a:pt x="7022" y="3707"/>
                    <a:pt x="7011" y="2911"/>
                    <a:pt x="6956" y="2126"/>
                  </a:cubicBezTo>
                  <a:cubicBezTo>
                    <a:pt x="6945" y="1540"/>
                    <a:pt x="6878" y="965"/>
                    <a:pt x="6757" y="401"/>
                  </a:cubicBezTo>
                  <a:cubicBezTo>
                    <a:pt x="6286" y="134"/>
                    <a:pt x="5873" y="1"/>
                    <a:pt x="5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8677762" y="166213"/>
              <a:ext cx="244675" cy="653250"/>
            </a:xfrm>
            <a:custGeom>
              <a:avLst/>
              <a:gdLst/>
              <a:ahLst/>
              <a:cxnLst/>
              <a:rect l="l" t="t" r="r" b="b"/>
              <a:pathLst>
                <a:path w="9787" h="26130" extrusionOk="0">
                  <a:moveTo>
                    <a:pt x="3179" y="1"/>
                  </a:moveTo>
                  <a:cubicBezTo>
                    <a:pt x="2574" y="1"/>
                    <a:pt x="1981" y="186"/>
                    <a:pt x="1537" y="608"/>
                  </a:cubicBezTo>
                  <a:cubicBezTo>
                    <a:pt x="0" y="2057"/>
                    <a:pt x="874" y="5054"/>
                    <a:pt x="1084" y="6823"/>
                  </a:cubicBezTo>
                  <a:cubicBezTo>
                    <a:pt x="1869" y="13092"/>
                    <a:pt x="3262" y="19263"/>
                    <a:pt x="4855" y="25377"/>
                  </a:cubicBezTo>
                  <a:cubicBezTo>
                    <a:pt x="4833" y="25588"/>
                    <a:pt x="4932" y="25798"/>
                    <a:pt x="5109" y="25930"/>
                  </a:cubicBezTo>
                  <a:cubicBezTo>
                    <a:pt x="5250" y="26067"/>
                    <a:pt x="5434" y="26129"/>
                    <a:pt x="5622" y="26129"/>
                  </a:cubicBezTo>
                  <a:cubicBezTo>
                    <a:pt x="5966" y="26129"/>
                    <a:pt x="6322" y="25920"/>
                    <a:pt x="6436" y="25576"/>
                  </a:cubicBezTo>
                  <a:cubicBezTo>
                    <a:pt x="6436" y="25576"/>
                    <a:pt x="6436" y="25565"/>
                    <a:pt x="6447" y="25565"/>
                  </a:cubicBezTo>
                  <a:cubicBezTo>
                    <a:pt x="8150" y="21021"/>
                    <a:pt x="9786" y="16178"/>
                    <a:pt x="9621" y="11257"/>
                  </a:cubicBezTo>
                  <a:cubicBezTo>
                    <a:pt x="9554" y="9090"/>
                    <a:pt x="9101" y="6922"/>
                    <a:pt x="8117" y="4976"/>
                  </a:cubicBezTo>
                  <a:cubicBezTo>
                    <a:pt x="7431" y="3638"/>
                    <a:pt x="6292" y="1515"/>
                    <a:pt x="5032" y="597"/>
                  </a:cubicBezTo>
                  <a:cubicBezTo>
                    <a:pt x="4518" y="222"/>
                    <a:pt x="3841" y="1"/>
                    <a:pt x="3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8620062" y="206113"/>
              <a:ext cx="150475" cy="526275"/>
            </a:xfrm>
            <a:custGeom>
              <a:avLst/>
              <a:gdLst/>
              <a:ahLst/>
              <a:cxnLst/>
              <a:rect l="l" t="t" r="r" b="b"/>
              <a:pathLst>
                <a:path w="6019" h="21051" extrusionOk="0">
                  <a:moveTo>
                    <a:pt x="1018" y="0"/>
                  </a:moveTo>
                  <a:cubicBezTo>
                    <a:pt x="150" y="0"/>
                    <a:pt x="0" y="1520"/>
                    <a:pt x="70" y="2374"/>
                  </a:cubicBezTo>
                  <a:cubicBezTo>
                    <a:pt x="291" y="4895"/>
                    <a:pt x="645" y="7394"/>
                    <a:pt x="1076" y="9893"/>
                  </a:cubicBezTo>
                  <a:cubicBezTo>
                    <a:pt x="1728" y="13642"/>
                    <a:pt x="2569" y="17357"/>
                    <a:pt x="3498" y="21050"/>
                  </a:cubicBezTo>
                  <a:cubicBezTo>
                    <a:pt x="4471" y="18275"/>
                    <a:pt x="5300" y="15411"/>
                    <a:pt x="5599" y="12481"/>
                  </a:cubicBezTo>
                  <a:cubicBezTo>
                    <a:pt x="6019" y="8500"/>
                    <a:pt x="5190" y="5216"/>
                    <a:pt x="2945" y="1932"/>
                  </a:cubicBezTo>
                  <a:cubicBezTo>
                    <a:pt x="2635" y="1478"/>
                    <a:pt x="2337" y="715"/>
                    <a:pt x="1883" y="373"/>
                  </a:cubicBezTo>
                  <a:cubicBezTo>
                    <a:pt x="1536" y="110"/>
                    <a:pt x="1251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9130837" y="614663"/>
              <a:ext cx="66925" cy="92875"/>
            </a:xfrm>
            <a:custGeom>
              <a:avLst/>
              <a:gdLst/>
              <a:ahLst/>
              <a:cxnLst/>
              <a:rect l="l" t="t" r="r" b="b"/>
              <a:pathLst>
                <a:path w="2677" h="3715" extrusionOk="0">
                  <a:moveTo>
                    <a:pt x="1406" y="1"/>
                  </a:moveTo>
                  <a:cubicBezTo>
                    <a:pt x="1089" y="1"/>
                    <a:pt x="769" y="204"/>
                    <a:pt x="553" y="528"/>
                  </a:cubicBezTo>
                  <a:cubicBezTo>
                    <a:pt x="0" y="1347"/>
                    <a:pt x="155" y="2740"/>
                    <a:pt x="863" y="3426"/>
                  </a:cubicBezTo>
                  <a:cubicBezTo>
                    <a:pt x="1056" y="3615"/>
                    <a:pt x="1317" y="3715"/>
                    <a:pt x="1570" y="3715"/>
                  </a:cubicBezTo>
                  <a:cubicBezTo>
                    <a:pt x="1909" y="3715"/>
                    <a:pt x="2233" y="3535"/>
                    <a:pt x="2366" y="3149"/>
                  </a:cubicBezTo>
                  <a:cubicBezTo>
                    <a:pt x="2676" y="2264"/>
                    <a:pt x="2588" y="1302"/>
                    <a:pt x="2134" y="484"/>
                  </a:cubicBezTo>
                  <a:cubicBezTo>
                    <a:pt x="1937" y="145"/>
                    <a:pt x="1673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8836987" y="593413"/>
              <a:ext cx="64425" cy="92850"/>
            </a:xfrm>
            <a:custGeom>
              <a:avLst/>
              <a:gdLst/>
              <a:ahLst/>
              <a:cxnLst/>
              <a:rect l="l" t="t" r="r" b="b"/>
              <a:pathLst>
                <a:path w="2577" h="3714" extrusionOk="0">
                  <a:moveTo>
                    <a:pt x="1453" y="0"/>
                  </a:moveTo>
                  <a:cubicBezTo>
                    <a:pt x="1162" y="0"/>
                    <a:pt x="856" y="163"/>
                    <a:pt x="631" y="427"/>
                  </a:cubicBezTo>
                  <a:cubicBezTo>
                    <a:pt x="0" y="1190"/>
                    <a:pt x="11" y="2595"/>
                    <a:pt x="642" y="3347"/>
                  </a:cubicBezTo>
                  <a:cubicBezTo>
                    <a:pt x="839" y="3582"/>
                    <a:pt x="1132" y="3713"/>
                    <a:pt x="1416" y="3713"/>
                  </a:cubicBezTo>
                  <a:cubicBezTo>
                    <a:pt x="1720" y="3713"/>
                    <a:pt x="2013" y="3562"/>
                    <a:pt x="2168" y="3225"/>
                  </a:cubicBezTo>
                  <a:cubicBezTo>
                    <a:pt x="2566" y="2374"/>
                    <a:pt x="2577" y="1412"/>
                    <a:pt x="2201" y="560"/>
                  </a:cubicBezTo>
                  <a:cubicBezTo>
                    <a:pt x="2029" y="166"/>
                    <a:pt x="17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8993087" y="587563"/>
              <a:ext cx="96950" cy="158650"/>
            </a:xfrm>
            <a:custGeom>
              <a:avLst/>
              <a:gdLst/>
              <a:ahLst/>
              <a:cxnLst/>
              <a:rect l="l" t="t" r="r" b="b"/>
              <a:pathLst>
                <a:path w="3878" h="6346" extrusionOk="0">
                  <a:moveTo>
                    <a:pt x="1951" y="1"/>
                  </a:moveTo>
                  <a:cubicBezTo>
                    <a:pt x="1423" y="1"/>
                    <a:pt x="848" y="447"/>
                    <a:pt x="981" y="1126"/>
                  </a:cubicBezTo>
                  <a:cubicBezTo>
                    <a:pt x="1136" y="1911"/>
                    <a:pt x="1854" y="4266"/>
                    <a:pt x="915" y="4698"/>
                  </a:cubicBezTo>
                  <a:cubicBezTo>
                    <a:pt x="0" y="5111"/>
                    <a:pt x="577" y="6346"/>
                    <a:pt x="1427" y="6346"/>
                  </a:cubicBezTo>
                  <a:cubicBezTo>
                    <a:pt x="1554" y="6346"/>
                    <a:pt x="1686" y="6318"/>
                    <a:pt x="1821" y="6257"/>
                  </a:cubicBezTo>
                  <a:cubicBezTo>
                    <a:pt x="3878" y="5317"/>
                    <a:pt x="3060" y="2353"/>
                    <a:pt x="2717" y="650"/>
                  </a:cubicBezTo>
                  <a:cubicBezTo>
                    <a:pt x="2629" y="197"/>
                    <a:pt x="2300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9113162" y="748638"/>
              <a:ext cx="145450" cy="102675"/>
            </a:xfrm>
            <a:custGeom>
              <a:avLst/>
              <a:gdLst/>
              <a:ahLst/>
              <a:cxnLst/>
              <a:rect l="l" t="t" r="r" b="b"/>
              <a:pathLst>
                <a:path w="5818" h="4107" extrusionOk="0">
                  <a:moveTo>
                    <a:pt x="4413" y="0"/>
                  </a:moveTo>
                  <a:cubicBezTo>
                    <a:pt x="3716" y="0"/>
                    <a:pt x="2905" y="397"/>
                    <a:pt x="2389" y="687"/>
                  </a:cubicBezTo>
                  <a:cubicBezTo>
                    <a:pt x="1483" y="1196"/>
                    <a:pt x="742" y="1981"/>
                    <a:pt x="299" y="2921"/>
                  </a:cubicBezTo>
                  <a:cubicBezTo>
                    <a:pt x="1" y="3536"/>
                    <a:pt x="427" y="4106"/>
                    <a:pt x="992" y="4106"/>
                  </a:cubicBezTo>
                  <a:cubicBezTo>
                    <a:pt x="1117" y="4106"/>
                    <a:pt x="1250" y="4078"/>
                    <a:pt x="1383" y="4015"/>
                  </a:cubicBezTo>
                  <a:lnTo>
                    <a:pt x="3628" y="2987"/>
                  </a:lnTo>
                  <a:cubicBezTo>
                    <a:pt x="4192" y="2722"/>
                    <a:pt x="4955" y="2512"/>
                    <a:pt x="5375" y="2014"/>
                  </a:cubicBezTo>
                  <a:cubicBezTo>
                    <a:pt x="5817" y="1472"/>
                    <a:pt x="5729" y="676"/>
                    <a:pt x="5187" y="234"/>
                  </a:cubicBezTo>
                  <a:cubicBezTo>
                    <a:pt x="5165" y="212"/>
                    <a:pt x="5143" y="201"/>
                    <a:pt x="5120" y="190"/>
                  </a:cubicBezTo>
                  <a:cubicBezTo>
                    <a:pt x="4914" y="55"/>
                    <a:pt x="4671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8934287" y="741963"/>
              <a:ext cx="148525" cy="98575"/>
            </a:xfrm>
            <a:custGeom>
              <a:avLst/>
              <a:gdLst/>
              <a:ahLst/>
              <a:cxnLst/>
              <a:rect l="l" t="t" r="r" b="b"/>
              <a:pathLst>
                <a:path w="5941" h="3943" extrusionOk="0">
                  <a:moveTo>
                    <a:pt x="1441" y="0"/>
                  </a:moveTo>
                  <a:cubicBezTo>
                    <a:pt x="1146" y="0"/>
                    <a:pt x="869" y="63"/>
                    <a:pt x="641" y="224"/>
                  </a:cubicBezTo>
                  <a:cubicBezTo>
                    <a:pt x="619" y="246"/>
                    <a:pt x="597" y="258"/>
                    <a:pt x="575" y="280"/>
                  </a:cubicBezTo>
                  <a:cubicBezTo>
                    <a:pt x="55" y="744"/>
                    <a:pt x="0" y="1551"/>
                    <a:pt x="476" y="2071"/>
                  </a:cubicBezTo>
                  <a:cubicBezTo>
                    <a:pt x="918" y="2546"/>
                    <a:pt x="1692" y="2712"/>
                    <a:pt x="2278" y="2956"/>
                  </a:cubicBezTo>
                  <a:lnTo>
                    <a:pt x="4567" y="3873"/>
                  </a:lnTo>
                  <a:cubicBezTo>
                    <a:pt x="4687" y="3921"/>
                    <a:pt x="4805" y="3943"/>
                    <a:pt x="4917" y="3943"/>
                  </a:cubicBezTo>
                  <a:cubicBezTo>
                    <a:pt x="5510" y="3943"/>
                    <a:pt x="5941" y="3337"/>
                    <a:pt x="5606" y="2723"/>
                  </a:cubicBezTo>
                  <a:cubicBezTo>
                    <a:pt x="5109" y="1806"/>
                    <a:pt x="4335" y="1054"/>
                    <a:pt x="3395" y="589"/>
                  </a:cubicBezTo>
                  <a:cubicBezTo>
                    <a:pt x="2894" y="335"/>
                    <a:pt x="2119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 rot="9005202">
              <a:off x="-9037991" y="850861"/>
              <a:ext cx="166104" cy="72927"/>
            </a:xfrm>
            <a:custGeom>
              <a:avLst/>
              <a:gdLst/>
              <a:ahLst/>
              <a:cxnLst/>
              <a:rect l="l" t="t" r="r" b="b"/>
              <a:pathLst>
                <a:path w="6644" h="2917" extrusionOk="0">
                  <a:moveTo>
                    <a:pt x="1175" y="1"/>
                  </a:moveTo>
                  <a:cubicBezTo>
                    <a:pt x="553" y="1"/>
                    <a:pt x="1" y="806"/>
                    <a:pt x="576" y="1364"/>
                  </a:cubicBezTo>
                  <a:cubicBezTo>
                    <a:pt x="1616" y="2369"/>
                    <a:pt x="2990" y="2916"/>
                    <a:pt x="4405" y="2916"/>
                  </a:cubicBezTo>
                  <a:cubicBezTo>
                    <a:pt x="4842" y="2916"/>
                    <a:pt x="5282" y="2864"/>
                    <a:pt x="5718" y="2757"/>
                  </a:cubicBezTo>
                  <a:cubicBezTo>
                    <a:pt x="6644" y="2531"/>
                    <a:pt x="6345" y="1185"/>
                    <a:pt x="5489" y="1185"/>
                  </a:cubicBezTo>
                  <a:cubicBezTo>
                    <a:pt x="5425" y="1185"/>
                    <a:pt x="5357" y="1193"/>
                    <a:pt x="5287" y="1209"/>
                  </a:cubicBezTo>
                  <a:cubicBezTo>
                    <a:pt x="4987" y="1282"/>
                    <a:pt x="4683" y="1317"/>
                    <a:pt x="4382" y="1317"/>
                  </a:cubicBezTo>
                  <a:cubicBezTo>
                    <a:pt x="3395" y="1317"/>
                    <a:pt x="2433" y="937"/>
                    <a:pt x="1704" y="225"/>
                  </a:cubicBezTo>
                  <a:cubicBezTo>
                    <a:pt x="1539" y="67"/>
                    <a:pt x="135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9745637" y="1260963"/>
              <a:ext cx="1750975" cy="1626050"/>
            </a:xfrm>
            <a:custGeom>
              <a:avLst/>
              <a:gdLst/>
              <a:ahLst/>
              <a:cxnLst/>
              <a:rect l="l" t="t" r="r" b="b"/>
              <a:pathLst>
                <a:path w="70039" h="65042" extrusionOk="0">
                  <a:moveTo>
                    <a:pt x="47497" y="1"/>
                  </a:moveTo>
                  <a:cubicBezTo>
                    <a:pt x="47282" y="1"/>
                    <a:pt x="47109" y="119"/>
                    <a:pt x="46995" y="297"/>
                  </a:cubicBezTo>
                  <a:cubicBezTo>
                    <a:pt x="46707" y="485"/>
                    <a:pt x="46608" y="850"/>
                    <a:pt x="46740" y="1159"/>
                  </a:cubicBezTo>
                  <a:cubicBezTo>
                    <a:pt x="46774" y="1248"/>
                    <a:pt x="46818" y="1325"/>
                    <a:pt x="46840" y="1414"/>
                  </a:cubicBezTo>
                  <a:cubicBezTo>
                    <a:pt x="46895" y="1436"/>
                    <a:pt x="46939" y="1458"/>
                    <a:pt x="46984" y="1480"/>
                  </a:cubicBezTo>
                  <a:cubicBezTo>
                    <a:pt x="47282" y="1668"/>
                    <a:pt x="47470" y="1955"/>
                    <a:pt x="47658" y="2232"/>
                  </a:cubicBezTo>
                  <a:cubicBezTo>
                    <a:pt x="48123" y="2895"/>
                    <a:pt x="48642" y="3526"/>
                    <a:pt x="49107" y="4189"/>
                  </a:cubicBezTo>
                  <a:cubicBezTo>
                    <a:pt x="49394" y="4609"/>
                    <a:pt x="49184" y="5217"/>
                    <a:pt x="48786" y="5461"/>
                  </a:cubicBezTo>
                  <a:cubicBezTo>
                    <a:pt x="50533" y="8745"/>
                    <a:pt x="52424" y="12007"/>
                    <a:pt x="52590" y="15700"/>
                  </a:cubicBezTo>
                  <a:cubicBezTo>
                    <a:pt x="52557" y="15777"/>
                    <a:pt x="52535" y="15866"/>
                    <a:pt x="52524" y="15954"/>
                  </a:cubicBezTo>
                  <a:lnTo>
                    <a:pt x="50721" y="35714"/>
                  </a:lnTo>
                  <a:cubicBezTo>
                    <a:pt x="48530" y="35073"/>
                    <a:pt x="46279" y="34756"/>
                    <a:pt x="44037" y="34756"/>
                  </a:cubicBezTo>
                  <a:cubicBezTo>
                    <a:pt x="40089" y="34756"/>
                    <a:pt x="36168" y="35739"/>
                    <a:pt x="32642" y="37671"/>
                  </a:cubicBezTo>
                  <a:cubicBezTo>
                    <a:pt x="32565" y="37682"/>
                    <a:pt x="32498" y="37705"/>
                    <a:pt x="32432" y="37738"/>
                  </a:cubicBezTo>
                  <a:lnTo>
                    <a:pt x="28551" y="39418"/>
                  </a:lnTo>
                  <a:cubicBezTo>
                    <a:pt x="25565" y="35172"/>
                    <a:pt x="21408" y="31026"/>
                    <a:pt x="16498" y="29157"/>
                  </a:cubicBezTo>
                  <a:lnTo>
                    <a:pt x="16398" y="29124"/>
                  </a:lnTo>
                  <a:lnTo>
                    <a:pt x="15503" y="21030"/>
                  </a:lnTo>
                  <a:cubicBezTo>
                    <a:pt x="15470" y="20687"/>
                    <a:pt x="15237" y="20399"/>
                    <a:pt x="14917" y="20278"/>
                  </a:cubicBezTo>
                  <a:cubicBezTo>
                    <a:pt x="14198" y="16806"/>
                    <a:pt x="14342" y="13212"/>
                    <a:pt x="15337" y="9806"/>
                  </a:cubicBezTo>
                  <a:cubicBezTo>
                    <a:pt x="15094" y="9519"/>
                    <a:pt x="15049" y="9121"/>
                    <a:pt x="15193" y="8789"/>
                  </a:cubicBezTo>
                  <a:cubicBezTo>
                    <a:pt x="15834" y="7318"/>
                    <a:pt x="16443" y="5483"/>
                    <a:pt x="17714" y="4399"/>
                  </a:cubicBezTo>
                  <a:cubicBezTo>
                    <a:pt x="17878" y="3860"/>
                    <a:pt x="17407" y="3284"/>
                    <a:pt x="16877" y="3284"/>
                  </a:cubicBezTo>
                  <a:cubicBezTo>
                    <a:pt x="16691" y="3284"/>
                    <a:pt x="16497" y="3356"/>
                    <a:pt x="16321" y="3526"/>
                  </a:cubicBezTo>
                  <a:cubicBezTo>
                    <a:pt x="5993" y="13621"/>
                    <a:pt x="0" y="27896"/>
                    <a:pt x="254" y="42371"/>
                  </a:cubicBezTo>
                  <a:cubicBezTo>
                    <a:pt x="376" y="49127"/>
                    <a:pt x="1714" y="56790"/>
                    <a:pt x="7221" y="61335"/>
                  </a:cubicBezTo>
                  <a:cubicBezTo>
                    <a:pt x="10361" y="63926"/>
                    <a:pt x="14352" y="65042"/>
                    <a:pt x="18372" y="65042"/>
                  </a:cubicBezTo>
                  <a:cubicBezTo>
                    <a:pt x="20750" y="65042"/>
                    <a:pt x="23138" y="64651"/>
                    <a:pt x="25366" y="63944"/>
                  </a:cubicBezTo>
                  <a:cubicBezTo>
                    <a:pt x="29457" y="62650"/>
                    <a:pt x="33007" y="60339"/>
                    <a:pt x="36225" y="57575"/>
                  </a:cubicBezTo>
                  <a:cubicBezTo>
                    <a:pt x="40494" y="60140"/>
                    <a:pt x="45377" y="61833"/>
                    <a:pt x="50348" y="61833"/>
                  </a:cubicBezTo>
                  <a:cubicBezTo>
                    <a:pt x="51634" y="61833"/>
                    <a:pt x="52926" y="61719"/>
                    <a:pt x="54215" y="61478"/>
                  </a:cubicBezTo>
                  <a:cubicBezTo>
                    <a:pt x="59700" y="60450"/>
                    <a:pt x="64875" y="57000"/>
                    <a:pt x="67330" y="51902"/>
                  </a:cubicBezTo>
                  <a:cubicBezTo>
                    <a:pt x="70039" y="46252"/>
                    <a:pt x="69464" y="39441"/>
                    <a:pt x="68369" y="33447"/>
                  </a:cubicBezTo>
                  <a:cubicBezTo>
                    <a:pt x="67230" y="27333"/>
                    <a:pt x="65096" y="21450"/>
                    <a:pt x="62044" y="16032"/>
                  </a:cubicBezTo>
                  <a:cubicBezTo>
                    <a:pt x="58616" y="9928"/>
                    <a:pt x="53662" y="3481"/>
                    <a:pt x="47890" y="120"/>
                  </a:cubicBezTo>
                  <a:cubicBezTo>
                    <a:pt x="47748" y="37"/>
                    <a:pt x="47616" y="1"/>
                    <a:pt x="47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9540262" y="2016613"/>
              <a:ext cx="468600" cy="348425"/>
            </a:xfrm>
            <a:custGeom>
              <a:avLst/>
              <a:gdLst/>
              <a:ahLst/>
              <a:cxnLst/>
              <a:rect l="l" t="t" r="r" b="b"/>
              <a:pathLst>
                <a:path w="18744" h="13937" extrusionOk="0">
                  <a:moveTo>
                    <a:pt x="5181" y="0"/>
                  </a:moveTo>
                  <a:cubicBezTo>
                    <a:pt x="3180" y="0"/>
                    <a:pt x="1102" y="1090"/>
                    <a:pt x="930" y="3133"/>
                  </a:cubicBezTo>
                  <a:cubicBezTo>
                    <a:pt x="2224" y="2221"/>
                    <a:pt x="3887" y="1806"/>
                    <a:pt x="5466" y="1806"/>
                  </a:cubicBezTo>
                  <a:cubicBezTo>
                    <a:pt x="5802" y="1806"/>
                    <a:pt x="6134" y="1824"/>
                    <a:pt x="6458" y="1861"/>
                  </a:cubicBezTo>
                  <a:cubicBezTo>
                    <a:pt x="7502" y="1978"/>
                    <a:pt x="7510" y="3571"/>
                    <a:pt x="6532" y="3571"/>
                  </a:cubicBezTo>
                  <a:cubicBezTo>
                    <a:pt x="6494" y="3571"/>
                    <a:pt x="6455" y="3569"/>
                    <a:pt x="6414" y="3564"/>
                  </a:cubicBezTo>
                  <a:cubicBezTo>
                    <a:pt x="6097" y="3529"/>
                    <a:pt x="5781" y="3510"/>
                    <a:pt x="5468" y="3510"/>
                  </a:cubicBezTo>
                  <a:cubicBezTo>
                    <a:pt x="4601" y="3510"/>
                    <a:pt x="3748" y="3654"/>
                    <a:pt x="2920" y="3995"/>
                  </a:cubicBezTo>
                  <a:cubicBezTo>
                    <a:pt x="2555" y="4150"/>
                    <a:pt x="1" y="5654"/>
                    <a:pt x="1184" y="6163"/>
                  </a:cubicBezTo>
                  <a:cubicBezTo>
                    <a:pt x="1317" y="6218"/>
                    <a:pt x="1427" y="6306"/>
                    <a:pt x="1516" y="6406"/>
                  </a:cubicBezTo>
                  <a:cubicBezTo>
                    <a:pt x="2931" y="5151"/>
                    <a:pt x="5121" y="4735"/>
                    <a:pt x="6977" y="4735"/>
                  </a:cubicBezTo>
                  <a:cubicBezTo>
                    <a:pt x="7165" y="4735"/>
                    <a:pt x="7350" y="4739"/>
                    <a:pt x="7531" y="4747"/>
                  </a:cubicBezTo>
                  <a:cubicBezTo>
                    <a:pt x="8608" y="4791"/>
                    <a:pt x="8593" y="6451"/>
                    <a:pt x="7549" y="6451"/>
                  </a:cubicBezTo>
                  <a:cubicBezTo>
                    <a:pt x="7532" y="6451"/>
                    <a:pt x="7515" y="6451"/>
                    <a:pt x="7498" y="6450"/>
                  </a:cubicBezTo>
                  <a:cubicBezTo>
                    <a:pt x="7327" y="6440"/>
                    <a:pt x="7156" y="6435"/>
                    <a:pt x="6985" y="6435"/>
                  </a:cubicBezTo>
                  <a:cubicBezTo>
                    <a:pt x="6016" y="6435"/>
                    <a:pt x="5048" y="6595"/>
                    <a:pt x="4136" y="6915"/>
                  </a:cubicBezTo>
                  <a:cubicBezTo>
                    <a:pt x="3716" y="7058"/>
                    <a:pt x="996" y="8551"/>
                    <a:pt x="2433" y="9115"/>
                  </a:cubicBezTo>
                  <a:cubicBezTo>
                    <a:pt x="2489" y="9137"/>
                    <a:pt x="2544" y="9159"/>
                    <a:pt x="2599" y="9204"/>
                  </a:cubicBezTo>
                  <a:cubicBezTo>
                    <a:pt x="4158" y="8065"/>
                    <a:pt x="6790" y="7655"/>
                    <a:pt x="8217" y="7523"/>
                  </a:cubicBezTo>
                  <a:cubicBezTo>
                    <a:pt x="8244" y="7521"/>
                    <a:pt x="8271" y="7519"/>
                    <a:pt x="8298" y="7519"/>
                  </a:cubicBezTo>
                  <a:cubicBezTo>
                    <a:pt x="9308" y="7519"/>
                    <a:pt x="9240" y="9140"/>
                    <a:pt x="8183" y="9237"/>
                  </a:cubicBezTo>
                  <a:cubicBezTo>
                    <a:pt x="6735" y="9358"/>
                    <a:pt x="5231" y="9734"/>
                    <a:pt x="3970" y="10464"/>
                  </a:cubicBezTo>
                  <a:cubicBezTo>
                    <a:pt x="3517" y="10718"/>
                    <a:pt x="3285" y="10807"/>
                    <a:pt x="3252" y="11338"/>
                  </a:cubicBezTo>
                  <a:cubicBezTo>
                    <a:pt x="3209" y="11882"/>
                    <a:pt x="3565" y="12053"/>
                    <a:pt x="3994" y="12053"/>
                  </a:cubicBezTo>
                  <a:cubicBezTo>
                    <a:pt x="4122" y="12053"/>
                    <a:pt x="4258" y="12038"/>
                    <a:pt x="4391" y="12012"/>
                  </a:cubicBezTo>
                  <a:cubicBezTo>
                    <a:pt x="5065" y="11879"/>
                    <a:pt x="5673" y="11437"/>
                    <a:pt x="6226" y="11061"/>
                  </a:cubicBezTo>
                  <a:cubicBezTo>
                    <a:pt x="6353" y="10967"/>
                    <a:pt x="6501" y="10921"/>
                    <a:pt x="6649" y="10921"/>
                  </a:cubicBezTo>
                  <a:cubicBezTo>
                    <a:pt x="6849" y="10921"/>
                    <a:pt x="7048" y="11006"/>
                    <a:pt x="7188" y="11172"/>
                  </a:cubicBezTo>
                  <a:cubicBezTo>
                    <a:pt x="7310" y="11238"/>
                    <a:pt x="7409" y="11349"/>
                    <a:pt x="7498" y="11470"/>
                  </a:cubicBezTo>
                  <a:lnTo>
                    <a:pt x="9024" y="13682"/>
                  </a:lnTo>
                  <a:cubicBezTo>
                    <a:pt x="9179" y="13715"/>
                    <a:pt x="9322" y="13803"/>
                    <a:pt x="9422" y="13936"/>
                  </a:cubicBezTo>
                  <a:lnTo>
                    <a:pt x="18743" y="9889"/>
                  </a:lnTo>
                  <a:cubicBezTo>
                    <a:pt x="16698" y="6981"/>
                    <a:pt x="14143" y="4471"/>
                    <a:pt x="11202" y="2469"/>
                  </a:cubicBezTo>
                  <a:cubicBezTo>
                    <a:pt x="9566" y="1353"/>
                    <a:pt x="7730" y="225"/>
                    <a:pt x="5707" y="26"/>
                  </a:cubicBezTo>
                  <a:cubicBezTo>
                    <a:pt x="5533" y="9"/>
                    <a:pt x="5357" y="0"/>
                    <a:pt x="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9659387" y="2172113"/>
              <a:ext cx="1178200" cy="672850"/>
            </a:xfrm>
            <a:custGeom>
              <a:avLst/>
              <a:gdLst/>
              <a:ahLst/>
              <a:cxnLst/>
              <a:rect l="l" t="t" r="r" b="b"/>
              <a:pathLst>
                <a:path w="47128" h="26914" extrusionOk="0">
                  <a:moveTo>
                    <a:pt x="40599" y="1"/>
                  </a:moveTo>
                  <a:cubicBezTo>
                    <a:pt x="36808" y="1"/>
                    <a:pt x="33039" y="979"/>
                    <a:pt x="29679" y="2895"/>
                  </a:cubicBezTo>
                  <a:cubicBezTo>
                    <a:pt x="29557" y="2972"/>
                    <a:pt x="29424" y="3006"/>
                    <a:pt x="29280" y="3006"/>
                  </a:cubicBezTo>
                  <a:lnTo>
                    <a:pt x="12252" y="10414"/>
                  </a:lnTo>
                  <a:cubicBezTo>
                    <a:pt x="12208" y="10447"/>
                    <a:pt x="12163" y="10469"/>
                    <a:pt x="12108" y="10492"/>
                  </a:cubicBezTo>
                  <a:lnTo>
                    <a:pt x="144" y="15976"/>
                  </a:lnTo>
                  <a:cubicBezTo>
                    <a:pt x="100" y="15998"/>
                    <a:pt x="55" y="16020"/>
                    <a:pt x="0" y="16031"/>
                  </a:cubicBezTo>
                  <a:cubicBezTo>
                    <a:pt x="1106" y="19415"/>
                    <a:pt x="2997" y="22467"/>
                    <a:pt x="6082" y="24479"/>
                  </a:cubicBezTo>
                  <a:cubicBezTo>
                    <a:pt x="8691" y="26183"/>
                    <a:pt x="11736" y="26914"/>
                    <a:pt x="14820" y="26914"/>
                  </a:cubicBezTo>
                  <a:cubicBezTo>
                    <a:pt x="18324" y="26914"/>
                    <a:pt x="21879" y="25970"/>
                    <a:pt x="24902" y="24435"/>
                  </a:cubicBezTo>
                  <a:cubicBezTo>
                    <a:pt x="31116" y="21273"/>
                    <a:pt x="35882" y="15976"/>
                    <a:pt x="40382" y="10779"/>
                  </a:cubicBezTo>
                  <a:cubicBezTo>
                    <a:pt x="40449" y="10702"/>
                    <a:pt x="40537" y="10635"/>
                    <a:pt x="40626" y="10591"/>
                  </a:cubicBezTo>
                  <a:cubicBezTo>
                    <a:pt x="43025" y="7893"/>
                    <a:pt x="45170" y="4985"/>
                    <a:pt x="47039" y="1900"/>
                  </a:cubicBezTo>
                  <a:lnTo>
                    <a:pt x="47127" y="982"/>
                  </a:lnTo>
                  <a:cubicBezTo>
                    <a:pt x="47094" y="971"/>
                    <a:pt x="47061" y="971"/>
                    <a:pt x="47028" y="960"/>
                  </a:cubicBezTo>
                  <a:cubicBezTo>
                    <a:pt x="44925" y="318"/>
                    <a:pt x="42759" y="1"/>
                    <a:pt x="40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8806862" y="2272388"/>
              <a:ext cx="737575" cy="490850"/>
            </a:xfrm>
            <a:custGeom>
              <a:avLst/>
              <a:gdLst/>
              <a:ahLst/>
              <a:cxnLst/>
              <a:rect l="l" t="t" r="r" b="b"/>
              <a:pathLst>
                <a:path w="29503" h="19634" extrusionOk="0">
                  <a:moveTo>
                    <a:pt x="13635" y="1"/>
                  </a:moveTo>
                  <a:cubicBezTo>
                    <a:pt x="11478" y="3373"/>
                    <a:pt x="9001" y="6514"/>
                    <a:pt x="6248" y="9400"/>
                  </a:cubicBezTo>
                  <a:cubicBezTo>
                    <a:pt x="6237" y="9411"/>
                    <a:pt x="6226" y="9422"/>
                    <a:pt x="6215" y="9422"/>
                  </a:cubicBezTo>
                  <a:cubicBezTo>
                    <a:pt x="4258" y="11656"/>
                    <a:pt x="2212" y="13878"/>
                    <a:pt x="1" y="15924"/>
                  </a:cubicBezTo>
                  <a:cubicBezTo>
                    <a:pt x="3919" y="18188"/>
                    <a:pt x="8401" y="19634"/>
                    <a:pt x="12845" y="19634"/>
                  </a:cubicBezTo>
                  <a:cubicBezTo>
                    <a:pt x="15976" y="19634"/>
                    <a:pt x="19088" y="18916"/>
                    <a:pt x="21972" y="17262"/>
                  </a:cubicBezTo>
                  <a:cubicBezTo>
                    <a:pt x="26472" y="14685"/>
                    <a:pt x="28673" y="10682"/>
                    <a:pt x="29502" y="6193"/>
                  </a:cubicBezTo>
                  <a:cubicBezTo>
                    <a:pt x="23973" y="4800"/>
                    <a:pt x="18644" y="2721"/>
                    <a:pt x="13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9705837" y="1398563"/>
              <a:ext cx="379300" cy="1133425"/>
            </a:xfrm>
            <a:custGeom>
              <a:avLst/>
              <a:gdLst/>
              <a:ahLst/>
              <a:cxnLst/>
              <a:rect l="l" t="t" r="r" b="b"/>
              <a:pathLst>
                <a:path w="15172" h="45337" extrusionOk="0">
                  <a:moveTo>
                    <a:pt x="15171" y="1"/>
                  </a:moveTo>
                  <a:lnTo>
                    <a:pt x="15171" y="1"/>
                  </a:lnTo>
                  <a:cubicBezTo>
                    <a:pt x="5341" y="9997"/>
                    <a:pt x="0" y="23565"/>
                    <a:pt x="376" y="37574"/>
                  </a:cubicBezTo>
                  <a:cubicBezTo>
                    <a:pt x="454" y="40107"/>
                    <a:pt x="730" y="42783"/>
                    <a:pt x="1383" y="45337"/>
                  </a:cubicBezTo>
                  <a:lnTo>
                    <a:pt x="11312" y="40781"/>
                  </a:lnTo>
                  <a:cubicBezTo>
                    <a:pt x="11379" y="40704"/>
                    <a:pt x="11467" y="40648"/>
                    <a:pt x="11567" y="40604"/>
                  </a:cubicBezTo>
                  <a:lnTo>
                    <a:pt x="14287" y="39421"/>
                  </a:lnTo>
                  <a:lnTo>
                    <a:pt x="13070" y="37663"/>
                  </a:lnTo>
                  <a:cubicBezTo>
                    <a:pt x="12318" y="38116"/>
                    <a:pt x="11493" y="38483"/>
                    <a:pt x="10620" y="38483"/>
                  </a:cubicBezTo>
                  <a:cubicBezTo>
                    <a:pt x="10364" y="38483"/>
                    <a:pt x="10105" y="38452"/>
                    <a:pt x="9842" y="38382"/>
                  </a:cubicBezTo>
                  <a:cubicBezTo>
                    <a:pt x="8747" y="38094"/>
                    <a:pt x="7862" y="37055"/>
                    <a:pt x="7973" y="35883"/>
                  </a:cubicBezTo>
                  <a:cubicBezTo>
                    <a:pt x="7995" y="35662"/>
                    <a:pt x="8050" y="35451"/>
                    <a:pt x="8128" y="35241"/>
                  </a:cubicBezTo>
                  <a:cubicBezTo>
                    <a:pt x="7177" y="34633"/>
                    <a:pt x="6867" y="33494"/>
                    <a:pt x="7210" y="32466"/>
                  </a:cubicBezTo>
                  <a:cubicBezTo>
                    <a:pt x="5982" y="31869"/>
                    <a:pt x="5673" y="30641"/>
                    <a:pt x="6104" y="29536"/>
                  </a:cubicBezTo>
                  <a:cubicBezTo>
                    <a:pt x="6016" y="29425"/>
                    <a:pt x="5949" y="29292"/>
                    <a:pt x="5938" y="29160"/>
                  </a:cubicBezTo>
                  <a:cubicBezTo>
                    <a:pt x="5252" y="25131"/>
                    <a:pt x="8521" y="23125"/>
                    <a:pt x="11921" y="23125"/>
                  </a:cubicBezTo>
                  <a:cubicBezTo>
                    <a:pt x="12301" y="23125"/>
                    <a:pt x="12682" y="23150"/>
                    <a:pt x="13059" y="23200"/>
                  </a:cubicBezTo>
                  <a:lnTo>
                    <a:pt x="12208" y="15493"/>
                  </a:lnTo>
                  <a:cubicBezTo>
                    <a:pt x="12146" y="14959"/>
                    <a:pt x="12528" y="14695"/>
                    <a:pt x="12945" y="14695"/>
                  </a:cubicBezTo>
                  <a:cubicBezTo>
                    <a:pt x="13124" y="14695"/>
                    <a:pt x="13309" y="14744"/>
                    <a:pt x="13468" y="14840"/>
                  </a:cubicBezTo>
                  <a:cubicBezTo>
                    <a:pt x="13623" y="10318"/>
                    <a:pt x="14043" y="5806"/>
                    <a:pt x="14707" y="1328"/>
                  </a:cubicBezTo>
                  <a:cubicBezTo>
                    <a:pt x="14851" y="886"/>
                    <a:pt x="15005" y="443"/>
                    <a:pt x="15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8558887" y="1310388"/>
              <a:ext cx="503150" cy="1074275"/>
            </a:xfrm>
            <a:custGeom>
              <a:avLst/>
              <a:gdLst/>
              <a:ahLst/>
              <a:cxnLst/>
              <a:rect l="l" t="t" r="r" b="b"/>
              <a:pathLst>
                <a:path w="20126" h="42971" extrusionOk="0">
                  <a:moveTo>
                    <a:pt x="0" y="1"/>
                  </a:moveTo>
                  <a:lnTo>
                    <a:pt x="0" y="1"/>
                  </a:lnTo>
                  <a:cubicBezTo>
                    <a:pt x="454" y="4788"/>
                    <a:pt x="3583" y="9035"/>
                    <a:pt x="5153" y="13635"/>
                  </a:cubicBezTo>
                  <a:cubicBezTo>
                    <a:pt x="5316" y="13332"/>
                    <a:pt x="5642" y="13182"/>
                    <a:pt x="5958" y="13182"/>
                  </a:cubicBezTo>
                  <a:cubicBezTo>
                    <a:pt x="6392" y="13182"/>
                    <a:pt x="6808" y="13465"/>
                    <a:pt x="6756" y="14022"/>
                  </a:cubicBezTo>
                  <a:lnTo>
                    <a:pt x="4722" y="36457"/>
                  </a:lnTo>
                  <a:cubicBezTo>
                    <a:pt x="4755" y="36612"/>
                    <a:pt x="4733" y="36767"/>
                    <a:pt x="4678" y="36911"/>
                  </a:cubicBezTo>
                  <a:cubicBezTo>
                    <a:pt x="4667" y="36955"/>
                    <a:pt x="4655" y="36999"/>
                    <a:pt x="4644" y="37043"/>
                  </a:cubicBezTo>
                  <a:cubicBezTo>
                    <a:pt x="9454" y="39642"/>
                    <a:pt x="14552" y="41632"/>
                    <a:pt x="19849" y="42970"/>
                  </a:cubicBezTo>
                  <a:cubicBezTo>
                    <a:pt x="20125" y="40515"/>
                    <a:pt x="20059" y="37950"/>
                    <a:pt x="19771" y="35418"/>
                  </a:cubicBezTo>
                  <a:cubicBezTo>
                    <a:pt x="18190" y="21430"/>
                    <a:pt x="10815" y="895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0" name="Google Shape;620;p36"/>
          <p:cNvGrpSpPr/>
          <p:nvPr/>
        </p:nvGrpSpPr>
        <p:grpSpPr>
          <a:xfrm flipH="1">
            <a:off x="5284075" y="522545"/>
            <a:ext cx="2430243" cy="2155351"/>
            <a:chOff x="-5730750" y="7032688"/>
            <a:chExt cx="3438375" cy="3049450"/>
          </a:xfrm>
        </p:grpSpPr>
        <p:sp>
          <p:nvSpPr>
            <p:cNvPr id="621" name="Google Shape;621;p36"/>
            <p:cNvSpPr/>
            <p:nvPr/>
          </p:nvSpPr>
          <p:spPr>
            <a:xfrm>
              <a:off x="-4930450" y="8293888"/>
              <a:ext cx="1261400" cy="1716425"/>
            </a:xfrm>
            <a:custGeom>
              <a:avLst/>
              <a:gdLst/>
              <a:ahLst/>
              <a:cxnLst/>
              <a:rect l="l" t="t" r="r" b="b"/>
              <a:pathLst>
                <a:path w="50456" h="68657" extrusionOk="0">
                  <a:moveTo>
                    <a:pt x="29345" y="1"/>
                  </a:moveTo>
                  <a:cubicBezTo>
                    <a:pt x="23433" y="1"/>
                    <a:pt x="17442" y="1346"/>
                    <a:pt x="11942" y="3114"/>
                  </a:cubicBezTo>
                  <a:cubicBezTo>
                    <a:pt x="9985" y="3755"/>
                    <a:pt x="7829" y="4253"/>
                    <a:pt x="6082" y="5392"/>
                  </a:cubicBezTo>
                  <a:cubicBezTo>
                    <a:pt x="2953" y="7415"/>
                    <a:pt x="1736" y="11440"/>
                    <a:pt x="1040" y="14901"/>
                  </a:cubicBezTo>
                  <a:cubicBezTo>
                    <a:pt x="111" y="19523"/>
                    <a:pt x="122" y="24322"/>
                    <a:pt x="56" y="29011"/>
                  </a:cubicBezTo>
                  <a:cubicBezTo>
                    <a:pt x="0" y="34174"/>
                    <a:pt x="100" y="39327"/>
                    <a:pt x="354" y="44491"/>
                  </a:cubicBezTo>
                  <a:cubicBezTo>
                    <a:pt x="575" y="48914"/>
                    <a:pt x="852" y="53326"/>
                    <a:pt x="1338" y="57727"/>
                  </a:cubicBezTo>
                  <a:cubicBezTo>
                    <a:pt x="1581" y="59928"/>
                    <a:pt x="1869" y="62117"/>
                    <a:pt x="2245" y="64295"/>
                  </a:cubicBezTo>
                  <a:cubicBezTo>
                    <a:pt x="2411" y="65324"/>
                    <a:pt x="2201" y="66839"/>
                    <a:pt x="3008" y="67613"/>
                  </a:cubicBezTo>
                  <a:cubicBezTo>
                    <a:pt x="3891" y="68460"/>
                    <a:pt x="5141" y="68657"/>
                    <a:pt x="6421" y="68657"/>
                  </a:cubicBezTo>
                  <a:cubicBezTo>
                    <a:pt x="7513" y="68657"/>
                    <a:pt x="8627" y="68513"/>
                    <a:pt x="9554" y="68508"/>
                  </a:cubicBezTo>
                  <a:cubicBezTo>
                    <a:pt x="15481" y="68475"/>
                    <a:pt x="21297" y="68387"/>
                    <a:pt x="27180" y="67557"/>
                  </a:cubicBezTo>
                  <a:cubicBezTo>
                    <a:pt x="33969" y="66595"/>
                    <a:pt x="40913" y="65069"/>
                    <a:pt x="47382" y="62769"/>
                  </a:cubicBezTo>
                  <a:cubicBezTo>
                    <a:pt x="48665" y="62305"/>
                    <a:pt x="49461" y="61741"/>
                    <a:pt x="49903" y="60978"/>
                  </a:cubicBezTo>
                  <a:cubicBezTo>
                    <a:pt x="50390" y="60138"/>
                    <a:pt x="50456" y="59065"/>
                    <a:pt x="50301" y="57617"/>
                  </a:cubicBezTo>
                  <a:cubicBezTo>
                    <a:pt x="50146" y="56301"/>
                    <a:pt x="50014" y="54985"/>
                    <a:pt x="49881" y="53669"/>
                  </a:cubicBezTo>
                  <a:cubicBezTo>
                    <a:pt x="49007" y="44513"/>
                    <a:pt x="47669" y="35402"/>
                    <a:pt x="45889" y="26357"/>
                  </a:cubicBezTo>
                  <a:cubicBezTo>
                    <a:pt x="44994" y="21845"/>
                    <a:pt x="43998" y="17356"/>
                    <a:pt x="42882" y="12889"/>
                  </a:cubicBezTo>
                  <a:cubicBezTo>
                    <a:pt x="42108" y="9793"/>
                    <a:pt x="41367" y="6486"/>
                    <a:pt x="39454" y="3866"/>
                  </a:cubicBezTo>
                  <a:cubicBezTo>
                    <a:pt x="37563" y="1289"/>
                    <a:pt x="34776" y="272"/>
                    <a:pt x="31680" y="73"/>
                  </a:cubicBezTo>
                  <a:cubicBezTo>
                    <a:pt x="30904" y="24"/>
                    <a:pt x="30125" y="1"/>
                    <a:pt x="29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4895350" y="8335113"/>
              <a:ext cx="1183750" cy="1620000"/>
            </a:xfrm>
            <a:custGeom>
              <a:avLst/>
              <a:gdLst/>
              <a:ahLst/>
              <a:cxnLst/>
              <a:rect l="l" t="t" r="r" b="b"/>
              <a:pathLst>
                <a:path w="47350" h="64800" extrusionOk="0">
                  <a:moveTo>
                    <a:pt x="26880" y="1"/>
                  </a:moveTo>
                  <a:cubicBezTo>
                    <a:pt x="20153" y="1"/>
                    <a:pt x="13513" y="1930"/>
                    <a:pt x="7276" y="4417"/>
                  </a:cubicBezTo>
                  <a:cubicBezTo>
                    <a:pt x="3174" y="6065"/>
                    <a:pt x="1869" y="10488"/>
                    <a:pt x="1195" y="14502"/>
                  </a:cubicBezTo>
                  <a:cubicBezTo>
                    <a:pt x="1" y="21689"/>
                    <a:pt x="299" y="29297"/>
                    <a:pt x="476" y="36539"/>
                  </a:cubicBezTo>
                  <a:cubicBezTo>
                    <a:pt x="697" y="45485"/>
                    <a:pt x="1582" y="54331"/>
                    <a:pt x="2555" y="63210"/>
                  </a:cubicBezTo>
                  <a:cubicBezTo>
                    <a:pt x="2566" y="63509"/>
                    <a:pt x="2632" y="63807"/>
                    <a:pt x="2765" y="64084"/>
                  </a:cubicBezTo>
                  <a:cubicBezTo>
                    <a:pt x="2798" y="64150"/>
                    <a:pt x="2831" y="64205"/>
                    <a:pt x="2876" y="64261"/>
                  </a:cubicBezTo>
                  <a:cubicBezTo>
                    <a:pt x="3019" y="64393"/>
                    <a:pt x="3196" y="64482"/>
                    <a:pt x="3384" y="64526"/>
                  </a:cubicBezTo>
                  <a:cubicBezTo>
                    <a:pt x="4010" y="64743"/>
                    <a:pt x="4841" y="64799"/>
                    <a:pt x="5705" y="64799"/>
                  </a:cubicBezTo>
                  <a:cubicBezTo>
                    <a:pt x="6649" y="64799"/>
                    <a:pt x="7631" y="64732"/>
                    <a:pt x="8426" y="64732"/>
                  </a:cubicBezTo>
                  <a:cubicBezTo>
                    <a:pt x="8537" y="64732"/>
                    <a:pt x="8644" y="64733"/>
                    <a:pt x="8747" y="64736"/>
                  </a:cubicBezTo>
                  <a:cubicBezTo>
                    <a:pt x="9693" y="64764"/>
                    <a:pt x="10635" y="64778"/>
                    <a:pt x="11576" y="64778"/>
                  </a:cubicBezTo>
                  <a:cubicBezTo>
                    <a:pt x="12518" y="64778"/>
                    <a:pt x="13458" y="64764"/>
                    <a:pt x="14398" y="64736"/>
                  </a:cubicBezTo>
                  <a:cubicBezTo>
                    <a:pt x="18157" y="64626"/>
                    <a:pt x="21906" y="64305"/>
                    <a:pt x="25632" y="63763"/>
                  </a:cubicBezTo>
                  <a:cubicBezTo>
                    <a:pt x="29358" y="63232"/>
                    <a:pt x="33052" y="62491"/>
                    <a:pt x="36690" y="61541"/>
                  </a:cubicBezTo>
                  <a:cubicBezTo>
                    <a:pt x="38448" y="61076"/>
                    <a:pt x="40195" y="60623"/>
                    <a:pt x="41942" y="60125"/>
                  </a:cubicBezTo>
                  <a:cubicBezTo>
                    <a:pt x="43059" y="59804"/>
                    <a:pt x="47349" y="59119"/>
                    <a:pt x="47205" y="57604"/>
                  </a:cubicBezTo>
                  <a:cubicBezTo>
                    <a:pt x="46476" y="49410"/>
                    <a:pt x="45569" y="41228"/>
                    <a:pt x="44209" y="33100"/>
                  </a:cubicBezTo>
                  <a:cubicBezTo>
                    <a:pt x="42816" y="24730"/>
                    <a:pt x="41256" y="16205"/>
                    <a:pt x="38813" y="8066"/>
                  </a:cubicBezTo>
                  <a:cubicBezTo>
                    <a:pt x="37685" y="4284"/>
                    <a:pt x="35706" y="901"/>
                    <a:pt x="31470" y="315"/>
                  </a:cubicBezTo>
                  <a:cubicBezTo>
                    <a:pt x="29938" y="100"/>
                    <a:pt x="28407" y="1"/>
                    <a:pt x="2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3417750" y="7612488"/>
              <a:ext cx="1125375" cy="1324325"/>
            </a:xfrm>
            <a:custGeom>
              <a:avLst/>
              <a:gdLst/>
              <a:ahLst/>
              <a:cxnLst/>
              <a:rect l="l" t="t" r="r" b="b"/>
              <a:pathLst>
                <a:path w="45015" h="52973" extrusionOk="0">
                  <a:moveTo>
                    <a:pt x="25652" y="0"/>
                  </a:moveTo>
                  <a:cubicBezTo>
                    <a:pt x="25155" y="0"/>
                    <a:pt x="24630" y="202"/>
                    <a:pt x="24083" y="669"/>
                  </a:cubicBezTo>
                  <a:cubicBezTo>
                    <a:pt x="22535" y="1985"/>
                    <a:pt x="23596" y="4705"/>
                    <a:pt x="23928" y="6298"/>
                  </a:cubicBezTo>
                  <a:lnTo>
                    <a:pt x="25730" y="15022"/>
                  </a:lnTo>
                  <a:cubicBezTo>
                    <a:pt x="18941" y="21557"/>
                    <a:pt x="10294" y="25825"/>
                    <a:pt x="972" y="27241"/>
                  </a:cubicBezTo>
                  <a:cubicBezTo>
                    <a:pt x="926" y="27234"/>
                    <a:pt x="879" y="27231"/>
                    <a:pt x="833" y="27231"/>
                  </a:cubicBezTo>
                  <a:cubicBezTo>
                    <a:pt x="412" y="27231"/>
                    <a:pt x="0" y="27500"/>
                    <a:pt x="10" y="28048"/>
                  </a:cubicBezTo>
                  <a:lnTo>
                    <a:pt x="486" y="51777"/>
                  </a:lnTo>
                  <a:cubicBezTo>
                    <a:pt x="486" y="51810"/>
                    <a:pt x="497" y="51833"/>
                    <a:pt x="497" y="51866"/>
                  </a:cubicBezTo>
                  <a:cubicBezTo>
                    <a:pt x="358" y="52346"/>
                    <a:pt x="814" y="52973"/>
                    <a:pt x="1413" y="52973"/>
                  </a:cubicBezTo>
                  <a:cubicBezTo>
                    <a:pt x="1531" y="52973"/>
                    <a:pt x="1654" y="52949"/>
                    <a:pt x="1780" y="52894"/>
                  </a:cubicBezTo>
                  <a:cubicBezTo>
                    <a:pt x="13456" y="47785"/>
                    <a:pt x="23862" y="40167"/>
                    <a:pt x="32254" y="30580"/>
                  </a:cubicBezTo>
                  <a:cubicBezTo>
                    <a:pt x="32332" y="30525"/>
                    <a:pt x="32409" y="30458"/>
                    <a:pt x="32464" y="30381"/>
                  </a:cubicBezTo>
                  <a:cubicBezTo>
                    <a:pt x="32531" y="30292"/>
                    <a:pt x="32597" y="30204"/>
                    <a:pt x="32652" y="30127"/>
                  </a:cubicBezTo>
                  <a:cubicBezTo>
                    <a:pt x="32896" y="29850"/>
                    <a:pt x="33150" y="29563"/>
                    <a:pt x="33382" y="29275"/>
                  </a:cubicBezTo>
                  <a:cubicBezTo>
                    <a:pt x="33515" y="29131"/>
                    <a:pt x="33592" y="28943"/>
                    <a:pt x="33592" y="28744"/>
                  </a:cubicBezTo>
                  <a:cubicBezTo>
                    <a:pt x="34554" y="27329"/>
                    <a:pt x="35594" y="25880"/>
                    <a:pt x="36998" y="25106"/>
                  </a:cubicBezTo>
                  <a:cubicBezTo>
                    <a:pt x="38203" y="24443"/>
                    <a:pt x="39364" y="23824"/>
                    <a:pt x="39630" y="22353"/>
                  </a:cubicBezTo>
                  <a:cubicBezTo>
                    <a:pt x="39652" y="22231"/>
                    <a:pt x="39652" y="22110"/>
                    <a:pt x="39619" y="21988"/>
                  </a:cubicBezTo>
                  <a:cubicBezTo>
                    <a:pt x="42261" y="21081"/>
                    <a:pt x="45015" y="17499"/>
                    <a:pt x="42228" y="15420"/>
                  </a:cubicBezTo>
                  <a:cubicBezTo>
                    <a:pt x="42759" y="14779"/>
                    <a:pt x="43013" y="13971"/>
                    <a:pt x="42958" y="13142"/>
                  </a:cubicBezTo>
                  <a:cubicBezTo>
                    <a:pt x="42892" y="11859"/>
                    <a:pt x="41885" y="10820"/>
                    <a:pt x="40603" y="10721"/>
                  </a:cubicBezTo>
                  <a:cubicBezTo>
                    <a:pt x="40769" y="10311"/>
                    <a:pt x="40868" y="9880"/>
                    <a:pt x="40879" y="9438"/>
                  </a:cubicBezTo>
                  <a:cubicBezTo>
                    <a:pt x="40890" y="8067"/>
                    <a:pt x="39895" y="6928"/>
                    <a:pt x="38646" y="6806"/>
                  </a:cubicBezTo>
                  <a:cubicBezTo>
                    <a:pt x="38878" y="5380"/>
                    <a:pt x="38325" y="3865"/>
                    <a:pt x="36744" y="3389"/>
                  </a:cubicBezTo>
                  <a:cubicBezTo>
                    <a:pt x="36461" y="3304"/>
                    <a:pt x="36170" y="3264"/>
                    <a:pt x="35874" y="3264"/>
                  </a:cubicBezTo>
                  <a:cubicBezTo>
                    <a:pt x="33843" y="3264"/>
                    <a:pt x="31572" y="5114"/>
                    <a:pt x="30076" y="6474"/>
                  </a:cubicBezTo>
                  <a:cubicBezTo>
                    <a:pt x="29595" y="4189"/>
                    <a:pt x="27917" y="0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2548600" y="7919738"/>
              <a:ext cx="174900" cy="99725"/>
            </a:xfrm>
            <a:custGeom>
              <a:avLst/>
              <a:gdLst/>
              <a:ahLst/>
              <a:cxnLst/>
              <a:rect l="l" t="t" r="r" b="b"/>
              <a:pathLst>
                <a:path w="6996" h="3989" extrusionOk="0">
                  <a:moveTo>
                    <a:pt x="4764" y="1"/>
                  </a:moveTo>
                  <a:cubicBezTo>
                    <a:pt x="4068" y="697"/>
                    <a:pt x="3305" y="1294"/>
                    <a:pt x="2475" y="1792"/>
                  </a:cubicBezTo>
                  <a:cubicBezTo>
                    <a:pt x="1945" y="2124"/>
                    <a:pt x="1370" y="2367"/>
                    <a:pt x="772" y="2511"/>
                  </a:cubicBezTo>
                  <a:cubicBezTo>
                    <a:pt x="0" y="3414"/>
                    <a:pt x="1357" y="3989"/>
                    <a:pt x="2284" y="3989"/>
                  </a:cubicBezTo>
                  <a:cubicBezTo>
                    <a:pt x="2379" y="3989"/>
                    <a:pt x="2470" y="3983"/>
                    <a:pt x="2553" y="3970"/>
                  </a:cubicBezTo>
                  <a:cubicBezTo>
                    <a:pt x="3139" y="3849"/>
                    <a:pt x="3703" y="3661"/>
                    <a:pt x="4244" y="3406"/>
                  </a:cubicBezTo>
                  <a:cubicBezTo>
                    <a:pt x="4831" y="3141"/>
                    <a:pt x="5428" y="2865"/>
                    <a:pt x="5881" y="2389"/>
                  </a:cubicBezTo>
                  <a:cubicBezTo>
                    <a:pt x="6349" y="1901"/>
                    <a:pt x="6995" y="91"/>
                    <a:pt x="5793" y="91"/>
                  </a:cubicBezTo>
                  <a:cubicBezTo>
                    <a:pt x="5689" y="91"/>
                    <a:pt x="5571" y="104"/>
                    <a:pt x="5439" y="133"/>
                  </a:cubicBezTo>
                  <a:cubicBezTo>
                    <a:pt x="5374" y="149"/>
                    <a:pt x="5308" y="156"/>
                    <a:pt x="5242" y="156"/>
                  </a:cubicBezTo>
                  <a:cubicBezTo>
                    <a:pt x="5070" y="156"/>
                    <a:pt x="4900" y="105"/>
                    <a:pt x="4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2604775" y="7824738"/>
              <a:ext cx="177600" cy="119225"/>
            </a:xfrm>
            <a:custGeom>
              <a:avLst/>
              <a:gdLst/>
              <a:ahLst/>
              <a:cxnLst/>
              <a:rect l="l" t="t" r="r" b="b"/>
              <a:pathLst>
                <a:path w="7104" h="4769" extrusionOk="0">
                  <a:moveTo>
                    <a:pt x="6035" y="0"/>
                  </a:moveTo>
                  <a:cubicBezTo>
                    <a:pt x="5914" y="0"/>
                    <a:pt x="5769" y="27"/>
                    <a:pt x="5596" y="85"/>
                  </a:cubicBezTo>
                  <a:cubicBezTo>
                    <a:pt x="5518" y="107"/>
                    <a:pt x="5430" y="130"/>
                    <a:pt x="5342" y="130"/>
                  </a:cubicBezTo>
                  <a:cubicBezTo>
                    <a:pt x="4457" y="1280"/>
                    <a:pt x="2754" y="2341"/>
                    <a:pt x="1051" y="2761"/>
                  </a:cubicBezTo>
                  <a:cubicBezTo>
                    <a:pt x="1018" y="2806"/>
                    <a:pt x="985" y="2839"/>
                    <a:pt x="941" y="2872"/>
                  </a:cubicBezTo>
                  <a:cubicBezTo>
                    <a:pt x="1" y="3624"/>
                    <a:pt x="863" y="4619"/>
                    <a:pt x="1814" y="4752"/>
                  </a:cubicBezTo>
                  <a:cubicBezTo>
                    <a:pt x="1892" y="4763"/>
                    <a:pt x="1969" y="4768"/>
                    <a:pt x="2046" y="4768"/>
                  </a:cubicBezTo>
                  <a:cubicBezTo>
                    <a:pt x="2124" y="4768"/>
                    <a:pt x="2201" y="4763"/>
                    <a:pt x="2279" y="4752"/>
                  </a:cubicBezTo>
                  <a:cubicBezTo>
                    <a:pt x="2360" y="4724"/>
                    <a:pt x="2442" y="4705"/>
                    <a:pt x="2524" y="4705"/>
                  </a:cubicBezTo>
                  <a:cubicBezTo>
                    <a:pt x="2542" y="4705"/>
                    <a:pt x="2559" y="4705"/>
                    <a:pt x="2577" y="4707"/>
                  </a:cubicBezTo>
                  <a:cubicBezTo>
                    <a:pt x="3030" y="4575"/>
                    <a:pt x="3462" y="4376"/>
                    <a:pt x="3860" y="4121"/>
                  </a:cubicBezTo>
                  <a:cubicBezTo>
                    <a:pt x="4556" y="3690"/>
                    <a:pt x="5198" y="3170"/>
                    <a:pt x="5773" y="2584"/>
                  </a:cubicBezTo>
                  <a:cubicBezTo>
                    <a:pt x="6260" y="2078"/>
                    <a:pt x="7103" y="0"/>
                    <a:pt x="6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2652875" y="7739363"/>
              <a:ext cx="161725" cy="116850"/>
            </a:xfrm>
            <a:custGeom>
              <a:avLst/>
              <a:gdLst/>
              <a:ahLst/>
              <a:cxnLst/>
              <a:rect l="l" t="t" r="r" b="b"/>
              <a:pathLst>
                <a:path w="6469" h="4674" extrusionOk="0">
                  <a:moveTo>
                    <a:pt x="5487" y="0"/>
                  </a:moveTo>
                  <a:cubicBezTo>
                    <a:pt x="4180" y="0"/>
                    <a:pt x="1887" y="1661"/>
                    <a:pt x="730" y="2605"/>
                  </a:cubicBezTo>
                  <a:cubicBezTo>
                    <a:pt x="719" y="2870"/>
                    <a:pt x="587" y="3124"/>
                    <a:pt x="355" y="3279"/>
                  </a:cubicBezTo>
                  <a:cubicBezTo>
                    <a:pt x="1" y="4009"/>
                    <a:pt x="189" y="4451"/>
                    <a:pt x="907" y="4606"/>
                  </a:cubicBezTo>
                  <a:cubicBezTo>
                    <a:pt x="1092" y="4651"/>
                    <a:pt x="1280" y="4673"/>
                    <a:pt x="1469" y="4673"/>
                  </a:cubicBezTo>
                  <a:cubicBezTo>
                    <a:pt x="1700" y="4673"/>
                    <a:pt x="1932" y="4640"/>
                    <a:pt x="2157" y="4573"/>
                  </a:cubicBezTo>
                  <a:cubicBezTo>
                    <a:pt x="2721" y="4429"/>
                    <a:pt x="3263" y="4230"/>
                    <a:pt x="3782" y="3976"/>
                  </a:cubicBezTo>
                  <a:cubicBezTo>
                    <a:pt x="4855" y="3478"/>
                    <a:pt x="6436" y="2649"/>
                    <a:pt x="6458" y="1245"/>
                  </a:cubicBezTo>
                  <a:cubicBezTo>
                    <a:pt x="6469" y="341"/>
                    <a:pt x="6079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374650" y="7667938"/>
              <a:ext cx="904250" cy="1213550"/>
            </a:xfrm>
            <a:custGeom>
              <a:avLst/>
              <a:gdLst/>
              <a:ahLst/>
              <a:cxnLst/>
              <a:rect l="l" t="t" r="r" b="b"/>
              <a:pathLst>
                <a:path w="36170" h="48542" extrusionOk="0">
                  <a:moveTo>
                    <a:pt x="24066" y="0"/>
                  </a:moveTo>
                  <a:cubicBezTo>
                    <a:pt x="23571" y="0"/>
                    <a:pt x="23251" y="423"/>
                    <a:pt x="23365" y="1182"/>
                  </a:cubicBezTo>
                  <a:cubicBezTo>
                    <a:pt x="23487" y="1968"/>
                    <a:pt x="23697" y="2753"/>
                    <a:pt x="23852" y="3538"/>
                  </a:cubicBezTo>
                  <a:lnTo>
                    <a:pt x="25787" y="12970"/>
                  </a:lnTo>
                  <a:cubicBezTo>
                    <a:pt x="25886" y="13445"/>
                    <a:pt x="25588" y="13910"/>
                    <a:pt x="25112" y="14009"/>
                  </a:cubicBezTo>
                  <a:cubicBezTo>
                    <a:pt x="18212" y="20633"/>
                    <a:pt x="9455" y="25000"/>
                    <a:pt x="0" y="26526"/>
                  </a:cubicBezTo>
                  <a:lnTo>
                    <a:pt x="454" y="48542"/>
                  </a:lnTo>
                  <a:cubicBezTo>
                    <a:pt x="11622" y="43455"/>
                    <a:pt x="21563" y="36025"/>
                    <a:pt x="29601" y="26759"/>
                  </a:cubicBezTo>
                  <a:cubicBezTo>
                    <a:pt x="30608" y="25365"/>
                    <a:pt x="31570" y="23884"/>
                    <a:pt x="32698" y="22612"/>
                  </a:cubicBezTo>
                  <a:cubicBezTo>
                    <a:pt x="33593" y="21584"/>
                    <a:pt x="35650" y="21174"/>
                    <a:pt x="36170" y="19925"/>
                  </a:cubicBezTo>
                  <a:cubicBezTo>
                    <a:pt x="35031" y="19859"/>
                    <a:pt x="33903" y="19372"/>
                    <a:pt x="33228" y="18388"/>
                  </a:cubicBezTo>
                  <a:cubicBezTo>
                    <a:pt x="32565" y="17437"/>
                    <a:pt x="32510" y="16199"/>
                    <a:pt x="33074" y="15181"/>
                  </a:cubicBezTo>
                  <a:cubicBezTo>
                    <a:pt x="33007" y="15148"/>
                    <a:pt x="32930" y="15104"/>
                    <a:pt x="32863" y="15049"/>
                  </a:cubicBezTo>
                  <a:cubicBezTo>
                    <a:pt x="32100" y="14463"/>
                    <a:pt x="31736" y="13501"/>
                    <a:pt x="31935" y="12561"/>
                  </a:cubicBezTo>
                  <a:cubicBezTo>
                    <a:pt x="31448" y="12450"/>
                    <a:pt x="31006" y="12240"/>
                    <a:pt x="30619" y="11919"/>
                  </a:cubicBezTo>
                  <a:cubicBezTo>
                    <a:pt x="29801" y="11234"/>
                    <a:pt x="29447" y="10128"/>
                    <a:pt x="29723" y="9100"/>
                  </a:cubicBezTo>
                  <a:cubicBezTo>
                    <a:pt x="29524" y="9066"/>
                    <a:pt x="29336" y="9022"/>
                    <a:pt x="29148" y="8956"/>
                  </a:cubicBezTo>
                  <a:cubicBezTo>
                    <a:pt x="27700" y="8469"/>
                    <a:pt x="27025" y="7054"/>
                    <a:pt x="27423" y="5838"/>
                  </a:cubicBezTo>
                  <a:cubicBezTo>
                    <a:pt x="27058" y="5749"/>
                    <a:pt x="26793" y="5429"/>
                    <a:pt x="26782" y="5053"/>
                  </a:cubicBezTo>
                  <a:cubicBezTo>
                    <a:pt x="26693" y="3626"/>
                    <a:pt x="26229" y="1393"/>
                    <a:pt x="25013" y="408"/>
                  </a:cubicBezTo>
                  <a:cubicBezTo>
                    <a:pt x="24672" y="131"/>
                    <a:pt x="24342" y="0"/>
                    <a:pt x="2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2521550" y="8024788"/>
              <a:ext cx="178600" cy="98875"/>
            </a:xfrm>
            <a:custGeom>
              <a:avLst/>
              <a:gdLst/>
              <a:ahLst/>
              <a:cxnLst/>
              <a:rect l="l" t="t" r="r" b="b"/>
              <a:pathLst>
                <a:path w="7144" h="3955" extrusionOk="0">
                  <a:moveTo>
                    <a:pt x="5087" y="1"/>
                  </a:moveTo>
                  <a:cubicBezTo>
                    <a:pt x="4777" y="200"/>
                    <a:pt x="4456" y="377"/>
                    <a:pt x="4136" y="531"/>
                  </a:cubicBezTo>
                  <a:cubicBezTo>
                    <a:pt x="3131" y="997"/>
                    <a:pt x="1944" y="1452"/>
                    <a:pt x="807" y="1452"/>
                  </a:cubicBezTo>
                  <a:cubicBezTo>
                    <a:pt x="755" y="1452"/>
                    <a:pt x="704" y="1451"/>
                    <a:pt x="652" y="1449"/>
                  </a:cubicBezTo>
                  <a:lnTo>
                    <a:pt x="652" y="1449"/>
                  </a:lnTo>
                  <a:cubicBezTo>
                    <a:pt x="0" y="2168"/>
                    <a:pt x="265" y="3141"/>
                    <a:pt x="1084" y="3661"/>
                  </a:cubicBezTo>
                  <a:cubicBezTo>
                    <a:pt x="1422" y="3870"/>
                    <a:pt x="1818" y="3954"/>
                    <a:pt x="2218" y="3954"/>
                  </a:cubicBezTo>
                  <a:cubicBezTo>
                    <a:pt x="2577" y="3954"/>
                    <a:pt x="2938" y="3887"/>
                    <a:pt x="3262" y="3782"/>
                  </a:cubicBezTo>
                  <a:cubicBezTo>
                    <a:pt x="4489" y="3395"/>
                    <a:pt x="7143" y="1250"/>
                    <a:pt x="5153" y="56"/>
                  </a:cubicBezTo>
                  <a:cubicBezTo>
                    <a:pt x="5120" y="34"/>
                    <a:pt x="5109" y="23"/>
                    <a:pt x="5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270325" y="8244838"/>
              <a:ext cx="1110200" cy="1713525"/>
            </a:xfrm>
            <a:custGeom>
              <a:avLst/>
              <a:gdLst/>
              <a:ahLst/>
              <a:cxnLst/>
              <a:rect l="l" t="t" r="r" b="b"/>
              <a:pathLst>
                <a:path w="44408" h="68541" extrusionOk="0">
                  <a:moveTo>
                    <a:pt x="37812" y="0"/>
                  </a:moveTo>
                  <a:cubicBezTo>
                    <a:pt x="36481" y="0"/>
                    <a:pt x="35161" y="690"/>
                    <a:pt x="34312" y="1836"/>
                  </a:cubicBezTo>
                  <a:cubicBezTo>
                    <a:pt x="29472" y="2701"/>
                    <a:pt x="24576" y="3132"/>
                    <a:pt x="19680" y="3132"/>
                  </a:cubicBezTo>
                  <a:cubicBezTo>
                    <a:pt x="15058" y="3132"/>
                    <a:pt x="10436" y="2748"/>
                    <a:pt x="5861" y="1980"/>
                  </a:cubicBezTo>
                  <a:cubicBezTo>
                    <a:pt x="5023" y="1322"/>
                    <a:pt x="4102" y="902"/>
                    <a:pt x="3089" y="902"/>
                  </a:cubicBezTo>
                  <a:cubicBezTo>
                    <a:pt x="2673" y="902"/>
                    <a:pt x="2240" y="973"/>
                    <a:pt x="1792" y="1128"/>
                  </a:cubicBezTo>
                  <a:cubicBezTo>
                    <a:pt x="1" y="1725"/>
                    <a:pt x="2102" y="6768"/>
                    <a:pt x="2378" y="7873"/>
                  </a:cubicBezTo>
                  <a:cubicBezTo>
                    <a:pt x="3307" y="11766"/>
                    <a:pt x="4169" y="15658"/>
                    <a:pt x="4988" y="19572"/>
                  </a:cubicBezTo>
                  <a:cubicBezTo>
                    <a:pt x="6613" y="27390"/>
                    <a:pt x="8006" y="35252"/>
                    <a:pt x="9179" y="43158"/>
                  </a:cubicBezTo>
                  <a:cubicBezTo>
                    <a:pt x="9831" y="47570"/>
                    <a:pt x="10406" y="51982"/>
                    <a:pt x="10904" y="56416"/>
                  </a:cubicBezTo>
                  <a:cubicBezTo>
                    <a:pt x="11158" y="58628"/>
                    <a:pt x="11390" y="60839"/>
                    <a:pt x="11600" y="63051"/>
                  </a:cubicBezTo>
                  <a:cubicBezTo>
                    <a:pt x="11744" y="64433"/>
                    <a:pt x="11545" y="65870"/>
                    <a:pt x="11910" y="67219"/>
                  </a:cubicBezTo>
                  <a:cubicBezTo>
                    <a:pt x="12186" y="68251"/>
                    <a:pt x="12787" y="68541"/>
                    <a:pt x="13535" y="68541"/>
                  </a:cubicBezTo>
                  <a:cubicBezTo>
                    <a:pt x="14166" y="68541"/>
                    <a:pt x="14902" y="68334"/>
                    <a:pt x="15636" y="68192"/>
                  </a:cubicBezTo>
                  <a:cubicBezTo>
                    <a:pt x="17361" y="67850"/>
                    <a:pt x="19031" y="67275"/>
                    <a:pt x="20590" y="66478"/>
                  </a:cubicBezTo>
                  <a:cubicBezTo>
                    <a:pt x="22149" y="65682"/>
                    <a:pt x="23332" y="64466"/>
                    <a:pt x="24781" y="63559"/>
                  </a:cubicBezTo>
                  <a:cubicBezTo>
                    <a:pt x="26594" y="62442"/>
                    <a:pt x="27379" y="60231"/>
                    <a:pt x="27247" y="58030"/>
                  </a:cubicBezTo>
                  <a:cubicBezTo>
                    <a:pt x="27014" y="53884"/>
                    <a:pt x="25477" y="49627"/>
                    <a:pt x="24515" y="45591"/>
                  </a:cubicBezTo>
                  <a:lnTo>
                    <a:pt x="21065" y="31017"/>
                  </a:lnTo>
                  <a:cubicBezTo>
                    <a:pt x="26648" y="30752"/>
                    <a:pt x="32132" y="29491"/>
                    <a:pt x="37273" y="27292"/>
                  </a:cubicBezTo>
                  <a:lnTo>
                    <a:pt x="37273" y="27292"/>
                  </a:lnTo>
                  <a:cubicBezTo>
                    <a:pt x="36960" y="27430"/>
                    <a:pt x="37697" y="28584"/>
                    <a:pt x="37895" y="28673"/>
                  </a:cubicBezTo>
                  <a:cubicBezTo>
                    <a:pt x="38107" y="28756"/>
                    <a:pt x="38343" y="28792"/>
                    <a:pt x="38593" y="28792"/>
                  </a:cubicBezTo>
                  <a:cubicBezTo>
                    <a:pt x="39677" y="28792"/>
                    <a:pt x="41018" y="28104"/>
                    <a:pt x="41710" y="27512"/>
                  </a:cubicBezTo>
                  <a:cubicBezTo>
                    <a:pt x="42617" y="26749"/>
                    <a:pt x="43192" y="25665"/>
                    <a:pt x="43557" y="24548"/>
                  </a:cubicBezTo>
                  <a:cubicBezTo>
                    <a:pt x="44408" y="21928"/>
                    <a:pt x="44286" y="19019"/>
                    <a:pt x="44043" y="16310"/>
                  </a:cubicBezTo>
                  <a:cubicBezTo>
                    <a:pt x="43866" y="14552"/>
                    <a:pt x="43601" y="12783"/>
                    <a:pt x="43358" y="11025"/>
                  </a:cubicBezTo>
                  <a:cubicBezTo>
                    <a:pt x="42937" y="8006"/>
                    <a:pt x="42816" y="3196"/>
                    <a:pt x="40361" y="996"/>
                  </a:cubicBezTo>
                  <a:cubicBezTo>
                    <a:pt x="39599" y="309"/>
                    <a:pt x="38703" y="0"/>
                    <a:pt x="3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4199275" y="8310588"/>
              <a:ext cx="217025" cy="373250"/>
            </a:xfrm>
            <a:custGeom>
              <a:avLst/>
              <a:gdLst/>
              <a:ahLst/>
              <a:cxnLst/>
              <a:rect l="l" t="t" r="r" b="b"/>
              <a:pathLst>
                <a:path w="8681" h="14930" extrusionOk="0">
                  <a:moveTo>
                    <a:pt x="244" y="1"/>
                  </a:moveTo>
                  <a:cubicBezTo>
                    <a:pt x="164" y="1"/>
                    <a:pt x="83" y="5"/>
                    <a:pt x="1" y="13"/>
                  </a:cubicBezTo>
                  <a:cubicBezTo>
                    <a:pt x="1206" y="4812"/>
                    <a:pt x="2323" y="9644"/>
                    <a:pt x="3362" y="14487"/>
                  </a:cubicBezTo>
                  <a:cubicBezTo>
                    <a:pt x="3508" y="14258"/>
                    <a:pt x="3755" y="14133"/>
                    <a:pt x="4007" y="14133"/>
                  </a:cubicBezTo>
                  <a:cubicBezTo>
                    <a:pt x="4154" y="14133"/>
                    <a:pt x="4304" y="14176"/>
                    <a:pt x="4435" y="14266"/>
                  </a:cubicBezTo>
                  <a:cubicBezTo>
                    <a:pt x="4800" y="14487"/>
                    <a:pt x="5176" y="14709"/>
                    <a:pt x="5551" y="14930"/>
                  </a:cubicBezTo>
                  <a:cubicBezTo>
                    <a:pt x="5839" y="14333"/>
                    <a:pt x="6226" y="13791"/>
                    <a:pt x="6690" y="13326"/>
                  </a:cubicBezTo>
                  <a:cubicBezTo>
                    <a:pt x="7177" y="12818"/>
                    <a:pt x="7940" y="12309"/>
                    <a:pt x="8216" y="11646"/>
                  </a:cubicBezTo>
                  <a:cubicBezTo>
                    <a:pt x="8681" y="10540"/>
                    <a:pt x="8050" y="9324"/>
                    <a:pt x="7498" y="8406"/>
                  </a:cubicBezTo>
                  <a:cubicBezTo>
                    <a:pt x="6558" y="6825"/>
                    <a:pt x="5386" y="5321"/>
                    <a:pt x="4346" y="3806"/>
                  </a:cubicBezTo>
                  <a:cubicBezTo>
                    <a:pt x="3348" y="2362"/>
                    <a:pt x="2167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4108325" y="8705113"/>
              <a:ext cx="142125" cy="242175"/>
            </a:xfrm>
            <a:custGeom>
              <a:avLst/>
              <a:gdLst/>
              <a:ahLst/>
              <a:cxnLst/>
              <a:rect l="l" t="t" r="r" b="b"/>
              <a:pathLst>
                <a:path w="5685" h="9687" extrusionOk="0">
                  <a:moveTo>
                    <a:pt x="1" y="0"/>
                  </a:moveTo>
                  <a:lnTo>
                    <a:pt x="1" y="0"/>
                  </a:lnTo>
                  <a:cubicBezTo>
                    <a:pt x="675" y="3218"/>
                    <a:pt x="1305" y="6447"/>
                    <a:pt x="1913" y="9687"/>
                  </a:cubicBezTo>
                  <a:cubicBezTo>
                    <a:pt x="2864" y="8293"/>
                    <a:pt x="3882" y="6867"/>
                    <a:pt x="4567" y="5385"/>
                  </a:cubicBezTo>
                  <a:cubicBezTo>
                    <a:pt x="5684" y="3019"/>
                    <a:pt x="4435" y="2709"/>
                    <a:pt x="2787" y="17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4075975" y="8332438"/>
              <a:ext cx="730100" cy="1582000"/>
            </a:xfrm>
            <a:custGeom>
              <a:avLst/>
              <a:gdLst/>
              <a:ahLst/>
              <a:cxnLst/>
              <a:rect l="l" t="t" r="r" b="b"/>
              <a:pathLst>
                <a:path w="29204" h="63280" extrusionOk="0">
                  <a:moveTo>
                    <a:pt x="26910" y="0"/>
                  </a:moveTo>
                  <a:cubicBezTo>
                    <a:pt x="26904" y="0"/>
                    <a:pt x="26898" y="1"/>
                    <a:pt x="26892" y="2"/>
                  </a:cubicBezTo>
                  <a:cubicBezTo>
                    <a:pt x="21956" y="874"/>
                    <a:pt x="16959" y="1310"/>
                    <a:pt x="11959" y="1310"/>
                  </a:cubicBezTo>
                  <a:cubicBezTo>
                    <a:pt x="7964" y="1310"/>
                    <a:pt x="3968" y="1032"/>
                    <a:pt x="0" y="477"/>
                  </a:cubicBezTo>
                  <a:lnTo>
                    <a:pt x="0" y="477"/>
                  </a:lnTo>
                  <a:cubicBezTo>
                    <a:pt x="1283" y="2169"/>
                    <a:pt x="2333" y="4170"/>
                    <a:pt x="3207" y="5442"/>
                  </a:cubicBezTo>
                  <a:cubicBezTo>
                    <a:pt x="4291" y="7023"/>
                    <a:pt x="5695" y="8947"/>
                    <a:pt x="5043" y="10982"/>
                  </a:cubicBezTo>
                  <a:cubicBezTo>
                    <a:pt x="4512" y="12607"/>
                    <a:pt x="2676" y="13381"/>
                    <a:pt x="2123" y="14918"/>
                  </a:cubicBezTo>
                  <a:cubicBezTo>
                    <a:pt x="2864" y="15338"/>
                    <a:pt x="3583" y="15814"/>
                    <a:pt x="4257" y="16323"/>
                  </a:cubicBezTo>
                  <a:cubicBezTo>
                    <a:pt x="4976" y="16875"/>
                    <a:pt x="5573" y="17450"/>
                    <a:pt x="5717" y="18368"/>
                  </a:cubicBezTo>
                  <a:cubicBezTo>
                    <a:pt x="5916" y="19761"/>
                    <a:pt x="4788" y="21099"/>
                    <a:pt x="4103" y="22172"/>
                  </a:cubicBezTo>
                  <a:lnTo>
                    <a:pt x="1117" y="26916"/>
                  </a:lnTo>
                  <a:cubicBezTo>
                    <a:pt x="1095" y="26949"/>
                    <a:pt x="1073" y="26971"/>
                    <a:pt x="1051" y="26993"/>
                  </a:cubicBezTo>
                  <a:cubicBezTo>
                    <a:pt x="3207" y="39013"/>
                    <a:pt x="4810" y="51099"/>
                    <a:pt x="5872" y="63262"/>
                  </a:cubicBezTo>
                  <a:cubicBezTo>
                    <a:pt x="5872" y="63274"/>
                    <a:pt x="5892" y="63279"/>
                    <a:pt x="5931" y="63279"/>
                  </a:cubicBezTo>
                  <a:cubicBezTo>
                    <a:pt x="6437" y="63279"/>
                    <a:pt x="10022" y="62335"/>
                    <a:pt x="10361" y="62211"/>
                  </a:cubicBezTo>
                  <a:cubicBezTo>
                    <a:pt x="13424" y="61039"/>
                    <a:pt x="18057" y="58474"/>
                    <a:pt x="17902" y="54626"/>
                  </a:cubicBezTo>
                  <a:cubicBezTo>
                    <a:pt x="17814" y="52448"/>
                    <a:pt x="16963" y="50402"/>
                    <a:pt x="16465" y="48312"/>
                  </a:cubicBezTo>
                  <a:lnTo>
                    <a:pt x="13933" y="37619"/>
                  </a:lnTo>
                  <a:lnTo>
                    <a:pt x="8658" y="15427"/>
                  </a:lnTo>
                  <a:cubicBezTo>
                    <a:pt x="8505" y="14782"/>
                    <a:pt x="9040" y="14361"/>
                    <a:pt x="9546" y="14361"/>
                  </a:cubicBezTo>
                  <a:cubicBezTo>
                    <a:pt x="9882" y="14361"/>
                    <a:pt x="10205" y="14546"/>
                    <a:pt x="10306" y="14974"/>
                  </a:cubicBezTo>
                  <a:lnTo>
                    <a:pt x="12882" y="25832"/>
                  </a:lnTo>
                  <a:cubicBezTo>
                    <a:pt x="12907" y="25935"/>
                    <a:pt x="13124" y="25979"/>
                    <a:pt x="13478" y="25979"/>
                  </a:cubicBezTo>
                  <a:cubicBezTo>
                    <a:pt x="15526" y="25979"/>
                    <a:pt x="22165" y="24504"/>
                    <a:pt x="22900" y="24306"/>
                  </a:cubicBezTo>
                  <a:cubicBezTo>
                    <a:pt x="24559" y="23853"/>
                    <a:pt x="26196" y="23300"/>
                    <a:pt x="27799" y="22659"/>
                  </a:cubicBezTo>
                  <a:cubicBezTo>
                    <a:pt x="28960" y="22205"/>
                    <a:pt x="29203" y="21995"/>
                    <a:pt x="29203" y="20712"/>
                  </a:cubicBezTo>
                  <a:cubicBezTo>
                    <a:pt x="29203" y="19397"/>
                    <a:pt x="29060" y="18081"/>
                    <a:pt x="28971" y="16765"/>
                  </a:cubicBezTo>
                  <a:cubicBezTo>
                    <a:pt x="28861" y="15215"/>
                    <a:pt x="27920" y="0"/>
                    <a:pt x="26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3366925" y="8288663"/>
              <a:ext cx="161750" cy="628775"/>
            </a:xfrm>
            <a:custGeom>
              <a:avLst/>
              <a:gdLst/>
              <a:ahLst/>
              <a:cxnLst/>
              <a:rect l="l" t="t" r="r" b="b"/>
              <a:pathLst>
                <a:path w="6470" h="25151" extrusionOk="0">
                  <a:moveTo>
                    <a:pt x="1413" y="1"/>
                  </a:moveTo>
                  <a:cubicBezTo>
                    <a:pt x="922" y="1"/>
                    <a:pt x="432" y="173"/>
                    <a:pt x="1" y="558"/>
                  </a:cubicBezTo>
                  <a:cubicBezTo>
                    <a:pt x="12" y="592"/>
                    <a:pt x="23" y="625"/>
                    <a:pt x="34" y="658"/>
                  </a:cubicBezTo>
                  <a:cubicBezTo>
                    <a:pt x="1007" y="4694"/>
                    <a:pt x="1715" y="8796"/>
                    <a:pt x="2135" y="12932"/>
                  </a:cubicBezTo>
                  <a:cubicBezTo>
                    <a:pt x="2445" y="15873"/>
                    <a:pt x="2400" y="18848"/>
                    <a:pt x="2533" y="21800"/>
                  </a:cubicBezTo>
                  <a:cubicBezTo>
                    <a:pt x="2555" y="22353"/>
                    <a:pt x="2345" y="24487"/>
                    <a:pt x="2931" y="25029"/>
                  </a:cubicBezTo>
                  <a:cubicBezTo>
                    <a:pt x="3020" y="25106"/>
                    <a:pt x="3125" y="25150"/>
                    <a:pt x="3252" y="25150"/>
                  </a:cubicBezTo>
                  <a:cubicBezTo>
                    <a:pt x="3379" y="25150"/>
                    <a:pt x="3528" y="25106"/>
                    <a:pt x="3705" y="25007"/>
                  </a:cubicBezTo>
                  <a:cubicBezTo>
                    <a:pt x="4336" y="24642"/>
                    <a:pt x="5132" y="23824"/>
                    <a:pt x="5441" y="23160"/>
                  </a:cubicBezTo>
                  <a:cubicBezTo>
                    <a:pt x="5950" y="22054"/>
                    <a:pt x="6204" y="20794"/>
                    <a:pt x="6293" y="19588"/>
                  </a:cubicBezTo>
                  <a:cubicBezTo>
                    <a:pt x="6470" y="17134"/>
                    <a:pt x="6127" y="14701"/>
                    <a:pt x="5873" y="12268"/>
                  </a:cubicBezTo>
                  <a:cubicBezTo>
                    <a:pt x="5607" y="9581"/>
                    <a:pt x="5187" y="6917"/>
                    <a:pt x="4634" y="4285"/>
                  </a:cubicBezTo>
                  <a:cubicBezTo>
                    <a:pt x="4446" y="3400"/>
                    <a:pt x="4280" y="2438"/>
                    <a:pt x="3849" y="1631"/>
                  </a:cubicBezTo>
                  <a:cubicBezTo>
                    <a:pt x="3310" y="641"/>
                    <a:pt x="235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5730750" y="9030888"/>
              <a:ext cx="806400" cy="868300"/>
            </a:xfrm>
            <a:custGeom>
              <a:avLst/>
              <a:gdLst/>
              <a:ahLst/>
              <a:cxnLst/>
              <a:rect l="l" t="t" r="r" b="b"/>
              <a:pathLst>
                <a:path w="32256" h="34732" extrusionOk="0">
                  <a:moveTo>
                    <a:pt x="8444" y="0"/>
                  </a:moveTo>
                  <a:cubicBezTo>
                    <a:pt x="8040" y="0"/>
                    <a:pt x="7605" y="174"/>
                    <a:pt x="7133" y="592"/>
                  </a:cubicBezTo>
                  <a:cubicBezTo>
                    <a:pt x="6016" y="1565"/>
                    <a:pt x="4855" y="2527"/>
                    <a:pt x="3782" y="3545"/>
                  </a:cubicBezTo>
                  <a:cubicBezTo>
                    <a:pt x="3229" y="4075"/>
                    <a:pt x="1714" y="5446"/>
                    <a:pt x="1714" y="6265"/>
                  </a:cubicBezTo>
                  <a:cubicBezTo>
                    <a:pt x="476" y="8719"/>
                    <a:pt x="1" y="11484"/>
                    <a:pt x="332" y="14215"/>
                  </a:cubicBezTo>
                  <a:cubicBezTo>
                    <a:pt x="1162" y="20429"/>
                    <a:pt x="5618" y="25427"/>
                    <a:pt x="10704" y="28745"/>
                  </a:cubicBezTo>
                  <a:cubicBezTo>
                    <a:pt x="13668" y="30680"/>
                    <a:pt x="16919" y="32228"/>
                    <a:pt x="20214" y="33533"/>
                  </a:cubicBezTo>
                  <a:cubicBezTo>
                    <a:pt x="21887" y="34199"/>
                    <a:pt x="23698" y="34732"/>
                    <a:pt x="25488" y="34732"/>
                  </a:cubicBezTo>
                  <a:cubicBezTo>
                    <a:pt x="26608" y="34732"/>
                    <a:pt x="27719" y="34523"/>
                    <a:pt x="28783" y="34008"/>
                  </a:cubicBezTo>
                  <a:cubicBezTo>
                    <a:pt x="31028" y="32924"/>
                    <a:pt x="32256" y="30768"/>
                    <a:pt x="32090" y="28280"/>
                  </a:cubicBezTo>
                  <a:cubicBezTo>
                    <a:pt x="31891" y="25228"/>
                    <a:pt x="29790" y="22873"/>
                    <a:pt x="27821" y="20728"/>
                  </a:cubicBezTo>
                  <a:cubicBezTo>
                    <a:pt x="24371" y="17002"/>
                    <a:pt x="20910" y="13275"/>
                    <a:pt x="17438" y="9560"/>
                  </a:cubicBezTo>
                  <a:lnTo>
                    <a:pt x="12241" y="3976"/>
                  </a:lnTo>
                  <a:cubicBezTo>
                    <a:pt x="11212" y="2867"/>
                    <a:pt x="10084" y="0"/>
                    <a:pt x="8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5715825" y="9084113"/>
              <a:ext cx="752250" cy="769075"/>
            </a:xfrm>
            <a:custGeom>
              <a:avLst/>
              <a:gdLst/>
              <a:ahLst/>
              <a:cxnLst/>
              <a:rect l="l" t="t" r="r" b="b"/>
              <a:pathLst>
                <a:path w="30090" h="30763" extrusionOk="0">
                  <a:moveTo>
                    <a:pt x="7597" y="0"/>
                  </a:moveTo>
                  <a:cubicBezTo>
                    <a:pt x="7575" y="22"/>
                    <a:pt x="7542" y="33"/>
                    <a:pt x="7520" y="55"/>
                  </a:cubicBezTo>
                  <a:cubicBezTo>
                    <a:pt x="819" y="3118"/>
                    <a:pt x="1" y="11400"/>
                    <a:pt x="3285" y="17294"/>
                  </a:cubicBezTo>
                  <a:cubicBezTo>
                    <a:pt x="6867" y="23719"/>
                    <a:pt x="14099" y="27600"/>
                    <a:pt x="20800" y="30044"/>
                  </a:cubicBezTo>
                  <a:cubicBezTo>
                    <a:pt x="21950" y="30467"/>
                    <a:pt x="23405" y="30762"/>
                    <a:pt x="24809" y="30762"/>
                  </a:cubicBezTo>
                  <a:cubicBezTo>
                    <a:pt x="27547" y="30762"/>
                    <a:pt x="30090" y="29638"/>
                    <a:pt x="29790" y="26151"/>
                  </a:cubicBezTo>
                  <a:cubicBezTo>
                    <a:pt x="29469" y="22370"/>
                    <a:pt x="25610" y="19384"/>
                    <a:pt x="23199" y="1677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5667450" y="8323763"/>
              <a:ext cx="1283825" cy="1758375"/>
            </a:xfrm>
            <a:custGeom>
              <a:avLst/>
              <a:gdLst/>
              <a:ahLst/>
              <a:cxnLst/>
              <a:rect l="l" t="t" r="r" b="b"/>
              <a:pathLst>
                <a:path w="51353" h="70335" extrusionOk="0">
                  <a:moveTo>
                    <a:pt x="40526" y="1"/>
                  </a:moveTo>
                  <a:cubicBezTo>
                    <a:pt x="40299" y="1"/>
                    <a:pt x="40064" y="86"/>
                    <a:pt x="39885" y="238"/>
                  </a:cubicBezTo>
                  <a:cubicBezTo>
                    <a:pt x="37873" y="548"/>
                    <a:pt x="36480" y="1886"/>
                    <a:pt x="35684" y="3710"/>
                  </a:cubicBezTo>
                  <a:cubicBezTo>
                    <a:pt x="24007" y="8531"/>
                    <a:pt x="13491" y="15807"/>
                    <a:pt x="4866" y="25051"/>
                  </a:cubicBezTo>
                  <a:cubicBezTo>
                    <a:pt x="4559" y="24964"/>
                    <a:pt x="4251" y="24922"/>
                    <a:pt x="3948" y="24922"/>
                  </a:cubicBezTo>
                  <a:cubicBezTo>
                    <a:pt x="2900" y="24922"/>
                    <a:pt x="1915" y="25429"/>
                    <a:pt x="1228" y="26356"/>
                  </a:cubicBezTo>
                  <a:cubicBezTo>
                    <a:pt x="1" y="28004"/>
                    <a:pt x="178" y="30116"/>
                    <a:pt x="1140" y="31830"/>
                  </a:cubicBezTo>
                  <a:cubicBezTo>
                    <a:pt x="2422" y="34129"/>
                    <a:pt x="4700" y="36031"/>
                    <a:pt x="6602" y="37790"/>
                  </a:cubicBezTo>
                  <a:cubicBezTo>
                    <a:pt x="8659" y="39702"/>
                    <a:pt x="10881" y="41494"/>
                    <a:pt x="13447" y="42677"/>
                  </a:cubicBezTo>
                  <a:cubicBezTo>
                    <a:pt x="14630" y="43221"/>
                    <a:pt x="16175" y="43866"/>
                    <a:pt x="17614" y="43866"/>
                  </a:cubicBezTo>
                  <a:cubicBezTo>
                    <a:pt x="18366" y="43866"/>
                    <a:pt x="19090" y="43689"/>
                    <a:pt x="19716" y="43230"/>
                  </a:cubicBezTo>
                  <a:cubicBezTo>
                    <a:pt x="20291" y="42810"/>
                    <a:pt x="20689" y="42190"/>
                    <a:pt x="20822" y="41494"/>
                  </a:cubicBezTo>
                  <a:lnTo>
                    <a:pt x="20844" y="41483"/>
                  </a:lnTo>
                  <a:cubicBezTo>
                    <a:pt x="23045" y="39691"/>
                    <a:pt x="25444" y="38165"/>
                    <a:pt x="28010" y="36949"/>
                  </a:cubicBezTo>
                  <a:lnTo>
                    <a:pt x="28463" y="56775"/>
                  </a:lnTo>
                  <a:cubicBezTo>
                    <a:pt x="28551" y="60358"/>
                    <a:pt x="27600" y="67490"/>
                    <a:pt x="31802" y="69049"/>
                  </a:cubicBezTo>
                  <a:cubicBezTo>
                    <a:pt x="31891" y="69116"/>
                    <a:pt x="32001" y="69160"/>
                    <a:pt x="32101" y="69193"/>
                  </a:cubicBezTo>
                  <a:cubicBezTo>
                    <a:pt x="34985" y="69954"/>
                    <a:pt x="37938" y="70335"/>
                    <a:pt x="40890" y="70335"/>
                  </a:cubicBezTo>
                  <a:cubicBezTo>
                    <a:pt x="44195" y="70335"/>
                    <a:pt x="47498" y="69858"/>
                    <a:pt x="50700" y="68905"/>
                  </a:cubicBezTo>
                  <a:cubicBezTo>
                    <a:pt x="51031" y="68795"/>
                    <a:pt x="51352" y="68452"/>
                    <a:pt x="51319" y="68076"/>
                  </a:cubicBezTo>
                  <a:cubicBezTo>
                    <a:pt x="49660" y="45364"/>
                    <a:pt x="46299" y="22818"/>
                    <a:pt x="41268" y="614"/>
                  </a:cubicBezTo>
                  <a:cubicBezTo>
                    <a:pt x="41175" y="186"/>
                    <a:pt x="40859" y="1"/>
                    <a:pt x="40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4667550" y="8753488"/>
              <a:ext cx="116400" cy="235550"/>
            </a:xfrm>
            <a:custGeom>
              <a:avLst/>
              <a:gdLst/>
              <a:ahLst/>
              <a:cxnLst/>
              <a:rect l="l" t="t" r="r" b="b"/>
              <a:pathLst>
                <a:path w="4656" h="9422" extrusionOk="0">
                  <a:moveTo>
                    <a:pt x="2975" y="0"/>
                  </a:moveTo>
                  <a:lnTo>
                    <a:pt x="1836" y="1836"/>
                  </a:lnTo>
                  <a:cubicBezTo>
                    <a:pt x="1183" y="2864"/>
                    <a:pt x="111" y="4069"/>
                    <a:pt x="55" y="5319"/>
                  </a:cubicBezTo>
                  <a:cubicBezTo>
                    <a:pt x="0" y="6458"/>
                    <a:pt x="343" y="6458"/>
                    <a:pt x="1216" y="7077"/>
                  </a:cubicBezTo>
                  <a:cubicBezTo>
                    <a:pt x="1780" y="7475"/>
                    <a:pt x="2355" y="7862"/>
                    <a:pt x="2930" y="8249"/>
                  </a:cubicBezTo>
                  <a:lnTo>
                    <a:pt x="4655" y="9421"/>
                  </a:lnTo>
                  <a:cubicBezTo>
                    <a:pt x="4124" y="6270"/>
                    <a:pt x="3572" y="3130"/>
                    <a:pt x="2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4783675" y="8372838"/>
              <a:ext cx="178900" cy="391450"/>
            </a:xfrm>
            <a:custGeom>
              <a:avLst/>
              <a:gdLst/>
              <a:ahLst/>
              <a:cxnLst/>
              <a:rect l="l" t="t" r="r" b="b"/>
              <a:pathLst>
                <a:path w="7156" h="15658" extrusionOk="0">
                  <a:moveTo>
                    <a:pt x="4479" y="0"/>
                  </a:moveTo>
                  <a:cubicBezTo>
                    <a:pt x="3141" y="288"/>
                    <a:pt x="2367" y="1261"/>
                    <a:pt x="1881" y="2455"/>
                  </a:cubicBezTo>
                  <a:cubicBezTo>
                    <a:pt x="1870" y="2576"/>
                    <a:pt x="1825" y="2698"/>
                    <a:pt x="1770" y="2798"/>
                  </a:cubicBezTo>
                  <a:cubicBezTo>
                    <a:pt x="1328" y="4058"/>
                    <a:pt x="1162" y="5507"/>
                    <a:pt x="996" y="6646"/>
                  </a:cubicBezTo>
                  <a:cubicBezTo>
                    <a:pt x="664" y="8868"/>
                    <a:pt x="333" y="11091"/>
                    <a:pt x="1" y="13313"/>
                  </a:cubicBezTo>
                  <a:lnTo>
                    <a:pt x="5331" y="15658"/>
                  </a:lnTo>
                  <a:cubicBezTo>
                    <a:pt x="5917" y="14729"/>
                    <a:pt x="6503" y="13800"/>
                    <a:pt x="7078" y="12882"/>
                  </a:cubicBezTo>
                  <a:cubicBezTo>
                    <a:pt x="7100" y="12849"/>
                    <a:pt x="7122" y="12816"/>
                    <a:pt x="7155" y="12783"/>
                  </a:cubicBezTo>
                  <a:cubicBezTo>
                    <a:pt x="6326" y="8514"/>
                    <a:pt x="5430" y="4246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5618800" y="8990238"/>
              <a:ext cx="456700" cy="386400"/>
            </a:xfrm>
            <a:custGeom>
              <a:avLst/>
              <a:gdLst/>
              <a:ahLst/>
              <a:cxnLst/>
              <a:rect l="l" t="t" r="r" b="b"/>
              <a:pathLst>
                <a:path w="18268" h="15456" extrusionOk="0">
                  <a:moveTo>
                    <a:pt x="2023" y="0"/>
                  </a:moveTo>
                  <a:cubicBezTo>
                    <a:pt x="1595" y="0"/>
                    <a:pt x="1157" y="190"/>
                    <a:pt x="720" y="670"/>
                  </a:cubicBezTo>
                  <a:cubicBezTo>
                    <a:pt x="67" y="1411"/>
                    <a:pt x="1" y="2484"/>
                    <a:pt x="277" y="3390"/>
                  </a:cubicBezTo>
                  <a:cubicBezTo>
                    <a:pt x="1151" y="6276"/>
                    <a:pt x="4722" y="8941"/>
                    <a:pt x="6912" y="10854"/>
                  </a:cubicBezTo>
                  <a:cubicBezTo>
                    <a:pt x="8305" y="12081"/>
                    <a:pt x="9809" y="13209"/>
                    <a:pt x="11468" y="14083"/>
                  </a:cubicBezTo>
                  <a:cubicBezTo>
                    <a:pt x="12297" y="14525"/>
                    <a:pt x="13170" y="14968"/>
                    <a:pt x="14088" y="15189"/>
                  </a:cubicBezTo>
                  <a:cubicBezTo>
                    <a:pt x="14584" y="15364"/>
                    <a:pt x="15105" y="15455"/>
                    <a:pt x="15627" y="15455"/>
                  </a:cubicBezTo>
                  <a:cubicBezTo>
                    <a:pt x="15863" y="15455"/>
                    <a:pt x="16099" y="15437"/>
                    <a:pt x="16333" y="15399"/>
                  </a:cubicBezTo>
                  <a:cubicBezTo>
                    <a:pt x="18268" y="15122"/>
                    <a:pt x="13801" y="11020"/>
                    <a:pt x="13303" y="10511"/>
                  </a:cubicBezTo>
                  <a:lnTo>
                    <a:pt x="7885" y="5005"/>
                  </a:lnTo>
                  <a:cubicBezTo>
                    <a:pt x="6580" y="3678"/>
                    <a:pt x="5320" y="2273"/>
                    <a:pt x="3948" y="1013"/>
                  </a:cubicBezTo>
                  <a:cubicBezTo>
                    <a:pt x="3353" y="471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5506550" y="8469313"/>
              <a:ext cx="1079800" cy="1570600"/>
            </a:xfrm>
            <a:custGeom>
              <a:avLst/>
              <a:gdLst/>
              <a:ahLst/>
              <a:cxnLst/>
              <a:rect l="l" t="t" r="r" b="b"/>
              <a:pathLst>
                <a:path w="43192" h="62824" extrusionOk="0">
                  <a:moveTo>
                    <a:pt x="28584" y="0"/>
                  </a:moveTo>
                  <a:cubicBezTo>
                    <a:pt x="17792" y="4677"/>
                    <a:pt x="8061" y="11500"/>
                    <a:pt x="0" y="20059"/>
                  </a:cubicBezTo>
                  <a:cubicBezTo>
                    <a:pt x="597" y="20545"/>
                    <a:pt x="1128" y="21120"/>
                    <a:pt x="1659" y="21662"/>
                  </a:cubicBezTo>
                  <a:cubicBezTo>
                    <a:pt x="3030" y="23055"/>
                    <a:pt x="4401" y="24448"/>
                    <a:pt x="5772" y="25842"/>
                  </a:cubicBezTo>
                  <a:lnTo>
                    <a:pt x="10704" y="30840"/>
                  </a:lnTo>
                  <a:cubicBezTo>
                    <a:pt x="11578" y="31735"/>
                    <a:pt x="12529" y="33328"/>
                    <a:pt x="13911" y="33449"/>
                  </a:cubicBezTo>
                  <a:cubicBezTo>
                    <a:pt x="13962" y="33453"/>
                    <a:pt x="14013" y="33455"/>
                    <a:pt x="14063" y="33455"/>
                  </a:cubicBezTo>
                  <a:cubicBezTo>
                    <a:pt x="15199" y="33455"/>
                    <a:pt x="16017" y="32405"/>
                    <a:pt x="16885" y="31802"/>
                  </a:cubicBezTo>
                  <a:cubicBezTo>
                    <a:pt x="18389" y="30751"/>
                    <a:pt x="20081" y="29856"/>
                    <a:pt x="21662" y="28927"/>
                  </a:cubicBezTo>
                  <a:cubicBezTo>
                    <a:pt x="22761" y="28273"/>
                    <a:pt x="24202" y="27411"/>
                    <a:pt x="25570" y="27411"/>
                  </a:cubicBezTo>
                  <a:cubicBezTo>
                    <a:pt x="25868" y="27411"/>
                    <a:pt x="26163" y="27452"/>
                    <a:pt x="26450" y="27545"/>
                  </a:cubicBezTo>
                  <a:cubicBezTo>
                    <a:pt x="27224" y="27788"/>
                    <a:pt x="27368" y="28949"/>
                    <a:pt x="26505" y="29214"/>
                  </a:cubicBezTo>
                  <a:cubicBezTo>
                    <a:pt x="25411" y="29557"/>
                    <a:pt x="24327" y="29944"/>
                    <a:pt x="23276" y="30375"/>
                  </a:cubicBezTo>
                  <a:cubicBezTo>
                    <a:pt x="23387" y="35561"/>
                    <a:pt x="23509" y="40747"/>
                    <a:pt x="23630" y="45933"/>
                  </a:cubicBezTo>
                  <a:lnTo>
                    <a:pt x="23807" y="53884"/>
                  </a:lnTo>
                  <a:cubicBezTo>
                    <a:pt x="23851" y="56139"/>
                    <a:pt x="23288" y="59291"/>
                    <a:pt x="25145" y="61016"/>
                  </a:cubicBezTo>
                  <a:cubicBezTo>
                    <a:pt x="25742" y="61558"/>
                    <a:pt x="26461" y="61945"/>
                    <a:pt x="27235" y="62177"/>
                  </a:cubicBezTo>
                  <a:cubicBezTo>
                    <a:pt x="29038" y="62758"/>
                    <a:pt x="31283" y="62824"/>
                    <a:pt x="33144" y="62824"/>
                  </a:cubicBezTo>
                  <a:cubicBezTo>
                    <a:pt x="33692" y="62824"/>
                    <a:pt x="34206" y="62818"/>
                    <a:pt x="34666" y="62818"/>
                  </a:cubicBezTo>
                  <a:cubicBezTo>
                    <a:pt x="35429" y="62807"/>
                    <a:pt x="43191" y="62287"/>
                    <a:pt x="43136" y="61635"/>
                  </a:cubicBezTo>
                  <a:cubicBezTo>
                    <a:pt x="42174" y="48720"/>
                    <a:pt x="40659" y="35882"/>
                    <a:pt x="38591" y="23121"/>
                  </a:cubicBezTo>
                  <a:cubicBezTo>
                    <a:pt x="36811" y="21905"/>
                    <a:pt x="34975" y="20733"/>
                    <a:pt x="33228" y="19450"/>
                  </a:cubicBezTo>
                  <a:cubicBezTo>
                    <a:pt x="32543" y="18942"/>
                    <a:pt x="31802" y="18411"/>
                    <a:pt x="31592" y="17515"/>
                  </a:cubicBezTo>
                  <a:cubicBezTo>
                    <a:pt x="31304" y="16332"/>
                    <a:pt x="32089" y="15282"/>
                    <a:pt x="32675" y="14342"/>
                  </a:cubicBezTo>
                  <a:cubicBezTo>
                    <a:pt x="32897" y="13977"/>
                    <a:pt x="33118" y="13623"/>
                    <a:pt x="33350" y="13258"/>
                  </a:cubicBezTo>
                  <a:lnTo>
                    <a:pt x="33350" y="13258"/>
                  </a:lnTo>
                  <a:cubicBezTo>
                    <a:pt x="33331" y="13287"/>
                    <a:pt x="33286" y="13301"/>
                    <a:pt x="33218" y="13301"/>
                  </a:cubicBezTo>
                  <a:cubicBezTo>
                    <a:pt x="32351" y="13301"/>
                    <a:pt x="27792" y="11110"/>
                    <a:pt x="27423" y="10516"/>
                  </a:cubicBezTo>
                  <a:cubicBezTo>
                    <a:pt x="26726" y="9355"/>
                    <a:pt x="27456" y="6867"/>
                    <a:pt x="27611" y="5606"/>
                  </a:cubicBezTo>
                  <a:cubicBezTo>
                    <a:pt x="27810" y="3715"/>
                    <a:pt x="28142" y="1847"/>
                    <a:pt x="28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5177875" y="9434163"/>
              <a:ext cx="479375" cy="462750"/>
            </a:xfrm>
            <a:custGeom>
              <a:avLst/>
              <a:gdLst/>
              <a:ahLst/>
              <a:cxnLst/>
              <a:rect l="l" t="t" r="r" b="b"/>
              <a:pathLst>
                <a:path w="19175" h="18510" extrusionOk="0">
                  <a:moveTo>
                    <a:pt x="12996" y="1"/>
                  </a:moveTo>
                  <a:cubicBezTo>
                    <a:pt x="12158" y="1"/>
                    <a:pt x="11332" y="92"/>
                    <a:pt x="10594" y="229"/>
                  </a:cubicBezTo>
                  <a:cubicBezTo>
                    <a:pt x="6447" y="992"/>
                    <a:pt x="3075" y="4033"/>
                    <a:pt x="1648" y="7981"/>
                  </a:cubicBezTo>
                  <a:cubicBezTo>
                    <a:pt x="465" y="11287"/>
                    <a:pt x="1" y="17789"/>
                    <a:pt x="4767" y="18441"/>
                  </a:cubicBezTo>
                  <a:cubicBezTo>
                    <a:pt x="5099" y="18487"/>
                    <a:pt x="5432" y="18510"/>
                    <a:pt x="5764" y="18510"/>
                  </a:cubicBezTo>
                  <a:cubicBezTo>
                    <a:pt x="8360" y="18510"/>
                    <a:pt x="10906" y="17152"/>
                    <a:pt x="12739" y="15378"/>
                  </a:cubicBezTo>
                  <a:cubicBezTo>
                    <a:pt x="13162" y="15460"/>
                    <a:pt x="13596" y="15519"/>
                    <a:pt x="14025" y="15519"/>
                  </a:cubicBezTo>
                  <a:cubicBezTo>
                    <a:pt x="14638" y="15519"/>
                    <a:pt x="15240" y="15398"/>
                    <a:pt x="15780" y="15046"/>
                  </a:cubicBezTo>
                  <a:cubicBezTo>
                    <a:pt x="16642" y="14482"/>
                    <a:pt x="17151" y="13410"/>
                    <a:pt x="16808" y="12404"/>
                  </a:cubicBezTo>
                  <a:cubicBezTo>
                    <a:pt x="16742" y="12238"/>
                    <a:pt x="16665" y="12072"/>
                    <a:pt x="16576" y="11928"/>
                  </a:cubicBezTo>
                  <a:cubicBezTo>
                    <a:pt x="16742" y="11851"/>
                    <a:pt x="16875" y="11718"/>
                    <a:pt x="16952" y="11541"/>
                  </a:cubicBezTo>
                  <a:cubicBezTo>
                    <a:pt x="17328" y="10822"/>
                    <a:pt x="17350" y="9971"/>
                    <a:pt x="17007" y="9230"/>
                  </a:cubicBezTo>
                  <a:cubicBezTo>
                    <a:pt x="17007" y="9219"/>
                    <a:pt x="17018" y="9219"/>
                    <a:pt x="17029" y="9208"/>
                  </a:cubicBezTo>
                  <a:cubicBezTo>
                    <a:pt x="17848" y="8301"/>
                    <a:pt x="17781" y="7328"/>
                    <a:pt x="17306" y="6466"/>
                  </a:cubicBezTo>
                  <a:cubicBezTo>
                    <a:pt x="17461" y="6444"/>
                    <a:pt x="17604" y="6366"/>
                    <a:pt x="17715" y="6256"/>
                  </a:cubicBezTo>
                  <a:cubicBezTo>
                    <a:pt x="19175" y="4907"/>
                    <a:pt x="18976" y="2728"/>
                    <a:pt x="17538" y="1423"/>
                  </a:cubicBezTo>
                  <a:cubicBezTo>
                    <a:pt x="16363" y="358"/>
                    <a:pt x="14655" y="1"/>
                    <a:pt x="1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5116375" y="9477613"/>
              <a:ext cx="415225" cy="375950"/>
            </a:xfrm>
            <a:custGeom>
              <a:avLst/>
              <a:gdLst/>
              <a:ahLst/>
              <a:cxnLst/>
              <a:rect l="l" t="t" r="r" b="b"/>
              <a:pathLst>
                <a:path w="16609" h="15038" extrusionOk="0">
                  <a:moveTo>
                    <a:pt x="9895" y="0"/>
                  </a:moveTo>
                  <a:cubicBezTo>
                    <a:pt x="9820" y="0"/>
                    <a:pt x="9752" y="2"/>
                    <a:pt x="9693" y="6"/>
                  </a:cubicBezTo>
                  <a:cubicBezTo>
                    <a:pt x="8056" y="117"/>
                    <a:pt x="6464" y="603"/>
                    <a:pt x="5038" y="1444"/>
                  </a:cubicBezTo>
                  <a:cubicBezTo>
                    <a:pt x="2185" y="3102"/>
                    <a:pt x="327" y="6331"/>
                    <a:pt x="139" y="9615"/>
                  </a:cubicBezTo>
                  <a:cubicBezTo>
                    <a:pt x="1" y="11871"/>
                    <a:pt x="723" y="15037"/>
                    <a:pt x="3437" y="15037"/>
                  </a:cubicBezTo>
                  <a:cubicBezTo>
                    <a:pt x="3543" y="15037"/>
                    <a:pt x="3653" y="15032"/>
                    <a:pt x="3766" y="15022"/>
                  </a:cubicBezTo>
                  <a:cubicBezTo>
                    <a:pt x="5159" y="14890"/>
                    <a:pt x="6486" y="14403"/>
                    <a:pt x="7647" y="13607"/>
                  </a:cubicBezTo>
                  <a:cubicBezTo>
                    <a:pt x="8587" y="12955"/>
                    <a:pt x="9030" y="12203"/>
                    <a:pt x="10235" y="12125"/>
                  </a:cubicBezTo>
                  <a:cubicBezTo>
                    <a:pt x="10276" y="12123"/>
                    <a:pt x="10318" y="12121"/>
                    <a:pt x="10362" y="12121"/>
                  </a:cubicBezTo>
                  <a:cubicBezTo>
                    <a:pt x="10691" y="12121"/>
                    <a:pt x="11093" y="12186"/>
                    <a:pt x="11473" y="12186"/>
                  </a:cubicBezTo>
                  <a:cubicBezTo>
                    <a:pt x="11905" y="12186"/>
                    <a:pt x="12308" y="12103"/>
                    <a:pt x="12546" y="11749"/>
                  </a:cubicBezTo>
                  <a:cubicBezTo>
                    <a:pt x="12988" y="11108"/>
                    <a:pt x="12225" y="10688"/>
                    <a:pt x="11772" y="10478"/>
                  </a:cubicBezTo>
                  <a:cubicBezTo>
                    <a:pt x="10716" y="9982"/>
                    <a:pt x="9554" y="9791"/>
                    <a:pt x="8399" y="9791"/>
                  </a:cubicBezTo>
                  <a:cubicBezTo>
                    <a:pt x="8163" y="9791"/>
                    <a:pt x="7927" y="9799"/>
                    <a:pt x="7692" y="9814"/>
                  </a:cubicBezTo>
                  <a:cubicBezTo>
                    <a:pt x="7667" y="9816"/>
                    <a:pt x="7644" y="9817"/>
                    <a:pt x="7620" y="9817"/>
                  </a:cubicBezTo>
                  <a:cubicBezTo>
                    <a:pt x="6598" y="9817"/>
                    <a:pt x="6632" y="8187"/>
                    <a:pt x="7692" y="8111"/>
                  </a:cubicBezTo>
                  <a:cubicBezTo>
                    <a:pt x="7924" y="8095"/>
                    <a:pt x="8181" y="8086"/>
                    <a:pt x="8454" y="8086"/>
                  </a:cubicBezTo>
                  <a:cubicBezTo>
                    <a:pt x="9854" y="8086"/>
                    <a:pt x="11689" y="8327"/>
                    <a:pt x="12966" y="9095"/>
                  </a:cubicBezTo>
                  <a:cubicBezTo>
                    <a:pt x="12977" y="9040"/>
                    <a:pt x="12999" y="8996"/>
                    <a:pt x="13021" y="8952"/>
                  </a:cubicBezTo>
                  <a:cubicBezTo>
                    <a:pt x="13618" y="7713"/>
                    <a:pt x="11451" y="6884"/>
                    <a:pt x="10622" y="6619"/>
                  </a:cubicBezTo>
                  <a:cubicBezTo>
                    <a:pt x="9948" y="6401"/>
                    <a:pt x="9245" y="6292"/>
                    <a:pt x="8541" y="6292"/>
                  </a:cubicBezTo>
                  <a:cubicBezTo>
                    <a:pt x="8101" y="6292"/>
                    <a:pt x="7661" y="6334"/>
                    <a:pt x="7227" y="6419"/>
                  </a:cubicBezTo>
                  <a:cubicBezTo>
                    <a:pt x="7169" y="6430"/>
                    <a:pt x="7114" y="6434"/>
                    <a:pt x="7059" y="6434"/>
                  </a:cubicBezTo>
                  <a:cubicBezTo>
                    <a:pt x="6109" y="6434"/>
                    <a:pt x="5748" y="4950"/>
                    <a:pt x="6774" y="4772"/>
                  </a:cubicBezTo>
                  <a:cubicBezTo>
                    <a:pt x="7363" y="4669"/>
                    <a:pt x="7958" y="4614"/>
                    <a:pt x="8552" y="4614"/>
                  </a:cubicBezTo>
                  <a:cubicBezTo>
                    <a:pt x="10055" y="4614"/>
                    <a:pt x="11543" y="4963"/>
                    <a:pt x="12867" y="5756"/>
                  </a:cubicBezTo>
                  <a:cubicBezTo>
                    <a:pt x="13066" y="5878"/>
                    <a:pt x="13254" y="6010"/>
                    <a:pt x="13442" y="6154"/>
                  </a:cubicBezTo>
                  <a:cubicBezTo>
                    <a:pt x="13961" y="5247"/>
                    <a:pt x="11606" y="3920"/>
                    <a:pt x="11042" y="3666"/>
                  </a:cubicBezTo>
                  <a:cubicBezTo>
                    <a:pt x="10105" y="3252"/>
                    <a:pt x="9102" y="3035"/>
                    <a:pt x="8086" y="3035"/>
                  </a:cubicBezTo>
                  <a:cubicBezTo>
                    <a:pt x="7855" y="3035"/>
                    <a:pt x="7624" y="3047"/>
                    <a:pt x="7393" y="3069"/>
                  </a:cubicBezTo>
                  <a:cubicBezTo>
                    <a:pt x="7369" y="3071"/>
                    <a:pt x="7345" y="3072"/>
                    <a:pt x="7322" y="3072"/>
                  </a:cubicBezTo>
                  <a:cubicBezTo>
                    <a:pt x="6299" y="3072"/>
                    <a:pt x="6333" y="1442"/>
                    <a:pt x="7393" y="1366"/>
                  </a:cubicBezTo>
                  <a:cubicBezTo>
                    <a:pt x="7631" y="1347"/>
                    <a:pt x="7869" y="1337"/>
                    <a:pt x="8107" y="1337"/>
                  </a:cubicBezTo>
                  <a:cubicBezTo>
                    <a:pt x="10018" y="1337"/>
                    <a:pt x="11884" y="1965"/>
                    <a:pt x="13408" y="3135"/>
                  </a:cubicBezTo>
                  <a:cubicBezTo>
                    <a:pt x="13574" y="3257"/>
                    <a:pt x="13729" y="3390"/>
                    <a:pt x="13884" y="3533"/>
                  </a:cubicBezTo>
                  <a:cubicBezTo>
                    <a:pt x="13928" y="3445"/>
                    <a:pt x="13983" y="3379"/>
                    <a:pt x="14050" y="3312"/>
                  </a:cubicBezTo>
                  <a:cubicBezTo>
                    <a:pt x="16608" y="934"/>
                    <a:pt x="11525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4936250" y="7912238"/>
              <a:ext cx="251300" cy="259750"/>
            </a:xfrm>
            <a:custGeom>
              <a:avLst/>
              <a:gdLst/>
              <a:ahLst/>
              <a:cxnLst/>
              <a:rect l="l" t="t" r="r" b="b"/>
              <a:pathLst>
                <a:path w="10052" h="10390" extrusionOk="0">
                  <a:moveTo>
                    <a:pt x="4652" y="1"/>
                  </a:moveTo>
                  <a:cubicBezTo>
                    <a:pt x="3605" y="1"/>
                    <a:pt x="2576" y="314"/>
                    <a:pt x="1703" y="909"/>
                  </a:cubicBezTo>
                  <a:cubicBezTo>
                    <a:pt x="1106" y="1329"/>
                    <a:pt x="641" y="1904"/>
                    <a:pt x="376" y="2579"/>
                  </a:cubicBezTo>
                  <a:cubicBezTo>
                    <a:pt x="133" y="3198"/>
                    <a:pt x="11" y="3850"/>
                    <a:pt x="11" y="4514"/>
                  </a:cubicBezTo>
                  <a:cubicBezTo>
                    <a:pt x="0" y="5807"/>
                    <a:pt x="343" y="7090"/>
                    <a:pt x="1017" y="8196"/>
                  </a:cubicBezTo>
                  <a:cubicBezTo>
                    <a:pt x="1780" y="9412"/>
                    <a:pt x="3052" y="10208"/>
                    <a:pt x="4478" y="10363"/>
                  </a:cubicBezTo>
                  <a:lnTo>
                    <a:pt x="4478" y="10352"/>
                  </a:lnTo>
                  <a:cubicBezTo>
                    <a:pt x="4674" y="10377"/>
                    <a:pt x="4871" y="10389"/>
                    <a:pt x="5067" y="10389"/>
                  </a:cubicBezTo>
                  <a:cubicBezTo>
                    <a:pt x="6087" y="10389"/>
                    <a:pt x="7092" y="10056"/>
                    <a:pt x="7917" y="9434"/>
                  </a:cubicBezTo>
                  <a:cubicBezTo>
                    <a:pt x="9001" y="8605"/>
                    <a:pt x="9709" y="7378"/>
                    <a:pt x="9874" y="6029"/>
                  </a:cubicBezTo>
                  <a:cubicBezTo>
                    <a:pt x="10051" y="4591"/>
                    <a:pt x="9642" y="3142"/>
                    <a:pt x="8758" y="2004"/>
                  </a:cubicBezTo>
                  <a:cubicBezTo>
                    <a:pt x="7984" y="1031"/>
                    <a:pt x="6900" y="356"/>
                    <a:pt x="5695" y="113"/>
                  </a:cubicBezTo>
                  <a:cubicBezTo>
                    <a:pt x="5551" y="80"/>
                    <a:pt x="5407" y="57"/>
                    <a:pt x="5252" y="35"/>
                  </a:cubicBezTo>
                  <a:cubicBezTo>
                    <a:pt x="5052" y="12"/>
                    <a:pt x="4852" y="1"/>
                    <a:pt x="4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4900050" y="7949913"/>
              <a:ext cx="181650" cy="183825"/>
            </a:xfrm>
            <a:custGeom>
              <a:avLst/>
              <a:gdLst/>
              <a:ahLst/>
              <a:cxnLst/>
              <a:rect l="l" t="t" r="r" b="b"/>
              <a:pathLst>
                <a:path w="7266" h="7353" extrusionOk="0">
                  <a:moveTo>
                    <a:pt x="3217" y="1"/>
                  </a:moveTo>
                  <a:cubicBezTo>
                    <a:pt x="2472" y="1"/>
                    <a:pt x="1726" y="273"/>
                    <a:pt x="1140" y="718"/>
                  </a:cubicBezTo>
                  <a:cubicBezTo>
                    <a:pt x="277" y="1381"/>
                    <a:pt x="1" y="2332"/>
                    <a:pt x="67" y="3394"/>
                  </a:cubicBezTo>
                  <a:cubicBezTo>
                    <a:pt x="133" y="4267"/>
                    <a:pt x="410" y="5119"/>
                    <a:pt x="863" y="5859"/>
                  </a:cubicBezTo>
                  <a:cubicBezTo>
                    <a:pt x="1471" y="6840"/>
                    <a:pt x="2523" y="7353"/>
                    <a:pt x="3587" y="7353"/>
                  </a:cubicBezTo>
                  <a:cubicBezTo>
                    <a:pt x="4324" y="7353"/>
                    <a:pt x="5067" y="7107"/>
                    <a:pt x="5673" y="6600"/>
                  </a:cubicBezTo>
                  <a:cubicBezTo>
                    <a:pt x="7144" y="5362"/>
                    <a:pt x="7265" y="3360"/>
                    <a:pt x="6248" y="1801"/>
                  </a:cubicBezTo>
                  <a:cubicBezTo>
                    <a:pt x="5717" y="961"/>
                    <a:pt x="4888" y="342"/>
                    <a:pt x="3926" y="87"/>
                  </a:cubicBezTo>
                  <a:cubicBezTo>
                    <a:pt x="3693" y="29"/>
                    <a:pt x="3455" y="1"/>
                    <a:pt x="3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4174950" y="7869838"/>
              <a:ext cx="251300" cy="259850"/>
            </a:xfrm>
            <a:custGeom>
              <a:avLst/>
              <a:gdLst/>
              <a:ahLst/>
              <a:cxnLst/>
              <a:rect l="l" t="t" r="r" b="b"/>
              <a:pathLst>
                <a:path w="10052" h="10394" extrusionOk="0">
                  <a:moveTo>
                    <a:pt x="4622" y="1"/>
                  </a:moveTo>
                  <a:cubicBezTo>
                    <a:pt x="3585" y="1"/>
                    <a:pt x="2568" y="315"/>
                    <a:pt x="1703" y="913"/>
                  </a:cubicBezTo>
                  <a:cubicBezTo>
                    <a:pt x="1106" y="1322"/>
                    <a:pt x="653" y="1908"/>
                    <a:pt x="377" y="2583"/>
                  </a:cubicBezTo>
                  <a:cubicBezTo>
                    <a:pt x="144" y="3202"/>
                    <a:pt x="12" y="3854"/>
                    <a:pt x="12" y="4518"/>
                  </a:cubicBezTo>
                  <a:cubicBezTo>
                    <a:pt x="1" y="5812"/>
                    <a:pt x="354" y="7094"/>
                    <a:pt x="1029" y="8200"/>
                  </a:cubicBezTo>
                  <a:cubicBezTo>
                    <a:pt x="1781" y="9416"/>
                    <a:pt x="3053" y="10212"/>
                    <a:pt x="4479" y="10356"/>
                  </a:cubicBezTo>
                  <a:cubicBezTo>
                    <a:pt x="4675" y="10381"/>
                    <a:pt x="4872" y="10393"/>
                    <a:pt x="5068" y="10393"/>
                  </a:cubicBezTo>
                  <a:cubicBezTo>
                    <a:pt x="6088" y="10393"/>
                    <a:pt x="7092" y="10060"/>
                    <a:pt x="7918" y="9438"/>
                  </a:cubicBezTo>
                  <a:cubicBezTo>
                    <a:pt x="9002" y="8609"/>
                    <a:pt x="9709" y="7382"/>
                    <a:pt x="9875" y="6033"/>
                  </a:cubicBezTo>
                  <a:cubicBezTo>
                    <a:pt x="10052" y="4595"/>
                    <a:pt x="9643" y="3147"/>
                    <a:pt x="8758" y="2008"/>
                  </a:cubicBezTo>
                  <a:cubicBezTo>
                    <a:pt x="7984" y="1035"/>
                    <a:pt x="6901" y="360"/>
                    <a:pt x="5695" y="106"/>
                  </a:cubicBezTo>
                  <a:cubicBezTo>
                    <a:pt x="5552" y="84"/>
                    <a:pt x="5408" y="51"/>
                    <a:pt x="5253" y="40"/>
                  </a:cubicBezTo>
                  <a:cubicBezTo>
                    <a:pt x="5043" y="13"/>
                    <a:pt x="4832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4138725" y="7907738"/>
              <a:ext cx="181625" cy="183700"/>
            </a:xfrm>
            <a:custGeom>
              <a:avLst/>
              <a:gdLst/>
              <a:ahLst/>
              <a:cxnLst/>
              <a:rect l="l" t="t" r="r" b="b"/>
              <a:pathLst>
                <a:path w="7265" h="7348" extrusionOk="0">
                  <a:moveTo>
                    <a:pt x="3231" y="1"/>
                  </a:moveTo>
                  <a:cubicBezTo>
                    <a:pt x="2485" y="1"/>
                    <a:pt x="1731" y="269"/>
                    <a:pt x="1150" y="724"/>
                  </a:cubicBezTo>
                  <a:cubicBezTo>
                    <a:pt x="277" y="1387"/>
                    <a:pt x="0" y="2327"/>
                    <a:pt x="78" y="3389"/>
                  </a:cubicBezTo>
                  <a:cubicBezTo>
                    <a:pt x="133" y="4262"/>
                    <a:pt x="409" y="5114"/>
                    <a:pt x="874" y="5855"/>
                  </a:cubicBezTo>
                  <a:cubicBezTo>
                    <a:pt x="1475" y="6835"/>
                    <a:pt x="2524" y="7348"/>
                    <a:pt x="3588" y="7348"/>
                  </a:cubicBezTo>
                  <a:cubicBezTo>
                    <a:pt x="4324" y="7348"/>
                    <a:pt x="5067" y="7102"/>
                    <a:pt x="5673" y="6596"/>
                  </a:cubicBezTo>
                  <a:cubicBezTo>
                    <a:pt x="7143" y="5357"/>
                    <a:pt x="7265" y="3356"/>
                    <a:pt x="6248" y="1797"/>
                  </a:cubicBezTo>
                  <a:cubicBezTo>
                    <a:pt x="5717" y="956"/>
                    <a:pt x="4888" y="348"/>
                    <a:pt x="3926" y="83"/>
                  </a:cubicBezTo>
                  <a:cubicBezTo>
                    <a:pt x="3699" y="27"/>
                    <a:pt x="3465" y="1"/>
                    <a:pt x="3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4882900" y="7107438"/>
              <a:ext cx="892375" cy="1770325"/>
            </a:xfrm>
            <a:custGeom>
              <a:avLst/>
              <a:gdLst/>
              <a:ahLst/>
              <a:cxnLst/>
              <a:rect l="l" t="t" r="r" b="b"/>
              <a:pathLst>
                <a:path w="35695" h="70813" extrusionOk="0">
                  <a:moveTo>
                    <a:pt x="17550" y="0"/>
                  </a:moveTo>
                  <a:cubicBezTo>
                    <a:pt x="15551" y="0"/>
                    <a:pt x="13490" y="372"/>
                    <a:pt x="11500" y="1100"/>
                  </a:cubicBezTo>
                  <a:cubicBezTo>
                    <a:pt x="7387" y="2615"/>
                    <a:pt x="4069" y="5932"/>
                    <a:pt x="2167" y="10466"/>
                  </a:cubicBezTo>
                  <a:cubicBezTo>
                    <a:pt x="697" y="13960"/>
                    <a:pt x="0" y="18129"/>
                    <a:pt x="78" y="22862"/>
                  </a:cubicBezTo>
                  <a:cubicBezTo>
                    <a:pt x="188" y="28866"/>
                    <a:pt x="1272" y="33875"/>
                    <a:pt x="3295" y="37734"/>
                  </a:cubicBezTo>
                  <a:cubicBezTo>
                    <a:pt x="4235" y="39547"/>
                    <a:pt x="5551" y="41140"/>
                    <a:pt x="7143" y="42411"/>
                  </a:cubicBezTo>
                  <a:cubicBezTo>
                    <a:pt x="7696" y="42843"/>
                    <a:pt x="8271" y="43241"/>
                    <a:pt x="8868" y="43594"/>
                  </a:cubicBezTo>
                  <a:cubicBezTo>
                    <a:pt x="9222" y="43805"/>
                    <a:pt x="9233" y="43948"/>
                    <a:pt x="9289" y="44446"/>
                  </a:cubicBezTo>
                  <a:lnTo>
                    <a:pt x="9322" y="44689"/>
                  </a:lnTo>
                  <a:cubicBezTo>
                    <a:pt x="9377" y="45143"/>
                    <a:pt x="9432" y="45596"/>
                    <a:pt x="9477" y="46038"/>
                  </a:cubicBezTo>
                  <a:cubicBezTo>
                    <a:pt x="9576" y="46967"/>
                    <a:pt x="9653" y="47885"/>
                    <a:pt x="9698" y="48758"/>
                  </a:cubicBezTo>
                  <a:cubicBezTo>
                    <a:pt x="9808" y="50561"/>
                    <a:pt x="9797" y="52374"/>
                    <a:pt x="9676" y="54188"/>
                  </a:cubicBezTo>
                  <a:cubicBezTo>
                    <a:pt x="9676" y="54251"/>
                    <a:pt x="15823" y="70812"/>
                    <a:pt x="20662" y="70812"/>
                  </a:cubicBezTo>
                  <a:cubicBezTo>
                    <a:pt x="20892" y="70812"/>
                    <a:pt x="21118" y="70775"/>
                    <a:pt x="21341" y="70697"/>
                  </a:cubicBezTo>
                  <a:cubicBezTo>
                    <a:pt x="23719" y="69856"/>
                    <a:pt x="25610" y="66627"/>
                    <a:pt x="26118" y="64184"/>
                  </a:cubicBezTo>
                  <a:cubicBezTo>
                    <a:pt x="26693" y="61353"/>
                    <a:pt x="26682" y="58390"/>
                    <a:pt x="26704" y="55515"/>
                  </a:cubicBezTo>
                  <a:cubicBezTo>
                    <a:pt x="26715" y="54884"/>
                    <a:pt x="26748" y="54254"/>
                    <a:pt x="26782" y="53624"/>
                  </a:cubicBezTo>
                  <a:cubicBezTo>
                    <a:pt x="26804" y="53115"/>
                    <a:pt x="26815" y="52595"/>
                    <a:pt x="26815" y="52087"/>
                  </a:cubicBezTo>
                  <a:cubicBezTo>
                    <a:pt x="26793" y="50970"/>
                    <a:pt x="26726" y="49853"/>
                    <a:pt x="26594" y="48736"/>
                  </a:cubicBezTo>
                  <a:cubicBezTo>
                    <a:pt x="26472" y="47686"/>
                    <a:pt x="26516" y="46602"/>
                    <a:pt x="26494" y="45541"/>
                  </a:cubicBezTo>
                  <a:cubicBezTo>
                    <a:pt x="26494" y="45076"/>
                    <a:pt x="26350" y="44435"/>
                    <a:pt x="26616" y="44037"/>
                  </a:cubicBezTo>
                  <a:cubicBezTo>
                    <a:pt x="26870" y="43628"/>
                    <a:pt x="27511" y="43429"/>
                    <a:pt x="27909" y="43152"/>
                  </a:cubicBezTo>
                  <a:cubicBezTo>
                    <a:pt x="28473" y="42754"/>
                    <a:pt x="29004" y="42323"/>
                    <a:pt x="29513" y="41847"/>
                  </a:cubicBezTo>
                  <a:cubicBezTo>
                    <a:pt x="30608" y="40830"/>
                    <a:pt x="31559" y="39647"/>
                    <a:pt x="32310" y="38342"/>
                  </a:cubicBezTo>
                  <a:cubicBezTo>
                    <a:pt x="34732" y="34196"/>
                    <a:pt x="35694" y="28866"/>
                    <a:pt x="35252" y="22065"/>
                  </a:cubicBezTo>
                  <a:cubicBezTo>
                    <a:pt x="34854" y="15906"/>
                    <a:pt x="32885" y="5037"/>
                    <a:pt x="24150" y="1487"/>
                  </a:cubicBezTo>
                  <a:cubicBezTo>
                    <a:pt x="24050" y="1443"/>
                    <a:pt x="23962" y="1410"/>
                    <a:pt x="23873" y="1388"/>
                  </a:cubicBezTo>
                  <a:cubicBezTo>
                    <a:pt x="23796" y="1355"/>
                    <a:pt x="23697" y="1321"/>
                    <a:pt x="23586" y="1277"/>
                  </a:cubicBezTo>
                  <a:cubicBezTo>
                    <a:pt x="22248" y="669"/>
                    <a:pt x="20822" y="271"/>
                    <a:pt x="19362" y="105"/>
                  </a:cubicBezTo>
                  <a:cubicBezTo>
                    <a:pt x="18766" y="35"/>
                    <a:pt x="18161" y="0"/>
                    <a:pt x="1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4848625" y="7144838"/>
              <a:ext cx="811925" cy="1677750"/>
            </a:xfrm>
            <a:custGeom>
              <a:avLst/>
              <a:gdLst/>
              <a:ahLst/>
              <a:cxnLst/>
              <a:rect l="l" t="t" r="r" b="b"/>
              <a:pathLst>
                <a:path w="32477" h="67110" extrusionOk="0">
                  <a:moveTo>
                    <a:pt x="16517" y="0"/>
                  </a:moveTo>
                  <a:cubicBezTo>
                    <a:pt x="14930" y="0"/>
                    <a:pt x="13322" y="255"/>
                    <a:pt x="11755" y="699"/>
                  </a:cubicBezTo>
                  <a:cubicBezTo>
                    <a:pt x="8039" y="1749"/>
                    <a:pt x="5076" y="4226"/>
                    <a:pt x="3196" y="7555"/>
                  </a:cubicBezTo>
                  <a:cubicBezTo>
                    <a:pt x="1349" y="10817"/>
                    <a:pt x="531" y="14576"/>
                    <a:pt x="299" y="18292"/>
                  </a:cubicBezTo>
                  <a:cubicBezTo>
                    <a:pt x="0" y="22980"/>
                    <a:pt x="553" y="27679"/>
                    <a:pt x="1924" y="32169"/>
                  </a:cubicBezTo>
                  <a:cubicBezTo>
                    <a:pt x="3074" y="35840"/>
                    <a:pt x="5109" y="38892"/>
                    <a:pt x="8338" y="40827"/>
                  </a:cubicBezTo>
                  <a:cubicBezTo>
                    <a:pt x="8515" y="40982"/>
                    <a:pt x="8669" y="41159"/>
                    <a:pt x="8813" y="41336"/>
                  </a:cubicBezTo>
                  <a:cubicBezTo>
                    <a:pt x="8935" y="41490"/>
                    <a:pt x="9034" y="41656"/>
                    <a:pt x="9123" y="41822"/>
                  </a:cubicBezTo>
                  <a:cubicBezTo>
                    <a:pt x="9300" y="42342"/>
                    <a:pt x="9421" y="42873"/>
                    <a:pt x="9510" y="43414"/>
                  </a:cubicBezTo>
                  <a:cubicBezTo>
                    <a:pt x="9521" y="43436"/>
                    <a:pt x="9521" y="43459"/>
                    <a:pt x="9543" y="43481"/>
                  </a:cubicBezTo>
                  <a:cubicBezTo>
                    <a:pt x="9919" y="46433"/>
                    <a:pt x="10030" y="49419"/>
                    <a:pt x="9864" y="52393"/>
                  </a:cubicBezTo>
                  <a:cubicBezTo>
                    <a:pt x="10379" y="55913"/>
                    <a:pt x="16956" y="67109"/>
                    <a:pt x="19648" y="67109"/>
                  </a:cubicBezTo>
                  <a:cubicBezTo>
                    <a:pt x="19729" y="67109"/>
                    <a:pt x="19808" y="67099"/>
                    <a:pt x="19882" y="67078"/>
                  </a:cubicBezTo>
                  <a:cubicBezTo>
                    <a:pt x="21640" y="66580"/>
                    <a:pt x="22392" y="64368"/>
                    <a:pt x="22834" y="62809"/>
                  </a:cubicBezTo>
                  <a:cubicBezTo>
                    <a:pt x="23464" y="60554"/>
                    <a:pt x="23719" y="58187"/>
                    <a:pt x="23874" y="55854"/>
                  </a:cubicBezTo>
                  <a:cubicBezTo>
                    <a:pt x="23984" y="54262"/>
                    <a:pt x="24073" y="52681"/>
                    <a:pt x="24028" y="51088"/>
                  </a:cubicBezTo>
                  <a:cubicBezTo>
                    <a:pt x="23984" y="49551"/>
                    <a:pt x="23719" y="48047"/>
                    <a:pt x="23641" y="46522"/>
                  </a:cubicBezTo>
                  <a:cubicBezTo>
                    <a:pt x="23575" y="45139"/>
                    <a:pt x="23387" y="43624"/>
                    <a:pt x="23918" y="42286"/>
                  </a:cubicBezTo>
                  <a:cubicBezTo>
                    <a:pt x="24515" y="40794"/>
                    <a:pt x="25997" y="40285"/>
                    <a:pt x="27125" y="39268"/>
                  </a:cubicBezTo>
                  <a:cubicBezTo>
                    <a:pt x="28275" y="38228"/>
                    <a:pt x="29225" y="37001"/>
                    <a:pt x="29955" y="35630"/>
                  </a:cubicBezTo>
                  <a:cubicBezTo>
                    <a:pt x="31901" y="31992"/>
                    <a:pt x="32421" y="27713"/>
                    <a:pt x="32443" y="23632"/>
                  </a:cubicBezTo>
                  <a:cubicBezTo>
                    <a:pt x="32476" y="16080"/>
                    <a:pt x="30707" y="5918"/>
                    <a:pt x="23409" y="1982"/>
                  </a:cubicBezTo>
                  <a:cubicBezTo>
                    <a:pt x="23077" y="1783"/>
                    <a:pt x="22967" y="1716"/>
                    <a:pt x="22735" y="1584"/>
                  </a:cubicBezTo>
                  <a:cubicBezTo>
                    <a:pt x="20808" y="473"/>
                    <a:pt x="18682" y="0"/>
                    <a:pt x="16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4848075" y="7144838"/>
              <a:ext cx="811100" cy="785150"/>
            </a:xfrm>
            <a:custGeom>
              <a:avLst/>
              <a:gdLst/>
              <a:ahLst/>
              <a:cxnLst/>
              <a:rect l="l" t="t" r="r" b="b"/>
              <a:pathLst>
                <a:path w="32444" h="31406" extrusionOk="0">
                  <a:moveTo>
                    <a:pt x="16495" y="0"/>
                  </a:moveTo>
                  <a:cubicBezTo>
                    <a:pt x="14908" y="0"/>
                    <a:pt x="13300" y="255"/>
                    <a:pt x="11733" y="699"/>
                  </a:cubicBezTo>
                  <a:cubicBezTo>
                    <a:pt x="8017" y="1749"/>
                    <a:pt x="5054" y="4226"/>
                    <a:pt x="3174" y="7555"/>
                  </a:cubicBezTo>
                  <a:cubicBezTo>
                    <a:pt x="1327" y="10817"/>
                    <a:pt x="509" y="14576"/>
                    <a:pt x="277" y="18292"/>
                  </a:cubicBezTo>
                  <a:cubicBezTo>
                    <a:pt x="0" y="22715"/>
                    <a:pt x="476" y="27149"/>
                    <a:pt x="1681" y="31406"/>
                  </a:cubicBezTo>
                  <a:cubicBezTo>
                    <a:pt x="1659" y="29891"/>
                    <a:pt x="1891" y="28365"/>
                    <a:pt x="2378" y="26916"/>
                  </a:cubicBezTo>
                  <a:cubicBezTo>
                    <a:pt x="3119" y="24738"/>
                    <a:pt x="4645" y="23046"/>
                    <a:pt x="5695" y="21034"/>
                  </a:cubicBezTo>
                  <a:cubicBezTo>
                    <a:pt x="6414" y="19607"/>
                    <a:pt x="6934" y="18081"/>
                    <a:pt x="7221" y="16511"/>
                  </a:cubicBezTo>
                  <a:cubicBezTo>
                    <a:pt x="7573" y="16577"/>
                    <a:pt x="7926" y="16610"/>
                    <a:pt x="8277" y="16610"/>
                  </a:cubicBezTo>
                  <a:cubicBezTo>
                    <a:pt x="9749" y="16610"/>
                    <a:pt x="11181" y="16041"/>
                    <a:pt x="12252" y="14996"/>
                  </a:cubicBezTo>
                  <a:cubicBezTo>
                    <a:pt x="13060" y="15383"/>
                    <a:pt x="13908" y="15568"/>
                    <a:pt x="14746" y="15568"/>
                  </a:cubicBezTo>
                  <a:cubicBezTo>
                    <a:pt x="16329" y="15568"/>
                    <a:pt x="17873" y="14907"/>
                    <a:pt x="19031" y="13692"/>
                  </a:cubicBezTo>
                  <a:cubicBezTo>
                    <a:pt x="19739" y="14050"/>
                    <a:pt x="20501" y="14224"/>
                    <a:pt x="21257" y="14224"/>
                  </a:cubicBezTo>
                  <a:cubicBezTo>
                    <a:pt x="22555" y="14224"/>
                    <a:pt x="23834" y="13712"/>
                    <a:pt x="24792" y="12741"/>
                  </a:cubicBezTo>
                  <a:cubicBezTo>
                    <a:pt x="25520" y="12982"/>
                    <a:pt x="26281" y="13101"/>
                    <a:pt x="27045" y="13101"/>
                  </a:cubicBezTo>
                  <a:cubicBezTo>
                    <a:pt x="27684" y="13101"/>
                    <a:pt x="28325" y="13017"/>
                    <a:pt x="28949" y="12851"/>
                  </a:cubicBezTo>
                  <a:lnTo>
                    <a:pt x="32421" y="23721"/>
                  </a:lnTo>
                  <a:lnTo>
                    <a:pt x="32421" y="23632"/>
                  </a:lnTo>
                  <a:cubicBezTo>
                    <a:pt x="32443" y="16080"/>
                    <a:pt x="30674" y="5918"/>
                    <a:pt x="23387" y="1982"/>
                  </a:cubicBezTo>
                  <a:cubicBezTo>
                    <a:pt x="23055" y="1783"/>
                    <a:pt x="22934" y="1716"/>
                    <a:pt x="22702" y="1584"/>
                  </a:cubicBezTo>
                  <a:cubicBezTo>
                    <a:pt x="20781" y="473"/>
                    <a:pt x="18658" y="0"/>
                    <a:pt x="1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4541225" y="8171038"/>
              <a:ext cx="312400" cy="447600"/>
            </a:xfrm>
            <a:custGeom>
              <a:avLst/>
              <a:gdLst/>
              <a:ahLst/>
              <a:cxnLst/>
              <a:rect l="l" t="t" r="r" b="b"/>
              <a:pathLst>
                <a:path w="12496" h="17904" extrusionOk="0">
                  <a:moveTo>
                    <a:pt x="12495" y="0"/>
                  </a:moveTo>
                  <a:lnTo>
                    <a:pt x="12495" y="0"/>
                  </a:lnTo>
                  <a:cubicBezTo>
                    <a:pt x="9897" y="719"/>
                    <a:pt x="7232" y="1194"/>
                    <a:pt x="4545" y="1438"/>
                  </a:cubicBezTo>
                  <a:cubicBezTo>
                    <a:pt x="4296" y="1457"/>
                    <a:pt x="4025" y="1459"/>
                    <a:pt x="3744" y="1459"/>
                  </a:cubicBezTo>
                  <a:cubicBezTo>
                    <a:pt x="3653" y="1459"/>
                    <a:pt x="3561" y="1459"/>
                    <a:pt x="3468" y="1459"/>
                  </a:cubicBezTo>
                  <a:cubicBezTo>
                    <a:pt x="2188" y="1459"/>
                    <a:pt x="804" y="1506"/>
                    <a:pt x="454" y="2897"/>
                  </a:cubicBezTo>
                  <a:cubicBezTo>
                    <a:pt x="0" y="4677"/>
                    <a:pt x="1593" y="7519"/>
                    <a:pt x="2289" y="9078"/>
                  </a:cubicBezTo>
                  <a:cubicBezTo>
                    <a:pt x="3395" y="11610"/>
                    <a:pt x="4755" y="14353"/>
                    <a:pt x="6635" y="16398"/>
                  </a:cubicBezTo>
                  <a:cubicBezTo>
                    <a:pt x="7585" y="17431"/>
                    <a:pt x="8704" y="17904"/>
                    <a:pt x="9807" y="17904"/>
                  </a:cubicBezTo>
                  <a:cubicBezTo>
                    <a:pt x="10323" y="17904"/>
                    <a:pt x="10834" y="17801"/>
                    <a:pt x="11323" y="17604"/>
                  </a:cubicBezTo>
                  <a:cubicBezTo>
                    <a:pt x="11434" y="16664"/>
                    <a:pt x="11511" y="15735"/>
                    <a:pt x="11578" y="14806"/>
                  </a:cubicBezTo>
                  <a:cubicBezTo>
                    <a:pt x="11688" y="13214"/>
                    <a:pt x="11777" y="11633"/>
                    <a:pt x="11732" y="10040"/>
                  </a:cubicBezTo>
                  <a:cubicBezTo>
                    <a:pt x="11688" y="8503"/>
                    <a:pt x="11423" y="6999"/>
                    <a:pt x="11345" y="5474"/>
                  </a:cubicBezTo>
                  <a:cubicBezTo>
                    <a:pt x="11279" y="4091"/>
                    <a:pt x="11091" y="2576"/>
                    <a:pt x="11622" y="1238"/>
                  </a:cubicBezTo>
                  <a:cubicBezTo>
                    <a:pt x="11821" y="763"/>
                    <a:pt x="12119" y="343"/>
                    <a:pt x="1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4910275" y="8087763"/>
              <a:ext cx="131875" cy="127275"/>
            </a:xfrm>
            <a:custGeom>
              <a:avLst/>
              <a:gdLst/>
              <a:ahLst/>
              <a:cxnLst/>
              <a:rect l="l" t="t" r="r" b="b"/>
              <a:pathLst>
                <a:path w="5275" h="5091" extrusionOk="0">
                  <a:moveTo>
                    <a:pt x="3024" y="0"/>
                  </a:moveTo>
                  <a:cubicBezTo>
                    <a:pt x="2912" y="0"/>
                    <a:pt x="2799" y="12"/>
                    <a:pt x="2687" y="36"/>
                  </a:cubicBezTo>
                  <a:lnTo>
                    <a:pt x="2676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9" y="4169"/>
                    <a:pt x="1353" y="5091"/>
                    <a:pt x="2570" y="5091"/>
                  </a:cubicBezTo>
                  <a:cubicBezTo>
                    <a:pt x="2772" y="5091"/>
                    <a:pt x="2979" y="5065"/>
                    <a:pt x="3185" y="5012"/>
                  </a:cubicBezTo>
                  <a:cubicBezTo>
                    <a:pt x="4634" y="4614"/>
                    <a:pt x="5275" y="2822"/>
                    <a:pt x="4888" y="1473"/>
                  </a:cubicBezTo>
                  <a:cubicBezTo>
                    <a:pt x="4645" y="609"/>
                    <a:pt x="3839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4875175" y="8120188"/>
              <a:ext cx="61675" cy="62775"/>
            </a:xfrm>
            <a:custGeom>
              <a:avLst/>
              <a:gdLst/>
              <a:ahLst/>
              <a:cxnLst/>
              <a:rect l="l" t="t" r="r" b="b"/>
              <a:pathLst>
                <a:path w="2467" h="2511" extrusionOk="0">
                  <a:moveTo>
                    <a:pt x="1586" y="0"/>
                  </a:moveTo>
                  <a:cubicBezTo>
                    <a:pt x="1540" y="0"/>
                    <a:pt x="1494" y="4"/>
                    <a:pt x="1449" y="10"/>
                  </a:cubicBezTo>
                  <a:cubicBezTo>
                    <a:pt x="764" y="99"/>
                    <a:pt x="1" y="652"/>
                    <a:pt x="34" y="1404"/>
                  </a:cubicBezTo>
                  <a:cubicBezTo>
                    <a:pt x="56" y="2021"/>
                    <a:pt x="554" y="2510"/>
                    <a:pt x="1176" y="2510"/>
                  </a:cubicBezTo>
                  <a:cubicBezTo>
                    <a:pt x="1190" y="2510"/>
                    <a:pt x="1203" y="2510"/>
                    <a:pt x="1217" y="2510"/>
                  </a:cubicBezTo>
                  <a:cubicBezTo>
                    <a:pt x="2124" y="2454"/>
                    <a:pt x="2467" y="1293"/>
                    <a:pt x="2234" y="541"/>
                  </a:cubicBezTo>
                  <a:cubicBezTo>
                    <a:pt x="2190" y="342"/>
                    <a:pt x="2080" y="176"/>
                    <a:pt x="1914" y="77"/>
                  </a:cubicBezTo>
                  <a:cubicBezTo>
                    <a:pt x="1812" y="22"/>
                    <a:pt x="1699" y="0"/>
                    <a:pt x="1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4075700" y="8027763"/>
              <a:ext cx="131875" cy="127300"/>
            </a:xfrm>
            <a:custGeom>
              <a:avLst/>
              <a:gdLst/>
              <a:ahLst/>
              <a:cxnLst/>
              <a:rect l="l" t="t" r="r" b="b"/>
              <a:pathLst>
                <a:path w="5275" h="5092" extrusionOk="0">
                  <a:moveTo>
                    <a:pt x="3031" y="1"/>
                  </a:moveTo>
                  <a:cubicBezTo>
                    <a:pt x="2920" y="1"/>
                    <a:pt x="2808" y="12"/>
                    <a:pt x="2698" y="36"/>
                  </a:cubicBezTo>
                  <a:lnTo>
                    <a:pt x="2665" y="36"/>
                  </a:lnTo>
                  <a:cubicBezTo>
                    <a:pt x="1217" y="213"/>
                    <a:pt x="0" y="1341"/>
                    <a:pt x="155" y="2889"/>
                  </a:cubicBezTo>
                  <a:cubicBezTo>
                    <a:pt x="278" y="4169"/>
                    <a:pt x="1353" y="5091"/>
                    <a:pt x="2570" y="5091"/>
                  </a:cubicBezTo>
                  <a:cubicBezTo>
                    <a:pt x="2772" y="5091"/>
                    <a:pt x="2978" y="5066"/>
                    <a:pt x="3185" y="5012"/>
                  </a:cubicBezTo>
                  <a:cubicBezTo>
                    <a:pt x="4633" y="4614"/>
                    <a:pt x="5275" y="2823"/>
                    <a:pt x="4888" y="1474"/>
                  </a:cubicBezTo>
                  <a:cubicBezTo>
                    <a:pt x="4645" y="609"/>
                    <a:pt x="38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4040600" y="8060238"/>
              <a:ext cx="61675" cy="63000"/>
            </a:xfrm>
            <a:custGeom>
              <a:avLst/>
              <a:gdLst/>
              <a:ahLst/>
              <a:cxnLst/>
              <a:rect l="l" t="t" r="r" b="b"/>
              <a:pathLst>
                <a:path w="2467" h="2520" extrusionOk="0">
                  <a:moveTo>
                    <a:pt x="1556" y="1"/>
                  </a:moveTo>
                  <a:cubicBezTo>
                    <a:pt x="1516" y="1"/>
                    <a:pt x="1477" y="3"/>
                    <a:pt x="1438" y="9"/>
                  </a:cubicBezTo>
                  <a:cubicBezTo>
                    <a:pt x="753" y="97"/>
                    <a:pt x="1" y="650"/>
                    <a:pt x="34" y="1413"/>
                  </a:cubicBezTo>
                  <a:cubicBezTo>
                    <a:pt x="45" y="2030"/>
                    <a:pt x="553" y="2520"/>
                    <a:pt x="1165" y="2520"/>
                  </a:cubicBezTo>
                  <a:cubicBezTo>
                    <a:pt x="1179" y="2520"/>
                    <a:pt x="1192" y="2520"/>
                    <a:pt x="1206" y="2519"/>
                  </a:cubicBezTo>
                  <a:cubicBezTo>
                    <a:pt x="2124" y="2453"/>
                    <a:pt x="2466" y="1292"/>
                    <a:pt x="2234" y="540"/>
                  </a:cubicBezTo>
                  <a:cubicBezTo>
                    <a:pt x="2190" y="341"/>
                    <a:pt x="2068" y="175"/>
                    <a:pt x="1914" y="75"/>
                  </a:cubicBezTo>
                  <a:cubicBezTo>
                    <a:pt x="1797" y="26"/>
                    <a:pt x="1675" y="1"/>
                    <a:pt x="1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4633000" y="7757313"/>
              <a:ext cx="67200" cy="92650"/>
            </a:xfrm>
            <a:custGeom>
              <a:avLst/>
              <a:gdLst/>
              <a:ahLst/>
              <a:cxnLst/>
              <a:rect l="l" t="t" r="r" b="b"/>
              <a:pathLst>
                <a:path w="2688" h="3706" extrusionOk="0">
                  <a:moveTo>
                    <a:pt x="1391" y="0"/>
                  </a:moveTo>
                  <a:cubicBezTo>
                    <a:pt x="1066" y="0"/>
                    <a:pt x="740" y="216"/>
                    <a:pt x="531" y="549"/>
                  </a:cubicBezTo>
                  <a:cubicBezTo>
                    <a:pt x="0" y="1378"/>
                    <a:pt x="188" y="2771"/>
                    <a:pt x="907" y="3435"/>
                  </a:cubicBezTo>
                  <a:cubicBezTo>
                    <a:pt x="1103" y="3613"/>
                    <a:pt x="1358" y="3706"/>
                    <a:pt x="1604" y="3706"/>
                  </a:cubicBezTo>
                  <a:cubicBezTo>
                    <a:pt x="1954" y="3706"/>
                    <a:pt x="2287" y="3517"/>
                    <a:pt x="2411" y="3114"/>
                  </a:cubicBezTo>
                  <a:cubicBezTo>
                    <a:pt x="2687" y="2229"/>
                    <a:pt x="2577" y="1256"/>
                    <a:pt x="2101" y="460"/>
                  </a:cubicBezTo>
                  <a:cubicBezTo>
                    <a:pt x="1905" y="137"/>
                    <a:pt x="1648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4278600" y="7698713"/>
              <a:ext cx="64975" cy="92775"/>
            </a:xfrm>
            <a:custGeom>
              <a:avLst/>
              <a:gdLst/>
              <a:ahLst/>
              <a:cxnLst/>
              <a:rect l="l" t="t" r="r" b="b"/>
              <a:pathLst>
                <a:path w="2599" h="3711" extrusionOk="0">
                  <a:moveTo>
                    <a:pt x="1446" y="1"/>
                  </a:moveTo>
                  <a:cubicBezTo>
                    <a:pt x="1146" y="1"/>
                    <a:pt x="835" y="177"/>
                    <a:pt x="608" y="460"/>
                  </a:cubicBezTo>
                  <a:cubicBezTo>
                    <a:pt x="0" y="1234"/>
                    <a:pt x="55" y="2638"/>
                    <a:pt x="708" y="3368"/>
                  </a:cubicBezTo>
                  <a:cubicBezTo>
                    <a:pt x="903" y="3590"/>
                    <a:pt x="1185" y="3710"/>
                    <a:pt x="1458" y="3710"/>
                  </a:cubicBezTo>
                  <a:cubicBezTo>
                    <a:pt x="1772" y="3710"/>
                    <a:pt x="2075" y="3551"/>
                    <a:pt x="2223" y="3202"/>
                  </a:cubicBezTo>
                  <a:cubicBezTo>
                    <a:pt x="2599" y="2351"/>
                    <a:pt x="2576" y="1378"/>
                    <a:pt x="2189" y="537"/>
                  </a:cubicBezTo>
                  <a:cubicBezTo>
                    <a:pt x="2006" y="160"/>
                    <a:pt x="1731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4459650" y="7706588"/>
              <a:ext cx="137650" cy="215550"/>
            </a:xfrm>
            <a:custGeom>
              <a:avLst/>
              <a:gdLst/>
              <a:ahLst/>
              <a:cxnLst/>
              <a:rect l="l" t="t" r="r" b="b"/>
              <a:pathLst>
                <a:path w="5506" h="8622" extrusionOk="0">
                  <a:moveTo>
                    <a:pt x="3112" y="0"/>
                  </a:moveTo>
                  <a:cubicBezTo>
                    <a:pt x="2588" y="0"/>
                    <a:pt x="2081" y="408"/>
                    <a:pt x="2321" y="1030"/>
                  </a:cubicBezTo>
                  <a:cubicBezTo>
                    <a:pt x="2719" y="2047"/>
                    <a:pt x="3040" y="3109"/>
                    <a:pt x="3272" y="4181"/>
                  </a:cubicBezTo>
                  <a:cubicBezTo>
                    <a:pt x="3372" y="4634"/>
                    <a:pt x="3549" y="5287"/>
                    <a:pt x="3505" y="5740"/>
                  </a:cubicBezTo>
                  <a:cubicBezTo>
                    <a:pt x="3403" y="6752"/>
                    <a:pt x="2749" y="6948"/>
                    <a:pt x="2019" y="6948"/>
                  </a:cubicBezTo>
                  <a:cubicBezTo>
                    <a:pt x="1712" y="6948"/>
                    <a:pt x="1392" y="6913"/>
                    <a:pt x="1094" y="6890"/>
                  </a:cubicBezTo>
                  <a:cubicBezTo>
                    <a:pt x="1066" y="6888"/>
                    <a:pt x="1039" y="6887"/>
                    <a:pt x="1013" y="6887"/>
                  </a:cubicBezTo>
                  <a:cubicBezTo>
                    <a:pt x="1" y="6887"/>
                    <a:pt x="38" y="8507"/>
                    <a:pt x="1094" y="8593"/>
                  </a:cubicBezTo>
                  <a:cubicBezTo>
                    <a:pt x="1316" y="8611"/>
                    <a:pt x="1542" y="8622"/>
                    <a:pt x="1768" y="8622"/>
                  </a:cubicBezTo>
                  <a:cubicBezTo>
                    <a:pt x="3305" y="8622"/>
                    <a:pt x="4835" y="8138"/>
                    <a:pt x="5163" y="6393"/>
                  </a:cubicBezTo>
                  <a:cubicBezTo>
                    <a:pt x="5506" y="4568"/>
                    <a:pt x="4599" y="2246"/>
                    <a:pt x="3958" y="576"/>
                  </a:cubicBezTo>
                  <a:cubicBezTo>
                    <a:pt x="3805" y="174"/>
                    <a:pt x="3455" y="0"/>
                    <a:pt x="3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4566675" y="7948638"/>
              <a:ext cx="281325" cy="70475"/>
            </a:xfrm>
            <a:custGeom>
              <a:avLst/>
              <a:gdLst/>
              <a:ahLst/>
              <a:cxnLst/>
              <a:rect l="l" t="t" r="r" b="b"/>
              <a:pathLst>
                <a:path w="11253" h="2819" extrusionOk="0">
                  <a:moveTo>
                    <a:pt x="1033" y="1"/>
                  </a:moveTo>
                  <a:cubicBezTo>
                    <a:pt x="286" y="1"/>
                    <a:pt x="0" y="1301"/>
                    <a:pt x="864" y="1709"/>
                  </a:cubicBezTo>
                  <a:cubicBezTo>
                    <a:pt x="2457" y="2456"/>
                    <a:pt x="4127" y="2818"/>
                    <a:pt x="5804" y="2818"/>
                  </a:cubicBezTo>
                  <a:cubicBezTo>
                    <a:pt x="7327" y="2818"/>
                    <a:pt x="8856" y="2520"/>
                    <a:pt x="10340" y="1941"/>
                  </a:cubicBezTo>
                  <a:cubicBezTo>
                    <a:pt x="11253" y="1587"/>
                    <a:pt x="10728" y="363"/>
                    <a:pt x="9887" y="363"/>
                  </a:cubicBezTo>
                  <a:cubicBezTo>
                    <a:pt x="9781" y="363"/>
                    <a:pt x="9669" y="382"/>
                    <a:pt x="9555" y="426"/>
                  </a:cubicBezTo>
                  <a:cubicBezTo>
                    <a:pt x="8357" y="895"/>
                    <a:pt x="7131" y="1120"/>
                    <a:pt x="5910" y="1120"/>
                  </a:cubicBezTo>
                  <a:cubicBezTo>
                    <a:pt x="4369" y="1120"/>
                    <a:pt x="2834" y="762"/>
                    <a:pt x="1372" y="83"/>
                  </a:cubicBezTo>
                  <a:cubicBezTo>
                    <a:pt x="1251" y="26"/>
                    <a:pt x="1138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4952850" y="7032688"/>
              <a:ext cx="929425" cy="506700"/>
            </a:xfrm>
            <a:custGeom>
              <a:avLst/>
              <a:gdLst/>
              <a:ahLst/>
              <a:cxnLst/>
              <a:rect l="l" t="t" r="r" b="b"/>
              <a:pathLst>
                <a:path w="37177" h="20268" extrusionOk="0">
                  <a:moveTo>
                    <a:pt x="20521" y="0"/>
                  </a:moveTo>
                  <a:cubicBezTo>
                    <a:pt x="19187" y="0"/>
                    <a:pt x="17850" y="625"/>
                    <a:pt x="17018" y="1879"/>
                  </a:cubicBezTo>
                  <a:cubicBezTo>
                    <a:pt x="16366" y="1494"/>
                    <a:pt x="15660" y="1316"/>
                    <a:pt x="14966" y="1316"/>
                  </a:cubicBezTo>
                  <a:cubicBezTo>
                    <a:pt x="13226" y="1316"/>
                    <a:pt x="11566" y="2441"/>
                    <a:pt x="11036" y="4267"/>
                  </a:cubicBezTo>
                  <a:cubicBezTo>
                    <a:pt x="10720" y="4201"/>
                    <a:pt x="10408" y="4169"/>
                    <a:pt x="10105" y="4169"/>
                  </a:cubicBezTo>
                  <a:cubicBezTo>
                    <a:pt x="8030" y="4169"/>
                    <a:pt x="6325" y="5660"/>
                    <a:pt x="6016" y="7850"/>
                  </a:cubicBezTo>
                  <a:cubicBezTo>
                    <a:pt x="3605" y="8016"/>
                    <a:pt x="1958" y="10095"/>
                    <a:pt x="2444" y="12472"/>
                  </a:cubicBezTo>
                  <a:cubicBezTo>
                    <a:pt x="189" y="13357"/>
                    <a:pt x="1" y="16397"/>
                    <a:pt x="2389" y="17680"/>
                  </a:cubicBezTo>
                  <a:cubicBezTo>
                    <a:pt x="2444" y="17713"/>
                    <a:pt x="2511" y="17735"/>
                    <a:pt x="2577" y="17757"/>
                  </a:cubicBezTo>
                  <a:cubicBezTo>
                    <a:pt x="3411" y="19386"/>
                    <a:pt x="4917" y="20267"/>
                    <a:pt x="6436" y="20267"/>
                  </a:cubicBezTo>
                  <a:cubicBezTo>
                    <a:pt x="7515" y="20267"/>
                    <a:pt x="8600" y="19822"/>
                    <a:pt x="9455" y="18885"/>
                  </a:cubicBezTo>
                  <a:cubicBezTo>
                    <a:pt x="10354" y="19326"/>
                    <a:pt x="11294" y="19543"/>
                    <a:pt x="12224" y="19543"/>
                  </a:cubicBezTo>
                  <a:cubicBezTo>
                    <a:pt x="13605" y="19543"/>
                    <a:pt x="14964" y="19065"/>
                    <a:pt x="16134" y="18133"/>
                  </a:cubicBezTo>
                  <a:cubicBezTo>
                    <a:pt x="16898" y="18494"/>
                    <a:pt x="17716" y="18674"/>
                    <a:pt x="18523" y="18674"/>
                  </a:cubicBezTo>
                  <a:cubicBezTo>
                    <a:pt x="20016" y="18674"/>
                    <a:pt x="21473" y="18060"/>
                    <a:pt x="22492" y="16840"/>
                  </a:cubicBezTo>
                  <a:cubicBezTo>
                    <a:pt x="23203" y="17212"/>
                    <a:pt x="23975" y="17393"/>
                    <a:pt x="24741" y="17393"/>
                  </a:cubicBezTo>
                  <a:cubicBezTo>
                    <a:pt x="26000" y="17393"/>
                    <a:pt x="27245" y="16905"/>
                    <a:pt x="28186" y="15977"/>
                  </a:cubicBezTo>
                  <a:cubicBezTo>
                    <a:pt x="28789" y="16288"/>
                    <a:pt x="29442" y="16425"/>
                    <a:pt x="30108" y="16425"/>
                  </a:cubicBezTo>
                  <a:cubicBezTo>
                    <a:pt x="32242" y="16425"/>
                    <a:pt x="34509" y="15011"/>
                    <a:pt x="35672" y="13334"/>
                  </a:cubicBezTo>
                  <a:cubicBezTo>
                    <a:pt x="37176" y="11178"/>
                    <a:pt x="36446" y="7684"/>
                    <a:pt x="33837" y="7385"/>
                  </a:cubicBezTo>
                  <a:cubicBezTo>
                    <a:pt x="33928" y="5379"/>
                    <a:pt x="32327" y="3772"/>
                    <a:pt x="30505" y="3772"/>
                  </a:cubicBezTo>
                  <a:cubicBezTo>
                    <a:pt x="30117" y="3772"/>
                    <a:pt x="29719" y="3845"/>
                    <a:pt x="29325" y="4002"/>
                  </a:cubicBezTo>
                  <a:cubicBezTo>
                    <a:pt x="28862" y="2409"/>
                    <a:pt x="27452" y="1428"/>
                    <a:pt x="25929" y="1428"/>
                  </a:cubicBezTo>
                  <a:cubicBezTo>
                    <a:pt x="25307" y="1428"/>
                    <a:pt x="24665" y="1592"/>
                    <a:pt x="24062" y="1945"/>
                  </a:cubicBezTo>
                  <a:cubicBezTo>
                    <a:pt x="23241" y="650"/>
                    <a:pt x="21882" y="0"/>
                    <a:pt x="20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4898675" y="7074763"/>
              <a:ext cx="820675" cy="422700"/>
            </a:xfrm>
            <a:custGeom>
              <a:avLst/>
              <a:gdLst/>
              <a:ahLst/>
              <a:cxnLst/>
              <a:rect l="l" t="t" r="r" b="b"/>
              <a:pathLst>
                <a:path w="32827" h="16908" extrusionOk="0">
                  <a:moveTo>
                    <a:pt x="18360" y="1"/>
                  </a:moveTo>
                  <a:cubicBezTo>
                    <a:pt x="17386" y="1"/>
                    <a:pt x="16410" y="598"/>
                    <a:pt x="15935" y="1799"/>
                  </a:cubicBezTo>
                  <a:cubicBezTo>
                    <a:pt x="15806" y="2113"/>
                    <a:pt x="15462" y="2303"/>
                    <a:pt x="15126" y="2303"/>
                  </a:cubicBezTo>
                  <a:cubicBezTo>
                    <a:pt x="14942" y="2303"/>
                    <a:pt x="14760" y="2245"/>
                    <a:pt x="14619" y="2120"/>
                  </a:cubicBezTo>
                  <a:cubicBezTo>
                    <a:pt x="14031" y="1584"/>
                    <a:pt x="13377" y="1340"/>
                    <a:pt x="12761" y="1340"/>
                  </a:cubicBezTo>
                  <a:cubicBezTo>
                    <a:pt x="11549" y="1340"/>
                    <a:pt x="10483" y="2286"/>
                    <a:pt x="10351" y="3812"/>
                  </a:cubicBezTo>
                  <a:cubicBezTo>
                    <a:pt x="10316" y="4246"/>
                    <a:pt x="9900" y="4516"/>
                    <a:pt x="9492" y="4516"/>
                  </a:cubicBezTo>
                  <a:cubicBezTo>
                    <a:pt x="9381" y="4516"/>
                    <a:pt x="9270" y="4496"/>
                    <a:pt x="9168" y="4453"/>
                  </a:cubicBezTo>
                  <a:cubicBezTo>
                    <a:pt x="8747" y="4268"/>
                    <a:pt x="8327" y="4181"/>
                    <a:pt x="7929" y="4181"/>
                  </a:cubicBezTo>
                  <a:cubicBezTo>
                    <a:pt x="6538" y="4181"/>
                    <a:pt x="5419" y="5245"/>
                    <a:pt x="5497" y="6930"/>
                  </a:cubicBezTo>
                  <a:cubicBezTo>
                    <a:pt x="5537" y="7441"/>
                    <a:pt x="5134" y="7867"/>
                    <a:pt x="4636" y="7867"/>
                  </a:cubicBezTo>
                  <a:cubicBezTo>
                    <a:pt x="4595" y="7867"/>
                    <a:pt x="4554" y="7864"/>
                    <a:pt x="4512" y="7859"/>
                  </a:cubicBezTo>
                  <a:cubicBezTo>
                    <a:pt x="4378" y="7842"/>
                    <a:pt x="4248" y="7834"/>
                    <a:pt x="4122" y="7834"/>
                  </a:cubicBezTo>
                  <a:cubicBezTo>
                    <a:pt x="2350" y="7834"/>
                    <a:pt x="1433" y="9447"/>
                    <a:pt x="2135" y="11099"/>
                  </a:cubicBezTo>
                  <a:cubicBezTo>
                    <a:pt x="2334" y="11618"/>
                    <a:pt x="1991" y="12193"/>
                    <a:pt x="1438" y="12260"/>
                  </a:cubicBezTo>
                  <a:cubicBezTo>
                    <a:pt x="1018" y="12459"/>
                    <a:pt x="1" y="12857"/>
                    <a:pt x="23" y="13454"/>
                  </a:cubicBezTo>
                  <a:cubicBezTo>
                    <a:pt x="45" y="14029"/>
                    <a:pt x="996" y="14504"/>
                    <a:pt x="1361" y="14825"/>
                  </a:cubicBezTo>
                  <a:cubicBezTo>
                    <a:pt x="2212" y="15588"/>
                    <a:pt x="2588" y="16738"/>
                    <a:pt x="3871" y="16893"/>
                  </a:cubicBezTo>
                  <a:cubicBezTo>
                    <a:pt x="3957" y="16903"/>
                    <a:pt x="4043" y="16908"/>
                    <a:pt x="4128" y="16908"/>
                  </a:cubicBezTo>
                  <a:cubicBezTo>
                    <a:pt x="5045" y="16908"/>
                    <a:pt x="5875" y="16326"/>
                    <a:pt x="6381" y="15577"/>
                  </a:cubicBezTo>
                  <a:cubicBezTo>
                    <a:pt x="6535" y="15358"/>
                    <a:pt x="6765" y="15269"/>
                    <a:pt x="7001" y="15269"/>
                  </a:cubicBezTo>
                  <a:cubicBezTo>
                    <a:pt x="7206" y="15269"/>
                    <a:pt x="7417" y="15336"/>
                    <a:pt x="7586" y="15444"/>
                  </a:cubicBezTo>
                  <a:cubicBezTo>
                    <a:pt x="8336" y="15944"/>
                    <a:pt x="9191" y="16189"/>
                    <a:pt x="10042" y="16189"/>
                  </a:cubicBezTo>
                  <a:cubicBezTo>
                    <a:pt x="11184" y="16189"/>
                    <a:pt x="12319" y="15747"/>
                    <a:pt x="13182" y="14891"/>
                  </a:cubicBezTo>
                  <a:cubicBezTo>
                    <a:pt x="13382" y="14691"/>
                    <a:pt x="13603" y="14590"/>
                    <a:pt x="13834" y="14590"/>
                  </a:cubicBezTo>
                  <a:cubicBezTo>
                    <a:pt x="14011" y="14590"/>
                    <a:pt x="14193" y="14650"/>
                    <a:pt x="14376" y="14770"/>
                  </a:cubicBezTo>
                  <a:cubicBezTo>
                    <a:pt x="14978" y="15157"/>
                    <a:pt x="15625" y="15334"/>
                    <a:pt x="16259" y="15334"/>
                  </a:cubicBezTo>
                  <a:cubicBezTo>
                    <a:pt x="17509" y="15334"/>
                    <a:pt x="18710" y="14643"/>
                    <a:pt x="19429" y="13498"/>
                  </a:cubicBezTo>
                  <a:cubicBezTo>
                    <a:pt x="19566" y="13278"/>
                    <a:pt x="19806" y="13186"/>
                    <a:pt x="20050" y="13186"/>
                  </a:cubicBezTo>
                  <a:cubicBezTo>
                    <a:pt x="20258" y="13186"/>
                    <a:pt x="20470" y="13253"/>
                    <a:pt x="20623" y="13365"/>
                  </a:cubicBezTo>
                  <a:cubicBezTo>
                    <a:pt x="21227" y="13815"/>
                    <a:pt x="21899" y="14027"/>
                    <a:pt x="22559" y="14027"/>
                  </a:cubicBezTo>
                  <a:cubicBezTo>
                    <a:pt x="23555" y="14027"/>
                    <a:pt x="24525" y="13542"/>
                    <a:pt x="25190" y="12658"/>
                  </a:cubicBezTo>
                  <a:cubicBezTo>
                    <a:pt x="25361" y="12449"/>
                    <a:pt x="25607" y="12342"/>
                    <a:pt x="25856" y="12342"/>
                  </a:cubicBezTo>
                  <a:cubicBezTo>
                    <a:pt x="26041" y="12342"/>
                    <a:pt x="26228" y="12402"/>
                    <a:pt x="26384" y="12525"/>
                  </a:cubicBezTo>
                  <a:cubicBezTo>
                    <a:pt x="26854" y="12904"/>
                    <a:pt x="27374" y="13054"/>
                    <a:pt x="27904" y="13054"/>
                  </a:cubicBezTo>
                  <a:cubicBezTo>
                    <a:pt x="28798" y="13054"/>
                    <a:pt x="29719" y="12628"/>
                    <a:pt x="30476" y="12149"/>
                  </a:cubicBezTo>
                  <a:cubicBezTo>
                    <a:pt x="31028" y="11806"/>
                    <a:pt x="31615" y="11364"/>
                    <a:pt x="32002" y="10844"/>
                  </a:cubicBezTo>
                  <a:cubicBezTo>
                    <a:pt x="32770" y="9799"/>
                    <a:pt x="32826" y="7414"/>
                    <a:pt x="31149" y="7414"/>
                  </a:cubicBezTo>
                  <a:cubicBezTo>
                    <a:pt x="31017" y="7414"/>
                    <a:pt x="30873" y="7429"/>
                    <a:pt x="30719" y="7461"/>
                  </a:cubicBezTo>
                  <a:cubicBezTo>
                    <a:pt x="30664" y="7472"/>
                    <a:pt x="30611" y="7478"/>
                    <a:pt x="30559" y="7478"/>
                  </a:cubicBezTo>
                  <a:cubicBezTo>
                    <a:pt x="29982" y="7478"/>
                    <a:pt x="29652" y="6774"/>
                    <a:pt x="29845" y="6266"/>
                  </a:cubicBezTo>
                  <a:cubicBezTo>
                    <a:pt x="30411" y="4828"/>
                    <a:pt x="29490" y="3887"/>
                    <a:pt x="28400" y="3887"/>
                  </a:cubicBezTo>
                  <a:cubicBezTo>
                    <a:pt x="27914" y="3887"/>
                    <a:pt x="27395" y="4074"/>
                    <a:pt x="26959" y="4486"/>
                  </a:cubicBezTo>
                  <a:cubicBezTo>
                    <a:pt x="26811" y="4623"/>
                    <a:pt x="26649" y="4682"/>
                    <a:pt x="26491" y="4682"/>
                  </a:cubicBezTo>
                  <a:cubicBezTo>
                    <a:pt x="26011" y="4682"/>
                    <a:pt x="25560" y="4147"/>
                    <a:pt x="25610" y="3657"/>
                  </a:cubicBezTo>
                  <a:cubicBezTo>
                    <a:pt x="25744" y="2310"/>
                    <a:pt x="24811" y="1403"/>
                    <a:pt x="23762" y="1403"/>
                  </a:cubicBezTo>
                  <a:cubicBezTo>
                    <a:pt x="23252" y="1403"/>
                    <a:pt x="22715" y="1617"/>
                    <a:pt x="22260" y="2098"/>
                  </a:cubicBezTo>
                  <a:cubicBezTo>
                    <a:pt x="22072" y="2295"/>
                    <a:pt x="21807" y="2402"/>
                    <a:pt x="21551" y="2402"/>
                  </a:cubicBezTo>
                  <a:cubicBezTo>
                    <a:pt x="21233" y="2402"/>
                    <a:pt x="20929" y="2238"/>
                    <a:pt x="20800" y="1877"/>
                  </a:cubicBezTo>
                  <a:cubicBezTo>
                    <a:pt x="20352" y="628"/>
                    <a:pt x="19358" y="1"/>
                    <a:pt x="1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4836475" y="7578888"/>
              <a:ext cx="27675" cy="21325"/>
            </a:xfrm>
            <a:custGeom>
              <a:avLst/>
              <a:gdLst/>
              <a:ahLst/>
              <a:cxnLst/>
              <a:rect l="l" t="t" r="r" b="b"/>
              <a:pathLst>
                <a:path w="1107" h="853" extrusionOk="0">
                  <a:moveTo>
                    <a:pt x="554" y="1"/>
                  </a:moveTo>
                  <a:cubicBezTo>
                    <a:pt x="1" y="1"/>
                    <a:pt x="1" y="852"/>
                    <a:pt x="554" y="852"/>
                  </a:cubicBezTo>
                  <a:cubicBezTo>
                    <a:pt x="1107" y="852"/>
                    <a:pt x="110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4759350" y="7561488"/>
              <a:ext cx="29050" cy="21300"/>
            </a:xfrm>
            <a:custGeom>
              <a:avLst/>
              <a:gdLst/>
              <a:ahLst/>
              <a:cxnLst/>
              <a:rect l="l" t="t" r="r" b="b"/>
              <a:pathLst>
                <a:path w="1162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624" y="852"/>
                    <a:pt x="627" y="852"/>
                    <a:pt x="630" y="852"/>
                  </a:cubicBezTo>
                  <a:cubicBezTo>
                    <a:pt x="1162" y="852"/>
                    <a:pt x="115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4801900" y="7641913"/>
              <a:ext cx="27650" cy="21325"/>
            </a:xfrm>
            <a:custGeom>
              <a:avLst/>
              <a:gdLst/>
              <a:ahLst/>
              <a:cxnLst/>
              <a:rect l="l" t="t" r="r" b="b"/>
              <a:pathLst>
                <a:path w="1106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cubicBezTo>
                    <a:pt x="1106" y="852"/>
                    <a:pt x="110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4732525" y="7624913"/>
              <a:ext cx="21300" cy="22425"/>
            </a:xfrm>
            <a:custGeom>
              <a:avLst/>
              <a:gdLst/>
              <a:ahLst/>
              <a:cxnLst/>
              <a:rect l="l" t="t" r="r" b="b"/>
              <a:pathLst>
                <a:path w="852" h="897" extrusionOk="0">
                  <a:moveTo>
                    <a:pt x="426" y="1"/>
                  </a:moveTo>
                  <a:cubicBezTo>
                    <a:pt x="213" y="1"/>
                    <a:pt x="0" y="139"/>
                    <a:pt x="0" y="415"/>
                  </a:cubicBezTo>
                  <a:lnTo>
                    <a:pt x="0" y="482"/>
                  </a:lnTo>
                  <a:cubicBezTo>
                    <a:pt x="0" y="758"/>
                    <a:pt x="213" y="896"/>
                    <a:pt x="426" y="896"/>
                  </a:cubicBezTo>
                  <a:cubicBezTo>
                    <a:pt x="639" y="896"/>
                    <a:pt x="852" y="758"/>
                    <a:pt x="852" y="482"/>
                  </a:cubicBezTo>
                  <a:lnTo>
                    <a:pt x="852" y="415"/>
                  </a:lnTo>
                  <a:cubicBezTo>
                    <a:pt x="852" y="139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4828725" y="7723738"/>
              <a:ext cx="29325" cy="21325"/>
            </a:xfrm>
            <a:custGeom>
              <a:avLst/>
              <a:gdLst/>
              <a:ahLst/>
              <a:cxnLst/>
              <a:rect l="l" t="t" r="r" b="b"/>
              <a:pathLst>
                <a:path w="1173" h="853" extrusionOk="0">
                  <a:moveTo>
                    <a:pt x="553" y="1"/>
                  </a:moveTo>
                  <a:cubicBezTo>
                    <a:pt x="0" y="1"/>
                    <a:pt x="0" y="852"/>
                    <a:pt x="553" y="852"/>
                  </a:cubicBezTo>
                  <a:lnTo>
                    <a:pt x="620" y="852"/>
                  </a:lnTo>
                  <a:cubicBezTo>
                    <a:pt x="1173" y="852"/>
                    <a:pt x="1173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4778150" y="7711038"/>
              <a:ext cx="27675" cy="21575"/>
            </a:xfrm>
            <a:custGeom>
              <a:avLst/>
              <a:gdLst/>
              <a:ahLst/>
              <a:cxnLst/>
              <a:rect l="l" t="t" r="r" b="b"/>
              <a:pathLst>
                <a:path w="1107" h="863" extrusionOk="0">
                  <a:moveTo>
                    <a:pt x="554" y="0"/>
                  </a:moveTo>
                  <a:cubicBezTo>
                    <a:pt x="1" y="0"/>
                    <a:pt x="1" y="863"/>
                    <a:pt x="554" y="863"/>
                  </a:cubicBezTo>
                  <a:cubicBezTo>
                    <a:pt x="1107" y="863"/>
                    <a:pt x="109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4811300" y="7793138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4112750" y="7451463"/>
              <a:ext cx="29050" cy="21575"/>
            </a:xfrm>
            <a:custGeom>
              <a:avLst/>
              <a:gdLst/>
              <a:ahLst/>
              <a:cxnLst/>
              <a:rect l="l" t="t" r="r" b="b"/>
              <a:pathLst>
                <a:path w="1162" h="863" extrusionOk="0">
                  <a:moveTo>
                    <a:pt x="553" y="0"/>
                  </a:moveTo>
                  <a:cubicBezTo>
                    <a:pt x="1" y="0"/>
                    <a:pt x="1" y="863"/>
                    <a:pt x="553" y="863"/>
                  </a:cubicBezTo>
                  <a:lnTo>
                    <a:pt x="620" y="863"/>
                  </a:lnTo>
                  <a:cubicBezTo>
                    <a:pt x="1162" y="852"/>
                    <a:pt x="116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4084550" y="7528588"/>
              <a:ext cx="27675" cy="21300"/>
            </a:xfrm>
            <a:custGeom>
              <a:avLst/>
              <a:gdLst/>
              <a:ahLst/>
              <a:cxnLst/>
              <a:rect l="l" t="t" r="r" b="b"/>
              <a:pathLst>
                <a:path w="1107" h="852" extrusionOk="0">
                  <a:moveTo>
                    <a:pt x="553" y="0"/>
                  </a:moveTo>
                  <a:cubicBezTo>
                    <a:pt x="0" y="0"/>
                    <a:pt x="0" y="852"/>
                    <a:pt x="553" y="852"/>
                  </a:cubicBezTo>
                  <a:cubicBezTo>
                    <a:pt x="1106" y="852"/>
                    <a:pt x="11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4085925" y="7585263"/>
              <a:ext cx="27650" cy="21300"/>
            </a:xfrm>
            <a:custGeom>
              <a:avLst/>
              <a:gdLst/>
              <a:ahLst/>
              <a:cxnLst/>
              <a:rect l="l" t="t" r="r" b="b"/>
              <a:pathLst>
                <a:path w="1106" h="852" extrusionOk="0">
                  <a:moveTo>
                    <a:pt x="553" y="0"/>
                  </a:moveTo>
                  <a:cubicBezTo>
                    <a:pt x="0" y="0"/>
                    <a:pt x="0" y="851"/>
                    <a:pt x="553" y="851"/>
                  </a:cubicBezTo>
                  <a:cubicBezTo>
                    <a:pt x="1106" y="851"/>
                    <a:pt x="109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4120775" y="7500388"/>
              <a:ext cx="29350" cy="21300"/>
            </a:xfrm>
            <a:custGeom>
              <a:avLst/>
              <a:gdLst/>
              <a:ahLst/>
              <a:cxnLst/>
              <a:rect l="l" t="t" r="r" b="b"/>
              <a:pathLst>
                <a:path w="1174" h="852" extrusionOk="0">
                  <a:moveTo>
                    <a:pt x="554" y="0"/>
                  </a:moveTo>
                  <a:cubicBezTo>
                    <a:pt x="1" y="0"/>
                    <a:pt x="1" y="852"/>
                    <a:pt x="554" y="852"/>
                  </a:cubicBezTo>
                  <a:lnTo>
                    <a:pt x="620" y="852"/>
                  </a:lnTo>
                  <a:cubicBezTo>
                    <a:pt x="1173" y="852"/>
                    <a:pt x="117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4069925" y="7641838"/>
              <a:ext cx="28575" cy="24700"/>
            </a:xfrm>
            <a:custGeom>
              <a:avLst/>
              <a:gdLst/>
              <a:ahLst/>
              <a:cxnLst/>
              <a:rect l="l" t="t" r="r" b="b"/>
              <a:pathLst>
                <a:path w="1143" h="988" extrusionOk="0">
                  <a:moveTo>
                    <a:pt x="560" y="0"/>
                  </a:moveTo>
                  <a:cubicBezTo>
                    <a:pt x="433" y="0"/>
                    <a:pt x="309" y="63"/>
                    <a:pt x="234" y="214"/>
                  </a:cubicBezTo>
                  <a:lnTo>
                    <a:pt x="167" y="347"/>
                  </a:lnTo>
                  <a:cubicBezTo>
                    <a:pt x="1" y="680"/>
                    <a:pt x="296" y="988"/>
                    <a:pt x="577" y="988"/>
                  </a:cubicBezTo>
                  <a:cubicBezTo>
                    <a:pt x="706" y="988"/>
                    <a:pt x="832" y="923"/>
                    <a:pt x="908" y="767"/>
                  </a:cubicBezTo>
                  <a:lnTo>
                    <a:pt x="975" y="645"/>
                  </a:lnTo>
                  <a:cubicBezTo>
                    <a:pt x="1142" y="310"/>
                    <a:pt x="84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3" name="Google Shape;673;p36"/>
          <p:cNvSpPr/>
          <p:nvPr/>
        </p:nvSpPr>
        <p:spPr>
          <a:xfrm>
            <a:off x="1936318" y="1050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6"/>
          <p:cNvSpPr/>
          <p:nvPr/>
        </p:nvSpPr>
        <p:spPr>
          <a:xfrm>
            <a:off x="3047044" y="471513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6"/>
          <p:cNvSpPr/>
          <p:nvPr/>
        </p:nvSpPr>
        <p:spPr>
          <a:xfrm>
            <a:off x="1593270" y="1893024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36"/>
          <p:cNvSpPr/>
          <p:nvPr/>
        </p:nvSpPr>
        <p:spPr>
          <a:xfrm>
            <a:off x="3438990" y="1976375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Google Shape;677;p36"/>
          <p:cNvSpPr/>
          <p:nvPr/>
        </p:nvSpPr>
        <p:spPr>
          <a:xfrm>
            <a:off x="5284066" y="1635493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36"/>
          <p:cNvSpPr/>
          <p:nvPr/>
        </p:nvSpPr>
        <p:spPr>
          <a:xfrm>
            <a:off x="7528334" y="132923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36"/>
          <p:cNvSpPr/>
          <p:nvPr/>
        </p:nvSpPr>
        <p:spPr>
          <a:xfrm>
            <a:off x="5788438" y="232431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0" name="Google Shape;680;p36"/>
          <p:cNvSpPr/>
          <p:nvPr/>
        </p:nvSpPr>
        <p:spPr>
          <a:xfrm>
            <a:off x="5930040" y="625663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/>
          <p:nvPr/>
        </p:nvSpPr>
        <p:spPr>
          <a:xfrm flipH="1">
            <a:off x="-3929122" y="1142990"/>
            <a:ext cx="9731282" cy="5143388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1" name="Google Shape;491;p34"/>
          <p:cNvGrpSpPr/>
          <p:nvPr/>
        </p:nvGrpSpPr>
        <p:grpSpPr>
          <a:xfrm rot="19953467">
            <a:off x="-100428" y="1741367"/>
            <a:ext cx="2303247" cy="2606866"/>
            <a:chOff x="-1142093" y="3874529"/>
            <a:chExt cx="825514" cy="993248"/>
          </a:xfrm>
        </p:grpSpPr>
        <p:sp>
          <p:nvSpPr>
            <p:cNvPr id="492" name="Google Shape;492;p34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1000100" y="42861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 smtClean="0">
                <a:solidFill>
                  <a:schemeClr val="tx1"/>
                </a:solidFill>
                <a:latin typeface="Comic Sans MS" pitchFamily="66" charset="0"/>
              </a:rPr>
              <a:t>Кохання…?</a:t>
            </a:r>
            <a:endParaRPr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5" name="Google Shape;495;p34"/>
          <p:cNvSpPr/>
          <p:nvPr/>
        </p:nvSpPr>
        <p:spPr>
          <a:xfrm flipH="1">
            <a:off x="3857620" y="2643188"/>
            <a:ext cx="142876" cy="142876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34"/>
          <p:cNvSpPr/>
          <p:nvPr/>
        </p:nvSpPr>
        <p:spPr>
          <a:xfrm>
            <a:off x="1714480" y="1500180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34"/>
          <p:cNvSpPr/>
          <p:nvPr/>
        </p:nvSpPr>
        <p:spPr>
          <a:xfrm>
            <a:off x="3286116" y="1643056"/>
            <a:ext cx="260175" cy="260112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p34"/>
          <p:cNvSpPr/>
          <p:nvPr/>
        </p:nvSpPr>
        <p:spPr>
          <a:xfrm>
            <a:off x="3714744" y="371475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60" name="Google Shape;460;p34"/>
          <p:cNvGrpSpPr/>
          <p:nvPr/>
        </p:nvGrpSpPr>
        <p:grpSpPr>
          <a:xfrm>
            <a:off x="1428728" y="1500180"/>
            <a:ext cx="2428892" cy="3429006"/>
            <a:chOff x="1890700" y="238075"/>
            <a:chExt cx="1501325" cy="2431500"/>
          </a:xfrm>
        </p:grpSpPr>
        <p:sp>
          <p:nvSpPr>
            <p:cNvPr id="461" name="Google Shape;461;p34"/>
            <p:cNvSpPr/>
            <p:nvPr/>
          </p:nvSpPr>
          <p:spPr>
            <a:xfrm>
              <a:off x="1890700" y="424425"/>
              <a:ext cx="1320250" cy="979125"/>
            </a:xfrm>
            <a:custGeom>
              <a:avLst/>
              <a:gdLst/>
              <a:ahLst/>
              <a:cxnLst/>
              <a:rect l="l" t="t" r="r" b="b"/>
              <a:pathLst>
                <a:path w="52810" h="39165" extrusionOk="0">
                  <a:moveTo>
                    <a:pt x="26277" y="0"/>
                  </a:moveTo>
                  <a:cubicBezTo>
                    <a:pt x="22934" y="0"/>
                    <a:pt x="19662" y="1233"/>
                    <a:pt x="16994" y="3398"/>
                  </a:cubicBezTo>
                  <a:cubicBezTo>
                    <a:pt x="16974" y="3418"/>
                    <a:pt x="16964" y="3428"/>
                    <a:pt x="16954" y="3448"/>
                  </a:cubicBezTo>
                  <a:cubicBezTo>
                    <a:pt x="8832" y="5196"/>
                    <a:pt x="10330" y="16355"/>
                    <a:pt x="6634" y="21880"/>
                  </a:cubicBezTo>
                  <a:cubicBezTo>
                    <a:pt x="5365" y="23768"/>
                    <a:pt x="3697" y="24408"/>
                    <a:pt x="1829" y="25497"/>
                  </a:cubicBezTo>
                  <a:cubicBezTo>
                    <a:pt x="1049" y="25956"/>
                    <a:pt x="300" y="26586"/>
                    <a:pt x="200" y="27545"/>
                  </a:cubicBezTo>
                  <a:cubicBezTo>
                    <a:pt x="0" y="29552"/>
                    <a:pt x="1464" y="30143"/>
                    <a:pt x="3074" y="30143"/>
                  </a:cubicBezTo>
                  <a:cubicBezTo>
                    <a:pt x="3635" y="30143"/>
                    <a:pt x="4214" y="30071"/>
                    <a:pt x="4746" y="29962"/>
                  </a:cubicBezTo>
                  <a:lnTo>
                    <a:pt x="4746" y="29962"/>
                  </a:lnTo>
                  <a:cubicBezTo>
                    <a:pt x="4096" y="31171"/>
                    <a:pt x="4126" y="32720"/>
                    <a:pt x="5245" y="33739"/>
                  </a:cubicBezTo>
                  <a:cubicBezTo>
                    <a:pt x="5818" y="34258"/>
                    <a:pt x="6502" y="34487"/>
                    <a:pt x="7188" y="34487"/>
                  </a:cubicBezTo>
                  <a:cubicBezTo>
                    <a:pt x="7770" y="34487"/>
                    <a:pt x="8354" y="34322"/>
                    <a:pt x="8872" y="34028"/>
                  </a:cubicBezTo>
                  <a:lnTo>
                    <a:pt x="8872" y="34028"/>
                  </a:lnTo>
                  <a:cubicBezTo>
                    <a:pt x="8652" y="35167"/>
                    <a:pt x="8792" y="36316"/>
                    <a:pt x="9971" y="36946"/>
                  </a:cubicBezTo>
                  <a:cubicBezTo>
                    <a:pt x="10395" y="37176"/>
                    <a:pt x="10813" y="37275"/>
                    <a:pt x="11220" y="37275"/>
                  </a:cubicBezTo>
                  <a:cubicBezTo>
                    <a:pt x="12258" y="37275"/>
                    <a:pt x="13220" y="36628"/>
                    <a:pt x="14017" y="35867"/>
                  </a:cubicBezTo>
                  <a:cubicBezTo>
                    <a:pt x="14153" y="37543"/>
                    <a:pt x="15610" y="38587"/>
                    <a:pt x="17087" y="38587"/>
                  </a:cubicBezTo>
                  <a:cubicBezTo>
                    <a:pt x="17995" y="38587"/>
                    <a:pt x="18911" y="38192"/>
                    <a:pt x="19532" y="37305"/>
                  </a:cubicBezTo>
                  <a:cubicBezTo>
                    <a:pt x="20141" y="38534"/>
                    <a:pt x="21336" y="39165"/>
                    <a:pt x="22537" y="39165"/>
                  </a:cubicBezTo>
                  <a:cubicBezTo>
                    <a:pt x="23601" y="39165"/>
                    <a:pt x="24669" y="38669"/>
                    <a:pt x="25336" y="37655"/>
                  </a:cubicBezTo>
                  <a:cubicBezTo>
                    <a:pt x="25976" y="38456"/>
                    <a:pt x="26856" y="38840"/>
                    <a:pt x="27722" y="38840"/>
                  </a:cubicBezTo>
                  <a:cubicBezTo>
                    <a:pt x="28843" y="38840"/>
                    <a:pt x="29941" y="38197"/>
                    <a:pt x="30471" y="36986"/>
                  </a:cubicBezTo>
                  <a:cubicBezTo>
                    <a:pt x="31404" y="37959"/>
                    <a:pt x="32590" y="38428"/>
                    <a:pt x="33757" y="38428"/>
                  </a:cubicBezTo>
                  <a:cubicBezTo>
                    <a:pt x="35427" y="38428"/>
                    <a:pt x="37056" y="37468"/>
                    <a:pt x="37844" y="35657"/>
                  </a:cubicBezTo>
                  <a:cubicBezTo>
                    <a:pt x="38564" y="36070"/>
                    <a:pt x="39306" y="36257"/>
                    <a:pt x="40018" y="36257"/>
                  </a:cubicBezTo>
                  <a:cubicBezTo>
                    <a:pt x="42302" y="36257"/>
                    <a:pt x="44270" y="34330"/>
                    <a:pt x="44148" y="31741"/>
                  </a:cubicBezTo>
                  <a:lnTo>
                    <a:pt x="44148" y="31741"/>
                  </a:lnTo>
                  <a:cubicBezTo>
                    <a:pt x="44401" y="31784"/>
                    <a:pt x="44650" y="31805"/>
                    <a:pt x="44893" y="31805"/>
                  </a:cubicBezTo>
                  <a:cubicBezTo>
                    <a:pt x="47392" y="31805"/>
                    <a:pt x="49262" y="29599"/>
                    <a:pt x="48734" y="26995"/>
                  </a:cubicBezTo>
                  <a:cubicBezTo>
                    <a:pt x="50272" y="26905"/>
                    <a:pt x="51841" y="26336"/>
                    <a:pt x="52390" y="24747"/>
                  </a:cubicBezTo>
                  <a:cubicBezTo>
                    <a:pt x="52810" y="23578"/>
                    <a:pt x="52460" y="22290"/>
                    <a:pt x="51361" y="21650"/>
                  </a:cubicBezTo>
                  <a:cubicBezTo>
                    <a:pt x="50462" y="21121"/>
                    <a:pt x="49323" y="21181"/>
                    <a:pt x="48344" y="20901"/>
                  </a:cubicBezTo>
                  <a:cubicBezTo>
                    <a:pt x="46766" y="20451"/>
                    <a:pt x="45447" y="19432"/>
                    <a:pt x="44358" y="18243"/>
                  </a:cubicBezTo>
                  <a:cubicBezTo>
                    <a:pt x="42420" y="16125"/>
                    <a:pt x="41361" y="13418"/>
                    <a:pt x="40222" y="10831"/>
                  </a:cubicBezTo>
                  <a:cubicBezTo>
                    <a:pt x="38214" y="6255"/>
                    <a:pt x="35506" y="2379"/>
                    <a:pt x="30591" y="710"/>
                  </a:cubicBezTo>
                  <a:cubicBezTo>
                    <a:pt x="29169" y="229"/>
                    <a:pt x="27716" y="0"/>
                    <a:pt x="26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918675" y="446650"/>
              <a:ext cx="1325000" cy="934425"/>
            </a:xfrm>
            <a:custGeom>
              <a:avLst/>
              <a:gdLst/>
              <a:ahLst/>
              <a:cxnLst/>
              <a:rect l="l" t="t" r="r" b="b"/>
              <a:pathLst>
                <a:path w="53000" h="37377" extrusionOk="0">
                  <a:moveTo>
                    <a:pt x="25136" y="0"/>
                  </a:moveTo>
                  <a:cubicBezTo>
                    <a:pt x="22224" y="0"/>
                    <a:pt x="19359" y="989"/>
                    <a:pt x="16974" y="2778"/>
                  </a:cubicBezTo>
                  <a:cubicBezTo>
                    <a:pt x="17054" y="2998"/>
                    <a:pt x="16974" y="3258"/>
                    <a:pt x="16674" y="3298"/>
                  </a:cubicBezTo>
                  <a:cubicBezTo>
                    <a:pt x="9521" y="4367"/>
                    <a:pt x="9711" y="13168"/>
                    <a:pt x="7763" y="18433"/>
                  </a:cubicBezTo>
                  <a:cubicBezTo>
                    <a:pt x="7034" y="20402"/>
                    <a:pt x="5965" y="22310"/>
                    <a:pt x="4306" y="23638"/>
                  </a:cubicBezTo>
                  <a:cubicBezTo>
                    <a:pt x="3567" y="24238"/>
                    <a:pt x="2738" y="24598"/>
                    <a:pt x="1898" y="25007"/>
                  </a:cubicBezTo>
                  <a:cubicBezTo>
                    <a:pt x="1639" y="25117"/>
                    <a:pt x="1399" y="25247"/>
                    <a:pt x="1159" y="25387"/>
                  </a:cubicBezTo>
                  <a:cubicBezTo>
                    <a:pt x="0" y="25926"/>
                    <a:pt x="380" y="26975"/>
                    <a:pt x="2278" y="28524"/>
                  </a:cubicBezTo>
                  <a:cubicBezTo>
                    <a:pt x="2330" y="28530"/>
                    <a:pt x="2384" y="28534"/>
                    <a:pt x="2441" y="28534"/>
                  </a:cubicBezTo>
                  <a:cubicBezTo>
                    <a:pt x="3147" y="28534"/>
                    <a:pt x="4185" y="28044"/>
                    <a:pt x="4796" y="27795"/>
                  </a:cubicBezTo>
                  <a:cubicBezTo>
                    <a:pt x="4854" y="27771"/>
                    <a:pt x="4909" y="27761"/>
                    <a:pt x="4960" y="27761"/>
                  </a:cubicBezTo>
                  <a:cubicBezTo>
                    <a:pt x="5348" y="27761"/>
                    <a:pt x="5481" y="28375"/>
                    <a:pt x="5145" y="28614"/>
                  </a:cubicBezTo>
                  <a:cubicBezTo>
                    <a:pt x="3916" y="29493"/>
                    <a:pt x="3667" y="31591"/>
                    <a:pt x="5075" y="32440"/>
                  </a:cubicBezTo>
                  <a:cubicBezTo>
                    <a:pt x="5388" y="32632"/>
                    <a:pt x="5729" y="32717"/>
                    <a:pt x="6070" y="32717"/>
                  </a:cubicBezTo>
                  <a:cubicBezTo>
                    <a:pt x="6969" y="32717"/>
                    <a:pt x="7875" y="32130"/>
                    <a:pt x="8302" y="31391"/>
                  </a:cubicBezTo>
                  <a:cubicBezTo>
                    <a:pt x="8387" y="31246"/>
                    <a:pt x="8530" y="31184"/>
                    <a:pt x="8675" y="31184"/>
                  </a:cubicBezTo>
                  <a:cubicBezTo>
                    <a:pt x="8961" y="31184"/>
                    <a:pt x="9254" y="31423"/>
                    <a:pt x="9122" y="31741"/>
                  </a:cubicBezTo>
                  <a:cubicBezTo>
                    <a:pt x="8942" y="32140"/>
                    <a:pt x="8792" y="32560"/>
                    <a:pt x="8672" y="32990"/>
                  </a:cubicBezTo>
                  <a:cubicBezTo>
                    <a:pt x="8808" y="34641"/>
                    <a:pt x="9261" y="35471"/>
                    <a:pt x="10024" y="35471"/>
                  </a:cubicBezTo>
                  <a:cubicBezTo>
                    <a:pt x="10268" y="35471"/>
                    <a:pt x="10543" y="35387"/>
                    <a:pt x="10850" y="35217"/>
                  </a:cubicBezTo>
                  <a:cubicBezTo>
                    <a:pt x="11899" y="34998"/>
                    <a:pt x="12538" y="34128"/>
                    <a:pt x="13198" y="33359"/>
                  </a:cubicBezTo>
                  <a:cubicBezTo>
                    <a:pt x="13279" y="33261"/>
                    <a:pt x="13383" y="33220"/>
                    <a:pt x="13489" y="33220"/>
                  </a:cubicBezTo>
                  <a:cubicBezTo>
                    <a:pt x="13761" y="33220"/>
                    <a:pt x="14040" y="33494"/>
                    <a:pt x="13947" y="33789"/>
                  </a:cubicBezTo>
                  <a:cubicBezTo>
                    <a:pt x="13376" y="35558"/>
                    <a:pt x="14685" y="36790"/>
                    <a:pt x="16006" y="36790"/>
                  </a:cubicBezTo>
                  <a:cubicBezTo>
                    <a:pt x="16834" y="36790"/>
                    <a:pt x="17666" y="36307"/>
                    <a:pt x="18043" y="35167"/>
                  </a:cubicBezTo>
                  <a:cubicBezTo>
                    <a:pt x="18110" y="34961"/>
                    <a:pt x="18311" y="34845"/>
                    <a:pt x="18503" y="34845"/>
                  </a:cubicBezTo>
                  <a:cubicBezTo>
                    <a:pt x="18682" y="34845"/>
                    <a:pt x="18854" y="34946"/>
                    <a:pt x="18902" y="35167"/>
                  </a:cubicBezTo>
                  <a:cubicBezTo>
                    <a:pt x="19224" y="36620"/>
                    <a:pt x="20334" y="37377"/>
                    <a:pt x="21441" y="37377"/>
                  </a:cubicBezTo>
                  <a:cubicBezTo>
                    <a:pt x="22359" y="37377"/>
                    <a:pt x="23275" y="36855"/>
                    <a:pt x="23738" y="35777"/>
                  </a:cubicBezTo>
                  <a:cubicBezTo>
                    <a:pt x="23738" y="35737"/>
                    <a:pt x="23758" y="35687"/>
                    <a:pt x="23778" y="35657"/>
                  </a:cubicBezTo>
                  <a:cubicBezTo>
                    <a:pt x="23827" y="35537"/>
                    <a:pt x="23867" y="35427"/>
                    <a:pt x="23907" y="35317"/>
                  </a:cubicBezTo>
                  <a:cubicBezTo>
                    <a:pt x="23967" y="35095"/>
                    <a:pt x="24139" y="34999"/>
                    <a:pt x="24314" y="34999"/>
                  </a:cubicBezTo>
                  <a:cubicBezTo>
                    <a:pt x="24581" y="34999"/>
                    <a:pt x="24857" y="35220"/>
                    <a:pt x="24767" y="35557"/>
                  </a:cubicBezTo>
                  <a:cubicBezTo>
                    <a:pt x="24737" y="35677"/>
                    <a:pt x="24697" y="35777"/>
                    <a:pt x="24657" y="35887"/>
                  </a:cubicBezTo>
                  <a:cubicBezTo>
                    <a:pt x="24869" y="36400"/>
                    <a:pt x="25203" y="36655"/>
                    <a:pt x="25657" y="36655"/>
                  </a:cubicBezTo>
                  <a:cubicBezTo>
                    <a:pt x="25972" y="36655"/>
                    <a:pt x="26345" y="36532"/>
                    <a:pt x="26775" y="36286"/>
                  </a:cubicBezTo>
                  <a:cubicBezTo>
                    <a:pt x="27069" y="36363"/>
                    <a:pt x="27331" y="36402"/>
                    <a:pt x="27559" y="36402"/>
                  </a:cubicBezTo>
                  <a:cubicBezTo>
                    <a:pt x="28339" y="36402"/>
                    <a:pt x="28737" y="35954"/>
                    <a:pt x="28753" y="35058"/>
                  </a:cubicBezTo>
                  <a:cubicBezTo>
                    <a:pt x="28790" y="34838"/>
                    <a:pt x="28966" y="34739"/>
                    <a:pt x="29151" y="34739"/>
                  </a:cubicBezTo>
                  <a:cubicBezTo>
                    <a:pt x="29311" y="34739"/>
                    <a:pt x="29479" y="34813"/>
                    <a:pt x="29572" y="34948"/>
                  </a:cubicBezTo>
                  <a:cubicBezTo>
                    <a:pt x="30368" y="36125"/>
                    <a:pt x="31516" y="36682"/>
                    <a:pt x="32638" y="36682"/>
                  </a:cubicBezTo>
                  <a:cubicBezTo>
                    <a:pt x="34106" y="36682"/>
                    <a:pt x="35532" y="35729"/>
                    <a:pt x="36076" y="33969"/>
                  </a:cubicBezTo>
                  <a:cubicBezTo>
                    <a:pt x="36134" y="33785"/>
                    <a:pt x="36328" y="33634"/>
                    <a:pt x="36526" y="33634"/>
                  </a:cubicBezTo>
                  <a:cubicBezTo>
                    <a:pt x="36597" y="33634"/>
                    <a:pt x="36669" y="33654"/>
                    <a:pt x="36735" y="33699"/>
                  </a:cubicBezTo>
                  <a:cubicBezTo>
                    <a:pt x="37446" y="34211"/>
                    <a:pt x="38213" y="34443"/>
                    <a:pt x="38940" y="34443"/>
                  </a:cubicBezTo>
                  <a:cubicBezTo>
                    <a:pt x="40881" y="34443"/>
                    <a:pt x="42541" y="32788"/>
                    <a:pt x="42090" y="30382"/>
                  </a:cubicBezTo>
                  <a:cubicBezTo>
                    <a:pt x="42038" y="30104"/>
                    <a:pt x="42227" y="29811"/>
                    <a:pt x="42507" y="29811"/>
                  </a:cubicBezTo>
                  <a:cubicBezTo>
                    <a:pt x="42549" y="29811"/>
                    <a:pt x="42594" y="29818"/>
                    <a:pt x="42640" y="29833"/>
                  </a:cubicBezTo>
                  <a:cubicBezTo>
                    <a:pt x="43019" y="29952"/>
                    <a:pt x="43389" y="30007"/>
                    <a:pt x="43743" y="30007"/>
                  </a:cubicBezTo>
                  <a:cubicBezTo>
                    <a:pt x="45849" y="30007"/>
                    <a:pt x="47360" y="28037"/>
                    <a:pt x="46616" y="25796"/>
                  </a:cubicBezTo>
                  <a:cubicBezTo>
                    <a:pt x="46546" y="25507"/>
                    <a:pt x="46756" y="25227"/>
                    <a:pt x="47055" y="25227"/>
                  </a:cubicBezTo>
                  <a:cubicBezTo>
                    <a:pt x="47063" y="25227"/>
                    <a:pt x="47071" y="25227"/>
                    <a:pt x="47079" y="25227"/>
                  </a:cubicBezTo>
                  <a:cubicBezTo>
                    <a:pt x="48582" y="25227"/>
                    <a:pt x="53000" y="23398"/>
                    <a:pt x="49353" y="21351"/>
                  </a:cubicBezTo>
                  <a:cubicBezTo>
                    <a:pt x="48714" y="20991"/>
                    <a:pt x="47685" y="21071"/>
                    <a:pt x="46975" y="20871"/>
                  </a:cubicBezTo>
                  <a:cubicBezTo>
                    <a:pt x="45677" y="20501"/>
                    <a:pt x="44508" y="19782"/>
                    <a:pt x="43509" y="18893"/>
                  </a:cubicBezTo>
                  <a:cubicBezTo>
                    <a:pt x="40851" y="16545"/>
                    <a:pt x="39572" y="13208"/>
                    <a:pt x="38164" y="10051"/>
                  </a:cubicBezTo>
                  <a:cubicBezTo>
                    <a:pt x="36346" y="5965"/>
                    <a:pt x="33918" y="2409"/>
                    <a:pt x="29552" y="790"/>
                  </a:cubicBezTo>
                  <a:cubicBezTo>
                    <a:pt x="28105" y="255"/>
                    <a:pt x="26614" y="0"/>
                    <a:pt x="25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2723900" y="1349750"/>
              <a:ext cx="668125" cy="1047700"/>
            </a:xfrm>
            <a:custGeom>
              <a:avLst/>
              <a:gdLst/>
              <a:ahLst/>
              <a:cxnLst/>
              <a:rect l="l" t="t" r="r" b="b"/>
              <a:pathLst>
                <a:path w="26725" h="41908" extrusionOk="0">
                  <a:moveTo>
                    <a:pt x="20161" y="0"/>
                  </a:moveTo>
                  <a:cubicBezTo>
                    <a:pt x="19250" y="0"/>
                    <a:pt x="18365" y="563"/>
                    <a:pt x="17674" y="1102"/>
                  </a:cubicBezTo>
                  <a:cubicBezTo>
                    <a:pt x="16465" y="2051"/>
                    <a:pt x="15775" y="3779"/>
                    <a:pt x="16904" y="4948"/>
                  </a:cubicBezTo>
                  <a:cubicBezTo>
                    <a:pt x="16675" y="5188"/>
                    <a:pt x="16525" y="5477"/>
                    <a:pt x="16455" y="5797"/>
                  </a:cubicBezTo>
                  <a:lnTo>
                    <a:pt x="16455" y="5837"/>
                  </a:lnTo>
                  <a:cubicBezTo>
                    <a:pt x="16225" y="5837"/>
                    <a:pt x="15995" y="5877"/>
                    <a:pt x="15765" y="5947"/>
                  </a:cubicBezTo>
                  <a:cubicBezTo>
                    <a:pt x="13677" y="6596"/>
                    <a:pt x="13558" y="9234"/>
                    <a:pt x="15176" y="10453"/>
                  </a:cubicBezTo>
                  <a:cubicBezTo>
                    <a:pt x="14467" y="12041"/>
                    <a:pt x="14766" y="13909"/>
                    <a:pt x="15945" y="15198"/>
                  </a:cubicBezTo>
                  <a:cubicBezTo>
                    <a:pt x="16105" y="16817"/>
                    <a:pt x="16215" y="18455"/>
                    <a:pt x="16275" y="20073"/>
                  </a:cubicBezTo>
                  <a:lnTo>
                    <a:pt x="13528" y="13310"/>
                  </a:lnTo>
                  <a:cubicBezTo>
                    <a:pt x="12539" y="10872"/>
                    <a:pt x="11709" y="8095"/>
                    <a:pt x="10121" y="5957"/>
                  </a:cubicBezTo>
                  <a:cubicBezTo>
                    <a:pt x="8730" y="4075"/>
                    <a:pt x="6637" y="3097"/>
                    <a:pt x="4504" y="3097"/>
                  </a:cubicBezTo>
                  <a:cubicBezTo>
                    <a:pt x="3037" y="3097"/>
                    <a:pt x="1551" y="3560"/>
                    <a:pt x="260" y="4508"/>
                  </a:cubicBezTo>
                  <a:cubicBezTo>
                    <a:pt x="20" y="4698"/>
                    <a:pt x="0" y="5048"/>
                    <a:pt x="220" y="5258"/>
                  </a:cubicBezTo>
                  <a:cubicBezTo>
                    <a:pt x="650" y="5687"/>
                    <a:pt x="360" y="8904"/>
                    <a:pt x="420" y="9603"/>
                  </a:cubicBezTo>
                  <a:cubicBezTo>
                    <a:pt x="550" y="11192"/>
                    <a:pt x="740" y="12770"/>
                    <a:pt x="1000" y="14339"/>
                  </a:cubicBezTo>
                  <a:cubicBezTo>
                    <a:pt x="1509" y="17466"/>
                    <a:pt x="2278" y="20543"/>
                    <a:pt x="3287" y="23540"/>
                  </a:cubicBezTo>
                  <a:cubicBezTo>
                    <a:pt x="4276" y="26477"/>
                    <a:pt x="5505" y="29335"/>
                    <a:pt x="6954" y="32082"/>
                  </a:cubicBezTo>
                  <a:cubicBezTo>
                    <a:pt x="9202" y="36368"/>
                    <a:pt x="12628" y="41063"/>
                    <a:pt x="17764" y="41823"/>
                  </a:cubicBezTo>
                  <a:cubicBezTo>
                    <a:pt x="18155" y="41880"/>
                    <a:pt x="18541" y="41908"/>
                    <a:pt x="18918" y="41908"/>
                  </a:cubicBezTo>
                  <a:cubicBezTo>
                    <a:pt x="21840" y="41908"/>
                    <a:pt x="24270" y="40227"/>
                    <a:pt x="25376" y="37387"/>
                  </a:cubicBezTo>
                  <a:cubicBezTo>
                    <a:pt x="26725" y="33960"/>
                    <a:pt x="26325" y="29924"/>
                    <a:pt x="25776" y="26377"/>
                  </a:cubicBezTo>
                  <a:cubicBezTo>
                    <a:pt x="25087" y="21882"/>
                    <a:pt x="23568" y="17586"/>
                    <a:pt x="21430" y="13580"/>
                  </a:cubicBezTo>
                  <a:cubicBezTo>
                    <a:pt x="23798" y="11122"/>
                    <a:pt x="26265" y="7475"/>
                    <a:pt x="25656" y="4129"/>
                  </a:cubicBezTo>
                  <a:cubicBezTo>
                    <a:pt x="25343" y="2385"/>
                    <a:pt x="23877" y="1097"/>
                    <a:pt x="22398" y="1097"/>
                  </a:cubicBezTo>
                  <a:cubicBezTo>
                    <a:pt x="22225" y="1097"/>
                    <a:pt x="22051" y="1115"/>
                    <a:pt x="21880" y="1151"/>
                  </a:cubicBezTo>
                  <a:cubicBezTo>
                    <a:pt x="21660" y="542"/>
                    <a:pt x="21110" y="112"/>
                    <a:pt x="20471" y="23"/>
                  </a:cubicBezTo>
                  <a:cubicBezTo>
                    <a:pt x="20368" y="7"/>
                    <a:pt x="20264" y="0"/>
                    <a:pt x="20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3138500" y="1372575"/>
              <a:ext cx="111425" cy="88900"/>
            </a:xfrm>
            <a:custGeom>
              <a:avLst/>
              <a:gdLst/>
              <a:ahLst/>
              <a:cxnLst/>
              <a:rect l="l" t="t" r="r" b="b"/>
              <a:pathLst>
                <a:path w="4457" h="3556" extrusionOk="0">
                  <a:moveTo>
                    <a:pt x="3669" y="1"/>
                  </a:moveTo>
                  <a:cubicBezTo>
                    <a:pt x="3024" y="1"/>
                    <a:pt x="2178" y="495"/>
                    <a:pt x="1749" y="808"/>
                  </a:cubicBezTo>
                  <a:cubicBezTo>
                    <a:pt x="990" y="1377"/>
                    <a:pt x="1" y="2716"/>
                    <a:pt x="1060" y="3525"/>
                  </a:cubicBezTo>
                  <a:cubicBezTo>
                    <a:pt x="1070" y="3535"/>
                    <a:pt x="1080" y="3545"/>
                    <a:pt x="1090" y="3555"/>
                  </a:cubicBezTo>
                  <a:cubicBezTo>
                    <a:pt x="1259" y="3485"/>
                    <a:pt x="1439" y="3445"/>
                    <a:pt x="1629" y="3425"/>
                  </a:cubicBezTo>
                  <a:cubicBezTo>
                    <a:pt x="1699" y="2456"/>
                    <a:pt x="2498" y="1707"/>
                    <a:pt x="3467" y="1707"/>
                  </a:cubicBezTo>
                  <a:cubicBezTo>
                    <a:pt x="3477" y="1627"/>
                    <a:pt x="3497" y="1557"/>
                    <a:pt x="3547" y="1497"/>
                  </a:cubicBezTo>
                  <a:cubicBezTo>
                    <a:pt x="3787" y="1138"/>
                    <a:pt x="4097" y="828"/>
                    <a:pt x="4456" y="588"/>
                  </a:cubicBezTo>
                  <a:cubicBezTo>
                    <a:pt x="4331" y="157"/>
                    <a:pt x="4032" y="1"/>
                    <a:pt x="3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2751625" y="1448850"/>
              <a:ext cx="379400" cy="650750"/>
            </a:xfrm>
            <a:custGeom>
              <a:avLst/>
              <a:gdLst/>
              <a:ahLst/>
              <a:cxnLst/>
              <a:rect l="l" t="t" r="r" b="b"/>
              <a:pathLst>
                <a:path w="15176" h="26030" extrusionOk="0">
                  <a:moveTo>
                    <a:pt x="3506" y="0"/>
                  </a:moveTo>
                  <a:cubicBezTo>
                    <a:pt x="2282" y="0"/>
                    <a:pt x="1065" y="376"/>
                    <a:pt x="0" y="1054"/>
                  </a:cubicBezTo>
                  <a:lnTo>
                    <a:pt x="0" y="1064"/>
                  </a:lnTo>
                  <a:cubicBezTo>
                    <a:pt x="30" y="9716"/>
                    <a:pt x="2018" y="18247"/>
                    <a:pt x="5805" y="26030"/>
                  </a:cubicBezTo>
                  <a:cubicBezTo>
                    <a:pt x="9381" y="24152"/>
                    <a:pt x="12568" y="21594"/>
                    <a:pt x="15176" y="18497"/>
                  </a:cubicBezTo>
                  <a:cubicBezTo>
                    <a:pt x="13448" y="14231"/>
                    <a:pt x="11769" y="9935"/>
                    <a:pt x="9971" y="5699"/>
                  </a:cubicBezTo>
                  <a:cubicBezTo>
                    <a:pt x="9152" y="3761"/>
                    <a:pt x="8193" y="1703"/>
                    <a:pt x="6224" y="674"/>
                  </a:cubicBezTo>
                  <a:cubicBezTo>
                    <a:pt x="5357" y="214"/>
                    <a:pt x="4430" y="0"/>
                    <a:pt x="3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2906725" y="1410075"/>
              <a:ext cx="464575" cy="965225"/>
            </a:xfrm>
            <a:custGeom>
              <a:avLst/>
              <a:gdLst/>
              <a:ahLst/>
              <a:cxnLst/>
              <a:rect l="l" t="t" r="r" b="b"/>
              <a:pathLst>
                <a:path w="18583" h="38609" extrusionOk="0">
                  <a:moveTo>
                    <a:pt x="15530" y="1"/>
                  </a:moveTo>
                  <a:cubicBezTo>
                    <a:pt x="15018" y="1"/>
                    <a:pt x="14408" y="136"/>
                    <a:pt x="13697" y="407"/>
                  </a:cubicBezTo>
                  <a:cubicBezTo>
                    <a:pt x="14736" y="856"/>
                    <a:pt x="15336" y="1945"/>
                    <a:pt x="15805" y="2944"/>
                  </a:cubicBezTo>
                  <a:cubicBezTo>
                    <a:pt x="15970" y="3308"/>
                    <a:pt x="15659" y="3634"/>
                    <a:pt x="15366" y="3634"/>
                  </a:cubicBezTo>
                  <a:cubicBezTo>
                    <a:pt x="15233" y="3634"/>
                    <a:pt x="15104" y="3567"/>
                    <a:pt x="15026" y="3404"/>
                  </a:cubicBezTo>
                  <a:cubicBezTo>
                    <a:pt x="14746" y="2795"/>
                    <a:pt x="14457" y="2145"/>
                    <a:pt x="13977" y="1676"/>
                  </a:cubicBezTo>
                  <a:cubicBezTo>
                    <a:pt x="13674" y="1378"/>
                    <a:pt x="13119" y="1124"/>
                    <a:pt x="12644" y="1124"/>
                  </a:cubicBezTo>
                  <a:cubicBezTo>
                    <a:pt x="12196" y="1124"/>
                    <a:pt x="11818" y="1350"/>
                    <a:pt x="11789" y="1975"/>
                  </a:cubicBezTo>
                  <a:cubicBezTo>
                    <a:pt x="11779" y="1995"/>
                    <a:pt x="11779" y="2015"/>
                    <a:pt x="11769" y="2035"/>
                  </a:cubicBezTo>
                  <a:cubicBezTo>
                    <a:pt x="11789" y="2045"/>
                    <a:pt x="11819" y="2045"/>
                    <a:pt x="11839" y="2055"/>
                  </a:cubicBezTo>
                  <a:cubicBezTo>
                    <a:pt x="13318" y="2635"/>
                    <a:pt x="13767" y="4273"/>
                    <a:pt x="14037" y="5692"/>
                  </a:cubicBezTo>
                  <a:cubicBezTo>
                    <a:pt x="14103" y="6029"/>
                    <a:pt x="13814" y="6250"/>
                    <a:pt x="13550" y="6250"/>
                  </a:cubicBezTo>
                  <a:cubicBezTo>
                    <a:pt x="13375" y="6250"/>
                    <a:pt x="13212" y="6154"/>
                    <a:pt x="13168" y="5932"/>
                  </a:cubicBezTo>
                  <a:cubicBezTo>
                    <a:pt x="12998" y="5032"/>
                    <a:pt x="12838" y="4023"/>
                    <a:pt x="12169" y="3344"/>
                  </a:cubicBezTo>
                  <a:cubicBezTo>
                    <a:pt x="11865" y="3031"/>
                    <a:pt x="11404" y="2826"/>
                    <a:pt x="10981" y="2826"/>
                  </a:cubicBezTo>
                  <a:cubicBezTo>
                    <a:pt x="10541" y="2826"/>
                    <a:pt x="10143" y="3048"/>
                    <a:pt x="10011" y="3604"/>
                  </a:cubicBezTo>
                  <a:cubicBezTo>
                    <a:pt x="11260" y="4143"/>
                    <a:pt x="11799" y="5622"/>
                    <a:pt x="11200" y="6841"/>
                  </a:cubicBezTo>
                  <a:cubicBezTo>
                    <a:pt x="11119" y="7002"/>
                    <a:pt x="10989" y="7069"/>
                    <a:pt x="10855" y="7069"/>
                  </a:cubicBezTo>
                  <a:cubicBezTo>
                    <a:pt x="10560" y="7069"/>
                    <a:pt x="10249" y="6742"/>
                    <a:pt x="10421" y="6391"/>
                  </a:cubicBezTo>
                  <a:cubicBezTo>
                    <a:pt x="10899" y="5398"/>
                    <a:pt x="10141" y="4330"/>
                    <a:pt x="9145" y="4330"/>
                  </a:cubicBezTo>
                  <a:cubicBezTo>
                    <a:pt x="8998" y="4330"/>
                    <a:pt x="8846" y="4353"/>
                    <a:pt x="8692" y="4403"/>
                  </a:cubicBezTo>
                  <a:cubicBezTo>
                    <a:pt x="7413" y="4823"/>
                    <a:pt x="7294" y="6471"/>
                    <a:pt x="8303" y="7250"/>
                  </a:cubicBezTo>
                  <a:cubicBezTo>
                    <a:pt x="8442" y="7051"/>
                    <a:pt x="8592" y="6851"/>
                    <a:pt x="8762" y="6671"/>
                  </a:cubicBezTo>
                  <a:cubicBezTo>
                    <a:pt x="8853" y="6574"/>
                    <a:pt x="8956" y="6533"/>
                    <a:pt x="9058" y="6533"/>
                  </a:cubicBezTo>
                  <a:cubicBezTo>
                    <a:pt x="9393" y="6533"/>
                    <a:pt x="9698" y="6980"/>
                    <a:pt x="9392" y="7310"/>
                  </a:cubicBezTo>
                  <a:cubicBezTo>
                    <a:pt x="8183" y="8609"/>
                    <a:pt x="8073" y="10357"/>
                    <a:pt x="8952" y="11716"/>
                  </a:cubicBezTo>
                  <a:cubicBezTo>
                    <a:pt x="8970" y="11714"/>
                    <a:pt x="8988" y="11713"/>
                    <a:pt x="9006" y="11713"/>
                  </a:cubicBezTo>
                  <a:cubicBezTo>
                    <a:pt x="9243" y="11713"/>
                    <a:pt x="9444" y="11894"/>
                    <a:pt x="9481" y="12136"/>
                  </a:cubicBezTo>
                  <a:cubicBezTo>
                    <a:pt x="9481" y="12216"/>
                    <a:pt x="9491" y="12296"/>
                    <a:pt x="9501" y="12375"/>
                  </a:cubicBezTo>
                  <a:cubicBezTo>
                    <a:pt x="9571" y="12445"/>
                    <a:pt x="9641" y="12525"/>
                    <a:pt x="9721" y="12585"/>
                  </a:cubicBezTo>
                  <a:cubicBezTo>
                    <a:pt x="10001" y="12825"/>
                    <a:pt x="9851" y="13165"/>
                    <a:pt x="9581" y="13285"/>
                  </a:cubicBezTo>
                  <a:cubicBezTo>
                    <a:pt x="9791" y="15542"/>
                    <a:pt x="9901" y="17800"/>
                    <a:pt x="9931" y="20058"/>
                  </a:cubicBezTo>
                  <a:cubicBezTo>
                    <a:pt x="9941" y="20118"/>
                    <a:pt x="9941" y="20178"/>
                    <a:pt x="9931" y="20238"/>
                  </a:cubicBezTo>
                  <a:cubicBezTo>
                    <a:pt x="9961" y="23735"/>
                    <a:pt x="9761" y="27221"/>
                    <a:pt x="9352" y="30688"/>
                  </a:cubicBezTo>
                  <a:cubicBezTo>
                    <a:pt x="9317" y="30973"/>
                    <a:pt x="9074" y="31115"/>
                    <a:pt x="8850" y="31115"/>
                  </a:cubicBezTo>
                  <a:cubicBezTo>
                    <a:pt x="8625" y="31115"/>
                    <a:pt x="8417" y="30973"/>
                    <a:pt x="8452" y="30688"/>
                  </a:cubicBezTo>
                  <a:cubicBezTo>
                    <a:pt x="8822" y="27591"/>
                    <a:pt x="9012" y="24474"/>
                    <a:pt x="9022" y="21357"/>
                  </a:cubicBezTo>
                  <a:lnTo>
                    <a:pt x="9022" y="21357"/>
                  </a:lnTo>
                  <a:cubicBezTo>
                    <a:pt x="6464" y="24224"/>
                    <a:pt x="3407" y="26602"/>
                    <a:pt x="1" y="28380"/>
                  </a:cubicBezTo>
                  <a:cubicBezTo>
                    <a:pt x="760" y="29879"/>
                    <a:pt x="1579" y="31357"/>
                    <a:pt x="2468" y="32796"/>
                  </a:cubicBezTo>
                  <a:cubicBezTo>
                    <a:pt x="4726" y="35453"/>
                    <a:pt x="7433" y="38321"/>
                    <a:pt x="11150" y="38590"/>
                  </a:cubicBezTo>
                  <a:cubicBezTo>
                    <a:pt x="11323" y="38603"/>
                    <a:pt x="11492" y="38609"/>
                    <a:pt x="11658" y="38609"/>
                  </a:cubicBezTo>
                  <a:cubicBezTo>
                    <a:pt x="15678" y="38609"/>
                    <a:pt x="17608" y="35072"/>
                    <a:pt x="17953" y="31387"/>
                  </a:cubicBezTo>
                  <a:cubicBezTo>
                    <a:pt x="18583" y="24724"/>
                    <a:pt x="16545" y="17680"/>
                    <a:pt x="13448" y="11826"/>
                  </a:cubicBezTo>
                  <a:cubicBezTo>
                    <a:pt x="13338" y="11926"/>
                    <a:pt x="13228" y="12036"/>
                    <a:pt x="13128" y="12136"/>
                  </a:cubicBezTo>
                  <a:cubicBezTo>
                    <a:pt x="13034" y="12221"/>
                    <a:pt x="12930" y="12257"/>
                    <a:pt x="12829" y="12257"/>
                  </a:cubicBezTo>
                  <a:cubicBezTo>
                    <a:pt x="12469" y="12257"/>
                    <a:pt x="12153" y="11801"/>
                    <a:pt x="12489" y="11496"/>
                  </a:cubicBezTo>
                  <a:cubicBezTo>
                    <a:pt x="13957" y="10178"/>
                    <a:pt x="15196" y="8609"/>
                    <a:pt x="16145" y="6881"/>
                  </a:cubicBezTo>
                  <a:cubicBezTo>
                    <a:pt x="16625" y="5992"/>
                    <a:pt x="17064" y="5052"/>
                    <a:pt x="17314" y="4063"/>
                  </a:cubicBezTo>
                  <a:cubicBezTo>
                    <a:pt x="17544" y="3284"/>
                    <a:pt x="17584" y="2465"/>
                    <a:pt x="17424" y="1666"/>
                  </a:cubicBezTo>
                  <a:cubicBezTo>
                    <a:pt x="17197" y="556"/>
                    <a:pt x="16566" y="1"/>
                    <a:pt x="15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2906725" y="2075600"/>
              <a:ext cx="433850" cy="299700"/>
            </a:xfrm>
            <a:custGeom>
              <a:avLst/>
              <a:gdLst/>
              <a:ahLst/>
              <a:cxnLst/>
              <a:rect l="l" t="t" r="r" b="b"/>
              <a:pathLst>
                <a:path w="17354" h="11988" extrusionOk="0">
                  <a:moveTo>
                    <a:pt x="2948" y="1"/>
                  </a:moveTo>
                  <a:cubicBezTo>
                    <a:pt x="1999" y="640"/>
                    <a:pt x="1020" y="1230"/>
                    <a:pt x="1" y="1759"/>
                  </a:cubicBezTo>
                  <a:cubicBezTo>
                    <a:pt x="760" y="3258"/>
                    <a:pt x="1579" y="4736"/>
                    <a:pt x="2468" y="6175"/>
                  </a:cubicBezTo>
                  <a:cubicBezTo>
                    <a:pt x="4726" y="8832"/>
                    <a:pt x="7433" y="11700"/>
                    <a:pt x="11150" y="11969"/>
                  </a:cubicBezTo>
                  <a:cubicBezTo>
                    <a:pt x="11321" y="11981"/>
                    <a:pt x="11488" y="11987"/>
                    <a:pt x="11651" y="11987"/>
                  </a:cubicBezTo>
                  <a:cubicBezTo>
                    <a:pt x="14631" y="11987"/>
                    <a:pt x="16464" y="10043"/>
                    <a:pt x="17354" y="7534"/>
                  </a:cubicBezTo>
                  <a:lnTo>
                    <a:pt x="17354" y="7534"/>
                  </a:lnTo>
                  <a:cubicBezTo>
                    <a:pt x="16531" y="7760"/>
                    <a:pt x="15688" y="7867"/>
                    <a:pt x="14842" y="7867"/>
                  </a:cubicBezTo>
                  <a:cubicBezTo>
                    <a:pt x="11504" y="7867"/>
                    <a:pt x="8112" y="6210"/>
                    <a:pt x="5705" y="3707"/>
                  </a:cubicBezTo>
                  <a:cubicBezTo>
                    <a:pt x="4646" y="2588"/>
                    <a:pt x="3717" y="1350"/>
                    <a:pt x="2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1902425" y="1434050"/>
              <a:ext cx="552250" cy="1054100"/>
            </a:xfrm>
            <a:custGeom>
              <a:avLst/>
              <a:gdLst/>
              <a:ahLst/>
              <a:cxnLst/>
              <a:rect l="l" t="t" r="r" b="b"/>
              <a:pathLst>
                <a:path w="22090" h="42164" extrusionOk="0">
                  <a:moveTo>
                    <a:pt x="14122" y="1"/>
                  </a:moveTo>
                  <a:cubicBezTo>
                    <a:pt x="13231" y="1"/>
                    <a:pt x="12345" y="134"/>
                    <a:pt x="11500" y="457"/>
                  </a:cubicBezTo>
                  <a:cubicBezTo>
                    <a:pt x="9052" y="1386"/>
                    <a:pt x="7823" y="3664"/>
                    <a:pt x="6954" y="5992"/>
                  </a:cubicBezTo>
                  <a:cubicBezTo>
                    <a:pt x="4137" y="13524"/>
                    <a:pt x="1779" y="21577"/>
                    <a:pt x="1000" y="29609"/>
                  </a:cubicBezTo>
                  <a:cubicBezTo>
                    <a:pt x="700" y="32746"/>
                    <a:pt x="1" y="37332"/>
                    <a:pt x="1619" y="40239"/>
                  </a:cubicBezTo>
                  <a:cubicBezTo>
                    <a:pt x="2339" y="41543"/>
                    <a:pt x="3449" y="42164"/>
                    <a:pt x="4646" y="42164"/>
                  </a:cubicBezTo>
                  <a:cubicBezTo>
                    <a:pt x="5477" y="42164"/>
                    <a:pt x="6350" y="41865"/>
                    <a:pt x="7164" y="41288"/>
                  </a:cubicBezTo>
                  <a:cubicBezTo>
                    <a:pt x="9652" y="39530"/>
                    <a:pt x="11660" y="36672"/>
                    <a:pt x="13368" y="34175"/>
                  </a:cubicBezTo>
                  <a:cubicBezTo>
                    <a:pt x="15326" y="31287"/>
                    <a:pt x="16965" y="28200"/>
                    <a:pt x="18243" y="24964"/>
                  </a:cubicBezTo>
                  <a:cubicBezTo>
                    <a:pt x="19722" y="21247"/>
                    <a:pt x="20711" y="17361"/>
                    <a:pt x="21201" y="13395"/>
                  </a:cubicBezTo>
                  <a:cubicBezTo>
                    <a:pt x="21520" y="10887"/>
                    <a:pt x="21510" y="8369"/>
                    <a:pt x="21790" y="5862"/>
                  </a:cubicBezTo>
                  <a:cubicBezTo>
                    <a:pt x="21940" y="4553"/>
                    <a:pt x="22090" y="2945"/>
                    <a:pt x="21061" y="1965"/>
                  </a:cubicBezTo>
                  <a:cubicBezTo>
                    <a:pt x="20611" y="1566"/>
                    <a:pt x="20072" y="1276"/>
                    <a:pt x="19492" y="1126"/>
                  </a:cubicBezTo>
                  <a:cubicBezTo>
                    <a:pt x="18413" y="817"/>
                    <a:pt x="17334" y="447"/>
                    <a:pt x="16245" y="227"/>
                  </a:cubicBezTo>
                  <a:cubicBezTo>
                    <a:pt x="15546" y="85"/>
                    <a:pt x="14832" y="1"/>
                    <a:pt x="14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943150" y="2014675"/>
              <a:ext cx="362675" cy="450850"/>
            </a:xfrm>
            <a:custGeom>
              <a:avLst/>
              <a:gdLst/>
              <a:ahLst/>
              <a:cxnLst/>
              <a:rect l="l" t="t" r="r" b="b"/>
              <a:pathLst>
                <a:path w="14507" h="18034" extrusionOk="0">
                  <a:moveTo>
                    <a:pt x="1239" y="0"/>
                  </a:moveTo>
                  <a:cubicBezTo>
                    <a:pt x="999" y="1199"/>
                    <a:pt x="780" y="2398"/>
                    <a:pt x="600" y="3607"/>
                  </a:cubicBezTo>
                  <a:cubicBezTo>
                    <a:pt x="280" y="5765"/>
                    <a:pt x="90" y="7933"/>
                    <a:pt x="40" y="10111"/>
                  </a:cubicBezTo>
                  <a:cubicBezTo>
                    <a:pt x="10" y="11219"/>
                    <a:pt x="0" y="12338"/>
                    <a:pt x="90" y="13447"/>
                  </a:cubicBezTo>
                  <a:cubicBezTo>
                    <a:pt x="110" y="14187"/>
                    <a:pt x="210" y="14926"/>
                    <a:pt x="390" y="15655"/>
                  </a:cubicBezTo>
                  <a:cubicBezTo>
                    <a:pt x="540" y="16724"/>
                    <a:pt x="1169" y="17314"/>
                    <a:pt x="2288" y="17434"/>
                  </a:cubicBezTo>
                  <a:cubicBezTo>
                    <a:pt x="2719" y="17833"/>
                    <a:pt x="3149" y="18033"/>
                    <a:pt x="3577" y="18033"/>
                  </a:cubicBezTo>
                  <a:cubicBezTo>
                    <a:pt x="3983" y="18033"/>
                    <a:pt x="4387" y="17853"/>
                    <a:pt x="4786" y="17493"/>
                  </a:cubicBezTo>
                  <a:cubicBezTo>
                    <a:pt x="5335" y="17114"/>
                    <a:pt x="5845" y="16674"/>
                    <a:pt x="6304" y="16185"/>
                  </a:cubicBezTo>
                  <a:cubicBezTo>
                    <a:pt x="6984" y="15525"/>
                    <a:pt x="7603" y="14796"/>
                    <a:pt x="8222" y="14077"/>
                  </a:cubicBezTo>
                  <a:cubicBezTo>
                    <a:pt x="9421" y="12658"/>
                    <a:pt x="10530" y="11160"/>
                    <a:pt x="11549" y="9601"/>
                  </a:cubicBezTo>
                  <a:cubicBezTo>
                    <a:pt x="12648" y="7903"/>
                    <a:pt x="13637" y="6144"/>
                    <a:pt x="14506" y="4316"/>
                  </a:cubicBezTo>
                  <a:cubicBezTo>
                    <a:pt x="9781" y="4096"/>
                    <a:pt x="5195" y="2608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979100" y="1460425"/>
              <a:ext cx="448100" cy="640175"/>
            </a:xfrm>
            <a:custGeom>
              <a:avLst/>
              <a:gdLst/>
              <a:ahLst/>
              <a:cxnLst/>
              <a:rect l="l" t="t" r="r" b="b"/>
              <a:pathLst>
                <a:path w="17924" h="25607" extrusionOk="0">
                  <a:moveTo>
                    <a:pt x="11155" y="0"/>
                  </a:moveTo>
                  <a:cubicBezTo>
                    <a:pt x="8894" y="0"/>
                    <a:pt x="6921" y="990"/>
                    <a:pt x="5735" y="2969"/>
                  </a:cubicBezTo>
                  <a:cubicBezTo>
                    <a:pt x="3817" y="6185"/>
                    <a:pt x="2948" y="10401"/>
                    <a:pt x="1889" y="13958"/>
                  </a:cubicBezTo>
                  <a:cubicBezTo>
                    <a:pt x="1180" y="16356"/>
                    <a:pt x="530" y="18783"/>
                    <a:pt x="1" y="21231"/>
                  </a:cubicBezTo>
                  <a:cubicBezTo>
                    <a:pt x="3987" y="23938"/>
                    <a:pt x="8663" y="25457"/>
                    <a:pt x="13488" y="25607"/>
                  </a:cubicBezTo>
                  <a:cubicBezTo>
                    <a:pt x="14067" y="24318"/>
                    <a:pt x="14597" y="22999"/>
                    <a:pt x="15057" y="21661"/>
                  </a:cubicBezTo>
                  <a:cubicBezTo>
                    <a:pt x="16225" y="18274"/>
                    <a:pt x="16985" y="14757"/>
                    <a:pt x="17324" y="11191"/>
                  </a:cubicBezTo>
                  <a:cubicBezTo>
                    <a:pt x="17484" y="9542"/>
                    <a:pt x="17464" y="7884"/>
                    <a:pt x="17624" y="6235"/>
                  </a:cubicBezTo>
                  <a:cubicBezTo>
                    <a:pt x="17764" y="4797"/>
                    <a:pt x="17924" y="3178"/>
                    <a:pt x="17344" y="1810"/>
                  </a:cubicBezTo>
                  <a:cubicBezTo>
                    <a:pt x="17085" y="1210"/>
                    <a:pt x="16345" y="940"/>
                    <a:pt x="15766" y="741"/>
                  </a:cubicBezTo>
                  <a:cubicBezTo>
                    <a:pt x="14367" y="251"/>
                    <a:pt x="12769" y="21"/>
                    <a:pt x="11290" y="1"/>
                  </a:cubicBezTo>
                  <a:cubicBezTo>
                    <a:pt x="11245" y="1"/>
                    <a:pt x="11200" y="0"/>
                    <a:pt x="11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2199900" y="1452300"/>
              <a:ext cx="799250" cy="1217275"/>
            </a:xfrm>
            <a:custGeom>
              <a:avLst/>
              <a:gdLst/>
              <a:ahLst/>
              <a:cxnLst/>
              <a:rect l="l" t="t" r="r" b="b"/>
              <a:pathLst>
                <a:path w="31970" h="48691" extrusionOk="0">
                  <a:moveTo>
                    <a:pt x="22573" y="0"/>
                  </a:moveTo>
                  <a:cubicBezTo>
                    <a:pt x="22286" y="0"/>
                    <a:pt x="21992" y="25"/>
                    <a:pt x="21690" y="77"/>
                  </a:cubicBezTo>
                  <a:cubicBezTo>
                    <a:pt x="19622" y="426"/>
                    <a:pt x="17953" y="1925"/>
                    <a:pt x="15995" y="2574"/>
                  </a:cubicBezTo>
                  <a:cubicBezTo>
                    <a:pt x="15597" y="2704"/>
                    <a:pt x="15208" y="2760"/>
                    <a:pt x="14825" y="2760"/>
                  </a:cubicBezTo>
                  <a:cubicBezTo>
                    <a:pt x="13183" y="2760"/>
                    <a:pt x="11667" y="1740"/>
                    <a:pt x="10111" y="1245"/>
                  </a:cubicBezTo>
                  <a:cubicBezTo>
                    <a:pt x="9303" y="985"/>
                    <a:pt x="8471" y="842"/>
                    <a:pt x="7651" y="842"/>
                  </a:cubicBezTo>
                  <a:cubicBezTo>
                    <a:pt x="6211" y="842"/>
                    <a:pt x="4808" y="1282"/>
                    <a:pt x="3637" y="2294"/>
                  </a:cubicBezTo>
                  <a:cubicBezTo>
                    <a:pt x="560" y="4952"/>
                    <a:pt x="610" y="9677"/>
                    <a:pt x="410" y="13394"/>
                  </a:cubicBezTo>
                  <a:cubicBezTo>
                    <a:pt x="110" y="19248"/>
                    <a:pt x="0" y="25103"/>
                    <a:pt x="110" y="30967"/>
                  </a:cubicBezTo>
                  <a:cubicBezTo>
                    <a:pt x="160" y="33944"/>
                    <a:pt x="270" y="36921"/>
                    <a:pt x="430" y="39899"/>
                  </a:cubicBezTo>
                  <a:cubicBezTo>
                    <a:pt x="500" y="41377"/>
                    <a:pt x="590" y="42866"/>
                    <a:pt x="700" y="44354"/>
                  </a:cubicBezTo>
                  <a:cubicBezTo>
                    <a:pt x="780" y="45563"/>
                    <a:pt x="580" y="47491"/>
                    <a:pt x="1909" y="48161"/>
                  </a:cubicBezTo>
                  <a:cubicBezTo>
                    <a:pt x="2676" y="48553"/>
                    <a:pt x="3677" y="48656"/>
                    <a:pt x="4721" y="48656"/>
                  </a:cubicBezTo>
                  <a:cubicBezTo>
                    <a:pt x="5881" y="48656"/>
                    <a:pt x="7093" y="48529"/>
                    <a:pt x="8098" y="48529"/>
                  </a:cubicBezTo>
                  <a:cubicBezTo>
                    <a:pt x="8262" y="48529"/>
                    <a:pt x="8420" y="48532"/>
                    <a:pt x="8572" y="48540"/>
                  </a:cubicBezTo>
                  <a:cubicBezTo>
                    <a:pt x="10437" y="48642"/>
                    <a:pt x="12302" y="48691"/>
                    <a:pt x="14167" y="48691"/>
                  </a:cubicBezTo>
                  <a:cubicBezTo>
                    <a:pt x="14870" y="48691"/>
                    <a:pt x="15572" y="48684"/>
                    <a:pt x="16275" y="48670"/>
                  </a:cubicBezTo>
                  <a:cubicBezTo>
                    <a:pt x="19312" y="48610"/>
                    <a:pt x="22349" y="48420"/>
                    <a:pt x="25386" y="48101"/>
                  </a:cubicBezTo>
                  <a:cubicBezTo>
                    <a:pt x="26945" y="47931"/>
                    <a:pt x="28503" y="47731"/>
                    <a:pt x="30052" y="47501"/>
                  </a:cubicBezTo>
                  <a:cubicBezTo>
                    <a:pt x="30871" y="47371"/>
                    <a:pt x="31950" y="47541"/>
                    <a:pt x="31970" y="46472"/>
                  </a:cubicBezTo>
                  <a:cubicBezTo>
                    <a:pt x="31970" y="46412"/>
                    <a:pt x="31960" y="46342"/>
                    <a:pt x="31960" y="46272"/>
                  </a:cubicBezTo>
                  <a:cubicBezTo>
                    <a:pt x="31890" y="45503"/>
                    <a:pt x="31640" y="44734"/>
                    <a:pt x="31600" y="43955"/>
                  </a:cubicBezTo>
                  <a:cubicBezTo>
                    <a:pt x="31540" y="42966"/>
                    <a:pt x="31490" y="41977"/>
                    <a:pt x="31440" y="40988"/>
                  </a:cubicBezTo>
                  <a:lnTo>
                    <a:pt x="31041" y="33325"/>
                  </a:lnTo>
                  <a:cubicBezTo>
                    <a:pt x="30761" y="28000"/>
                    <a:pt x="30751" y="22645"/>
                    <a:pt x="30112" y="17350"/>
                  </a:cubicBezTo>
                  <a:cubicBezTo>
                    <a:pt x="29552" y="12665"/>
                    <a:pt x="29233" y="7010"/>
                    <a:pt x="26915" y="2804"/>
                  </a:cubicBezTo>
                  <a:cubicBezTo>
                    <a:pt x="25970" y="1078"/>
                    <a:pt x="24453" y="0"/>
                    <a:pt x="2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2220625" y="1454050"/>
              <a:ext cx="757800" cy="1193350"/>
            </a:xfrm>
            <a:custGeom>
              <a:avLst/>
              <a:gdLst/>
              <a:ahLst/>
              <a:cxnLst/>
              <a:rect l="l" t="t" r="r" b="b"/>
              <a:pathLst>
                <a:path w="30312" h="47734" extrusionOk="0">
                  <a:moveTo>
                    <a:pt x="23719" y="0"/>
                  </a:moveTo>
                  <a:cubicBezTo>
                    <a:pt x="21968" y="0"/>
                    <a:pt x="19867" y="1216"/>
                    <a:pt x="18333" y="1925"/>
                  </a:cubicBezTo>
                  <a:cubicBezTo>
                    <a:pt x="16621" y="2715"/>
                    <a:pt x="15053" y="3534"/>
                    <a:pt x="13352" y="3534"/>
                  </a:cubicBezTo>
                  <a:cubicBezTo>
                    <a:pt x="12602" y="3534"/>
                    <a:pt x="11826" y="3375"/>
                    <a:pt x="11000" y="2984"/>
                  </a:cubicBezTo>
                  <a:cubicBezTo>
                    <a:pt x="9300" y="2175"/>
                    <a:pt x="7146" y="855"/>
                    <a:pt x="5184" y="855"/>
                  </a:cubicBezTo>
                  <a:cubicBezTo>
                    <a:pt x="4529" y="855"/>
                    <a:pt x="3895" y="1003"/>
                    <a:pt x="3308" y="1365"/>
                  </a:cubicBezTo>
                  <a:cubicBezTo>
                    <a:pt x="1509" y="2464"/>
                    <a:pt x="1449" y="5511"/>
                    <a:pt x="1030" y="7529"/>
                  </a:cubicBezTo>
                  <a:cubicBezTo>
                    <a:pt x="171" y="11665"/>
                    <a:pt x="320" y="16161"/>
                    <a:pt x="211" y="20367"/>
                  </a:cubicBezTo>
                  <a:cubicBezTo>
                    <a:pt x="1" y="29249"/>
                    <a:pt x="250" y="38130"/>
                    <a:pt x="970" y="46992"/>
                  </a:cubicBezTo>
                  <a:cubicBezTo>
                    <a:pt x="5096" y="47487"/>
                    <a:pt x="9243" y="47734"/>
                    <a:pt x="13388" y="47734"/>
                  </a:cubicBezTo>
                  <a:cubicBezTo>
                    <a:pt x="18946" y="47734"/>
                    <a:pt x="24502" y="47289"/>
                    <a:pt x="30002" y="46402"/>
                  </a:cubicBezTo>
                  <a:cubicBezTo>
                    <a:pt x="30312" y="46352"/>
                    <a:pt x="29113" y="30008"/>
                    <a:pt x="29053" y="28479"/>
                  </a:cubicBezTo>
                  <a:cubicBezTo>
                    <a:pt x="28813" y="22665"/>
                    <a:pt x="27944" y="17010"/>
                    <a:pt x="27504" y="11186"/>
                  </a:cubicBezTo>
                  <a:cubicBezTo>
                    <a:pt x="27265" y="8109"/>
                    <a:pt x="27674" y="3194"/>
                    <a:pt x="25846" y="966"/>
                  </a:cubicBezTo>
                  <a:cubicBezTo>
                    <a:pt x="25275" y="264"/>
                    <a:pt x="24535" y="0"/>
                    <a:pt x="23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2290075" y="1367250"/>
              <a:ext cx="584950" cy="410300"/>
            </a:xfrm>
            <a:custGeom>
              <a:avLst/>
              <a:gdLst/>
              <a:ahLst/>
              <a:cxnLst/>
              <a:rect l="l" t="t" r="r" b="b"/>
              <a:pathLst>
                <a:path w="23398" h="16412" extrusionOk="0">
                  <a:moveTo>
                    <a:pt x="11088" y="0"/>
                  </a:moveTo>
                  <a:cubicBezTo>
                    <a:pt x="11022" y="0"/>
                    <a:pt x="10956" y="1"/>
                    <a:pt x="10890" y="2"/>
                  </a:cubicBezTo>
                  <a:cubicBezTo>
                    <a:pt x="5235" y="92"/>
                    <a:pt x="0" y="4977"/>
                    <a:pt x="589" y="10852"/>
                  </a:cubicBezTo>
                  <a:cubicBezTo>
                    <a:pt x="819" y="13139"/>
                    <a:pt x="2128" y="15587"/>
                    <a:pt x="4486" y="16236"/>
                  </a:cubicBezTo>
                  <a:cubicBezTo>
                    <a:pt x="4923" y="16356"/>
                    <a:pt x="5351" y="16411"/>
                    <a:pt x="5767" y="16411"/>
                  </a:cubicBezTo>
                  <a:cubicBezTo>
                    <a:pt x="8337" y="16411"/>
                    <a:pt x="10499" y="14321"/>
                    <a:pt x="12158" y="12490"/>
                  </a:cubicBezTo>
                  <a:cubicBezTo>
                    <a:pt x="14719" y="13462"/>
                    <a:pt x="16746" y="16278"/>
                    <a:pt x="19622" y="16278"/>
                  </a:cubicBezTo>
                  <a:cubicBezTo>
                    <a:pt x="19821" y="16278"/>
                    <a:pt x="20024" y="16265"/>
                    <a:pt x="20231" y="16236"/>
                  </a:cubicBezTo>
                  <a:cubicBezTo>
                    <a:pt x="22768" y="15887"/>
                    <a:pt x="23398" y="13389"/>
                    <a:pt x="23148" y="11191"/>
                  </a:cubicBezTo>
                  <a:cubicBezTo>
                    <a:pt x="22466" y="5082"/>
                    <a:pt x="17294" y="0"/>
                    <a:pt x="1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2318275" y="1389900"/>
              <a:ext cx="534775" cy="364325"/>
            </a:xfrm>
            <a:custGeom>
              <a:avLst/>
              <a:gdLst/>
              <a:ahLst/>
              <a:cxnLst/>
              <a:rect l="l" t="t" r="r" b="b"/>
              <a:pathLst>
                <a:path w="21391" h="14573" extrusionOk="0">
                  <a:moveTo>
                    <a:pt x="10034" y="1"/>
                  </a:moveTo>
                  <a:cubicBezTo>
                    <a:pt x="5581" y="1"/>
                    <a:pt x="1434" y="2939"/>
                    <a:pt x="500" y="7488"/>
                  </a:cubicBezTo>
                  <a:cubicBezTo>
                    <a:pt x="1" y="9896"/>
                    <a:pt x="600" y="13182"/>
                    <a:pt x="3118" y="14241"/>
                  </a:cubicBezTo>
                  <a:cubicBezTo>
                    <a:pt x="3660" y="14471"/>
                    <a:pt x="4187" y="14573"/>
                    <a:pt x="4699" y="14573"/>
                  </a:cubicBezTo>
                  <a:cubicBezTo>
                    <a:pt x="7057" y="14573"/>
                    <a:pt x="9079" y="12418"/>
                    <a:pt x="10581" y="10735"/>
                  </a:cubicBezTo>
                  <a:cubicBezTo>
                    <a:pt x="10651" y="10665"/>
                    <a:pt x="10741" y="10615"/>
                    <a:pt x="10831" y="10605"/>
                  </a:cubicBezTo>
                  <a:lnTo>
                    <a:pt x="10861" y="10605"/>
                  </a:lnTo>
                  <a:cubicBezTo>
                    <a:pt x="10901" y="10605"/>
                    <a:pt x="10941" y="10605"/>
                    <a:pt x="10970" y="10625"/>
                  </a:cubicBezTo>
                  <a:lnTo>
                    <a:pt x="11040" y="10625"/>
                  </a:lnTo>
                  <a:cubicBezTo>
                    <a:pt x="12869" y="11234"/>
                    <a:pt x="14147" y="12523"/>
                    <a:pt x="15746" y="13502"/>
                  </a:cubicBezTo>
                  <a:cubicBezTo>
                    <a:pt x="16235" y="13812"/>
                    <a:pt x="16765" y="14072"/>
                    <a:pt x="17314" y="14251"/>
                  </a:cubicBezTo>
                  <a:cubicBezTo>
                    <a:pt x="17748" y="14381"/>
                    <a:pt x="18113" y="14452"/>
                    <a:pt x="18441" y="14452"/>
                  </a:cubicBezTo>
                  <a:cubicBezTo>
                    <a:pt x="19101" y="14452"/>
                    <a:pt x="19611" y="14163"/>
                    <a:pt x="20232" y="13482"/>
                  </a:cubicBezTo>
                  <a:cubicBezTo>
                    <a:pt x="21391" y="12223"/>
                    <a:pt x="21281" y="11005"/>
                    <a:pt x="20961" y="9386"/>
                  </a:cubicBezTo>
                  <a:cubicBezTo>
                    <a:pt x="20012" y="4661"/>
                    <a:pt x="16225" y="754"/>
                    <a:pt x="11410" y="95"/>
                  </a:cubicBezTo>
                  <a:cubicBezTo>
                    <a:pt x="10950" y="32"/>
                    <a:pt x="10491" y="1"/>
                    <a:pt x="10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1906925" y="1610900"/>
              <a:ext cx="438350" cy="875975"/>
            </a:xfrm>
            <a:custGeom>
              <a:avLst/>
              <a:gdLst/>
              <a:ahLst/>
              <a:cxnLst/>
              <a:rect l="l" t="t" r="r" b="b"/>
              <a:pathLst>
                <a:path w="17534" h="35039" extrusionOk="0">
                  <a:moveTo>
                    <a:pt x="10489" y="1"/>
                  </a:moveTo>
                  <a:cubicBezTo>
                    <a:pt x="9875" y="1"/>
                    <a:pt x="9254" y="522"/>
                    <a:pt x="8852" y="1006"/>
                  </a:cubicBezTo>
                  <a:cubicBezTo>
                    <a:pt x="6165" y="4233"/>
                    <a:pt x="6704" y="9108"/>
                    <a:pt x="8992" y="12345"/>
                  </a:cubicBezTo>
                  <a:cubicBezTo>
                    <a:pt x="6305" y="18029"/>
                    <a:pt x="1" y="22765"/>
                    <a:pt x="330" y="29528"/>
                  </a:cubicBezTo>
                  <a:cubicBezTo>
                    <a:pt x="430" y="31566"/>
                    <a:pt x="1279" y="33844"/>
                    <a:pt x="3268" y="34723"/>
                  </a:cubicBezTo>
                  <a:cubicBezTo>
                    <a:pt x="3756" y="34942"/>
                    <a:pt x="4264" y="35039"/>
                    <a:pt x="4774" y="35039"/>
                  </a:cubicBezTo>
                  <a:cubicBezTo>
                    <a:pt x="6381" y="35039"/>
                    <a:pt x="8010" y="34084"/>
                    <a:pt x="9132" y="33015"/>
                  </a:cubicBezTo>
                  <a:cubicBezTo>
                    <a:pt x="10611" y="31606"/>
                    <a:pt x="11390" y="29668"/>
                    <a:pt x="11879" y="27750"/>
                  </a:cubicBezTo>
                  <a:cubicBezTo>
                    <a:pt x="13088" y="23005"/>
                    <a:pt x="13917" y="18119"/>
                    <a:pt x="14916" y="13324"/>
                  </a:cubicBezTo>
                  <a:cubicBezTo>
                    <a:pt x="14916" y="13294"/>
                    <a:pt x="14916" y="13264"/>
                    <a:pt x="14916" y="13234"/>
                  </a:cubicBezTo>
                  <a:cubicBezTo>
                    <a:pt x="16155" y="12235"/>
                    <a:pt x="17074" y="10876"/>
                    <a:pt x="17374" y="9288"/>
                  </a:cubicBezTo>
                  <a:cubicBezTo>
                    <a:pt x="17534" y="8399"/>
                    <a:pt x="17254" y="6990"/>
                    <a:pt x="16295" y="6920"/>
                  </a:cubicBezTo>
                  <a:cubicBezTo>
                    <a:pt x="16335" y="6820"/>
                    <a:pt x="16375" y="6720"/>
                    <a:pt x="16415" y="6620"/>
                  </a:cubicBezTo>
                  <a:cubicBezTo>
                    <a:pt x="16705" y="5801"/>
                    <a:pt x="16545" y="4582"/>
                    <a:pt x="15756" y="4342"/>
                  </a:cubicBezTo>
                  <a:cubicBezTo>
                    <a:pt x="16365" y="3353"/>
                    <a:pt x="16455" y="2504"/>
                    <a:pt x="15186" y="2274"/>
                  </a:cubicBezTo>
                  <a:cubicBezTo>
                    <a:pt x="15067" y="2252"/>
                    <a:pt x="14944" y="2242"/>
                    <a:pt x="14818" y="2242"/>
                  </a:cubicBezTo>
                  <a:cubicBezTo>
                    <a:pt x="13645" y="2242"/>
                    <a:pt x="12257" y="3148"/>
                    <a:pt x="11400" y="3753"/>
                  </a:cubicBezTo>
                  <a:cubicBezTo>
                    <a:pt x="11260" y="3853"/>
                    <a:pt x="11150" y="3963"/>
                    <a:pt x="11010" y="4063"/>
                  </a:cubicBezTo>
                  <a:cubicBezTo>
                    <a:pt x="11480" y="2814"/>
                    <a:pt x="12039" y="1185"/>
                    <a:pt x="11320" y="396"/>
                  </a:cubicBezTo>
                  <a:cubicBezTo>
                    <a:pt x="11060" y="114"/>
                    <a:pt x="10775" y="1"/>
                    <a:pt x="1048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934400" y="1645800"/>
              <a:ext cx="397800" cy="815125"/>
            </a:xfrm>
            <a:custGeom>
              <a:avLst/>
              <a:gdLst/>
              <a:ahLst/>
              <a:cxnLst/>
              <a:rect l="l" t="t" r="r" b="b"/>
              <a:pathLst>
                <a:path w="15912" h="32605" extrusionOk="0">
                  <a:moveTo>
                    <a:pt x="9070" y="1"/>
                  </a:moveTo>
                  <a:cubicBezTo>
                    <a:pt x="7943" y="1"/>
                    <a:pt x="7121" y="2965"/>
                    <a:pt x="7034" y="3376"/>
                  </a:cubicBezTo>
                  <a:cubicBezTo>
                    <a:pt x="6504" y="5834"/>
                    <a:pt x="7114" y="8201"/>
                    <a:pt x="8493" y="10239"/>
                  </a:cubicBezTo>
                  <a:cubicBezTo>
                    <a:pt x="8812" y="10279"/>
                    <a:pt x="9012" y="10619"/>
                    <a:pt x="8892" y="10919"/>
                  </a:cubicBezTo>
                  <a:cubicBezTo>
                    <a:pt x="7254" y="14715"/>
                    <a:pt x="4346" y="17652"/>
                    <a:pt x="2258" y="21179"/>
                  </a:cubicBezTo>
                  <a:cubicBezTo>
                    <a:pt x="1020" y="23267"/>
                    <a:pt x="1" y="25645"/>
                    <a:pt x="131" y="28132"/>
                  </a:cubicBezTo>
                  <a:cubicBezTo>
                    <a:pt x="242" y="30273"/>
                    <a:pt x="1777" y="32605"/>
                    <a:pt x="3943" y="32605"/>
                  </a:cubicBezTo>
                  <a:cubicBezTo>
                    <a:pt x="4304" y="32605"/>
                    <a:pt x="4683" y="32540"/>
                    <a:pt x="5076" y="32398"/>
                  </a:cubicBezTo>
                  <a:cubicBezTo>
                    <a:pt x="7024" y="31709"/>
                    <a:pt x="8692" y="29651"/>
                    <a:pt x="9402" y="27753"/>
                  </a:cubicBezTo>
                  <a:cubicBezTo>
                    <a:pt x="9981" y="26194"/>
                    <a:pt x="10271" y="24546"/>
                    <a:pt x="10611" y="22917"/>
                  </a:cubicBezTo>
                  <a:lnTo>
                    <a:pt x="12958" y="11688"/>
                  </a:lnTo>
                  <a:cubicBezTo>
                    <a:pt x="12928" y="11518"/>
                    <a:pt x="13008" y="11348"/>
                    <a:pt x="13148" y="11239"/>
                  </a:cubicBezTo>
                  <a:cubicBezTo>
                    <a:pt x="13867" y="10709"/>
                    <a:pt x="14457" y="10020"/>
                    <a:pt x="14876" y="9220"/>
                  </a:cubicBezTo>
                  <a:cubicBezTo>
                    <a:pt x="15032" y="8927"/>
                    <a:pt x="15911" y="6439"/>
                    <a:pt x="15076" y="6439"/>
                  </a:cubicBezTo>
                  <a:cubicBezTo>
                    <a:pt x="15000" y="6439"/>
                    <a:pt x="14911" y="6459"/>
                    <a:pt x="14806" y="6503"/>
                  </a:cubicBezTo>
                  <a:cubicBezTo>
                    <a:pt x="14757" y="6523"/>
                    <a:pt x="14717" y="6533"/>
                    <a:pt x="14667" y="6533"/>
                  </a:cubicBezTo>
                  <a:cubicBezTo>
                    <a:pt x="14077" y="7462"/>
                    <a:pt x="13308" y="8271"/>
                    <a:pt x="12399" y="8911"/>
                  </a:cubicBezTo>
                  <a:cubicBezTo>
                    <a:pt x="12320" y="8966"/>
                    <a:pt x="12241" y="8990"/>
                    <a:pt x="12167" y="8990"/>
                  </a:cubicBezTo>
                  <a:cubicBezTo>
                    <a:pt x="11804" y="8990"/>
                    <a:pt x="11559" y="8406"/>
                    <a:pt x="11949" y="8132"/>
                  </a:cubicBezTo>
                  <a:cubicBezTo>
                    <a:pt x="12619" y="7662"/>
                    <a:pt x="13208" y="7083"/>
                    <a:pt x="13688" y="6413"/>
                  </a:cubicBezTo>
                  <a:cubicBezTo>
                    <a:pt x="13897" y="6103"/>
                    <a:pt x="14087" y="5784"/>
                    <a:pt x="14247" y="5454"/>
                  </a:cubicBezTo>
                  <a:cubicBezTo>
                    <a:pt x="14311" y="5316"/>
                    <a:pt x="14933" y="3819"/>
                    <a:pt x="14319" y="3819"/>
                  </a:cubicBezTo>
                  <a:cubicBezTo>
                    <a:pt x="14265" y="3819"/>
                    <a:pt x="14201" y="3831"/>
                    <a:pt x="14127" y="3856"/>
                  </a:cubicBezTo>
                  <a:cubicBezTo>
                    <a:pt x="14087" y="3866"/>
                    <a:pt x="14037" y="3876"/>
                    <a:pt x="13977" y="3876"/>
                  </a:cubicBezTo>
                  <a:cubicBezTo>
                    <a:pt x="12888" y="5184"/>
                    <a:pt x="11340" y="6493"/>
                    <a:pt x="11010" y="6823"/>
                  </a:cubicBezTo>
                  <a:cubicBezTo>
                    <a:pt x="10919" y="6916"/>
                    <a:pt x="10815" y="6956"/>
                    <a:pt x="10714" y="6956"/>
                  </a:cubicBezTo>
                  <a:cubicBezTo>
                    <a:pt x="10373" y="6956"/>
                    <a:pt x="10065" y="6509"/>
                    <a:pt x="10381" y="6193"/>
                  </a:cubicBezTo>
                  <a:lnTo>
                    <a:pt x="12798" y="3746"/>
                  </a:lnTo>
                  <a:cubicBezTo>
                    <a:pt x="13258" y="3276"/>
                    <a:pt x="13807" y="2996"/>
                    <a:pt x="13748" y="2277"/>
                  </a:cubicBezTo>
                  <a:cubicBezTo>
                    <a:pt x="13872" y="1903"/>
                    <a:pt x="13837" y="1714"/>
                    <a:pt x="13645" y="1714"/>
                  </a:cubicBezTo>
                  <a:cubicBezTo>
                    <a:pt x="13545" y="1714"/>
                    <a:pt x="13403" y="1765"/>
                    <a:pt x="13218" y="1867"/>
                  </a:cubicBezTo>
                  <a:cubicBezTo>
                    <a:pt x="12968" y="1947"/>
                    <a:pt x="12728" y="2037"/>
                    <a:pt x="12499" y="2147"/>
                  </a:cubicBezTo>
                  <a:cubicBezTo>
                    <a:pt x="10680" y="2956"/>
                    <a:pt x="9152" y="4305"/>
                    <a:pt x="8133" y="6004"/>
                  </a:cubicBezTo>
                  <a:cubicBezTo>
                    <a:pt x="8037" y="6157"/>
                    <a:pt x="7898" y="6221"/>
                    <a:pt x="7760" y="6221"/>
                  </a:cubicBezTo>
                  <a:cubicBezTo>
                    <a:pt x="7451" y="6221"/>
                    <a:pt x="7146" y="5900"/>
                    <a:pt x="7354" y="5554"/>
                  </a:cubicBezTo>
                  <a:cubicBezTo>
                    <a:pt x="7733" y="4945"/>
                    <a:pt x="8163" y="4365"/>
                    <a:pt x="8652" y="3836"/>
                  </a:cubicBezTo>
                  <a:cubicBezTo>
                    <a:pt x="8622" y="3756"/>
                    <a:pt x="8612" y="3666"/>
                    <a:pt x="8642" y="3586"/>
                  </a:cubicBezTo>
                  <a:cubicBezTo>
                    <a:pt x="8732" y="3256"/>
                    <a:pt x="9731" y="329"/>
                    <a:pt x="9571" y="199"/>
                  </a:cubicBezTo>
                  <a:cubicBezTo>
                    <a:pt x="9399" y="62"/>
                    <a:pt x="9231" y="1"/>
                    <a:pt x="9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152450" y="977475"/>
              <a:ext cx="218550" cy="183625"/>
            </a:xfrm>
            <a:custGeom>
              <a:avLst/>
              <a:gdLst/>
              <a:ahLst/>
              <a:cxnLst/>
              <a:rect l="l" t="t" r="r" b="b"/>
              <a:pathLst>
                <a:path w="8742" h="7345" extrusionOk="0">
                  <a:moveTo>
                    <a:pt x="4594" y="0"/>
                  </a:moveTo>
                  <a:cubicBezTo>
                    <a:pt x="4522" y="0"/>
                    <a:pt x="4449" y="3"/>
                    <a:pt x="4376" y="8"/>
                  </a:cubicBezTo>
                  <a:cubicBezTo>
                    <a:pt x="1719" y="198"/>
                    <a:pt x="0" y="3544"/>
                    <a:pt x="1549" y="5752"/>
                  </a:cubicBezTo>
                  <a:cubicBezTo>
                    <a:pt x="1779" y="6072"/>
                    <a:pt x="2058" y="6362"/>
                    <a:pt x="2378" y="6601"/>
                  </a:cubicBezTo>
                  <a:cubicBezTo>
                    <a:pt x="3029" y="7106"/>
                    <a:pt x="3797" y="7345"/>
                    <a:pt x="4564" y="7345"/>
                  </a:cubicBezTo>
                  <a:cubicBezTo>
                    <a:pt x="5620" y="7345"/>
                    <a:pt x="6672" y="6891"/>
                    <a:pt x="7413" y="6052"/>
                  </a:cubicBezTo>
                  <a:cubicBezTo>
                    <a:pt x="8742" y="4553"/>
                    <a:pt x="8252" y="2106"/>
                    <a:pt x="6814" y="857"/>
                  </a:cubicBezTo>
                  <a:cubicBezTo>
                    <a:pt x="6199" y="307"/>
                    <a:pt x="5408" y="0"/>
                    <a:pt x="459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2190150" y="1002450"/>
              <a:ext cx="168975" cy="136350"/>
            </a:xfrm>
            <a:custGeom>
              <a:avLst/>
              <a:gdLst/>
              <a:ahLst/>
              <a:cxnLst/>
              <a:rect l="l" t="t" r="r" b="b"/>
              <a:pathLst>
                <a:path w="6759" h="5454" extrusionOk="0">
                  <a:moveTo>
                    <a:pt x="2928" y="1"/>
                  </a:moveTo>
                  <a:cubicBezTo>
                    <a:pt x="2167" y="1"/>
                    <a:pt x="1416" y="335"/>
                    <a:pt x="890" y="1137"/>
                  </a:cubicBezTo>
                  <a:cubicBezTo>
                    <a:pt x="1" y="2485"/>
                    <a:pt x="281" y="4234"/>
                    <a:pt x="1699" y="5093"/>
                  </a:cubicBezTo>
                  <a:cubicBezTo>
                    <a:pt x="2111" y="5339"/>
                    <a:pt x="2574" y="5454"/>
                    <a:pt x="3040" y="5454"/>
                  </a:cubicBezTo>
                  <a:cubicBezTo>
                    <a:pt x="4010" y="5454"/>
                    <a:pt x="4986" y="4955"/>
                    <a:pt x="5506" y="4104"/>
                  </a:cubicBezTo>
                  <a:cubicBezTo>
                    <a:pt x="6758" y="2047"/>
                    <a:pt x="4812" y="1"/>
                    <a:pt x="2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2742875" y="963225"/>
              <a:ext cx="218325" cy="183800"/>
            </a:xfrm>
            <a:custGeom>
              <a:avLst/>
              <a:gdLst/>
              <a:ahLst/>
              <a:cxnLst/>
              <a:rect l="l" t="t" r="r" b="b"/>
              <a:pathLst>
                <a:path w="8733" h="7352" extrusionOk="0">
                  <a:moveTo>
                    <a:pt x="4594" y="1"/>
                  </a:moveTo>
                  <a:cubicBezTo>
                    <a:pt x="4522" y="1"/>
                    <a:pt x="4449" y="3"/>
                    <a:pt x="4377" y="8"/>
                  </a:cubicBezTo>
                  <a:cubicBezTo>
                    <a:pt x="1719" y="208"/>
                    <a:pt x="1" y="3545"/>
                    <a:pt x="1549" y="5753"/>
                  </a:cubicBezTo>
                  <a:cubicBezTo>
                    <a:pt x="1779" y="6083"/>
                    <a:pt x="2059" y="6372"/>
                    <a:pt x="2378" y="6612"/>
                  </a:cubicBezTo>
                  <a:cubicBezTo>
                    <a:pt x="3031" y="7113"/>
                    <a:pt x="3800" y="7351"/>
                    <a:pt x="4567" y="7351"/>
                  </a:cubicBezTo>
                  <a:cubicBezTo>
                    <a:pt x="5622" y="7351"/>
                    <a:pt x="6674" y="6901"/>
                    <a:pt x="7414" y="6063"/>
                  </a:cubicBezTo>
                  <a:cubicBezTo>
                    <a:pt x="8732" y="4564"/>
                    <a:pt x="8243" y="2106"/>
                    <a:pt x="6814" y="858"/>
                  </a:cubicBezTo>
                  <a:cubicBezTo>
                    <a:pt x="6200" y="307"/>
                    <a:pt x="5408" y="1"/>
                    <a:pt x="45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2780350" y="988225"/>
              <a:ext cx="169125" cy="136525"/>
            </a:xfrm>
            <a:custGeom>
              <a:avLst/>
              <a:gdLst/>
              <a:ahLst/>
              <a:cxnLst/>
              <a:rect l="l" t="t" r="r" b="b"/>
              <a:pathLst>
                <a:path w="6765" h="5461" extrusionOk="0">
                  <a:moveTo>
                    <a:pt x="2928" y="1"/>
                  </a:moveTo>
                  <a:cubicBezTo>
                    <a:pt x="2167" y="1"/>
                    <a:pt x="1415" y="335"/>
                    <a:pt x="889" y="1136"/>
                  </a:cubicBezTo>
                  <a:cubicBezTo>
                    <a:pt x="0" y="2495"/>
                    <a:pt x="290" y="4243"/>
                    <a:pt x="1699" y="5093"/>
                  </a:cubicBezTo>
                  <a:cubicBezTo>
                    <a:pt x="2116" y="5343"/>
                    <a:pt x="2585" y="5460"/>
                    <a:pt x="3055" y="5460"/>
                  </a:cubicBezTo>
                  <a:cubicBezTo>
                    <a:pt x="4024" y="5460"/>
                    <a:pt x="4994" y="4962"/>
                    <a:pt x="5505" y="4113"/>
                  </a:cubicBezTo>
                  <a:cubicBezTo>
                    <a:pt x="6765" y="2049"/>
                    <a:pt x="4815" y="1"/>
                    <a:pt x="2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230125" y="414075"/>
              <a:ext cx="665125" cy="1291900"/>
            </a:xfrm>
            <a:custGeom>
              <a:avLst/>
              <a:gdLst/>
              <a:ahLst/>
              <a:cxnLst/>
              <a:rect l="l" t="t" r="r" b="b"/>
              <a:pathLst>
                <a:path w="26605" h="51676" extrusionOk="0">
                  <a:moveTo>
                    <a:pt x="13919" y="0"/>
                  </a:moveTo>
                  <a:cubicBezTo>
                    <a:pt x="11223" y="0"/>
                    <a:pt x="8499" y="964"/>
                    <a:pt x="6314" y="2693"/>
                  </a:cubicBezTo>
                  <a:cubicBezTo>
                    <a:pt x="1938" y="6159"/>
                    <a:pt x="0" y="12014"/>
                    <a:pt x="20" y="17439"/>
                  </a:cubicBezTo>
                  <a:cubicBezTo>
                    <a:pt x="40" y="23853"/>
                    <a:pt x="2718" y="30027"/>
                    <a:pt x="7283" y="34492"/>
                  </a:cubicBezTo>
                  <a:cubicBezTo>
                    <a:pt x="7273" y="34552"/>
                    <a:pt x="7273" y="34602"/>
                    <a:pt x="7283" y="34662"/>
                  </a:cubicBezTo>
                  <a:cubicBezTo>
                    <a:pt x="7633" y="36371"/>
                    <a:pt x="7593" y="38099"/>
                    <a:pt x="7343" y="39817"/>
                  </a:cubicBezTo>
                  <a:cubicBezTo>
                    <a:pt x="7054" y="41785"/>
                    <a:pt x="6304" y="43644"/>
                    <a:pt x="6894" y="45632"/>
                  </a:cubicBezTo>
                  <a:cubicBezTo>
                    <a:pt x="7493" y="47560"/>
                    <a:pt x="8672" y="49248"/>
                    <a:pt x="10271" y="50477"/>
                  </a:cubicBezTo>
                  <a:cubicBezTo>
                    <a:pt x="11309" y="51252"/>
                    <a:pt x="12620" y="51676"/>
                    <a:pt x="13915" y="51676"/>
                  </a:cubicBezTo>
                  <a:cubicBezTo>
                    <a:pt x="15425" y="51676"/>
                    <a:pt x="16913" y="51101"/>
                    <a:pt x="17923" y="49838"/>
                  </a:cubicBezTo>
                  <a:cubicBezTo>
                    <a:pt x="19312" y="48099"/>
                    <a:pt x="19741" y="45652"/>
                    <a:pt x="19861" y="43494"/>
                  </a:cubicBezTo>
                  <a:cubicBezTo>
                    <a:pt x="19921" y="42235"/>
                    <a:pt x="19282" y="40766"/>
                    <a:pt x="19252" y="39408"/>
                  </a:cubicBezTo>
                  <a:cubicBezTo>
                    <a:pt x="19222" y="37719"/>
                    <a:pt x="19422" y="36041"/>
                    <a:pt x="19851" y="34412"/>
                  </a:cubicBezTo>
                  <a:cubicBezTo>
                    <a:pt x="25016" y="31196"/>
                    <a:pt x="26605" y="25131"/>
                    <a:pt x="26465" y="19357"/>
                  </a:cubicBezTo>
                  <a:cubicBezTo>
                    <a:pt x="26335" y="13402"/>
                    <a:pt x="25386" y="6279"/>
                    <a:pt x="20461" y="2273"/>
                  </a:cubicBezTo>
                  <a:cubicBezTo>
                    <a:pt x="18542" y="715"/>
                    <a:pt x="16241" y="0"/>
                    <a:pt x="139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2252600" y="435550"/>
              <a:ext cx="625175" cy="1248325"/>
            </a:xfrm>
            <a:custGeom>
              <a:avLst/>
              <a:gdLst/>
              <a:ahLst/>
              <a:cxnLst/>
              <a:rect l="l" t="t" r="r" b="b"/>
              <a:pathLst>
                <a:path w="25007" h="49933" extrusionOk="0">
                  <a:moveTo>
                    <a:pt x="13055" y="0"/>
                  </a:moveTo>
                  <a:cubicBezTo>
                    <a:pt x="12165" y="0"/>
                    <a:pt x="11223" y="126"/>
                    <a:pt x="10231" y="395"/>
                  </a:cubicBezTo>
                  <a:cubicBezTo>
                    <a:pt x="3247" y="2283"/>
                    <a:pt x="0" y="9896"/>
                    <a:pt x="20" y="16580"/>
                  </a:cubicBezTo>
                  <a:cubicBezTo>
                    <a:pt x="60" y="21235"/>
                    <a:pt x="1499" y="25771"/>
                    <a:pt x="4147" y="29597"/>
                  </a:cubicBezTo>
                  <a:cubicBezTo>
                    <a:pt x="4806" y="30556"/>
                    <a:pt x="5535" y="31455"/>
                    <a:pt x="6324" y="32295"/>
                  </a:cubicBezTo>
                  <a:cubicBezTo>
                    <a:pt x="8852" y="34992"/>
                    <a:pt x="7693" y="39817"/>
                    <a:pt x="6574" y="42865"/>
                  </a:cubicBezTo>
                  <a:cubicBezTo>
                    <a:pt x="6564" y="42895"/>
                    <a:pt x="6554" y="42915"/>
                    <a:pt x="6534" y="42934"/>
                  </a:cubicBezTo>
                  <a:cubicBezTo>
                    <a:pt x="7254" y="46091"/>
                    <a:pt x="8952" y="49508"/>
                    <a:pt x="12549" y="49898"/>
                  </a:cubicBezTo>
                  <a:cubicBezTo>
                    <a:pt x="12764" y="49921"/>
                    <a:pt x="12972" y="49932"/>
                    <a:pt x="13172" y="49932"/>
                  </a:cubicBezTo>
                  <a:cubicBezTo>
                    <a:pt x="17013" y="49932"/>
                    <a:pt x="17940" y="45773"/>
                    <a:pt x="18063" y="42535"/>
                  </a:cubicBezTo>
                  <a:cubicBezTo>
                    <a:pt x="17963" y="42475"/>
                    <a:pt x="17903" y="42385"/>
                    <a:pt x="17883" y="42275"/>
                  </a:cubicBezTo>
                  <a:cubicBezTo>
                    <a:pt x="17264" y="39298"/>
                    <a:pt x="17324" y="36211"/>
                    <a:pt x="18083" y="33274"/>
                  </a:cubicBezTo>
                  <a:cubicBezTo>
                    <a:pt x="18263" y="32554"/>
                    <a:pt x="19752" y="31905"/>
                    <a:pt x="20331" y="31376"/>
                  </a:cubicBezTo>
                  <a:cubicBezTo>
                    <a:pt x="21010" y="30736"/>
                    <a:pt x="21620" y="30017"/>
                    <a:pt x="22139" y="29228"/>
                  </a:cubicBezTo>
                  <a:cubicBezTo>
                    <a:pt x="23198" y="27619"/>
                    <a:pt x="23858" y="25781"/>
                    <a:pt x="24237" y="23903"/>
                  </a:cubicBezTo>
                  <a:cubicBezTo>
                    <a:pt x="25007" y="20146"/>
                    <a:pt x="24727" y="16220"/>
                    <a:pt x="24117" y="12464"/>
                  </a:cubicBezTo>
                  <a:cubicBezTo>
                    <a:pt x="23128" y="6366"/>
                    <a:pt x="19395" y="0"/>
                    <a:pt x="13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2252600" y="435550"/>
              <a:ext cx="618425" cy="567600"/>
            </a:xfrm>
            <a:custGeom>
              <a:avLst/>
              <a:gdLst/>
              <a:ahLst/>
              <a:cxnLst/>
              <a:rect l="l" t="t" r="r" b="b"/>
              <a:pathLst>
                <a:path w="24737" h="22704" extrusionOk="0">
                  <a:moveTo>
                    <a:pt x="13049" y="0"/>
                  </a:moveTo>
                  <a:cubicBezTo>
                    <a:pt x="12157" y="0"/>
                    <a:pt x="11215" y="126"/>
                    <a:pt x="10221" y="395"/>
                  </a:cubicBezTo>
                  <a:cubicBezTo>
                    <a:pt x="3247" y="2283"/>
                    <a:pt x="0" y="9896"/>
                    <a:pt x="20" y="16580"/>
                  </a:cubicBezTo>
                  <a:cubicBezTo>
                    <a:pt x="30" y="18648"/>
                    <a:pt x="320" y="20716"/>
                    <a:pt x="890" y="22704"/>
                  </a:cubicBezTo>
                  <a:cubicBezTo>
                    <a:pt x="3137" y="19787"/>
                    <a:pt x="4336" y="16210"/>
                    <a:pt x="4316" y="12534"/>
                  </a:cubicBezTo>
                  <a:lnTo>
                    <a:pt x="4316" y="12534"/>
                  </a:lnTo>
                  <a:cubicBezTo>
                    <a:pt x="6116" y="13695"/>
                    <a:pt x="8590" y="14840"/>
                    <a:pt x="10832" y="14840"/>
                  </a:cubicBezTo>
                  <a:cubicBezTo>
                    <a:pt x="11540" y="14840"/>
                    <a:pt x="12225" y="14725"/>
                    <a:pt x="12858" y="14462"/>
                  </a:cubicBezTo>
                  <a:cubicBezTo>
                    <a:pt x="15296" y="13453"/>
                    <a:pt x="14866" y="11075"/>
                    <a:pt x="13887" y="9157"/>
                  </a:cubicBezTo>
                  <a:lnTo>
                    <a:pt x="13887" y="9157"/>
                  </a:lnTo>
                  <a:cubicBezTo>
                    <a:pt x="18293" y="11664"/>
                    <a:pt x="22009" y="15241"/>
                    <a:pt x="24697" y="19557"/>
                  </a:cubicBezTo>
                  <a:cubicBezTo>
                    <a:pt x="24737" y="17179"/>
                    <a:pt x="24487" y="14781"/>
                    <a:pt x="24107" y="12454"/>
                  </a:cubicBezTo>
                  <a:cubicBezTo>
                    <a:pt x="23126" y="6365"/>
                    <a:pt x="19395" y="0"/>
                    <a:pt x="13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2463400" y="1245150"/>
              <a:ext cx="260775" cy="178300"/>
            </a:xfrm>
            <a:custGeom>
              <a:avLst/>
              <a:gdLst/>
              <a:ahLst/>
              <a:cxnLst/>
              <a:rect l="l" t="t" r="r" b="b"/>
              <a:pathLst>
                <a:path w="10431" h="7132" extrusionOk="0">
                  <a:moveTo>
                    <a:pt x="10430" y="1"/>
                  </a:moveTo>
                  <a:lnTo>
                    <a:pt x="4646" y="390"/>
                  </a:lnTo>
                  <a:cubicBezTo>
                    <a:pt x="3557" y="470"/>
                    <a:pt x="1829" y="250"/>
                    <a:pt x="1129" y="1339"/>
                  </a:cubicBezTo>
                  <a:cubicBezTo>
                    <a:pt x="0" y="3078"/>
                    <a:pt x="2168" y="5296"/>
                    <a:pt x="3497" y="6135"/>
                  </a:cubicBezTo>
                  <a:cubicBezTo>
                    <a:pt x="4564" y="6793"/>
                    <a:pt x="5777" y="7132"/>
                    <a:pt x="7002" y="7132"/>
                  </a:cubicBezTo>
                  <a:cubicBezTo>
                    <a:pt x="7693" y="7132"/>
                    <a:pt x="8388" y="7024"/>
                    <a:pt x="9062" y="6804"/>
                  </a:cubicBezTo>
                  <a:cubicBezTo>
                    <a:pt x="8952" y="4816"/>
                    <a:pt x="9152" y="2818"/>
                    <a:pt x="9651" y="890"/>
                  </a:cubicBezTo>
                  <a:cubicBezTo>
                    <a:pt x="9731" y="580"/>
                    <a:pt x="10051" y="280"/>
                    <a:pt x="10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2148700" y="238075"/>
              <a:ext cx="858700" cy="763275"/>
            </a:xfrm>
            <a:custGeom>
              <a:avLst/>
              <a:gdLst/>
              <a:ahLst/>
              <a:cxnLst/>
              <a:rect l="l" t="t" r="r" b="b"/>
              <a:pathLst>
                <a:path w="34348" h="30531" extrusionOk="0">
                  <a:moveTo>
                    <a:pt x="19491" y="0"/>
                  </a:moveTo>
                  <a:cubicBezTo>
                    <a:pt x="17383" y="0"/>
                    <a:pt x="15273" y="580"/>
                    <a:pt x="13358" y="1680"/>
                  </a:cubicBezTo>
                  <a:cubicBezTo>
                    <a:pt x="9322" y="3998"/>
                    <a:pt x="6844" y="8014"/>
                    <a:pt x="5046" y="12180"/>
                  </a:cubicBezTo>
                  <a:cubicBezTo>
                    <a:pt x="5019" y="12175"/>
                    <a:pt x="4992" y="12172"/>
                    <a:pt x="4965" y="12172"/>
                  </a:cubicBezTo>
                  <a:cubicBezTo>
                    <a:pt x="4854" y="12172"/>
                    <a:pt x="4749" y="12221"/>
                    <a:pt x="4676" y="12310"/>
                  </a:cubicBezTo>
                  <a:cubicBezTo>
                    <a:pt x="130" y="17495"/>
                    <a:pt x="0" y="24798"/>
                    <a:pt x="4316" y="30143"/>
                  </a:cubicBezTo>
                  <a:cubicBezTo>
                    <a:pt x="4339" y="30382"/>
                    <a:pt x="4564" y="30531"/>
                    <a:pt x="4782" y="30531"/>
                  </a:cubicBezTo>
                  <a:cubicBezTo>
                    <a:pt x="4957" y="30531"/>
                    <a:pt x="5128" y="30435"/>
                    <a:pt x="5185" y="30213"/>
                  </a:cubicBezTo>
                  <a:cubicBezTo>
                    <a:pt x="6384" y="25797"/>
                    <a:pt x="7004" y="21252"/>
                    <a:pt x="7014" y="16676"/>
                  </a:cubicBezTo>
                  <a:cubicBezTo>
                    <a:pt x="8143" y="17735"/>
                    <a:pt x="9431" y="18614"/>
                    <a:pt x="10830" y="19274"/>
                  </a:cubicBezTo>
                  <a:cubicBezTo>
                    <a:pt x="11972" y="19815"/>
                    <a:pt x="13816" y="20644"/>
                    <a:pt x="15256" y="20644"/>
                  </a:cubicBezTo>
                  <a:cubicBezTo>
                    <a:pt x="15492" y="20644"/>
                    <a:pt x="15716" y="20621"/>
                    <a:pt x="15925" y="20572"/>
                  </a:cubicBezTo>
                  <a:cubicBezTo>
                    <a:pt x="16724" y="20373"/>
                    <a:pt x="17094" y="19973"/>
                    <a:pt x="16924" y="19124"/>
                  </a:cubicBezTo>
                  <a:cubicBezTo>
                    <a:pt x="16734" y="18235"/>
                    <a:pt x="15715" y="17126"/>
                    <a:pt x="15236" y="16356"/>
                  </a:cubicBezTo>
                  <a:lnTo>
                    <a:pt x="13358" y="13389"/>
                  </a:lnTo>
                  <a:lnTo>
                    <a:pt x="13358" y="13389"/>
                  </a:lnTo>
                  <a:cubicBezTo>
                    <a:pt x="20811" y="14558"/>
                    <a:pt x="26765" y="19813"/>
                    <a:pt x="28913" y="27086"/>
                  </a:cubicBezTo>
                  <a:cubicBezTo>
                    <a:pt x="28953" y="27276"/>
                    <a:pt x="29123" y="27406"/>
                    <a:pt x="29312" y="27406"/>
                  </a:cubicBezTo>
                  <a:cubicBezTo>
                    <a:pt x="29402" y="27472"/>
                    <a:pt x="29505" y="27503"/>
                    <a:pt x="29607" y="27503"/>
                  </a:cubicBezTo>
                  <a:cubicBezTo>
                    <a:pt x="29798" y="27503"/>
                    <a:pt x="29983" y="27392"/>
                    <a:pt x="30062" y="27196"/>
                  </a:cubicBezTo>
                  <a:cubicBezTo>
                    <a:pt x="33279" y="18684"/>
                    <a:pt x="34348" y="6556"/>
                    <a:pt x="24967" y="1411"/>
                  </a:cubicBezTo>
                  <a:cubicBezTo>
                    <a:pt x="23233" y="457"/>
                    <a:pt x="21362" y="0"/>
                    <a:pt x="1949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2174425" y="260825"/>
              <a:ext cx="805250" cy="702375"/>
            </a:xfrm>
            <a:custGeom>
              <a:avLst/>
              <a:gdLst/>
              <a:ahLst/>
              <a:cxnLst/>
              <a:rect l="l" t="t" r="r" b="b"/>
              <a:pathLst>
                <a:path w="32210" h="28095" extrusionOk="0">
                  <a:moveTo>
                    <a:pt x="18449" y="0"/>
                  </a:moveTo>
                  <a:cubicBezTo>
                    <a:pt x="16518" y="0"/>
                    <a:pt x="14576" y="525"/>
                    <a:pt x="12778" y="1550"/>
                  </a:cubicBezTo>
                  <a:cubicBezTo>
                    <a:pt x="8812" y="3807"/>
                    <a:pt x="6414" y="7844"/>
                    <a:pt x="4706" y="11930"/>
                  </a:cubicBezTo>
                  <a:cubicBezTo>
                    <a:pt x="4623" y="12120"/>
                    <a:pt x="4445" y="12235"/>
                    <a:pt x="4256" y="12235"/>
                  </a:cubicBezTo>
                  <a:cubicBezTo>
                    <a:pt x="4216" y="12235"/>
                    <a:pt x="4176" y="12230"/>
                    <a:pt x="4137" y="12219"/>
                  </a:cubicBezTo>
                  <a:cubicBezTo>
                    <a:pt x="220" y="16835"/>
                    <a:pt x="0" y="23259"/>
                    <a:pt x="3537" y="28094"/>
                  </a:cubicBezTo>
                  <a:cubicBezTo>
                    <a:pt x="4616" y="23768"/>
                    <a:pt x="5136" y="19323"/>
                    <a:pt x="5066" y="14867"/>
                  </a:cubicBezTo>
                  <a:lnTo>
                    <a:pt x="5036" y="14837"/>
                  </a:lnTo>
                  <a:cubicBezTo>
                    <a:pt x="4866" y="14657"/>
                    <a:pt x="4876" y="14377"/>
                    <a:pt x="5056" y="14218"/>
                  </a:cubicBezTo>
                  <a:lnTo>
                    <a:pt x="5056" y="13928"/>
                  </a:lnTo>
                  <a:cubicBezTo>
                    <a:pt x="5046" y="13638"/>
                    <a:pt x="5265" y="13493"/>
                    <a:pt x="5490" y="13493"/>
                  </a:cubicBezTo>
                  <a:cubicBezTo>
                    <a:pt x="5715" y="13493"/>
                    <a:pt x="5945" y="13638"/>
                    <a:pt x="5955" y="13928"/>
                  </a:cubicBezTo>
                  <a:cubicBezTo>
                    <a:pt x="5955" y="14118"/>
                    <a:pt x="5955" y="14307"/>
                    <a:pt x="5955" y="14497"/>
                  </a:cubicBezTo>
                  <a:cubicBezTo>
                    <a:pt x="7873" y="16455"/>
                    <a:pt x="10211" y="17874"/>
                    <a:pt x="12898" y="18493"/>
                  </a:cubicBezTo>
                  <a:cubicBezTo>
                    <a:pt x="13218" y="18573"/>
                    <a:pt x="13538" y="18643"/>
                    <a:pt x="13857" y="18693"/>
                  </a:cubicBezTo>
                  <a:cubicBezTo>
                    <a:pt x="14856" y="18633"/>
                    <a:pt x="15126" y="18374"/>
                    <a:pt x="14666" y="17884"/>
                  </a:cubicBezTo>
                  <a:cubicBezTo>
                    <a:pt x="14617" y="17395"/>
                    <a:pt x="13917" y="16685"/>
                    <a:pt x="13627" y="16236"/>
                  </a:cubicBezTo>
                  <a:lnTo>
                    <a:pt x="11130" y="12269"/>
                  </a:lnTo>
                  <a:cubicBezTo>
                    <a:pt x="11010" y="12100"/>
                    <a:pt x="11050" y="11860"/>
                    <a:pt x="11220" y="11730"/>
                  </a:cubicBezTo>
                  <a:cubicBezTo>
                    <a:pt x="11255" y="11579"/>
                    <a:pt x="11401" y="11475"/>
                    <a:pt x="11560" y="11475"/>
                  </a:cubicBezTo>
                  <a:cubicBezTo>
                    <a:pt x="11580" y="11475"/>
                    <a:pt x="11599" y="11477"/>
                    <a:pt x="11619" y="11480"/>
                  </a:cubicBezTo>
                  <a:cubicBezTo>
                    <a:pt x="19532" y="12439"/>
                    <a:pt x="25966" y="17654"/>
                    <a:pt x="28493" y="25147"/>
                  </a:cubicBezTo>
                  <a:cubicBezTo>
                    <a:pt x="31201" y="17454"/>
                    <a:pt x="32210" y="7244"/>
                    <a:pt x="24607" y="1959"/>
                  </a:cubicBezTo>
                  <a:cubicBezTo>
                    <a:pt x="22708" y="642"/>
                    <a:pt x="20585" y="0"/>
                    <a:pt x="1844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2433125" y="843225"/>
              <a:ext cx="99450" cy="37150"/>
            </a:xfrm>
            <a:custGeom>
              <a:avLst/>
              <a:gdLst/>
              <a:ahLst/>
              <a:cxnLst/>
              <a:rect l="l" t="t" r="r" b="b"/>
              <a:pathLst>
                <a:path w="3978" h="1486" extrusionOk="0">
                  <a:moveTo>
                    <a:pt x="1652" y="0"/>
                  </a:moveTo>
                  <a:cubicBezTo>
                    <a:pt x="1257" y="0"/>
                    <a:pt x="861" y="71"/>
                    <a:pt x="482" y="213"/>
                  </a:cubicBezTo>
                  <a:cubicBezTo>
                    <a:pt x="0" y="400"/>
                    <a:pt x="132" y="1114"/>
                    <a:pt x="558" y="1114"/>
                  </a:cubicBezTo>
                  <a:cubicBezTo>
                    <a:pt x="609" y="1114"/>
                    <a:pt x="663" y="1104"/>
                    <a:pt x="722" y="1082"/>
                  </a:cubicBezTo>
                  <a:cubicBezTo>
                    <a:pt x="1017" y="960"/>
                    <a:pt x="1328" y="901"/>
                    <a:pt x="1639" y="901"/>
                  </a:cubicBezTo>
                  <a:cubicBezTo>
                    <a:pt x="2170" y="901"/>
                    <a:pt x="2698" y="1074"/>
                    <a:pt x="3140" y="1402"/>
                  </a:cubicBezTo>
                  <a:cubicBezTo>
                    <a:pt x="3221" y="1460"/>
                    <a:pt x="3301" y="1486"/>
                    <a:pt x="3376" y="1486"/>
                  </a:cubicBezTo>
                  <a:cubicBezTo>
                    <a:pt x="3737" y="1486"/>
                    <a:pt x="3978" y="905"/>
                    <a:pt x="3589" y="632"/>
                  </a:cubicBezTo>
                  <a:cubicBezTo>
                    <a:pt x="3018" y="213"/>
                    <a:pt x="2338" y="0"/>
                    <a:pt x="1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2665975" y="833475"/>
              <a:ext cx="102600" cy="37300"/>
            </a:xfrm>
            <a:custGeom>
              <a:avLst/>
              <a:gdLst/>
              <a:ahLst/>
              <a:cxnLst/>
              <a:rect l="l" t="t" r="r" b="b"/>
              <a:pathLst>
                <a:path w="4104" h="1492" extrusionOk="0">
                  <a:moveTo>
                    <a:pt x="2427" y="1"/>
                  </a:moveTo>
                  <a:cubicBezTo>
                    <a:pt x="1707" y="1"/>
                    <a:pt x="997" y="218"/>
                    <a:pt x="399" y="643"/>
                  </a:cubicBezTo>
                  <a:cubicBezTo>
                    <a:pt x="1" y="908"/>
                    <a:pt x="244" y="1492"/>
                    <a:pt x="613" y="1492"/>
                  </a:cubicBezTo>
                  <a:cubicBezTo>
                    <a:pt x="688" y="1492"/>
                    <a:pt x="768" y="1468"/>
                    <a:pt x="849" y="1412"/>
                  </a:cubicBezTo>
                  <a:cubicBezTo>
                    <a:pt x="1314" y="1075"/>
                    <a:pt x="1867" y="899"/>
                    <a:pt x="2428" y="899"/>
                  </a:cubicBezTo>
                  <a:cubicBezTo>
                    <a:pt x="2747" y="899"/>
                    <a:pt x="3068" y="956"/>
                    <a:pt x="3376" y="1072"/>
                  </a:cubicBezTo>
                  <a:cubicBezTo>
                    <a:pt x="3429" y="1091"/>
                    <a:pt x="3479" y="1099"/>
                    <a:pt x="3525" y="1099"/>
                  </a:cubicBezTo>
                  <a:cubicBezTo>
                    <a:pt x="3955" y="1099"/>
                    <a:pt x="4103" y="374"/>
                    <a:pt x="3616" y="203"/>
                  </a:cubicBezTo>
                  <a:cubicBezTo>
                    <a:pt x="3228" y="68"/>
                    <a:pt x="2826" y="1"/>
                    <a:pt x="2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2598400" y="817050"/>
              <a:ext cx="39600" cy="107925"/>
            </a:xfrm>
            <a:custGeom>
              <a:avLst/>
              <a:gdLst/>
              <a:ahLst/>
              <a:cxnLst/>
              <a:rect l="l" t="t" r="r" b="b"/>
              <a:pathLst>
                <a:path w="1584" h="4317" extrusionOk="0">
                  <a:moveTo>
                    <a:pt x="603" y="0"/>
                  </a:moveTo>
                  <a:cubicBezTo>
                    <a:pt x="311" y="0"/>
                    <a:pt x="1" y="324"/>
                    <a:pt x="165" y="680"/>
                  </a:cubicBezTo>
                  <a:cubicBezTo>
                    <a:pt x="625" y="1659"/>
                    <a:pt x="655" y="2778"/>
                    <a:pt x="255" y="3777"/>
                  </a:cubicBezTo>
                  <a:cubicBezTo>
                    <a:pt x="134" y="4104"/>
                    <a:pt x="405" y="4317"/>
                    <a:pt x="681" y="4317"/>
                  </a:cubicBezTo>
                  <a:cubicBezTo>
                    <a:pt x="862" y="4317"/>
                    <a:pt x="1045" y="4226"/>
                    <a:pt x="1124" y="4017"/>
                  </a:cubicBezTo>
                  <a:cubicBezTo>
                    <a:pt x="1584" y="2778"/>
                    <a:pt x="1524" y="1410"/>
                    <a:pt x="944" y="231"/>
                  </a:cubicBezTo>
                  <a:cubicBezTo>
                    <a:pt x="866" y="68"/>
                    <a:pt x="737" y="0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2526250" y="945325"/>
              <a:ext cx="160950" cy="152550"/>
            </a:xfrm>
            <a:custGeom>
              <a:avLst/>
              <a:gdLst/>
              <a:ahLst/>
              <a:cxnLst/>
              <a:rect l="l" t="t" r="r" b="b"/>
              <a:pathLst>
                <a:path w="6438" h="6102" extrusionOk="0">
                  <a:moveTo>
                    <a:pt x="1175" y="0"/>
                  </a:moveTo>
                  <a:cubicBezTo>
                    <a:pt x="888" y="0"/>
                    <a:pt x="572" y="331"/>
                    <a:pt x="723" y="694"/>
                  </a:cubicBezTo>
                  <a:cubicBezTo>
                    <a:pt x="1093" y="1554"/>
                    <a:pt x="923" y="2553"/>
                    <a:pt x="294" y="3252"/>
                  </a:cubicBezTo>
                  <a:cubicBezTo>
                    <a:pt x="1" y="3577"/>
                    <a:pt x="298" y="4016"/>
                    <a:pt x="629" y="4016"/>
                  </a:cubicBezTo>
                  <a:cubicBezTo>
                    <a:pt x="704" y="4016"/>
                    <a:pt x="781" y="3993"/>
                    <a:pt x="853" y="3941"/>
                  </a:cubicBezTo>
                  <a:cubicBezTo>
                    <a:pt x="1073" y="4910"/>
                    <a:pt x="1533" y="5899"/>
                    <a:pt x="2632" y="6079"/>
                  </a:cubicBezTo>
                  <a:cubicBezTo>
                    <a:pt x="2731" y="6095"/>
                    <a:pt x="2828" y="6102"/>
                    <a:pt x="2922" y="6102"/>
                  </a:cubicBezTo>
                  <a:cubicBezTo>
                    <a:pt x="4000" y="6102"/>
                    <a:pt x="4785" y="5154"/>
                    <a:pt x="5299" y="4291"/>
                  </a:cubicBezTo>
                  <a:cubicBezTo>
                    <a:pt x="5808" y="3432"/>
                    <a:pt x="6438" y="2163"/>
                    <a:pt x="5559" y="1314"/>
                  </a:cubicBezTo>
                  <a:cubicBezTo>
                    <a:pt x="5169" y="934"/>
                    <a:pt x="4670" y="914"/>
                    <a:pt x="4170" y="914"/>
                  </a:cubicBezTo>
                  <a:cubicBezTo>
                    <a:pt x="3351" y="914"/>
                    <a:pt x="2542" y="964"/>
                    <a:pt x="1732" y="1004"/>
                  </a:cubicBezTo>
                  <a:cubicBezTo>
                    <a:pt x="1682" y="744"/>
                    <a:pt x="1603" y="485"/>
                    <a:pt x="1503" y="235"/>
                  </a:cubicBezTo>
                  <a:cubicBezTo>
                    <a:pt x="1431" y="69"/>
                    <a:pt x="1306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6" name="Подзаголовок 85"/>
          <p:cNvSpPr>
            <a:spLocks noGrp="1"/>
          </p:cNvSpPr>
          <p:nvPr>
            <p:ph type="subTitle" idx="1"/>
          </p:nvPr>
        </p:nvSpPr>
        <p:spPr>
          <a:xfrm>
            <a:off x="4071934" y="2000246"/>
            <a:ext cx="4209315" cy="2202000"/>
          </a:xfrm>
        </p:spPr>
        <p:txBody>
          <a:bodyPr/>
          <a:lstStyle/>
          <a:p>
            <a:r>
              <a:rPr lang="uk-UA" dirty="0" smtClean="0"/>
              <a:t>Незважаючи на загальні джерела соціокультурного походження (міфи, книги, ЗМІ) загального поняття кохання немає. Популярний синонім до слова «кохання» </a:t>
            </a:r>
            <a:r>
              <a:rPr lang="uk-UA" b="1" dirty="0" smtClean="0"/>
              <a:t>– гармонійні міжособистісні стосунки</a:t>
            </a:r>
            <a:r>
              <a:rPr lang="uk-UA" dirty="0" smtClean="0"/>
              <a:t>, а саме кохання має такі рівні впливу: фізичний, духовний, психічний, особистісний та соціальний.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5"/>
          <p:cNvSpPr txBox="1">
            <a:spLocks noGrp="1"/>
          </p:cNvSpPr>
          <p:nvPr>
            <p:ph type="subTitle" idx="1"/>
          </p:nvPr>
        </p:nvSpPr>
        <p:spPr>
          <a:xfrm>
            <a:off x="2143108" y="1500180"/>
            <a:ext cx="6643734" cy="2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2000" dirty="0" smtClean="0"/>
              <a:t>“</a:t>
            </a:r>
            <a:r>
              <a:rPr lang="ru-RU" sz="2000" dirty="0" smtClean="0"/>
              <a:t>О</a:t>
            </a:r>
            <a:r>
              <a:rPr lang="uk-UA" sz="2000" dirty="0" smtClean="0"/>
              <a:t>дин із аспектів вивчення даної теми – це </a:t>
            </a:r>
            <a:r>
              <a:rPr lang="uk-UA" sz="2000" b="1" dirty="0" smtClean="0"/>
              <a:t>зв’язування сексуальності з любов'ю</a:t>
            </a:r>
            <a:r>
              <a:rPr lang="uk-UA" sz="2000" dirty="0" smtClean="0"/>
              <a:t>. Так, </a:t>
            </a:r>
            <a:r>
              <a:rPr lang="uk-UA" sz="2000" dirty="0" err="1" smtClean="0"/>
              <a:t>Меллен</a:t>
            </a:r>
            <a:r>
              <a:rPr lang="uk-UA" sz="2000" dirty="0" smtClean="0"/>
              <a:t> (1981) запропонував розглядати любов, яка є частиною людини як механізм зв’язку, який дає змогу сприяти вкладу батьків у своє потомство та один в одного протягом тривалого часу період дитячої залежності людини, де потрібен догляд і матері, і батька (</a:t>
            </a:r>
            <a:r>
              <a:rPr lang="uk-UA" sz="2000" dirty="0" err="1" smtClean="0"/>
              <a:t>Бараш</a:t>
            </a:r>
            <a:r>
              <a:rPr lang="uk-UA" sz="2000" dirty="0" smtClean="0"/>
              <a:t>, 1986). </a:t>
            </a:r>
          </a:p>
          <a:p>
            <a:pPr marL="0" lvl="0" indent="0"/>
            <a:r>
              <a:rPr lang="uk-UA" sz="2000" dirty="0" smtClean="0"/>
              <a:t>Таким чином, за цими науковцями, кохання і секс краще розглядати разом. </a:t>
            </a:r>
            <a:r>
              <a:rPr lang="en" sz="2000" dirty="0" smtClean="0"/>
              <a:t>”</a:t>
            </a:r>
            <a:endParaRPr sz="2000" dirty="0"/>
          </a:p>
        </p:txBody>
      </p:sp>
      <p:grpSp>
        <p:nvGrpSpPr>
          <p:cNvPr id="505" name="Google Shape;505;p35"/>
          <p:cNvGrpSpPr/>
          <p:nvPr/>
        </p:nvGrpSpPr>
        <p:grpSpPr>
          <a:xfrm>
            <a:off x="428596" y="857238"/>
            <a:ext cx="2048994" cy="3641812"/>
            <a:chOff x="3835100" y="1481325"/>
            <a:chExt cx="1692125" cy="3007525"/>
          </a:xfrm>
        </p:grpSpPr>
        <p:sp>
          <p:nvSpPr>
            <p:cNvPr id="506" name="Google Shape;506;p35"/>
            <p:cNvSpPr/>
            <p:nvPr/>
          </p:nvSpPr>
          <p:spPr>
            <a:xfrm>
              <a:off x="4210975" y="4080700"/>
              <a:ext cx="175725" cy="272250"/>
            </a:xfrm>
            <a:custGeom>
              <a:avLst/>
              <a:gdLst/>
              <a:ahLst/>
              <a:cxnLst/>
              <a:rect l="l" t="t" r="r" b="b"/>
              <a:pathLst>
                <a:path w="7029" h="10890" extrusionOk="0">
                  <a:moveTo>
                    <a:pt x="1421" y="1"/>
                  </a:moveTo>
                  <a:cubicBezTo>
                    <a:pt x="1301" y="1"/>
                    <a:pt x="1182" y="10"/>
                    <a:pt x="1066" y="29"/>
                  </a:cubicBezTo>
                  <a:cubicBezTo>
                    <a:pt x="135" y="176"/>
                    <a:pt x="1" y="1095"/>
                    <a:pt x="13" y="1952"/>
                  </a:cubicBezTo>
                  <a:cubicBezTo>
                    <a:pt x="37" y="3311"/>
                    <a:pt x="674" y="4609"/>
                    <a:pt x="1237" y="5808"/>
                  </a:cubicBezTo>
                  <a:cubicBezTo>
                    <a:pt x="1825" y="7094"/>
                    <a:pt x="2413" y="8478"/>
                    <a:pt x="3319" y="9580"/>
                  </a:cubicBezTo>
                  <a:cubicBezTo>
                    <a:pt x="3773" y="10139"/>
                    <a:pt x="4509" y="10890"/>
                    <a:pt x="5300" y="10890"/>
                  </a:cubicBezTo>
                  <a:cubicBezTo>
                    <a:pt x="5426" y="10890"/>
                    <a:pt x="5554" y="10871"/>
                    <a:pt x="5682" y="10828"/>
                  </a:cubicBezTo>
                  <a:cubicBezTo>
                    <a:pt x="6478" y="10559"/>
                    <a:pt x="6747" y="9543"/>
                    <a:pt x="6857" y="8796"/>
                  </a:cubicBezTo>
                  <a:cubicBezTo>
                    <a:pt x="7029" y="7376"/>
                    <a:pt x="6563" y="5955"/>
                    <a:pt x="6098" y="4621"/>
                  </a:cubicBezTo>
                  <a:cubicBezTo>
                    <a:pt x="5621" y="3286"/>
                    <a:pt x="5094" y="2025"/>
                    <a:pt x="4164" y="923"/>
                  </a:cubicBezTo>
                  <a:cubicBezTo>
                    <a:pt x="4102" y="841"/>
                    <a:pt x="4013" y="801"/>
                    <a:pt x="3924" y="801"/>
                  </a:cubicBezTo>
                  <a:cubicBezTo>
                    <a:pt x="3853" y="801"/>
                    <a:pt x="3782" y="826"/>
                    <a:pt x="3723" y="874"/>
                  </a:cubicBezTo>
                  <a:cubicBezTo>
                    <a:pt x="3064" y="396"/>
                    <a:pt x="2211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4215275" y="4098600"/>
              <a:ext cx="154275" cy="232650"/>
            </a:xfrm>
            <a:custGeom>
              <a:avLst/>
              <a:gdLst/>
              <a:ahLst/>
              <a:cxnLst/>
              <a:rect l="l" t="t" r="r" b="b"/>
              <a:pathLst>
                <a:path w="6171" h="9306" extrusionOk="0">
                  <a:moveTo>
                    <a:pt x="1437" y="0"/>
                  </a:moveTo>
                  <a:cubicBezTo>
                    <a:pt x="1227" y="0"/>
                    <a:pt x="1034" y="50"/>
                    <a:pt x="869" y="170"/>
                  </a:cubicBezTo>
                  <a:cubicBezTo>
                    <a:pt x="0" y="795"/>
                    <a:pt x="771" y="2668"/>
                    <a:pt x="1102" y="3489"/>
                  </a:cubicBezTo>
                  <a:cubicBezTo>
                    <a:pt x="1677" y="4970"/>
                    <a:pt x="2375" y="6403"/>
                    <a:pt x="3196" y="7762"/>
                  </a:cubicBezTo>
                  <a:cubicBezTo>
                    <a:pt x="3572" y="8350"/>
                    <a:pt x="4440" y="9305"/>
                    <a:pt x="5121" y="9305"/>
                  </a:cubicBezTo>
                  <a:cubicBezTo>
                    <a:pt x="5459" y="9305"/>
                    <a:pt x="5751" y="9069"/>
                    <a:pt x="5914" y="8435"/>
                  </a:cubicBezTo>
                  <a:cubicBezTo>
                    <a:pt x="6171" y="7443"/>
                    <a:pt x="5963" y="6390"/>
                    <a:pt x="5693" y="5435"/>
                  </a:cubicBezTo>
                  <a:cubicBezTo>
                    <a:pt x="5265" y="3917"/>
                    <a:pt x="4726" y="2338"/>
                    <a:pt x="3771" y="1064"/>
                  </a:cubicBezTo>
                  <a:cubicBezTo>
                    <a:pt x="3759" y="1052"/>
                    <a:pt x="3734" y="1052"/>
                    <a:pt x="3722" y="1040"/>
                  </a:cubicBezTo>
                  <a:cubicBezTo>
                    <a:pt x="3202" y="683"/>
                    <a:pt x="2211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4574325" y="4341175"/>
              <a:ext cx="321425" cy="147675"/>
            </a:xfrm>
            <a:custGeom>
              <a:avLst/>
              <a:gdLst/>
              <a:ahLst/>
              <a:cxnLst/>
              <a:rect l="l" t="t" r="r" b="b"/>
              <a:pathLst>
                <a:path w="12857" h="5907" extrusionOk="0">
                  <a:moveTo>
                    <a:pt x="4092" y="1"/>
                  </a:moveTo>
                  <a:cubicBezTo>
                    <a:pt x="4079" y="1"/>
                    <a:pt x="4066" y="2"/>
                    <a:pt x="4053" y="5"/>
                  </a:cubicBezTo>
                  <a:cubicBezTo>
                    <a:pt x="3992" y="5"/>
                    <a:pt x="3931" y="18"/>
                    <a:pt x="3869" y="30"/>
                  </a:cubicBezTo>
                  <a:lnTo>
                    <a:pt x="3808" y="30"/>
                  </a:lnTo>
                  <a:cubicBezTo>
                    <a:pt x="3771" y="30"/>
                    <a:pt x="3747" y="30"/>
                    <a:pt x="3710" y="54"/>
                  </a:cubicBezTo>
                  <a:cubicBezTo>
                    <a:pt x="1984" y="373"/>
                    <a:pt x="0" y="1879"/>
                    <a:pt x="282" y="3581"/>
                  </a:cubicBezTo>
                  <a:cubicBezTo>
                    <a:pt x="465" y="4670"/>
                    <a:pt x="1886" y="4989"/>
                    <a:pt x="2890" y="5270"/>
                  </a:cubicBezTo>
                  <a:cubicBezTo>
                    <a:pt x="4371" y="5699"/>
                    <a:pt x="5926" y="5907"/>
                    <a:pt x="7481" y="5907"/>
                  </a:cubicBezTo>
                  <a:cubicBezTo>
                    <a:pt x="8877" y="5907"/>
                    <a:pt x="12856" y="5319"/>
                    <a:pt x="11118" y="3275"/>
                  </a:cubicBezTo>
                  <a:cubicBezTo>
                    <a:pt x="10359" y="2393"/>
                    <a:pt x="8926" y="1756"/>
                    <a:pt x="7873" y="1218"/>
                  </a:cubicBezTo>
                  <a:cubicBezTo>
                    <a:pt x="6734" y="630"/>
                    <a:pt x="5510" y="103"/>
                    <a:pt x="4188" y="30"/>
                  </a:cubicBezTo>
                  <a:cubicBezTo>
                    <a:pt x="4161" y="12"/>
                    <a:pt x="4127" y="1"/>
                    <a:pt x="4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4557800" y="4352925"/>
              <a:ext cx="309775" cy="115525"/>
            </a:xfrm>
            <a:custGeom>
              <a:avLst/>
              <a:gdLst/>
              <a:ahLst/>
              <a:cxnLst/>
              <a:rect l="l" t="t" r="r" b="b"/>
              <a:pathLst>
                <a:path w="12391" h="4621" extrusionOk="0">
                  <a:moveTo>
                    <a:pt x="4616" y="1"/>
                  </a:moveTo>
                  <a:cubicBezTo>
                    <a:pt x="2681" y="662"/>
                    <a:pt x="0" y="2719"/>
                    <a:pt x="3257" y="4102"/>
                  </a:cubicBezTo>
                  <a:cubicBezTo>
                    <a:pt x="4320" y="4544"/>
                    <a:pt x="5603" y="4621"/>
                    <a:pt x="6825" y="4621"/>
                  </a:cubicBezTo>
                  <a:cubicBezTo>
                    <a:pt x="7264" y="4621"/>
                    <a:pt x="7695" y="4611"/>
                    <a:pt x="8106" y="4604"/>
                  </a:cubicBezTo>
                  <a:cubicBezTo>
                    <a:pt x="8950" y="4592"/>
                    <a:pt x="12391" y="4592"/>
                    <a:pt x="10726" y="2878"/>
                  </a:cubicBezTo>
                  <a:cubicBezTo>
                    <a:pt x="10285" y="2425"/>
                    <a:pt x="9489" y="2107"/>
                    <a:pt x="8926" y="1788"/>
                  </a:cubicBezTo>
                  <a:cubicBezTo>
                    <a:pt x="7555" y="1005"/>
                    <a:pt x="6134" y="503"/>
                    <a:pt x="4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4244025" y="2827100"/>
              <a:ext cx="774150" cy="1594975"/>
            </a:xfrm>
            <a:custGeom>
              <a:avLst/>
              <a:gdLst/>
              <a:ahLst/>
              <a:cxnLst/>
              <a:rect l="l" t="t" r="r" b="b"/>
              <a:pathLst>
                <a:path w="30966" h="63799" extrusionOk="0">
                  <a:moveTo>
                    <a:pt x="29160" y="1"/>
                  </a:moveTo>
                  <a:cubicBezTo>
                    <a:pt x="28157" y="1"/>
                    <a:pt x="17947" y="2870"/>
                    <a:pt x="10757" y="2870"/>
                  </a:cubicBezTo>
                  <a:cubicBezTo>
                    <a:pt x="9643" y="2870"/>
                    <a:pt x="8601" y="2802"/>
                    <a:pt x="7678" y="2642"/>
                  </a:cubicBezTo>
                  <a:cubicBezTo>
                    <a:pt x="7672" y="2642"/>
                    <a:pt x="7666" y="2641"/>
                    <a:pt x="7659" y="2641"/>
                  </a:cubicBezTo>
                  <a:cubicBezTo>
                    <a:pt x="7480" y="2641"/>
                    <a:pt x="7127" y="2955"/>
                    <a:pt x="7127" y="3120"/>
                  </a:cubicBezTo>
                  <a:cubicBezTo>
                    <a:pt x="7286" y="11691"/>
                    <a:pt x="7862" y="20249"/>
                    <a:pt x="7960" y="28808"/>
                  </a:cubicBezTo>
                  <a:cubicBezTo>
                    <a:pt x="8045" y="36534"/>
                    <a:pt x="6882" y="45264"/>
                    <a:pt x="307" y="50284"/>
                  </a:cubicBezTo>
                  <a:cubicBezTo>
                    <a:pt x="148" y="50406"/>
                    <a:pt x="1" y="50614"/>
                    <a:pt x="74" y="50822"/>
                  </a:cubicBezTo>
                  <a:cubicBezTo>
                    <a:pt x="662" y="52328"/>
                    <a:pt x="1482" y="54067"/>
                    <a:pt x="3001" y="54851"/>
                  </a:cubicBezTo>
                  <a:cubicBezTo>
                    <a:pt x="3423" y="55068"/>
                    <a:pt x="3835" y="55160"/>
                    <a:pt x="4235" y="55160"/>
                  </a:cubicBezTo>
                  <a:cubicBezTo>
                    <a:pt x="5412" y="55160"/>
                    <a:pt x="6492" y="54363"/>
                    <a:pt x="7470" y="53614"/>
                  </a:cubicBezTo>
                  <a:cubicBezTo>
                    <a:pt x="10812" y="51067"/>
                    <a:pt x="13494" y="47725"/>
                    <a:pt x="15526" y="44076"/>
                  </a:cubicBezTo>
                  <a:cubicBezTo>
                    <a:pt x="16077" y="43084"/>
                    <a:pt x="16579" y="42068"/>
                    <a:pt x="17045" y="41052"/>
                  </a:cubicBezTo>
                  <a:lnTo>
                    <a:pt x="17045" y="41052"/>
                  </a:lnTo>
                  <a:cubicBezTo>
                    <a:pt x="16983" y="42962"/>
                    <a:pt x="16934" y="44872"/>
                    <a:pt x="16775" y="46782"/>
                  </a:cubicBezTo>
                  <a:cubicBezTo>
                    <a:pt x="16494" y="49928"/>
                    <a:pt x="16053" y="53051"/>
                    <a:pt x="15441" y="56148"/>
                  </a:cubicBezTo>
                  <a:cubicBezTo>
                    <a:pt x="15159" y="57520"/>
                    <a:pt x="14718" y="58903"/>
                    <a:pt x="14522" y="60275"/>
                  </a:cubicBezTo>
                  <a:cubicBezTo>
                    <a:pt x="14400" y="61046"/>
                    <a:pt x="14522" y="61609"/>
                    <a:pt x="15012" y="62221"/>
                  </a:cubicBezTo>
                  <a:cubicBezTo>
                    <a:pt x="15755" y="63134"/>
                    <a:pt x="16962" y="63798"/>
                    <a:pt x="18160" y="63798"/>
                  </a:cubicBezTo>
                  <a:cubicBezTo>
                    <a:pt x="18601" y="63798"/>
                    <a:pt x="19041" y="63708"/>
                    <a:pt x="19457" y="63507"/>
                  </a:cubicBezTo>
                  <a:cubicBezTo>
                    <a:pt x="21550" y="62478"/>
                    <a:pt x="22003" y="59638"/>
                    <a:pt x="22812" y="57691"/>
                  </a:cubicBezTo>
                  <a:cubicBezTo>
                    <a:pt x="23644" y="55671"/>
                    <a:pt x="24415" y="53638"/>
                    <a:pt x="25113" y="51581"/>
                  </a:cubicBezTo>
                  <a:cubicBezTo>
                    <a:pt x="26509" y="47529"/>
                    <a:pt x="27636" y="43402"/>
                    <a:pt x="28505" y="39215"/>
                  </a:cubicBezTo>
                  <a:cubicBezTo>
                    <a:pt x="30231" y="30950"/>
                    <a:pt x="30966" y="22514"/>
                    <a:pt x="30697" y="14078"/>
                  </a:cubicBezTo>
                  <a:cubicBezTo>
                    <a:pt x="30550" y="9401"/>
                    <a:pt x="30195" y="4601"/>
                    <a:pt x="29240" y="22"/>
                  </a:cubicBezTo>
                  <a:cubicBezTo>
                    <a:pt x="29236" y="8"/>
                    <a:pt x="29209" y="1"/>
                    <a:pt x="29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4271900" y="2848450"/>
              <a:ext cx="726400" cy="1548525"/>
            </a:xfrm>
            <a:custGeom>
              <a:avLst/>
              <a:gdLst/>
              <a:ahLst/>
              <a:cxnLst/>
              <a:rect l="l" t="t" r="r" b="b"/>
              <a:pathLst>
                <a:path w="29056" h="61941" extrusionOk="0">
                  <a:moveTo>
                    <a:pt x="27549" y="1"/>
                  </a:moveTo>
                  <a:cubicBezTo>
                    <a:pt x="23986" y="993"/>
                    <a:pt x="20227" y="1715"/>
                    <a:pt x="16579" y="2290"/>
                  </a:cubicBezTo>
                  <a:cubicBezTo>
                    <a:pt x="14794" y="2578"/>
                    <a:pt x="13003" y="2761"/>
                    <a:pt x="11214" y="2761"/>
                  </a:cubicBezTo>
                  <a:cubicBezTo>
                    <a:pt x="9651" y="2761"/>
                    <a:pt x="8091" y="2621"/>
                    <a:pt x="6538" y="2290"/>
                  </a:cubicBezTo>
                  <a:lnTo>
                    <a:pt x="6538" y="2290"/>
                  </a:lnTo>
                  <a:cubicBezTo>
                    <a:pt x="6845" y="6992"/>
                    <a:pt x="7077" y="11682"/>
                    <a:pt x="7322" y="16371"/>
                  </a:cubicBezTo>
                  <a:cubicBezTo>
                    <a:pt x="7542" y="20926"/>
                    <a:pt x="7861" y="25505"/>
                    <a:pt x="7800" y="30060"/>
                  </a:cubicBezTo>
                  <a:cubicBezTo>
                    <a:pt x="7702" y="37394"/>
                    <a:pt x="5963" y="45230"/>
                    <a:pt x="0" y="50017"/>
                  </a:cubicBezTo>
                  <a:cubicBezTo>
                    <a:pt x="583" y="51428"/>
                    <a:pt x="1635" y="53360"/>
                    <a:pt x="3200" y="53360"/>
                  </a:cubicBezTo>
                  <a:cubicBezTo>
                    <a:pt x="3509" y="53360"/>
                    <a:pt x="3838" y="53285"/>
                    <a:pt x="4188" y="53115"/>
                  </a:cubicBezTo>
                  <a:cubicBezTo>
                    <a:pt x="5828" y="52295"/>
                    <a:pt x="7347" y="50801"/>
                    <a:pt x="8620" y="49491"/>
                  </a:cubicBezTo>
                  <a:cubicBezTo>
                    <a:pt x="14240" y="43748"/>
                    <a:pt x="17166" y="35765"/>
                    <a:pt x="18623" y="28003"/>
                  </a:cubicBezTo>
                  <a:cubicBezTo>
                    <a:pt x="19480" y="23411"/>
                    <a:pt x="19921" y="18746"/>
                    <a:pt x="20362" y="14094"/>
                  </a:cubicBezTo>
                  <a:cubicBezTo>
                    <a:pt x="20393" y="13794"/>
                    <a:pt x="20640" y="13644"/>
                    <a:pt x="20875" y="13644"/>
                  </a:cubicBezTo>
                  <a:cubicBezTo>
                    <a:pt x="21109" y="13644"/>
                    <a:pt x="21329" y="13794"/>
                    <a:pt x="21305" y="14094"/>
                  </a:cubicBezTo>
                  <a:cubicBezTo>
                    <a:pt x="20533" y="22236"/>
                    <a:pt x="19713" y="30623"/>
                    <a:pt x="16725" y="38275"/>
                  </a:cubicBezTo>
                  <a:cubicBezTo>
                    <a:pt x="17007" y="42524"/>
                    <a:pt x="16542" y="46969"/>
                    <a:pt x="15942" y="51156"/>
                  </a:cubicBezTo>
                  <a:cubicBezTo>
                    <a:pt x="15636" y="53397"/>
                    <a:pt x="15232" y="55625"/>
                    <a:pt x="14742" y="57829"/>
                  </a:cubicBezTo>
                  <a:cubicBezTo>
                    <a:pt x="14424" y="59249"/>
                    <a:pt x="13860" y="60474"/>
                    <a:pt x="15379" y="61416"/>
                  </a:cubicBezTo>
                  <a:cubicBezTo>
                    <a:pt x="15962" y="61783"/>
                    <a:pt x="16460" y="61941"/>
                    <a:pt x="16893" y="61941"/>
                  </a:cubicBezTo>
                  <a:cubicBezTo>
                    <a:pt x="18224" y="61941"/>
                    <a:pt x="18938" y="60449"/>
                    <a:pt x="19603" y="58943"/>
                  </a:cubicBezTo>
                  <a:cubicBezTo>
                    <a:pt x="20154" y="57706"/>
                    <a:pt x="20705" y="56470"/>
                    <a:pt x="21207" y="55209"/>
                  </a:cubicBezTo>
                  <a:cubicBezTo>
                    <a:pt x="22076" y="53029"/>
                    <a:pt x="22872" y="50838"/>
                    <a:pt x="23582" y="48609"/>
                  </a:cubicBezTo>
                  <a:cubicBezTo>
                    <a:pt x="26153" y="40651"/>
                    <a:pt x="27782" y="32435"/>
                    <a:pt x="28431" y="24097"/>
                  </a:cubicBezTo>
                  <a:cubicBezTo>
                    <a:pt x="29055" y="15979"/>
                    <a:pt x="28480" y="8045"/>
                    <a:pt x="27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4367400" y="3945450"/>
              <a:ext cx="153675" cy="136300"/>
            </a:xfrm>
            <a:custGeom>
              <a:avLst/>
              <a:gdLst/>
              <a:ahLst/>
              <a:cxnLst/>
              <a:rect l="l" t="t" r="r" b="b"/>
              <a:pathLst>
                <a:path w="6147" h="5452" extrusionOk="0">
                  <a:moveTo>
                    <a:pt x="335" y="1"/>
                  </a:moveTo>
                  <a:cubicBezTo>
                    <a:pt x="199" y="1"/>
                    <a:pt x="56" y="93"/>
                    <a:pt x="49" y="272"/>
                  </a:cubicBezTo>
                  <a:cubicBezTo>
                    <a:pt x="0" y="3578"/>
                    <a:pt x="2731" y="5378"/>
                    <a:pt x="5767" y="5452"/>
                  </a:cubicBezTo>
                  <a:cubicBezTo>
                    <a:pt x="5771" y="5452"/>
                    <a:pt x="5775" y="5452"/>
                    <a:pt x="5779" y="5452"/>
                  </a:cubicBezTo>
                  <a:cubicBezTo>
                    <a:pt x="6146" y="5452"/>
                    <a:pt x="6118" y="4876"/>
                    <a:pt x="5743" y="4864"/>
                  </a:cubicBezTo>
                  <a:cubicBezTo>
                    <a:pt x="2988" y="4803"/>
                    <a:pt x="625" y="3199"/>
                    <a:pt x="576" y="236"/>
                  </a:cubicBezTo>
                  <a:cubicBezTo>
                    <a:pt x="576" y="78"/>
                    <a:pt x="459" y="1"/>
                    <a:pt x="3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4318300" y="3997725"/>
              <a:ext cx="155875" cy="127525"/>
            </a:xfrm>
            <a:custGeom>
              <a:avLst/>
              <a:gdLst/>
              <a:ahLst/>
              <a:cxnLst/>
              <a:rect l="l" t="t" r="r" b="b"/>
              <a:pathLst>
                <a:path w="6235" h="5101" extrusionOk="0">
                  <a:moveTo>
                    <a:pt x="1207" y="0"/>
                  </a:moveTo>
                  <a:cubicBezTo>
                    <a:pt x="1066" y="0"/>
                    <a:pt x="910" y="134"/>
                    <a:pt x="948" y="324"/>
                  </a:cubicBezTo>
                  <a:cubicBezTo>
                    <a:pt x="948" y="361"/>
                    <a:pt x="960" y="410"/>
                    <a:pt x="973" y="447"/>
                  </a:cubicBezTo>
                  <a:cubicBezTo>
                    <a:pt x="960" y="459"/>
                    <a:pt x="948" y="483"/>
                    <a:pt x="936" y="496"/>
                  </a:cubicBezTo>
                  <a:cubicBezTo>
                    <a:pt x="0" y="2656"/>
                    <a:pt x="2844" y="5101"/>
                    <a:pt x="5015" y="5101"/>
                  </a:cubicBezTo>
                  <a:cubicBezTo>
                    <a:pt x="5231" y="5101"/>
                    <a:pt x="5440" y="5077"/>
                    <a:pt x="5637" y="5026"/>
                  </a:cubicBezTo>
                  <a:cubicBezTo>
                    <a:pt x="5748" y="4989"/>
                    <a:pt x="5846" y="4879"/>
                    <a:pt x="5858" y="4756"/>
                  </a:cubicBezTo>
                  <a:lnTo>
                    <a:pt x="5870" y="4756"/>
                  </a:lnTo>
                  <a:cubicBezTo>
                    <a:pt x="5881" y="4758"/>
                    <a:pt x="5892" y="4758"/>
                    <a:pt x="5903" y="4758"/>
                  </a:cubicBezTo>
                  <a:cubicBezTo>
                    <a:pt x="6235" y="4758"/>
                    <a:pt x="6190" y="4217"/>
                    <a:pt x="5846" y="4193"/>
                  </a:cubicBezTo>
                  <a:cubicBezTo>
                    <a:pt x="4768" y="4107"/>
                    <a:pt x="3421" y="3777"/>
                    <a:pt x="2687" y="2932"/>
                  </a:cubicBezTo>
                  <a:cubicBezTo>
                    <a:pt x="2050" y="2222"/>
                    <a:pt x="1634" y="1083"/>
                    <a:pt x="1401" y="165"/>
                  </a:cubicBezTo>
                  <a:cubicBezTo>
                    <a:pt x="1373" y="49"/>
                    <a:pt x="1293" y="0"/>
                    <a:pt x="120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4646975" y="4138425"/>
              <a:ext cx="186950" cy="72500"/>
            </a:xfrm>
            <a:custGeom>
              <a:avLst/>
              <a:gdLst/>
              <a:ahLst/>
              <a:cxnLst/>
              <a:rect l="l" t="t" r="r" b="b"/>
              <a:pathLst>
                <a:path w="7478" h="2900" extrusionOk="0">
                  <a:moveTo>
                    <a:pt x="401" y="1"/>
                  </a:moveTo>
                  <a:cubicBezTo>
                    <a:pt x="202" y="1"/>
                    <a:pt x="1" y="229"/>
                    <a:pt x="131" y="463"/>
                  </a:cubicBezTo>
                  <a:cubicBezTo>
                    <a:pt x="816" y="1663"/>
                    <a:pt x="1967" y="2336"/>
                    <a:pt x="3302" y="2630"/>
                  </a:cubicBezTo>
                  <a:cubicBezTo>
                    <a:pt x="3876" y="2753"/>
                    <a:pt x="4692" y="2899"/>
                    <a:pt x="5475" y="2899"/>
                  </a:cubicBezTo>
                  <a:cubicBezTo>
                    <a:pt x="6177" y="2899"/>
                    <a:pt x="6854" y="2781"/>
                    <a:pt x="7306" y="2422"/>
                  </a:cubicBezTo>
                  <a:cubicBezTo>
                    <a:pt x="7440" y="2324"/>
                    <a:pt x="7477" y="2140"/>
                    <a:pt x="7391" y="2006"/>
                  </a:cubicBezTo>
                  <a:lnTo>
                    <a:pt x="7367" y="1944"/>
                  </a:lnTo>
                  <a:cubicBezTo>
                    <a:pt x="7320" y="1874"/>
                    <a:pt x="7242" y="1838"/>
                    <a:pt x="7160" y="1838"/>
                  </a:cubicBezTo>
                  <a:cubicBezTo>
                    <a:pt x="7115" y="1838"/>
                    <a:pt x="7068" y="1849"/>
                    <a:pt x="7024" y="1871"/>
                  </a:cubicBezTo>
                  <a:cubicBezTo>
                    <a:pt x="6568" y="2150"/>
                    <a:pt x="5943" y="2245"/>
                    <a:pt x="5309" y="2245"/>
                  </a:cubicBezTo>
                  <a:cubicBezTo>
                    <a:pt x="4717" y="2245"/>
                    <a:pt x="4118" y="2162"/>
                    <a:pt x="3645" y="2067"/>
                  </a:cubicBezTo>
                  <a:cubicBezTo>
                    <a:pt x="2384" y="1810"/>
                    <a:pt x="1294" y="1283"/>
                    <a:pt x="620" y="132"/>
                  </a:cubicBezTo>
                  <a:cubicBezTo>
                    <a:pt x="563" y="40"/>
                    <a:pt x="482" y="1"/>
                    <a:pt x="40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4641650" y="4189325"/>
              <a:ext cx="177275" cy="75850"/>
            </a:xfrm>
            <a:custGeom>
              <a:avLst/>
              <a:gdLst/>
              <a:ahLst/>
              <a:cxnLst/>
              <a:rect l="l" t="t" r="r" b="b"/>
              <a:pathLst>
                <a:path w="7091" h="3034" extrusionOk="0">
                  <a:moveTo>
                    <a:pt x="369" y="1"/>
                  </a:moveTo>
                  <a:cubicBezTo>
                    <a:pt x="268" y="1"/>
                    <a:pt x="170" y="67"/>
                    <a:pt x="148" y="178"/>
                  </a:cubicBezTo>
                  <a:cubicBezTo>
                    <a:pt x="50" y="251"/>
                    <a:pt x="1" y="386"/>
                    <a:pt x="50" y="496"/>
                  </a:cubicBezTo>
                  <a:cubicBezTo>
                    <a:pt x="640" y="2342"/>
                    <a:pt x="2245" y="3033"/>
                    <a:pt x="3943" y="3033"/>
                  </a:cubicBezTo>
                  <a:cubicBezTo>
                    <a:pt x="4712" y="3033"/>
                    <a:pt x="5500" y="2892"/>
                    <a:pt x="6221" y="2651"/>
                  </a:cubicBezTo>
                  <a:cubicBezTo>
                    <a:pt x="6405" y="2590"/>
                    <a:pt x="6527" y="2418"/>
                    <a:pt x="6515" y="2223"/>
                  </a:cubicBezTo>
                  <a:cubicBezTo>
                    <a:pt x="6662" y="2149"/>
                    <a:pt x="6821" y="2063"/>
                    <a:pt x="6955" y="1965"/>
                  </a:cubicBezTo>
                  <a:cubicBezTo>
                    <a:pt x="7041" y="1916"/>
                    <a:pt x="7090" y="1819"/>
                    <a:pt x="7078" y="1721"/>
                  </a:cubicBezTo>
                  <a:cubicBezTo>
                    <a:pt x="7060" y="1510"/>
                    <a:pt x="6918" y="1441"/>
                    <a:pt x="6734" y="1441"/>
                  </a:cubicBezTo>
                  <a:cubicBezTo>
                    <a:pt x="6425" y="1441"/>
                    <a:pt x="5998" y="1633"/>
                    <a:pt x="5829" y="1672"/>
                  </a:cubicBezTo>
                  <a:cubicBezTo>
                    <a:pt x="5101" y="1822"/>
                    <a:pt x="4353" y="1897"/>
                    <a:pt x="3604" y="1897"/>
                  </a:cubicBezTo>
                  <a:cubicBezTo>
                    <a:pt x="3497" y="1897"/>
                    <a:pt x="3389" y="1895"/>
                    <a:pt x="3282" y="1892"/>
                  </a:cubicBezTo>
                  <a:cubicBezTo>
                    <a:pt x="1948" y="1855"/>
                    <a:pt x="1274" y="1108"/>
                    <a:pt x="552" y="92"/>
                  </a:cubicBezTo>
                  <a:cubicBezTo>
                    <a:pt x="503" y="29"/>
                    <a:pt x="436" y="1"/>
                    <a:pt x="36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4457075" y="3246000"/>
              <a:ext cx="315925" cy="239975"/>
            </a:xfrm>
            <a:custGeom>
              <a:avLst/>
              <a:gdLst/>
              <a:ahLst/>
              <a:cxnLst/>
              <a:rect l="l" t="t" r="r" b="b"/>
              <a:pathLst>
                <a:path w="12637" h="9599" extrusionOk="0">
                  <a:moveTo>
                    <a:pt x="9722" y="0"/>
                  </a:moveTo>
                  <a:cubicBezTo>
                    <a:pt x="8157" y="0"/>
                    <a:pt x="6528" y="349"/>
                    <a:pt x="5070" y="677"/>
                  </a:cubicBezTo>
                  <a:cubicBezTo>
                    <a:pt x="3466" y="1044"/>
                    <a:pt x="1458" y="1351"/>
                    <a:pt x="1" y="2293"/>
                  </a:cubicBezTo>
                  <a:cubicBezTo>
                    <a:pt x="123" y="4620"/>
                    <a:pt x="258" y="6970"/>
                    <a:pt x="331" y="9309"/>
                  </a:cubicBezTo>
                  <a:lnTo>
                    <a:pt x="454" y="9334"/>
                  </a:lnTo>
                  <a:cubicBezTo>
                    <a:pt x="1313" y="9522"/>
                    <a:pt x="2187" y="9599"/>
                    <a:pt x="3064" y="9599"/>
                  </a:cubicBezTo>
                  <a:cubicBezTo>
                    <a:pt x="4237" y="9599"/>
                    <a:pt x="5414" y="9462"/>
                    <a:pt x="6564" y="9272"/>
                  </a:cubicBezTo>
                  <a:cubicBezTo>
                    <a:pt x="8253" y="9003"/>
                    <a:pt x="10457" y="8856"/>
                    <a:pt x="11841" y="7791"/>
                  </a:cubicBezTo>
                  <a:cubicBezTo>
                    <a:pt x="11865" y="7766"/>
                    <a:pt x="11890" y="7742"/>
                    <a:pt x="11914" y="7730"/>
                  </a:cubicBezTo>
                  <a:cubicBezTo>
                    <a:pt x="12208" y="5648"/>
                    <a:pt x="12441" y="3554"/>
                    <a:pt x="12637" y="1461"/>
                  </a:cubicBezTo>
                  <a:cubicBezTo>
                    <a:pt x="12441" y="812"/>
                    <a:pt x="12061" y="285"/>
                    <a:pt x="11302" y="138"/>
                  </a:cubicBezTo>
                  <a:cubicBezTo>
                    <a:pt x="10789" y="41"/>
                    <a:pt x="10259" y="0"/>
                    <a:pt x="9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4690025" y="3277925"/>
              <a:ext cx="299075" cy="628125"/>
            </a:xfrm>
            <a:custGeom>
              <a:avLst/>
              <a:gdLst/>
              <a:ahLst/>
              <a:cxnLst/>
              <a:rect l="l" t="t" r="r" b="b"/>
              <a:pathLst>
                <a:path w="11963" h="25125" extrusionOk="0">
                  <a:moveTo>
                    <a:pt x="11963" y="0"/>
                  </a:moveTo>
                  <a:lnTo>
                    <a:pt x="11963" y="0"/>
                  </a:lnTo>
                  <a:cubicBezTo>
                    <a:pt x="10383" y="465"/>
                    <a:pt x="8816" y="894"/>
                    <a:pt x="7163" y="1053"/>
                  </a:cubicBezTo>
                  <a:cubicBezTo>
                    <a:pt x="6915" y="1076"/>
                    <a:pt x="6659" y="1084"/>
                    <a:pt x="6397" y="1084"/>
                  </a:cubicBezTo>
                  <a:cubicBezTo>
                    <a:pt x="5767" y="1084"/>
                    <a:pt x="5107" y="1037"/>
                    <a:pt x="4460" y="1037"/>
                  </a:cubicBezTo>
                  <a:cubicBezTo>
                    <a:pt x="4365" y="1037"/>
                    <a:pt x="4270" y="1038"/>
                    <a:pt x="4176" y="1041"/>
                  </a:cubicBezTo>
                  <a:cubicBezTo>
                    <a:pt x="3465" y="7861"/>
                    <a:pt x="2486" y="14717"/>
                    <a:pt x="0" y="21072"/>
                  </a:cubicBezTo>
                  <a:cubicBezTo>
                    <a:pt x="86" y="22419"/>
                    <a:pt x="111" y="23765"/>
                    <a:pt x="62" y="25125"/>
                  </a:cubicBezTo>
                  <a:cubicBezTo>
                    <a:pt x="343" y="24647"/>
                    <a:pt x="625" y="24170"/>
                    <a:pt x="894" y="23692"/>
                  </a:cubicBezTo>
                  <a:cubicBezTo>
                    <a:pt x="2731" y="20386"/>
                    <a:pt x="4237" y="16921"/>
                    <a:pt x="5596" y="13407"/>
                  </a:cubicBezTo>
                  <a:cubicBezTo>
                    <a:pt x="6257" y="11717"/>
                    <a:pt x="6747" y="9930"/>
                    <a:pt x="7506" y="8301"/>
                  </a:cubicBezTo>
                  <a:cubicBezTo>
                    <a:pt x="8339" y="6526"/>
                    <a:pt x="10163" y="5755"/>
                    <a:pt x="11828" y="4898"/>
                  </a:cubicBezTo>
                  <a:cubicBezTo>
                    <a:pt x="11914" y="3257"/>
                    <a:pt x="11963" y="1628"/>
                    <a:pt x="1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4307100" y="2724400"/>
              <a:ext cx="803525" cy="675500"/>
            </a:xfrm>
            <a:custGeom>
              <a:avLst/>
              <a:gdLst/>
              <a:ahLst/>
              <a:cxnLst/>
              <a:rect l="l" t="t" r="r" b="b"/>
              <a:pathLst>
                <a:path w="32141" h="27020" extrusionOk="0">
                  <a:moveTo>
                    <a:pt x="19748" y="1"/>
                  </a:moveTo>
                  <a:cubicBezTo>
                    <a:pt x="18650" y="1"/>
                    <a:pt x="17524" y="253"/>
                    <a:pt x="16395" y="469"/>
                  </a:cubicBezTo>
                  <a:cubicBezTo>
                    <a:pt x="16380" y="466"/>
                    <a:pt x="16364" y="465"/>
                    <a:pt x="16349" y="465"/>
                  </a:cubicBezTo>
                  <a:cubicBezTo>
                    <a:pt x="16303" y="465"/>
                    <a:pt x="16257" y="478"/>
                    <a:pt x="16211" y="506"/>
                  </a:cubicBezTo>
                  <a:lnTo>
                    <a:pt x="15930" y="555"/>
                  </a:lnTo>
                  <a:cubicBezTo>
                    <a:pt x="14717" y="775"/>
                    <a:pt x="13493" y="935"/>
                    <a:pt x="12281" y="1130"/>
                  </a:cubicBezTo>
                  <a:cubicBezTo>
                    <a:pt x="11191" y="1314"/>
                    <a:pt x="10065" y="1473"/>
                    <a:pt x="9012" y="1853"/>
                  </a:cubicBezTo>
                  <a:cubicBezTo>
                    <a:pt x="7898" y="2257"/>
                    <a:pt x="6918" y="3016"/>
                    <a:pt x="6122" y="3885"/>
                  </a:cubicBezTo>
                  <a:cubicBezTo>
                    <a:pt x="5608" y="4424"/>
                    <a:pt x="5118" y="4963"/>
                    <a:pt x="4616" y="5514"/>
                  </a:cubicBezTo>
                  <a:cubicBezTo>
                    <a:pt x="4065" y="6126"/>
                    <a:pt x="3490" y="6775"/>
                    <a:pt x="3122" y="7534"/>
                  </a:cubicBezTo>
                  <a:cubicBezTo>
                    <a:pt x="2694" y="8440"/>
                    <a:pt x="2743" y="9407"/>
                    <a:pt x="2645" y="10387"/>
                  </a:cubicBezTo>
                  <a:cubicBezTo>
                    <a:pt x="2363" y="12860"/>
                    <a:pt x="2082" y="15346"/>
                    <a:pt x="1800" y="17819"/>
                  </a:cubicBezTo>
                  <a:cubicBezTo>
                    <a:pt x="1776" y="17929"/>
                    <a:pt x="1763" y="18052"/>
                    <a:pt x="1751" y="18162"/>
                  </a:cubicBezTo>
                  <a:cubicBezTo>
                    <a:pt x="0" y="18333"/>
                    <a:pt x="441" y="22092"/>
                    <a:pt x="955" y="23121"/>
                  </a:cubicBezTo>
                  <a:cubicBezTo>
                    <a:pt x="2106" y="25471"/>
                    <a:pt x="5877" y="26402"/>
                    <a:pt x="8216" y="26781"/>
                  </a:cubicBezTo>
                  <a:cubicBezTo>
                    <a:pt x="9262" y="26940"/>
                    <a:pt x="10314" y="27019"/>
                    <a:pt x="11365" y="27019"/>
                  </a:cubicBezTo>
                  <a:cubicBezTo>
                    <a:pt x="13314" y="27019"/>
                    <a:pt x="15256" y="26747"/>
                    <a:pt x="17142" y="26206"/>
                  </a:cubicBezTo>
                  <a:cubicBezTo>
                    <a:pt x="18036" y="25937"/>
                    <a:pt x="19346" y="25533"/>
                    <a:pt x="19823" y="24602"/>
                  </a:cubicBezTo>
                  <a:cubicBezTo>
                    <a:pt x="19872" y="24639"/>
                    <a:pt x="19921" y="24676"/>
                    <a:pt x="19982" y="24688"/>
                  </a:cubicBezTo>
                  <a:cubicBezTo>
                    <a:pt x="21115" y="24990"/>
                    <a:pt x="22298" y="25144"/>
                    <a:pt x="23481" y="25144"/>
                  </a:cubicBezTo>
                  <a:cubicBezTo>
                    <a:pt x="26032" y="25144"/>
                    <a:pt x="28589" y="24429"/>
                    <a:pt x="30671" y="22949"/>
                  </a:cubicBezTo>
                  <a:cubicBezTo>
                    <a:pt x="31933" y="22055"/>
                    <a:pt x="32141" y="21100"/>
                    <a:pt x="31786" y="19643"/>
                  </a:cubicBezTo>
                  <a:cubicBezTo>
                    <a:pt x="31651" y="19043"/>
                    <a:pt x="31418" y="17170"/>
                    <a:pt x="30573" y="16999"/>
                  </a:cubicBezTo>
                  <a:cubicBezTo>
                    <a:pt x="30512" y="16558"/>
                    <a:pt x="30414" y="16117"/>
                    <a:pt x="30304" y="15688"/>
                  </a:cubicBezTo>
                  <a:cubicBezTo>
                    <a:pt x="29961" y="14293"/>
                    <a:pt x="29594" y="12897"/>
                    <a:pt x="29251" y="11513"/>
                  </a:cubicBezTo>
                  <a:cubicBezTo>
                    <a:pt x="28945" y="10289"/>
                    <a:pt x="28663" y="9065"/>
                    <a:pt x="28382" y="7840"/>
                  </a:cubicBezTo>
                  <a:cubicBezTo>
                    <a:pt x="28149" y="6824"/>
                    <a:pt x="28051" y="5575"/>
                    <a:pt x="27525" y="4657"/>
                  </a:cubicBezTo>
                  <a:cubicBezTo>
                    <a:pt x="26986" y="3714"/>
                    <a:pt x="25847" y="3126"/>
                    <a:pt x="25002" y="2514"/>
                  </a:cubicBezTo>
                  <a:cubicBezTo>
                    <a:pt x="24182" y="1926"/>
                    <a:pt x="23374" y="1290"/>
                    <a:pt x="22517" y="751"/>
                  </a:cubicBezTo>
                  <a:cubicBezTo>
                    <a:pt x="21626" y="189"/>
                    <a:pt x="20698" y="1"/>
                    <a:pt x="19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4725525" y="2738825"/>
              <a:ext cx="331225" cy="504175"/>
            </a:xfrm>
            <a:custGeom>
              <a:avLst/>
              <a:gdLst/>
              <a:ahLst/>
              <a:cxnLst/>
              <a:rect l="l" t="t" r="r" b="b"/>
              <a:pathLst>
                <a:path w="13249" h="20167" extrusionOk="0">
                  <a:moveTo>
                    <a:pt x="2901" y="1"/>
                  </a:moveTo>
                  <a:cubicBezTo>
                    <a:pt x="1960" y="1"/>
                    <a:pt x="965" y="191"/>
                    <a:pt x="1" y="419"/>
                  </a:cubicBezTo>
                  <a:cubicBezTo>
                    <a:pt x="539" y="1472"/>
                    <a:pt x="993" y="2586"/>
                    <a:pt x="1507" y="3651"/>
                  </a:cubicBezTo>
                  <a:cubicBezTo>
                    <a:pt x="1862" y="4398"/>
                    <a:pt x="2192" y="5169"/>
                    <a:pt x="2633" y="5855"/>
                  </a:cubicBezTo>
                  <a:cubicBezTo>
                    <a:pt x="2976" y="6369"/>
                    <a:pt x="3429" y="6810"/>
                    <a:pt x="3735" y="7324"/>
                  </a:cubicBezTo>
                  <a:cubicBezTo>
                    <a:pt x="4531" y="8647"/>
                    <a:pt x="4127" y="10177"/>
                    <a:pt x="2964" y="11095"/>
                  </a:cubicBezTo>
                  <a:cubicBezTo>
                    <a:pt x="3270" y="11757"/>
                    <a:pt x="3490" y="12455"/>
                    <a:pt x="3625" y="13177"/>
                  </a:cubicBezTo>
                  <a:cubicBezTo>
                    <a:pt x="4249" y="12442"/>
                    <a:pt x="5082" y="11855"/>
                    <a:pt x="5694" y="11095"/>
                  </a:cubicBezTo>
                  <a:cubicBezTo>
                    <a:pt x="5769" y="11004"/>
                    <a:pt x="5863" y="10966"/>
                    <a:pt x="5957" y="10966"/>
                  </a:cubicBezTo>
                  <a:cubicBezTo>
                    <a:pt x="6215" y="10966"/>
                    <a:pt x="6471" y="11258"/>
                    <a:pt x="6319" y="11536"/>
                  </a:cubicBezTo>
                  <a:cubicBezTo>
                    <a:pt x="5902" y="12320"/>
                    <a:pt x="5204" y="12785"/>
                    <a:pt x="4592" y="13397"/>
                  </a:cubicBezTo>
                  <a:cubicBezTo>
                    <a:pt x="3552" y="14426"/>
                    <a:pt x="3490" y="15711"/>
                    <a:pt x="3392" y="17083"/>
                  </a:cubicBezTo>
                  <a:cubicBezTo>
                    <a:pt x="3343" y="17854"/>
                    <a:pt x="3392" y="19005"/>
                    <a:pt x="3196" y="19997"/>
                  </a:cubicBezTo>
                  <a:cubicBezTo>
                    <a:pt x="4116" y="20104"/>
                    <a:pt x="5050" y="20167"/>
                    <a:pt x="5984" y="20167"/>
                  </a:cubicBezTo>
                  <a:cubicBezTo>
                    <a:pt x="7289" y="20167"/>
                    <a:pt x="8594" y="20045"/>
                    <a:pt x="9857" y="19752"/>
                  </a:cubicBezTo>
                  <a:cubicBezTo>
                    <a:pt x="10824" y="19519"/>
                    <a:pt x="11828" y="19164"/>
                    <a:pt x="12465" y="18356"/>
                  </a:cubicBezTo>
                  <a:cubicBezTo>
                    <a:pt x="13249" y="17352"/>
                    <a:pt x="12930" y="16250"/>
                    <a:pt x="12686" y="15124"/>
                  </a:cubicBezTo>
                  <a:cubicBezTo>
                    <a:pt x="12257" y="13091"/>
                    <a:pt x="11853" y="11071"/>
                    <a:pt x="11388" y="9038"/>
                  </a:cubicBezTo>
                  <a:cubicBezTo>
                    <a:pt x="10971" y="7214"/>
                    <a:pt x="10873" y="4692"/>
                    <a:pt x="9294" y="3480"/>
                  </a:cubicBezTo>
                  <a:cubicBezTo>
                    <a:pt x="8461" y="2843"/>
                    <a:pt x="7617" y="2255"/>
                    <a:pt x="6759" y="1643"/>
                  </a:cubicBezTo>
                  <a:cubicBezTo>
                    <a:pt x="5915" y="1019"/>
                    <a:pt x="5058" y="296"/>
                    <a:pt x="3992" y="100"/>
                  </a:cubicBezTo>
                  <a:cubicBezTo>
                    <a:pt x="3641" y="31"/>
                    <a:pt x="3275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4805425" y="3045275"/>
              <a:ext cx="192550" cy="197425"/>
            </a:xfrm>
            <a:custGeom>
              <a:avLst/>
              <a:gdLst/>
              <a:ahLst/>
              <a:cxnLst/>
              <a:rect l="l" t="t" r="r" b="b"/>
              <a:pathLst>
                <a:path w="7702" h="7897" extrusionOk="0">
                  <a:moveTo>
                    <a:pt x="2584" y="1"/>
                  </a:moveTo>
                  <a:cubicBezTo>
                    <a:pt x="2217" y="405"/>
                    <a:pt x="1788" y="735"/>
                    <a:pt x="1384" y="1139"/>
                  </a:cubicBezTo>
                  <a:cubicBezTo>
                    <a:pt x="343" y="2168"/>
                    <a:pt x="294" y="3441"/>
                    <a:pt x="196" y="4825"/>
                  </a:cubicBezTo>
                  <a:cubicBezTo>
                    <a:pt x="147" y="5596"/>
                    <a:pt x="196" y="6735"/>
                    <a:pt x="0" y="7727"/>
                  </a:cubicBezTo>
                  <a:cubicBezTo>
                    <a:pt x="920" y="7834"/>
                    <a:pt x="1854" y="7896"/>
                    <a:pt x="2788" y="7896"/>
                  </a:cubicBezTo>
                  <a:cubicBezTo>
                    <a:pt x="4093" y="7896"/>
                    <a:pt x="5398" y="7774"/>
                    <a:pt x="6661" y="7482"/>
                  </a:cubicBezTo>
                  <a:cubicBezTo>
                    <a:pt x="7016" y="7396"/>
                    <a:pt x="7359" y="7298"/>
                    <a:pt x="7702" y="7163"/>
                  </a:cubicBezTo>
                  <a:cubicBezTo>
                    <a:pt x="4139" y="6869"/>
                    <a:pt x="2902" y="3086"/>
                    <a:pt x="2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4689100" y="2751725"/>
              <a:ext cx="155825" cy="247675"/>
            </a:xfrm>
            <a:custGeom>
              <a:avLst/>
              <a:gdLst/>
              <a:ahLst/>
              <a:cxnLst/>
              <a:rect l="l" t="t" r="r" b="b"/>
              <a:pathLst>
                <a:path w="6233" h="9907" extrusionOk="0">
                  <a:moveTo>
                    <a:pt x="956" y="1"/>
                  </a:moveTo>
                  <a:cubicBezTo>
                    <a:pt x="637" y="74"/>
                    <a:pt x="307" y="160"/>
                    <a:pt x="1" y="221"/>
                  </a:cubicBezTo>
                  <a:cubicBezTo>
                    <a:pt x="13" y="246"/>
                    <a:pt x="25" y="270"/>
                    <a:pt x="25" y="295"/>
                  </a:cubicBezTo>
                  <a:cubicBezTo>
                    <a:pt x="711" y="2854"/>
                    <a:pt x="1519" y="5327"/>
                    <a:pt x="2817" y="7653"/>
                  </a:cubicBezTo>
                  <a:cubicBezTo>
                    <a:pt x="3245" y="8400"/>
                    <a:pt x="3698" y="9147"/>
                    <a:pt x="4090" y="9906"/>
                  </a:cubicBezTo>
                  <a:cubicBezTo>
                    <a:pt x="6233" y="8253"/>
                    <a:pt x="3919" y="6221"/>
                    <a:pt x="3049" y="4555"/>
                  </a:cubicBezTo>
                  <a:cubicBezTo>
                    <a:pt x="2290" y="3098"/>
                    <a:pt x="1507" y="1568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4386075" y="2814175"/>
              <a:ext cx="103175" cy="217375"/>
            </a:xfrm>
            <a:custGeom>
              <a:avLst/>
              <a:gdLst/>
              <a:ahLst/>
              <a:cxnLst/>
              <a:rect l="l" t="t" r="r" b="b"/>
              <a:pathLst>
                <a:path w="4127" h="8695" extrusionOk="0">
                  <a:moveTo>
                    <a:pt x="4126" y="0"/>
                  </a:moveTo>
                  <a:cubicBezTo>
                    <a:pt x="3282" y="735"/>
                    <a:pt x="2633" y="1690"/>
                    <a:pt x="1922" y="2559"/>
                  </a:cubicBezTo>
                  <a:cubicBezTo>
                    <a:pt x="1494" y="3086"/>
                    <a:pt x="918" y="3551"/>
                    <a:pt x="612" y="4163"/>
                  </a:cubicBezTo>
                  <a:cubicBezTo>
                    <a:pt x="184" y="5020"/>
                    <a:pt x="233" y="6282"/>
                    <a:pt x="123" y="7224"/>
                  </a:cubicBezTo>
                  <a:cubicBezTo>
                    <a:pt x="86" y="7567"/>
                    <a:pt x="37" y="7922"/>
                    <a:pt x="0" y="8290"/>
                  </a:cubicBezTo>
                  <a:cubicBezTo>
                    <a:pt x="505" y="8495"/>
                    <a:pt x="1128" y="8695"/>
                    <a:pt x="1691" y="8695"/>
                  </a:cubicBezTo>
                  <a:cubicBezTo>
                    <a:pt x="2302" y="8695"/>
                    <a:pt x="2843" y="8459"/>
                    <a:pt x="3086" y="7739"/>
                  </a:cubicBezTo>
                  <a:cubicBezTo>
                    <a:pt x="3355" y="6918"/>
                    <a:pt x="3318" y="5865"/>
                    <a:pt x="3392" y="5008"/>
                  </a:cubicBezTo>
                  <a:cubicBezTo>
                    <a:pt x="3539" y="3306"/>
                    <a:pt x="3722" y="1653"/>
                    <a:pt x="4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4383000" y="2797650"/>
              <a:ext cx="128600" cy="260675"/>
            </a:xfrm>
            <a:custGeom>
              <a:avLst/>
              <a:gdLst/>
              <a:ahLst/>
              <a:cxnLst/>
              <a:rect l="l" t="t" r="r" b="b"/>
              <a:pathLst>
                <a:path w="5144" h="10427" extrusionOk="0">
                  <a:moveTo>
                    <a:pt x="5143" y="0"/>
                  </a:moveTo>
                  <a:lnTo>
                    <a:pt x="5143" y="0"/>
                  </a:lnTo>
                  <a:cubicBezTo>
                    <a:pt x="5021" y="74"/>
                    <a:pt x="4898" y="147"/>
                    <a:pt x="4788" y="233"/>
                  </a:cubicBezTo>
                  <a:cubicBezTo>
                    <a:pt x="4139" y="3000"/>
                    <a:pt x="4384" y="5926"/>
                    <a:pt x="3723" y="8681"/>
                  </a:cubicBezTo>
                  <a:cubicBezTo>
                    <a:pt x="3493" y="9629"/>
                    <a:pt x="2755" y="9938"/>
                    <a:pt x="1925" y="9938"/>
                  </a:cubicBezTo>
                  <a:cubicBezTo>
                    <a:pt x="1296" y="9938"/>
                    <a:pt x="616" y="9762"/>
                    <a:pt x="62" y="9551"/>
                  </a:cubicBezTo>
                  <a:cubicBezTo>
                    <a:pt x="37" y="9722"/>
                    <a:pt x="25" y="9906"/>
                    <a:pt x="1" y="10089"/>
                  </a:cubicBezTo>
                  <a:cubicBezTo>
                    <a:pt x="544" y="10280"/>
                    <a:pt x="1180" y="10426"/>
                    <a:pt x="1789" y="10426"/>
                  </a:cubicBezTo>
                  <a:cubicBezTo>
                    <a:pt x="2662" y="10426"/>
                    <a:pt x="3478" y="10127"/>
                    <a:pt x="3882" y="9232"/>
                  </a:cubicBezTo>
                  <a:cubicBezTo>
                    <a:pt x="4323" y="8289"/>
                    <a:pt x="4274" y="7151"/>
                    <a:pt x="4360" y="6122"/>
                  </a:cubicBezTo>
                  <a:cubicBezTo>
                    <a:pt x="4543" y="4078"/>
                    <a:pt x="4788" y="2033"/>
                    <a:pt x="5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4334025" y="3197400"/>
              <a:ext cx="457950" cy="180700"/>
            </a:xfrm>
            <a:custGeom>
              <a:avLst/>
              <a:gdLst/>
              <a:ahLst/>
              <a:cxnLst/>
              <a:rect l="l" t="t" r="r" b="b"/>
              <a:pathLst>
                <a:path w="18318" h="7228" extrusionOk="0">
                  <a:moveTo>
                    <a:pt x="613" y="1"/>
                  </a:moveTo>
                  <a:cubicBezTo>
                    <a:pt x="1" y="491"/>
                    <a:pt x="295" y="3062"/>
                    <a:pt x="429" y="3478"/>
                  </a:cubicBezTo>
                  <a:cubicBezTo>
                    <a:pt x="797" y="4605"/>
                    <a:pt x="1825" y="5192"/>
                    <a:pt x="2829" y="5670"/>
                  </a:cubicBezTo>
                  <a:cubicBezTo>
                    <a:pt x="4592" y="6527"/>
                    <a:pt x="6539" y="6968"/>
                    <a:pt x="8474" y="7151"/>
                  </a:cubicBezTo>
                  <a:cubicBezTo>
                    <a:pt x="9072" y="7202"/>
                    <a:pt x="9672" y="7228"/>
                    <a:pt x="10271" y="7228"/>
                  </a:cubicBezTo>
                  <a:cubicBezTo>
                    <a:pt x="11828" y="7228"/>
                    <a:pt x="13381" y="7055"/>
                    <a:pt x="14902" y="6711"/>
                  </a:cubicBezTo>
                  <a:cubicBezTo>
                    <a:pt x="15893" y="6490"/>
                    <a:pt x="17240" y="6282"/>
                    <a:pt x="17865" y="5437"/>
                  </a:cubicBezTo>
                  <a:cubicBezTo>
                    <a:pt x="18293" y="4837"/>
                    <a:pt x="18318" y="3968"/>
                    <a:pt x="18232" y="3123"/>
                  </a:cubicBezTo>
                  <a:lnTo>
                    <a:pt x="18232" y="3123"/>
                  </a:lnTo>
                  <a:cubicBezTo>
                    <a:pt x="18171" y="3184"/>
                    <a:pt x="18110" y="3246"/>
                    <a:pt x="18048" y="3307"/>
                  </a:cubicBezTo>
                  <a:cubicBezTo>
                    <a:pt x="16873" y="4274"/>
                    <a:pt x="14596" y="4543"/>
                    <a:pt x="13151" y="4764"/>
                  </a:cubicBezTo>
                  <a:cubicBezTo>
                    <a:pt x="12225" y="4906"/>
                    <a:pt x="11288" y="4977"/>
                    <a:pt x="10350" y="4977"/>
                  </a:cubicBezTo>
                  <a:cubicBezTo>
                    <a:pt x="9353" y="4977"/>
                    <a:pt x="8356" y="4897"/>
                    <a:pt x="7372" y="4739"/>
                  </a:cubicBezTo>
                  <a:cubicBezTo>
                    <a:pt x="5486" y="4433"/>
                    <a:pt x="3478" y="3772"/>
                    <a:pt x="1886" y="2707"/>
                  </a:cubicBezTo>
                  <a:cubicBezTo>
                    <a:pt x="723" y="1923"/>
                    <a:pt x="539" y="1103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4356975" y="2759075"/>
              <a:ext cx="447550" cy="541625"/>
            </a:xfrm>
            <a:custGeom>
              <a:avLst/>
              <a:gdLst/>
              <a:ahLst/>
              <a:cxnLst/>
              <a:rect l="l" t="t" r="r" b="b"/>
              <a:pathLst>
                <a:path w="17902" h="21665" extrusionOk="0">
                  <a:moveTo>
                    <a:pt x="12906" y="1"/>
                  </a:moveTo>
                  <a:cubicBezTo>
                    <a:pt x="12759" y="37"/>
                    <a:pt x="12612" y="62"/>
                    <a:pt x="12453" y="99"/>
                  </a:cubicBezTo>
                  <a:cubicBezTo>
                    <a:pt x="10714" y="405"/>
                    <a:pt x="8511" y="490"/>
                    <a:pt x="6821" y="1213"/>
                  </a:cubicBezTo>
                  <a:cubicBezTo>
                    <a:pt x="6564" y="2902"/>
                    <a:pt x="6307" y="4592"/>
                    <a:pt x="6147" y="6294"/>
                  </a:cubicBezTo>
                  <a:cubicBezTo>
                    <a:pt x="6001" y="7690"/>
                    <a:pt x="6099" y="9294"/>
                    <a:pt x="5658" y="10653"/>
                  </a:cubicBezTo>
                  <a:cubicBezTo>
                    <a:pt x="5188" y="12115"/>
                    <a:pt x="4170" y="12614"/>
                    <a:pt x="3010" y="12614"/>
                  </a:cubicBezTo>
                  <a:cubicBezTo>
                    <a:pt x="2354" y="12614"/>
                    <a:pt x="1653" y="12454"/>
                    <a:pt x="981" y="12220"/>
                  </a:cubicBezTo>
                  <a:cubicBezTo>
                    <a:pt x="870" y="13236"/>
                    <a:pt x="760" y="14253"/>
                    <a:pt x="650" y="15257"/>
                  </a:cubicBezTo>
                  <a:cubicBezTo>
                    <a:pt x="515" y="16493"/>
                    <a:pt x="1" y="18122"/>
                    <a:pt x="821" y="19187"/>
                  </a:cubicBezTo>
                  <a:cubicBezTo>
                    <a:pt x="1274" y="19762"/>
                    <a:pt x="2340" y="20142"/>
                    <a:pt x="2989" y="20411"/>
                  </a:cubicBezTo>
                  <a:cubicBezTo>
                    <a:pt x="4605" y="21097"/>
                    <a:pt x="6331" y="21501"/>
                    <a:pt x="8094" y="21623"/>
                  </a:cubicBezTo>
                  <a:cubicBezTo>
                    <a:pt x="8510" y="21651"/>
                    <a:pt x="8926" y="21665"/>
                    <a:pt x="9343" y="21665"/>
                  </a:cubicBezTo>
                  <a:cubicBezTo>
                    <a:pt x="10769" y="21665"/>
                    <a:pt x="12199" y="21502"/>
                    <a:pt x="13592" y="21170"/>
                  </a:cubicBezTo>
                  <a:cubicBezTo>
                    <a:pt x="14277" y="21023"/>
                    <a:pt x="15061" y="20864"/>
                    <a:pt x="15698" y="20558"/>
                  </a:cubicBezTo>
                  <a:cubicBezTo>
                    <a:pt x="16959" y="19970"/>
                    <a:pt x="16983" y="19150"/>
                    <a:pt x="17118" y="17889"/>
                  </a:cubicBezTo>
                  <a:cubicBezTo>
                    <a:pt x="17289" y="16395"/>
                    <a:pt x="17143" y="14608"/>
                    <a:pt x="17804" y="13200"/>
                  </a:cubicBezTo>
                  <a:cubicBezTo>
                    <a:pt x="17840" y="13138"/>
                    <a:pt x="17877" y="13089"/>
                    <a:pt x="17902" y="13028"/>
                  </a:cubicBezTo>
                  <a:cubicBezTo>
                    <a:pt x="17877" y="12979"/>
                    <a:pt x="17853" y="12930"/>
                    <a:pt x="17853" y="12869"/>
                  </a:cubicBezTo>
                  <a:cubicBezTo>
                    <a:pt x="17596" y="10408"/>
                    <a:pt x="16041" y="8424"/>
                    <a:pt x="15000" y="6257"/>
                  </a:cubicBezTo>
                  <a:cubicBezTo>
                    <a:pt x="14045" y="4286"/>
                    <a:pt x="13298" y="2229"/>
                    <a:pt x="12906" y="74"/>
                  </a:cubicBezTo>
                  <a:cubicBezTo>
                    <a:pt x="12906" y="50"/>
                    <a:pt x="12906" y="25"/>
                    <a:pt x="12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4804200" y="3168025"/>
              <a:ext cx="291425" cy="162475"/>
            </a:xfrm>
            <a:custGeom>
              <a:avLst/>
              <a:gdLst/>
              <a:ahLst/>
              <a:cxnLst/>
              <a:rect l="l" t="t" r="r" b="b"/>
              <a:pathLst>
                <a:path w="11657" h="6499" extrusionOk="0">
                  <a:moveTo>
                    <a:pt x="10714" y="0"/>
                  </a:moveTo>
                  <a:cubicBezTo>
                    <a:pt x="10702" y="209"/>
                    <a:pt x="10653" y="417"/>
                    <a:pt x="10591" y="613"/>
                  </a:cubicBezTo>
                  <a:cubicBezTo>
                    <a:pt x="10077" y="2192"/>
                    <a:pt x="8473" y="3000"/>
                    <a:pt x="6967" y="3343"/>
                  </a:cubicBezTo>
                  <a:cubicBezTo>
                    <a:pt x="5653" y="3641"/>
                    <a:pt x="4290" y="3767"/>
                    <a:pt x="2929" y="3767"/>
                  </a:cubicBezTo>
                  <a:cubicBezTo>
                    <a:pt x="1945" y="3767"/>
                    <a:pt x="962" y="3701"/>
                    <a:pt x="0" y="3588"/>
                  </a:cubicBezTo>
                  <a:lnTo>
                    <a:pt x="0" y="3588"/>
                  </a:lnTo>
                  <a:cubicBezTo>
                    <a:pt x="147" y="4372"/>
                    <a:pt x="282" y="5278"/>
                    <a:pt x="172" y="6061"/>
                  </a:cubicBezTo>
                  <a:cubicBezTo>
                    <a:pt x="209" y="6061"/>
                    <a:pt x="245" y="6061"/>
                    <a:pt x="294" y="6073"/>
                  </a:cubicBezTo>
                  <a:cubicBezTo>
                    <a:pt x="1355" y="6357"/>
                    <a:pt x="2442" y="6498"/>
                    <a:pt x="3527" y="6498"/>
                  </a:cubicBezTo>
                  <a:cubicBezTo>
                    <a:pt x="4923" y="6498"/>
                    <a:pt x="6317" y="6265"/>
                    <a:pt x="7653" y="5804"/>
                  </a:cubicBezTo>
                  <a:cubicBezTo>
                    <a:pt x="8730" y="5425"/>
                    <a:pt x="10383" y="4849"/>
                    <a:pt x="11118" y="3931"/>
                  </a:cubicBezTo>
                  <a:cubicBezTo>
                    <a:pt x="11657" y="3233"/>
                    <a:pt x="11314" y="2388"/>
                    <a:pt x="11130" y="1641"/>
                  </a:cubicBezTo>
                  <a:cubicBezTo>
                    <a:pt x="11093" y="1482"/>
                    <a:pt x="10934" y="490"/>
                    <a:pt x="10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4395550" y="2748650"/>
              <a:ext cx="573975" cy="173325"/>
            </a:xfrm>
            <a:custGeom>
              <a:avLst/>
              <a:gdLst/>
              <a:ahLst/>
              <a:cxnLst/>
              <a:rect l="l" t="t" r="r" b="b"/>
              <a:pathLst>
                <a:path w="22959" h="6933" extrusionOk="0">
                  <a:moveTo>
                    <a:pt x="20886" y="0"/>
                  </a:moveTo>
                  <a:cubicBezTo>
                    <a:pt x="20871" y="0"/>
                    <a:pt x="20855" y="1"/>
                    <a:pt x="20840" y="1"/>
                  </a:cubicBezTo>
                  <a:cubicBezTo>
                    <a:pt x="20179" y="14"/>
                    <a:pt x="19395" y="491"/>
                    <a:pt x="18783" y="724"/>
                  </a:cubicBezTo>
                  <a:cubicBezTo>
                    <a:pt x="17767" y="1079"/>
                    <a:pt x="16738" y="1360"/>
                    <a:pt x="15698" y="1654"/>
                  </a:cubicBezTo>
                  <a:cubicBezTo>
                    <a:pt x="15464" y="1509"/>
                    <a:pt x="15151" y="1459"/>
                    <a:pt x="14818" y="1459"/>
                  </a:cubicBezTo>
                  <a:cubicBezTo>
                    <a:pt x="14280" y="1459"/>
                    <a:pt x="13687" y="1591"/>
                    <a:pt x="13285" y="1666"/>
                  </a:cubicBezTo>
                  <a:cubicBezTo>
                    <a:pt x="12588" y="1801"/>
                    <a:pt x="11424" y="1985"/>
                    <a:pt x="10959" y="2609"/>
                  </a:cubicBezTo>
                  <a:cubicBezTo>
                    <a:pt x="10947" y="2634"/>
                    <a:pt x="10935" y="2658"/>
                    <a:pt x="10922" y="2670"/>
                  </a:cubicBezTo>
                  <a:cubicBezTo>
                    <a:pt x="9606" y="2822"/>
                    <a:pt x="8292" y="2870"/>
                    <a:pt x="6977" y="2870"/>
                  </a:cubicBezTo>
                  <a:cubicBezTo>
                    <a:pt x="5748" y="2870"/>
                    <a:pt x="4518" y="2828"/>
                    <a:pt x="3282" y="2793"/>
                  </a:cubicBezTo>
                  <a:cubicBezTo>
                    <a:pt x="2865" y="2778"/>
                    <a:pt x="2129" y="2645"/>
                    <a:pt x="1484" y="2645"/>
                  </a:cubicBezTo>
                  <a:cubicBezTo>
                    <a:pt x="1087" y="2645"/>
                    <a:pt x="724" y="2696"/>
                    <a:pt x="491" y="2854"/>
                  </a:cubicBezTo>
                  <a:cubicBezTo>
                    <a:pt x="1" y="3197"/>
                    <a:pt x="99" y="4152"/>
                    <a:pt x="99" y="4654"/>
                  </a:cubicBezTo>
                  <a:cubicBezTo>
                    <a:pt x="111" y="6662"/>
                    <a:pt x="1605" y="6723"/>
                    <a:pt x="3331" y="6821"/>
                  </a:cubicBezTo>
                  <a:cubicBezTo>
                    <a:pt x="3778" y="6848"/>
                    <a:pt x="4226" y="6860"/>
                    <a:pt x="4674" y="6860"/>
                  </a:cubicBezTo>
                  <a:cubicBezTo>
                    <a:pt x="6877" y="6860"/>
                    <a:pt x="9088" y="6565"/>
                    <a:pt x="11265" y="6270"/>
                  </a:cubicBezTo>
                  <a:cubicBezTo>
                    <a:pt x="11290" y="6270"/>
                    <a:pt x="11326" y="6258"/>
                    <a:pt x="11351" y="6246"/>
                  </a:cubicBezTo>
                  <a:cubicBezTo>
                    <a:pt x="11424" y="6356"/>
                    <a:pt x="11510" y="6454"/>
                    <a:pt x="11608" y="6552"/>
                  </a:cubicBezTo>
                  <a:cubicBezTo>
                    <a:pt x="11927" y="6844"/>
                    <a:pt x="12341" y="6933"/>
                    <a:pt x="12765" y="6933"/>
                  </a:cubicBezTo>
                  <a:cubicBezTo>
                    <a:pt x="13106" y="6933"/>
                    <a:pt x="13452" y="6876"/>
                    <a:pt x="13763" y="6821"/>
                  </a:cubicBezTo>
                  <a:cubicBezTo>
                    <a:pt x="14608" y="6674"/>
                    <a:pt x="15832" y="6405"/>
                    <a:pt x="16493" y="5817"/>
                  </a:cubicBezTo>
                  <a:cubicBezTo>
                    <a:pt x="16665" y="5658"/>
                    <a:pt x="16775" y="5450"/>
                    <a:pt x="16799" y="5229"/>
                  </a:cubicBezTo>
                  <a:cubicBezTo>
                    <a:pt x="18305" y="4948"/>
                    <a:pt x="19775" y="4507"/>
                    <a:pt x="21183" y="3895"/>
                  </a:cubicBezTo>
                  <a:cubicBezTo>
                    <a:pt x="22285" y="3417"/>
                    <a:pt x="22958" y="3148"/>
                    <a:pt x="22542" y="1862"/>
                  </a:cubicBezTo>
                  <a:cubicBezTo>
                    <a:pt x="22301" y="1091"/>
                    <a:pt x="21811" y="0"/>
                    <a:pt x="2088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4410850" y="2828875"/>
              <a:ext cx="262375" cy="76750"/>
            </a:xfrm>
            <a:custGeom>
              <a:avLst/>
              <a:gdLst/>
              <a:ahLst/>
              <a:cxnLst/>
              <a:rect l="l" t="t" r="r" b="b"/>
              <a:pathLst>
                <a:path w="10495" h="3070" extrusionOk="0">
                  <a:moveTo>
                    <a:pt x="10102" y="0"/>
                  </a:moveTo>
                  <a:lnTo>
                    <a:pt x="10102" y="0"/>
                  </a:lnTo>
                  <a:cubicBezTo>
                    <a:pt x="8846" y="200"/>
                    <a:pt x="7583" y="265"/>
                    <a:pt x="6318" y="265"/>
                  </a:cubicBezTo>
                  <a:cubicBezTo>
                    <a:pt x="5882" y="265"/>
                    <a:pt x="5445" y="258"/>
                    <a:pt x="5009" y="245"/>
                  </a:cubicBezTo>
                  <a:cubicBezTo>
                    <a:pt x="4078" y="221"/>
                    <a:pt x="3160" y="159"/>
                    <a:pt x="2242" y="123"/>
                  </a:cubicBezTo>
                  <a:cubicBezTo>
                    <a:pt x="1928" y="114"/>
                    <a:pt x="1562" y="59"/>
                    <a:pt x="1220" y="59"/>
                  </a:cubicBezTo>
                  <a:cubicBezTo>
                    <a:pt x="1095" y="59"/>
                    <a:pt x="973" y="66"/>
                    <a:pt x="858" y="86"/>
                  </a:cubicBezTo>
                  <a:cubicBezTo>
                    <a:pt x="74" y="221"/>
                    <a:pt x="62" y="380"/>
                    <a:pt x="50" y="1188"/>
                  </a:cubicBezTo>
                  <a:cubicBezTo>
                    <a:pt x="38" y="1837"/>
                    <a:pt x="1" y="2486"/>
                    <a:pt x="821" y="2829"/>
                  </a:cubicBezTo>
                  <a:cubicBezTo>
                    <a:pt x="1213" y="2988"/>
                    <a:pt x="2107" y="2988"/>
                    <a:pt x="2462" y="3012"/>
                  </a:cubicBezTo>
                  <a:cubicBezTo>
                    <a:pt x="3028" y="3050"/>
                    <a:pt x="3595" y="3070"/>
                    <a:pt x="4161" y="3070"/>
                  </a:cubicBezTo>
                  <a:cubicBezTo>
                    <a:pt x="4501" y="3070"/>
                    <a:pt x="4840" y="3063"/>
                    <a:pt x="5180" y="3049"/>
                  </a:cubicBezTo>
                  <a:cubicBezTo>
                    <a:pt x="6135" y="3024"/>
                    <a:pt x="7090" y="2939"/>
                    <a:pt x="8045" y="2829"/>
                  </a:cubicBezTo>
                  <a:cubicBezTo>
                    <a:pt x="8523" y="2767"/>
                    <a:pt x="8988" y="2706"/>
                    <a:pt x="9466" y="2645"/>
                  </a:cubicBezTo>
                  <a:cubicBezTo>
                    <a:pt x="9710" y="2620"/>
                    <a:pt x="9919" y="2584"/>
                    <a:pt x="10176" y="2547"/>
                  </a:cubicBezTo>
                  <a:cubicBezTo>
                    <a:pt x="10433" y="2510"/>
                    <a:pt x="10494" y="2363"/>
                    <a:pt x="10445" y="2118"/>
                  </a:cubicBezTo>
                  <a:cubicBezTo>
                    <a:pt x="10408" y="1971"/>
                    <a:pt x="9980" y="25"/>
                    <a:pt x="1010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4680850" y="2803400"/>
              <a:ext cx="118175" cy="102800"/>
            </a:xfrm>
            <a:custGeom>
              <a:avLst/>
              <a:gdLst/>
              <a:ahLst/>
              <a:cxnLst/>
              <a:rect l="l" t="t" r="r" b="b"/>
              <a:pathLst>
                <a:path w="4727" h="4112" extrusionOk="0">
                  <a:moveTo>
                    <a:pt x="3509" y="1"/>
                  </a:moveTo>
                  <a:cubicBezTo>
                    <a:pt x="3116" y="1"/>
                    <a:pt x="2648" y="130"/>
                    <a:pt x="2375" y="187"/>
                  </a:cubicBezTo>
                  <a:cubicBezTo>
                    <a:pt x="1482" y="346"/>
                    <a:pt x="331" y="321"/>
                    <a:pt x="159" y="1313"/>
                  </a:cubicBezTo>
                  <a:cubicBezTo>
                    <a:pt x="0" y="2268"/>
                    <a:pt x="61" y="2905"/>
                    <a:pt x="539" y="3688"/>
                  </a:cubicBezTo>
                  <a:cubicBezTo>
                    <a:pt x="739" y="4013"/>
                    <a:pt x="1108" y="4112"/>
                    <a:pt x="1507" y="4112"/>
                  </a:cubicBezTo>
                  <a:cubicBezTo>
                    <a:pt x="1815" y="4112"/>
                    <a:pt x="2142" y="4053"/>
                    <a:pt x="2424" y="3994"/>
                  </a:cubicBezTo>
                  <a:cubicBezTo>
                    <a:pt x="2988" y="3872"/>
                    <a:pt x="3624" y="3737"/>
                    <a:pt x="4126" y="3443"/>
                  </a:cubicBezTo>
                  <a:cubicBezTo>
                    <a:pt x="4371" y="3321"/>
                    <a:pt x="4567" y="3113"/>
                    <a:pt x="4665" y="2856"/>
                  </a:cubicBezTo>
                  <a:cubicBezTo>
                    <a:pt x="4641" y="2758"/>
                    <a:pt x="4653" y="2648"/>
                    <a:pt x="4726" y="2550"/>
                  </a:cubicBezTo>
                  <a:cubicBezTo>
                    <a:pt x="4726" y="2305"/>
                    <a:pt x="4690" y="2060"/>
                    <a:pt x="4641" y="1815"/>
                  </a:cubicBezTo>
                  <a:cubicBezTo>
                    <a:pt x="4555" y="1411"/>
                    <a:pt x="4396" y="431"/>
                    <a:pt x="4028" y="138"/>
                  </a:cubicBezTo>
                  <a:cubicBezTo>
                    <a:pt x="3902" y="36"/>
                    <a:pt x="3716" y="1"/>
                    <a:pt x="3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4797775" y="2768725"/>
              <a:ext cx="163475" cy="93850"/>
            </a:xfrm>
            <a:custGeom>
              <a:avLst/>
              <a:gdLst/>
              <a:ahLst/>
              <a:cxnLst/>
              <a:rect l="l" t="t" r="r" b="b"/>
              <a:pathLst>
                <a:path w="6539" h="3754" extrusionOk="0">
                  <a:moveTo>
                    <a:pt x="4514" y="1"/>
                  </a:moveTo>
                  <a:cubicBezTo>
                    <a:pt x="3818" y="1"/>
                    <a:pt x="3036" y="449"/>
                    <a:pt x="2314" y="680"/>
                  </a:cubicBezTo>
                  <a:cubicBezTo>
                    <a:pt x="1555" y="925"/>
                    <a:pt x="784" y="1133"/>
                    <a:pt x="0" y="1292"/>
                  </a:cubicBezTo>
                  <a:cubicBezTo>
                    <a:pt x="319" y="1806"/>
                    <a:pt x="490" y="2565"/>
                    <a:pt x="588" y="3080"/>
                  </a:cubicBezTo>
                  <a:cubicBezTo>
                    <a:pt x="625" y="3288"/>
                    <a:pt x="674" y="3520"/>
                    <a:pt x="698" y="3753"/>
                  </a:cubicBezTo>
                  <a:cubicBezTo>
                    <a:pt x="1690" y="3594"/>
                    <a:pt x="2657" y="3349"/>
                    <a:pt x="3600" y="3043"/>
                  </a:cubicBezTo>
                  <a:cubicBezTo>
                    <a:pt x="4592" y="2700"/>
                    <a:pt x="6539" y="2308"/>
                    <a:pt x="5792" y="876"/>
                  </a:cubicBezTo>
                  <a:cubicBezTo>
                    <a:pt x="5440" y="218"/>
                    <a:pt x="4998" y="1"/>
                    <a:pt x="45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4820425" y="1786375"/>
              <a:ext cx="706800" cy="842325"/>
            </a:xfrm>
            <a:custGeom>
              <a:avLst/>
              <a:gdLst/>
              <a:ahLst/>
              <a:cxnLst/>
              <a:rect l="l" t="t" r="r" b="b"/>
              <a:pathLst>
                <a:path w="28272" h="33693" extrusionOk="0">
                  <a:moveTo>
                    <a:pt x="21603" y="0"/>
                  </a:moveTo>
                  <a:cubicBezTo>
                    <a:pt x="21567" y="0"/>
                    <a:pt x="21528" y="3"/>
                    <a:pt x="21489" y="10"/>
                  </a:cubicBezTo>
                  <a:cubicBezTo>
                    <a:pt x="20607" y="144"/>
                    <a:pt x="20105" y="1650"/>
                    <a:pt x="19909" y="2360"/>
                  </a:cubicBezTo>
                  <a:cubicBezTo>
                    <a:pt x="19603" y="3462"/>
                    <a:pt x="19530" y="4613"/>
                    <a:pt x="19174" y="5691"/>
                  </a:cubicBezTo>
                  <a:cubicBezTo>
                    <a:pt x="18954" y="4356"/>
                    <a:pt x="18575" y="3046"/>
                    <a:pt x="18036" y="1809"/>
                  </a:cubicBezTo>
                  <a:cubicBezTo>
                    <a:pt x="17825" y="1314"/>
                    <a:pt x="17523" y="600"/>
                    <a:pt x="16942" y="600"/>
                  </a:cubicBezTo>
                  <a:cubicBezTo>
                    <a:pt x="16849" y="600"/>
                    <a:pt x="16748" y="618"/>
                    <a:pt x="16640" y="659"/>
                  </a:cubicBezTo>
                  <a:cubicBezTo>
                    <a:pt x="15758" y="977"/>
                    <a:pt x="16064" y="2128"/>
                    <a:pt x="16199" y="2801"/>
                  </a:cubicBezTo>
                  <a:cubicBezTo>
                    <a:pt x="16469" y="4099"/>
                    <a:pt x="16738" y="5397"/>
                    <a:pt x="17068" y="6683"/>
                  </a:cubicBezTo>
                  <a:cubicBezTo>
                    <a:pt x="16642" y="6246"/>
                    <a:pt x="16142" y="5939"/>
                    <a:pt x="15520" y="5939"/>
                  </a:cubicBezTo>
                  <a:cubicBezTo>
                    <a:pt x="15427" y="5939"/>
                    <a:pt x="15331" y="5946"/>
                    <a:pt x="15232" y="5960"/>
                  </a:cubicBezTo>
                  <a:cubicBezTo>
                    <a:pt x="15036" y="5972"/>
                    <a:pt x="14877" y="6144"/>
                    <a:pt x="14889" y="6352"/>
                  </a:cubicBezTo>
                  <a:cubicBezTo>
                    <a:pt x="15171" y="8605"/>
                    <a:pt x="16762" y="10356"/>
                    <a:pt x="17130" y="12572"/>
                  </a:cubicBezTo>
                  <a:cubicBezTo>
                    <a:pt x="17081" y="12609"/>
                    <a:pt x="17032" y="12645"/>
                    <a:pt x="17007" y="12707"/>
                  </a:cubicBezTo>
                  <a:cubicBezTo>
                    <a:pt x="15293" y="15474"/>
                    <a:pt x="13640" y="18265"/>
                    <a:pt x="11877" y="21008"/>
                  </a:cubicBezTo>
                  <a:cubicBezTo>
                    <a:pt x="10310" y="23445"/>
                    <a:pt x="8412" y="25636"/>
                    <a:pt x="5657" y="26518"/>
                  </a:cubicBezTo>
                  <a:cubicBezTo>
                    <a:pt x="5341" y="25998"/>
                    <a:pt x="4820" y="25742"/>
                    <a:pt x="4264" y="25742"/>
                  </a:cubicBezTo>
                  <a:cubicBezTo>
                    <a:pt x="3917" y="25742"/>
                    <a:pt x="3555" y="25842"/>
                    <a:pt x="3221" y="26040"/>
                  </a:cubicBezTo>
                  <a:cubicBezTo>
                    <a:pt x="2474" y="26481"/>
                    <a:pt x="1959" y="27350"/>
                    <a:pt x="1445" y="28036"/>
                  </a:cubicBezTo>
                  <a:cubicBezTo>
                    <a:pt x="1053" y="28575"/>
                    <a:pt x="209" y="29371"/>
                    <a:pt x="135" y="30105"/>
                  </a:cubicBezTo>
                  <a:cubicBezTo>
                    <a:pt x="0" y="31525"/>
                    <a:pt x="2412" y="32358"/>
                    <a:pt x="3367" y="32787"/>
                  </a:cubicBezTo>
                  <a:cubicBezTo>
                    <a:pt x="4530" y="33309"/>
                    <a:pt x="5752" y="33693"/>
                    <a:pt x="7000" y="33693"/>
                  </a:cubicBezTo>
                  <a:cubicBezTo>
                    <a:pt x="7448" y="33693"/>
                    <a:pt x="7898" y="33643"/>
                    <a:pt x="8351" y="33533"/>
                  </a:cubicBezTo>
                  <a:cubicBezTo>
                    <a:pt x="11877" y="32676"/>
                    <a:pt x="13885" y="29003"/>
                    <a:pt x="15587" y="26126"/>
                  </a:cubicBezTo>
                  <a:cubicBezTo>
                    <a:pt x="17926" y="22122"/>
                    <a:pt x="20178" y="17947"/>
                    <a:pt x="21819" y="13613"/>
                  </a:cubicBezTo>
                  <a:cubicBezTo>
                    <a:pt x="22884" y="12915"/>
                    <a:pt x="23705" y="11898"/>
                    <a:pt x="24194" y="10711"/>
                  </a:cubicBezTo>
                  <a:cubicBezTo>
                    <a:pt x="24709" y="9462"/>
                    <a:pt x="25125" y="8813"/>
                    <a:pt x="26080" y="7931"/>
                  </a:cubicBezTo>
                  <a:cubicBezTo>
                    <a:pt x="26717" y="7332"/>
                    <a:pt x="27415" y="6646"/>
                    <a:pt x="27868" y="5899"/>
                  </a:cubicBezTo>
                  <a:cubicBezTo>
                    <a:pt x="28186" y="5372"/>
                    <a:pt x="28272" y="4760"/>
                    <a:pt x="27549" y="4613"/>
                  </a:cubicBezTo>
                  <a:cubicBezTo>
                    <a:pt x="27451" y="4592"/>
                    <a:pt x="27351" y="4582"/>
                    <a:pt x="27250" y="4582"/>
                  </a:cubicBezTo>
                  <a:cubicBezTo>
                    <a:pt x="26490" y="4582"/>
                    <a:pt x="25685" y="5160"/>
                    <a:pt x="25015" y="5777"/>
                  </a:cubicBezTo>
                  <a:cubicBezTo>
                    <a:pt x="25529" y="4760"/>
                    <a:pt x="26080" y="3707"/>
                    <a:pt x="26313" y="2667"/>
                  </a:cubicBezTo>
                  <a:cubicBezTo>
                    <a:pt x="26447" y="2140"/>
                    <a:pt x="26337" y="1418"/>
                    <a:pt x="25688" y="1307"/>
                  </a:cubicBezTo>
                  <a:cubicBezTo>
                    <a:pt x="25645" y="1300"/>
                    <a:pt x="25602" y="1297"/>
                    <a:pt x="25559" y="1297"/>
                  </a:cubicBezTo>
                  <a:cubicBezTo>
                    <a:pt x="24825" y="1297"/>
                    <a:pt x="24148" y="2338"/>
                    <a:pt x="23778" y="2789"/>
                  </a:cubicBezTo>
                  <a:cubicBezTo>
                    <a:pt x="23190" y="3536"/>
                    <a:pt x="22640" y="4319"/>
                    <a:pt x="22150" y="5128"/>
                  </a:cubicBezTo>
                  <a:cubicBezTo>
                    <a:pt x="22446" y="3122"/>
                    <a:pt x="22766" y="0"/>
                    <a:pt x="21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4849500" y="1807100"/>
              <a:ext cx="650800" cy="797525"/>
            </a:xfrm>
            <a:custGeom>
              <a:avLst/>
              <a:gdLst/>
              <a:ahLst/>
              <a:cxnLst/>
              <a:rect l="l" t="t" r="r" b="b"/>
              <a:pathLst>
                <a:path w="26032" h="31901" extrusionOk="0">
                  <a:moveTo>
                    <a:pt x="20240" y="0"/>
                  </a:moveTo>
                  <a:cubicBezTo>
                    <a:pt x="20232" y="0"/>
                    <a:pt x="20224" y="0"/>
                    <a:pt x="20215" y="1"/>
                  </a:cubicBezTo>
                  <a:cubicBezTo>
                    <a:pt x="20044" y="13"/>
                    <a:pt x="19922" y="172"/>
                    <a:pt x="19836" y="319"/>
                  </a:cubicBezTo>
                  <a:cubicBezTo>
                    <a:pt x="18856" y="2046"/>
                    <a:pt x="19101" y="4237"/>
                    <a:pt x="18207" y="6013"/>
                  </a:cubicBezTo>
                  <a:cubicBezTo>
                    <a:pt x="18171" y="6123"/>
                    <a:pt x="18097" y="6209"/>
                    <a:pt x="17987" y="6270"/>
                  </a:cubicBezTo>
                  <a:cubicBezTo>
                    <a:pt x="17957" y="6281"/>
                    <a:pt x="17929" y="6286"/>
                    <a:pt x="17902" y="6286"/>
                  </a:cubicBezTo>
                  <a:cubicBezTo>
                    <a:pt x="17679" y="6286"/>
                    <a:pt x="17530" y="5956"/>
                    <a:pt x="17497" y="5694"/>
                  </a:cubicBezTo>
                  <a:cubicBezTo>
                    <a:pt x="17289" y="4262"/>
                    <a:pt x="16934" y="2854"/>
                    <a:pt x="16444" y="1495"/>
                  </a:cubicBezTo>
                  <a:cubicBezTo>
                    <a:pt x="16362" y="1237"/>
                    <a:pt x="16157" y="935"/>
                    <a:pt x="15926" y="935"/>
                  </a:cubicBezTo>
                  <a:cubicBezTo>
                    <a:pt x="15883" y="935"/>
                    <a:pt x="15839" y="945"/>
                    <a:pt x="15795" y="968"/>
                  </a:cubicBezTo>
                  <a:cubicBezTo>
                    <a:pt x="15587" y="1078"/>
                    <a:pt x="15587" y="1372"/>
                    <a:pt x="15612" y="1605"/>
                  </a:cubicBezTo>
                  <a:cubicBezTo>
                    <a:pt x="15942" y="3809"/>
                    <a:pt x="16493" y="5976"/>
                    <a:pt x="17265" y="8070"/>
                  </a:cubicBezTo>
                  <a:cubicBezTo>
                    <a:pt x="17413" y="8019"/>
                    <a:pt x="17567" y="7994"/>
                    <a:pt x="17719" y="7994"/>
                  </a:cubicBezTo>
                  <a:cubicBezTo>
                    <a:pt x="18119" y="7994"/>
                    <a:pt x="18511" y="8164"/>
                    <a:pt x="18795" y="8474"/>
                  </a:cubicBezTo>
                  <a:cubicBezTo>
                    <a:pt x="18905" y="8572"/>
                    <a:pt x="18942" y="8731"/>
                    <a:pt x="18918" y="8878"/>
                  </a:cubicBezTo>
                  <a:cubicBezTo>
                    <a:pt x="18871" y="8992"/>
                    <a:pt x="18754" y="9040"/>
                    <a:pt x="18626" y="9040"/>
                  </a:cubicBezTo>
                  <a:cubicBezTo>
                    <a:pt x="18520" y="9040"/>
                    <a:pt x="18406" y="9007"/>
                    <a:pt x="18318" y="8951"/>
                  </a:cubicBezTo>
                  <a:cubicBezTo>
                    <a:pt x="18134" y="8829"/>
                    <a:pt x="17975" y="8645"/>
                    <a:pt x="17754" y="8584"/>
                  </a:cubicBezTo>
                  <a:cubicBezTo>
                    <a:pt x="17701" y="8571"/>
                    <a:pt x="17647" y="8566"/>
                    <a:pt x="17592" y="8566"/>
                  </a:cubicBezTo>
                  <a:cubicBezTo>
                    <a:pt x="17433" y="8566"/>
                    <a:pt x="17268" y="8606"/>
                    <a:pt x="17112" y="8606"/>
                  </a:cubicBezTo>
                  <a:cubicBezTo>
                    <a:pt x="17019" y="8606"/>
                    <a:pt x="16930" y="8592"/>
                    <a:pt x="16848" y="8547"/>
                  </a:cubicBezTo>
                  <a:cubicBezTo>
                    <a:pt x="16689" y="8449"/>
                    <a:pt x="16616" y="8241"/>
                    <a:pt x="16542" y="8070"/>
                  </a:cubicBezTo>
                  <a:cubicBezTo>
                    <a:pt x="16163" y="7102"/>
                    <a:pt x="15416" y="6319"/>
                    <a:pt x="14461" y="5890"/>
                  </a:cubicBezTo>
                  <a:lnTo>
                    <a:pt x="14461" y="5890"/>
                  </a:lnTo>
                  <a:lnTo>
                    <a:pt x="16187" y="9943"/>
                  </a:lnTo>
                  <a:cubicBezTo>
                    <a:pt x="16371" y="10384"/>
                    <a:pt x="16567" y="10849"/>
                    <a:pt x="16554" y="11339"/>
                  </a:cubicBezTo>
                  <a:cubicBezTo>
                    <a:pt x="16542" y="11878"/>
                    <a:pt x="16273" y="12380"/>
                    <a:pt x="16016" y="12857"/>
                  </a:cubicBezTo>
                  <a:cubicBezTo>
                    <a:pt x="13383" y="17693"/>
                    <a:pt x="10616" y="22689"/>
                    <a:pt x="6159" y="25934"/>
                  </a:cubicBezTo>
                  <a:cubicBezTo>
                    <a:pt x="5823" y="26178"/>
                    <a:pt x="5418" y="26432"/>
                    <a:pt x="5010" y="26432"/>
                  </a:cubicBezTo>
                  <a:cubicBezTo>
                    <a:pt x="4928" y="26432"/>
                    <a:pt x="4845" y="26421"/>
                    <a:pt x="4763" y="26399"/>
                  </a:cubicBezTo>
                  <a:cubicBezTo>
                    <a:pt x="4167" y="26250"/>
                    <a:pt x="3764" y="25532"/>
                    <a:pt x="3192" y="25532"/>
                  </a:cubicBezTo>
                  <a:cubicBezTo>
                    <a:pt x="3154" y="25532"/>
                    <a:pt x="3114" y="25535"/>
                    <a:pt x="3074" y="25542"/>
                  </a:cubicBezTo>
                  <a:cubicBezTo>
                    <a:pt x="2817" y="25591"/>
                    <a:pt x="2609" y="25787"/>
                    <a:pt x="2425" y="25970"/>
                  </a:cubicBezTo>
                  <a:cubicBezTo>
                    <a:pt x="1837" y="26595"/>
                    <a:pt x="1286" y="27268"/>
                    <a:pt x="809" y="27978"/>
                  </a:cubicBezTo>
                  <a:cubicBezTo>
                    <a:pt x="405" y="28578"/>
                    <a:pt x="1" y="29215"/>
                    <a:pt x="503" y="29913"/>
                  </a:cubicBezTo>
                  <a:cubicBezTo>
                    <a:pt x="784" y="30292"/>
                    <a:pt x="1225" y="30537"/>
                    <a:pt x="1654" y="30745"/>
                  </a:cubicBezTo>
                  <a:cubicBezTo>
                    <a:pt x="2926" y="31377"/>
                    <a:pt x="4329" y="31900"/>
                    <a:pt x="5735" y="31900"/>
                  </a:cubicBezTo>
                  <a:cubicBezTo>
                    <a:pt x="6102" y="31900"/>
                    <a:pt x="6468" y="31865"/>
                    <a:pt x="6833" y="31786"/>
                  </a:cubicBezTo>
                  <a:cubicBezTo>
                    <a:pt x="8779" y="31358"/>
                    <a:pt x="10261" y="29778"/>
                    <a:pt x="11473" y="28186"/>
                  </a:cubicBezTo>
                  <a:cubicBezTo>
                    <a:pt x="14865" y="23668"/>
                    <a:pt x="17118" y="18416"/>
                    <a:pt x="19554" y="13310"/>
                  </a:cubicBezTo>
                  <a:cubicBezTo>
                    <a:pt x="19701" y="12967"/>
                    <a:pt x="19885" y="12661"/>
                    <a:pt x="20117" y="12367"/>
                  </a:cubicBezTo>
                  <a:cubicBezTo>
                    <a:pt x="20472" y="11963"/>
                    <a:pt x="20962" y="11706"/>
                    <a:pt x="21354" y="11339"/>
                  </a:cubicBezTo>
                  <a:cubicBezTo>
                    <a:pt x="22260" y="10457"/>
                    <a:pt x="22456" y="9061"/>
                    <a:pt x="23129" y="8021"/>
                  </a:cubicBezTo>
                  <a:cubicBezTo>
                    <a:pt x="23815" y="6992"/>
                    <a:pt x="24942" y="6343"/>
                    <a:pt x="25762" y="5425"/>
                  </a:cubicBezTo>
                  <a:cubicBezTo>
                    <a:pt x="25860" y="5303"/>
                    <a:pt x="25933" y="5168"/>
                    <a:pt x="25982" y="5021"/>
                  </a:cubicBezTo>
                  <a:cubicBezTo>
                    <a:pt x="26031" y="4850"/>
                    <a:pt x="26019" y="4678"/>
                    <a:pt x="25860" y="4580"/>
                  </a:cubicBezTo>
                  <a:cubicBezTo>
                    <a:pt x="25810" y="4555"/>
                    <a:pt x="25758" y="4545"/>
                    <a:pt x="25704" y="4545"/>
                  </a:cubicBezTo>
                  <a:cubicBezTo>
                    <a:pt x="25571" y="4545"/>
                    <a:pt x="25431" y="4608"/>
                    <a:pt x="25309" y="4678"/>
                  </a:cubicBezTo>
                  <a:cubicBezTo>
                    <a:pt x="24599" y="5094"/>
                    <a:pt x="23938" y="5596"/>
                    <a:pt x="23350" y="6172"/>
                  </a:cubicBezTo>
                  <a:cubicBezTo>
                    <a:pt x="23250" y="6281"/>
                    <a:pt x="23088" y="6384"/>
                    <a:pt x="22957" y="6384"/>
                  </a:cubicBezTo>
                  <a:cubicBezTo>
                    <a:pt x="22912" y="6384"/>
                    <a:pt x="22870" y="6372"/>
                    <a:pt x="22836" y="6343"/>
                  </a:cubicBezTo>
                  <a:cubicBezTo>
                    <a:pt x="22713" y="6233"/>
                    <a:pt x="22774" y="6025"/>
                    <a:pt x="22836" y="5878"/>
                  </a:cubicBezTo>
                  <a:lnTo>
                    <a:pt x="23717" y="3919"/>
                  </a:lnTo>
                  <a:cubicBezTo>
                    <a:pt x="23974" y="3331"/>
                    <a:pt x="24329" y="2756"/>
                    <a:pt x="24501" y="2119"/>
                  </a:cubicBezTo>
                  <a:cubicBezTo>
                    <a:pt x="24581" y="1811"/>
                    <a:pt x="24554" y="1365"/>
                    <a:pt x="24174" y="1365"/>
                  </a:cubicBezTo>
                  <a:cubicBezTo>
                    <a:pt x="24146" y="1365"/>
                    <a:pt x="24116" y="1367"/>
                    <a:pt x="24084" y="1372"/>
                  </a:cubicBezTo>
                  <a:cubicBezTo>
                    <a:pt x="23558" y="1446"/>
                    <a:pt x="23129" y="2156"/>
                    <a:pt x="22848" y="2548"/>
                  </a:cubicBezTo>
                  <a:cubicBezTo>
                    <a:pt x="22615" y="2866"/>
                    <a:pt x="22383" y="3197"/>
                    <a:pt x="22162" y="3527"/>
                  </a:cubicBezTo>
                  <a:cubicBezTo>
                    <a:pt x="21709" y="4213"/>
                    <a:pt x="21293" y="4911"/>
                    <a:pt x="20913" y="5633"/>
                  </a:cubicBezTo>
                  <a:cubicBezTo>
                    <a:pt x="20823" y="5824"/>
                    <a:pt x="20649" y="6032"/>
                    <a:pt x="20461" y="6032"/>
                  </a:cubicBezTo>
                  <a:cubicBezTo>
                    <a:pt x="20421" y="6032"/>
                    <a:pt x="20379" y="6022"/>
                    <a:pt x="20338" y="6001"/>
                  </a:cubicBezTo>
                  <a:cubicBezTo>
                    <a:pt x="20179" y="5915"/>
                    <a:pt x="20179" y="5694"/>
                    <a:pt x="20191" y="5511"/>
                  </a:cubicBezTo>
                  <a:lnTo>
                    <a:pt x="20619" y="760"/>
                  </a:lnTo>
                  <a:cubicBezTo>
                    <a:pt x="20643" y="450"/>
                    <a:pt x="20551" y="0"/>
                    <a:pt x="20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4849500" y="2448700"/>
              <a:ext cx="258075" cy="155600"/>
            </a:xfrm>
            <a:custGeom>
              <a:avLst/>
              <a:gdLst/>
              <a:ahLst/>
              <a:cxnLst/>
              <a:rect l="l" t="t" r="r" b="b"/>
              <a:pathLst>
                <a:path w="10323" h="6224" extrusionOk="0">
                  <a:moveTo>
                    <a:pt x="2780" y="0"/>
                  </a:moveTo>
                  <a:lnTo>
                    <a:pt x="2780" y="0"/>
                  </a:lnTo>
                  <a:cubicBezTo>
                    <a:pt x="2658" y="86"/>
                    <a:pt x="2535" y="184"/>
                    <a:pt x="2437" y="306"/>
                  </a:cubicBezTo>
                  <a:cubicBezTo>
                    <a:pt x="1837" y="919"/>
                    <a:pt x="1298" y="1592"/>
                    <a:pt x="809" y="2302"/>
                  </a:cubicBezTo>
                  <a:cubicBezTo>
                    <a:pt x="405" y="2902"/>
                    <a:pt x="1" y="3551"/>
                    <a:pt x="503" y="4237"/>
                  </a:cubicBezTo>
                  <a:cubicBezTo>
                    <a:pt x="784" y="4628"/>
                    <a:pt x="1225" y="4861"/>
                    <a:pt x="1654" y="5069"/>
                  </a:cubicBezTo>
                  <a:cubicBezTo>
                    <a:pt x="2936" y="5701"/>
                    <a:pt x="4341" y="6224"/>
                    <a:pt x="5741" y="6224"/>
                  </a:cubicBezTo>
                  <a:cubicBezTo>
                    <a:pt x="6106" y="6224"/>
                    <a:pt x="6471" y="6188"/>
                    <a:pt x="6833" y="6110"/>
                  </a:cubicBezTo>
                  <a:cubicBezTo>
                    <a:pt x="8204" y="5804"/>
                    <a:pt x="9355" y="4935"/>
                    <a:pt x="10322" y="3894"/>
                  </a:cubicBezTo>
                  <a:lnTo>
                    <a:pt x="10322" y="3894"/>
                  </a:lnTo>
                  <a:cubicBezTo>
                    <a:pt x="10141" y="3901"/>
                    <a:pt x="9959" y="3905"/>
                    <a:pt x="9777" y="3905"/>
                  </a:cubicBezTo>
                  <a:cubicBezTo>
                    <a:pt x="9359" y="3905"/>
                    <a:pt x="8941" y="3884"/>
                    <a:pt x="8522" y="3833"/>
                  </a:cubicBezTo>
                  <a:cubicBezTo>
                    <a:pt x="6416" y="3588"/>
                    <a:pt x="3245" y="2669"/>
                    <a:pt x="2768" y="282"/>
                  </a:cubicBezTo>
                  <a:cubicBezTo>
                    <a:pt x="2768" y="270"/>
                    <a:pt x="2768" y="270"/>
                    <a:pt x="2755" y="257"/>
                  </a:cubicBezTo>
                  <a:cubicBezTo>
                    <a:pt x="2804" y="184"/>
                    <a:pt x="2817" y="86"/>
                    <a:pt x="2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3835100" y="2405925"/>
              <a:ext cx="524050" cy="904825"/>
            </a:xfrm>
            <a:custGeom>
              <a:avLst/>
              <a:gdLst/>
              <a:ahLst/>
              <a:cxnLst/>
              <a:rect l="l" t="t" r="r" b="b"/>
              <a:pathLst>
                <a:path w="20962" h="36193" extrusionOk="0">
                  <a:moveTo>
                    <a:pt x="16474" y="0"/>
                  </a:moveTo>
                  <a:cubicBezTo>
                    <a:pt x="16428" y="0"/>
                    <a:pt x="16382" y="15"/>
                    <a:pt x="16346" y="46"/>
                  </a:cubicBezTo>
                  <a:cubicBezTo>
                    <a:pt x="16248" y="46"/>
                    <a:pt x="16174" y="95"/>
                    <a:pt x="16125" y="169"/>
                  </a:cubicBezTo>
                  <a:cubicBezTo>
                    <a:pt x="13493" y="4197"/>
                    <a:pt x="11595" y="8690"/>
                    <a:pt x="10358" y="13331"/>
                  </a:cubicBezTo>
                  <a:cubicBezTo>
                    <a:pt x="9869" y="15118"/>
                    <a:pt x="9477" y="16930"/>
                    <a:pt x="9195" y="18755"/>
                  </a:cubicBezTo>
                  <a:cubicBezTo>
                    <a:pt x="9048" y="19698"/>
                    <a:pt x="8950" y="20640"/>
                    <a:pt x="8889" y="21583"/>
                  </a:cubicBezTo>
                  <a:cubicBezTo>
                    <a:pt x="8840" y="22379"/>
                    <a:pt x="9036" y="23395"/>
                    <a:pt x="8693" y="24142"/>
                  </a:cubicBezTo>
                  <a:cubicBezTo>
                    <a:pt x="8534" y="24497"/>
                    <a:pt x="8216" y="24607"/>
                    <a:pt x="7873" y="24767"/>
                  </a:cubicBezTo>
                  <a:cubicBezTo>
                    <a:pt x="7395" y="24987"/>
                    <a:pt x="6930" y="25220"/>
                    <a:pt x="6465" y="25452"/>
                  </a:cubicBezTo>
                  <a:lnTo>
                    <a:pt x="4408" y="26456"/>
                  </a:lnTo>
                  <a:cubicBezTo>
                    <a:pt x="3514" y="26885"/>
                    <a:pt x="2657" y="27497"/>
                    <a:pt x="2069" y="28305"/>
                  </a:cubicBezTo>
                  <a:cubicBezTo>
                    <a:pt x="1482" y="29113"/>
                    <a:pt x="1077" y="30031"/>
                    <a:pt x="637" y="30913"/>
                  </a:cubicBezTo>
                  <a:cubicBezTo>
                    <a:pt x="367" y="31439"/>
                    <a:pt x="0" y="32137"/>
                    <a:pt x="796" y="32456"/>
                  </a:cubicBezTo>
                  <a:cubicBezTo>
                    <a:pt x="902" y="32498"/>
                    <a:pt x="1004" y="32518"/>
                    <a:pt x="1101" y="32518"/>
                  </a:cubicBezTo>
                  <a:cubicBezTo>
                    <a:pt x="1818" y="32518"/>
                    <a:pt x="2326" y="31474"/>
                    <a:pt x="2767" y="30827"/>
                  </a:cubicBezTo>
                  <a:cubicBezTo>
                    <a:pt x="2792" y="30974"/>
                    <a:pt x="2816" y="31121"/>
                    <a:pt x="2853" y="31268"/>
                  </a:cubicBezTo>
                  <a:cubicBezTo>
                    <a:pt x="3134" y="32199"/>
                    <a:pt x="3918" y="32811"/>
                    <a:pt x="4836" y="33019"/>
                  </a:cubicBezTo>
                  <a:cubicBezTo>
                    <a:pt x="5020" y="33509"/>
                    <a:pt x="5534" y="33962"/>
                    <a:pt x="5669" y="34427"/>
                  </a:cubicBezTo>
                  <a:cubicBezTo>
                    <a:pt x="5791" y="34880"/>
                    <a:pt x="5473" y="35700"/>
                    <a:pt x="5877" y="36043"/>
                  </a:cubicBezTo>
                  <a:cubicBezTo>
                    <a:pt x="5998" y="36149"/>
                    <a:pt x="6145" y="36193"/>
                    <a:pt x="6299" y="36193"/>
                  </a:cubicBezTo>
                  <a:cubicBezTo>
                    <a:pt x="6645" y="36193"/>
                    <a:pt x="7025" y="35971"/>
                    <a:pt x="7212" y="35725"/>
                  </a:cubicBezTo>
                  <a:cubicBezTo>
                    <a:pt x="7591" y="35211"/>
                    <a:pt x="7738" y="34182"/>
                    <a:pt x="8008" y="33570"/>
                  </a:cubicBezTo>
                  <a:cubicBezTo>
                    <a:pt x="8216" y="33105"/>
                    <a:pt x="8448" y="32652"/>
                    <a:pt x="8681" y="32199"/>
                  </a:cubicBezTo>
                  <a:cubicBezTo>
                    <a:pt x="8782" y="32546"/>
                    <a:pt x="9093" y="32765"/>
                    <a:pt x="9408" y="32765"/>
                  </a:cubicBezTo>
                  <a:cubicBezTo>
                    <a:pt x="9627" y="32765"/>
                    <a:pt x="9848" y="32660"/>
                    <a:pt x="10003" y="32419"/>
                  </a:cubicBezTo>
                  <a:cubicBezTo>
                    <a:pt x="10995" y="30901"/>
                    <a:pt x="11534" y="30656"/>
                    <a:pt x="12195" y="29297"/>
                  </a:cubicBezTo>
                  <a:cubicBezTo>
                    <a:pt x="12501" y="28660"/>
                    <a:pt x="12513" y="27791"/>
                    <a:pt x="12464" y="27081"/>
                  </a:cubicBezTo>
                  <a:cubicBezTo>
                    <a:pt x="12391" y="26162"/>
                    <a:pt x="11987" y="25452"/>
                    <a:pt x="12244" y="24546"/>
                  </a:cubicBezTo>
                  <a:cubicBezTo>
                    <a:pt x="12538" y="23542"/>
                    <a:pt x="12819" y="22526"/>
                    <a:pt x="13113" y="21534"/>
                  </a:cubicBezTo>
                  <a:cubicBezTo>
                    <a:pt x="13689" y="19489"/>
                    <a:pt x="14411" y="17494"/>
                    <a:pt x="15256" y="15559"/>
                  </a:cubicBezTo>
                  <a:cubicBezTo>
                    <a:pt x="16762" y="12241"/>
                    <a:pt x="18697" y="9254"/>
                    <a:pt x="20852" y="6339"/>
                  </a:cubicBezTo>
                  <a:cubicBezTo>
                    <a:pt x="20949" y="6241"/>
                    <a:pt x="20962" y="6107"/>
                    <a:pt x="20888" y="5997"/>
                  </a:cubicBezTo>
                  <a:cubicBezTo>
                    <a:pt x="20692" y="4858"/>
                    <a:pt x="19909" y="3744"/>
                    <a:pt x="19260" y="2813"/>
                  </a:cubicBezTo>
                  <a:cubicBezTo>
                    <a:pt x="18525" y="1748"/>
                    <a:pt x="17631" y="817"/>
                    <a:pt x="16603" y="46"/>
                  </a:cubicBezTo>
                  <a:cubicBezTo>
                    <a:pt x="16566" y="15"/>
                    <a:pt x="16520" y="0"/>
                    <a:pt x="16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846850" y="2422675"/>
              <a:ext cx="495175" cy="865200"/>
            </a:xfrm>
            <a:custGeom>
              <a:avLst/>
              <a:gdLst/>
              <a:ahLst/>
              <a:cxnLst/>
              <a:rect l="l" t="t" r="r" b="b"/>
              <a:pathLst>
                <a:path w="19807" h="34608" extrusionOk="0">
                  <a:moveTo>
                    <a:pt x="16084" y="1"/>
                  </a:moveTo>
                  <a:cubicBezTo>
                    <a:pt x="14235" y="3600"/>
                    <a:pt x="12472" y="7151"/>
                    <a:pt x="11248" y="11020"/>
                  </a:cubicBezTo>
                  <a:cubicBezTo>
                    <a:pt x="9937" y="15195"/>
                    <a:pt x="9301" y="19432"/>
                    <a:pt x="8884" y="23766"/>
                  </a:cubicBezTo>
                  <a:cubicBezTo>
                    <a:pt x="8872" y="23790"/>
                    <a:pt x="8872" y="23803"/>
                    <a:pt x="8860" y="23827"/>
                  </a:cubicBezTo>
                  <a:cubicBezTo>
                    <a:pt x="8958" y="23913"/>
                    <a:pt x="8946" y="24072"/>
                    <a:pt x="8823" y="24133"/>
                  </a:cubicBezTo>
                  <a:cubicBezTo>
                    <a:pt x="6289" y="25529"/>
                    <a:pt x="3056" y="26080"/>
                    <a:pt x="1514" y="28713"/>
                  </a:cubicBezTo>
                  <a:cubicBezTo>
                    <a:pt x="1293" y="29080"/>
                    <a:pt x="1085" y="29447"/>
                    <a:pt x="877" y="29827"/>
                  </a:cubicBezTo>
                  <a:cubicBezTo>
                    <a:pt x="786" y="29998"/>
                    <a:pt x="1" y="31178"/>
                    <a:pt x="547" y="31178"/>
                  </a:cubicBezTo>
                  <a:cubicBezTo>
                    <a:pt x="665" y="31178"/>
                    <a:pt x="846" y="31123"/>
                    <a:pt x="1109" y="30990"/>
                  </a:cubicBezTo>
                  <a:cubicBezTo>
                    <a:pt x="1648" y="30721"/>
                    <a:pt x="1758" y="29876"/>
                    <a:pt x="2322" y="29484"/>
                  </a:cubicBezTo>
                  <a:cubicBezTo>
                    <a:pt x="2407" y="29410"/>
                    <a:pt x="2481" y="28835"/>
                    <a:pt x="2530" y="28713"/>
                  </a:cubicBezTo>
                  <a:cubicBezTo>
                    <a:pt x="2628" y="28468"/>
                    <a:pt x="2750" y="28235"/>
                    <a:pt x="2885" y="28015"/>
                  </a:cubicBezTo>
                  <a:cubicBezTo>
                    <a:pt x="3020" y="27782"/>
                    <a:pt x="3166" y="27574"/>
                    <a:pt x="3326" y="27353"/>
                  </a:cubicBezTo>
                  <a:cubicBezTo>
                    <a:pt x="3424" y="27219"/>
                    <a:pt x="3546" y="26925"/>
                    <a:pt x="3742" y="26876"/>
                  </a:cubicBezTo>
                  <a:cubicBezTo>
                    <a:pt x="3762" y="26870"/>
                    <a:pt x="3783" y="26867"/>
                    <a:pt x="3805" y="26867"/>
                  </a:cubicBezTo>
                  <a:cubicBezTo>
                    <a:pt x="3995" y="26867"/>
                    <a:pt x="4225" y="27092"/>
                    <a:pt x="4060" y="27268"/>
                  </a:cubicBezTo>
                  <a:cubicBezTo>
                    <a:pt x="3020" y="28272"/>
                    <a:pt x="2689" y="29790"/>
                    <a:pt x="3215" y="31137"/>
                  </a:cubicBezTo>
                  <a:cubicBezTo>
                    <a:pt x="3460" y="31455"/>
                    <a:pt x="3803" y="31700"/>
                    <a:pt x="4195" y="31822"/>
                  </a:cubicBezTo>
                  <a:cubicBezTo>
                    <a:pt x="3950" y="30782"/>
                    <a:pt x="4036" y="29680"/>
                    <a:pt x="4428" y="28688"/>
                  </a:cubicBezTo>
                  <a:cubicBezTo>
                    <a:pt x="4587" y="28259"/>
                    <a:pt x="4819" y="27598"/>
                    <a:pt x="5150" y="27280"/>
                  </a:cubicBezTo>
                  <a:cubicBezTo>
                    <a:pt x="5213" y="27217"/>
                    <a:pt x="5332" y="27186"/>
                    <a:pt x="5449" y="27186"/>
                  </a:cubicBezTo>
                  <a:cubicBezTo>
                    <a:pt x="5652" y="27186"/>
                    <a:pt x="5845" y="27281"/>
                    <a:pt x="5713" y="27476"/>
                  </a:cubicBezTo>
                  <a:cubicBezTo>
                    <a:pt x="4942" y="28566"/>
                    <a:pt x="4611" y="29900"/>
                    <a:pt x="4795" y="31223"/>
                  </a:cubicBezTo>
                  <a:cubicBezTo>
                    <a:pt x="4795" y="31223"/>
                    <a:pt x="4795" y="31235"/>
                    <a:pt x="4795" y="31247"/>
                  </a:cubicBezTo>
                  <a:cubicBezTo>
                    <a:pt x="4905" y="31786"/>
                    <a:pt x="5064" y="32324"/>
                    <a:pt x="5285" y="32839"/>
                  </a:cubicBezTo>
                  <a:cubicBezTo>
                    <a:pt x="5358" y="32337"/>
                    <a:pt x="5432" y="31847"/>
                    <a:pt x="5481" y="31369"/>
                  </a:cubicBezTo>
                  <a:cubicBezTo>
                    <a:pt x="5640" y="29900"/>
                    <a:pt x="5885" y="28553"/>
                    <a:pt x="7085" y="27586"/>
                  </a:cubicBezTo>
                  <a:cubicBezTo>
                    <a:pt x="7117" y="27554"/>
                    <a:pt x="7156" y="27538"/>
                    <a:pt x="7197" y="27538"/>
                  </a:cubicBezTo>
                  <a:cubicBezTo>
                    <a:pt x="7233" y="27538"/>
                    <a:pt x="7270" y="27551"/>
                    <a:pt x="7305" y="27574"/>
                  </a:cubicBezTo>
                  <a:cubicBezTo>
                    <a:pt x="7464" y="27598"/>
                    <a:pt x="7550" y="27794"/>
                    <a:pt x="7452" y="27929"/>
                  </a:cubicBezTo>
                  <a:cubicBezTo>
                    <a:pt x="6754" y="28786"/>
                    <a:pt x="6289" y="29802"/>
                    <a:pt x="6081" y="30892"/>
                  </a:cubicBezTo>
                  <a:cubicBezTo>
                    <a:pt x="6044" y="31149"/>
                    <a:pt x="6032" y="31418"/>
                    <a:pt x="5995" y="31688"/>
                  </a:cubicBezTo>
                  <a:cubicBezTo>
                    <a:pt x="5946" y="32227"/>
                    <a:pt x="5897" y="32777"/>
                    <a:pt x="5836" y="33316"/>
                  </a:cubicBezTo>
                  <a:cubicBezTo>
                    <a:pt x="5790" y="33769"/>
                    <a:pt x="5432" y="34607"/>
                    <a:pt x="5889" y="34607"/>
                  </a:cubicBezTo>
                  <a:cubicBezTo>
                    <a:pt x="5926" y="34607"/>
                    <a:pt x="5970" y="34602"/>
                    <a:pt x="6019" y="34590"/>
                  </a:cubicBezTo>
                  <a:cubicBezTo>
                    <a:pt x="6656" y="34443"/>
                    <a:pt x="7023" y="32716"/>
                    <a:pt x="7305" y="32080"/>
                  </a:cubicBezTo>
                  <a:cubicBezTo>
                    <a:pt x="7562" y="31455"/>
                    <a:pt x="7880" y="30855"/>
                    <a:pt x="8260" y="30292"/>
                  </a:cubicBezTo>
                  <a:cubicBezTo>
                    <a:pt x="8505" y="29337"/>
                    <a:pt x="9117" y="28357"/>
                    <a:pt x="9631" y="27647"/>
                  </a:cubicBezTo>
                  <a:cubicBezTo>
                    <a:pt x="9694" y="27568"/>
                    <a:pt x="9775" y="27535"/>
                    <a:pt x="9855" y="27535"/>
                  </a:cubicBezTo>
                  <a:cubicBezTo>
                    <a:pt x="10070" y="27535"/>
                    <a:pt x="10279" y="27776"/>
                    <a:pt x="10109" y="27990"/>
                  </a:cubicBezTo>
                  <a:cubicBezTo>
                    <a:pt x="9656" y="28566"/>
                    <a:pt x="8737" y="29729"/>
                    <a:pt x="8823" y="30561"/>
                  </a:cubicBezTo>
                  <a:cubicBezTo>
                    <a:pt x="8865" y="30970"/>
                    <a:pt x="8962" y="31126"/>
                    <a:pt x="9089" y="31126"/>
                  </a:cubicBezTo>
                  <a:cubicBezTo>
                    <a:pt x="9441" y="31126"/>
                    <a:pt x="10027" y="29934"/>
                    <a:pt x="10341" y="29655"/>
                  </a:cubicBezTo>
                  <a:cubicBezTo>
                    <a:pt x="11725" y="28443"/>
                    <a:pt x="11639" y="26264"/>
                    <a:pt x="11113" y="24525"/>
                  </a:cubicBezTo>
                  <a:cubicBezTo>
                    <a:pt x="11088" y="24452"/>
                    <a:pt x="11125" y="24378"/>
                    <a:pt x="11186" y="24329"/>
                  </a:cubicBezTo>
                  <a:cubicBezTo>
                    <a:pt x="12019" y="17534"/>
                    <a:pt x="15472" y="10616"/>
                    <a:pt x="19806" y="5376"/>
                  </a:cubicBezTo>
                  <a:cubicBezTo>
                    <a:pt x="19206" y="4421"/>
                    <a:pt x="18814" y="3368"/>
                    <a:pt x="18165" y="2437"/>
                  </a:cubicBezTo>
                  <a:cubicBezTo>
                    <a:pt x="17541" y="1568"/>
                    <a:pt x="16843" y="760"/>
                    <a:pt x="16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4143325" y="2113000"/>
              <a:ext cx="857100" cy="763275"/>
            </a:xfrm>
            <a:custGeom>
              <a:avLst/>
              <a:gdLst/>
              <a:ahLst/>
              <a:cxnLst/>
              <a:rect l="l" t="t" r="r" b="b"/>
              <a:pathLst>
                <a:path w="34284" h="30531" extrusionOk="0">
                  <a:moveTo>
                    <a:pt x="16692" y="1"/>
                  </a:moveTo>
                  <a:cubicBezTo>
                    <a:pt x="15198" y="1"/>
                    <a:pt x="13714" y="327"/>
                    <a:pt x="12502" y="1123"/>
                  </a:cubicBezTo>
                  <a:cubicBezTo>
                    <a:pt x="12453" y="1123"/>
                    <a:pt x="12404" y="1135"/>
                    <a:pt x="12367" y="1172"/>
                  </a:cubicBezTo>
                  <a:cubicBezTo>
                    <a:pt x="9600" y="2960"/>
                    <a:pt x="7090" y="5115"/>
                    <a:pt x="4886" y="7551"/>
                  </a:cubicBezTo>
                  <a:cubicBezTo>
                    <a:pt x="3858" y="8690"/>
                    <a:pt x="2903" y="9878"/>
                    <a:pt x="2021" y="11126"/>
                  </a:cubicBezTo>
                  <a:cubicBezTo>
                    <a:pt x="1250" y="12204"/>
                    <a:pt x="1" y="13600"/>
                    <a:pt x="270" y="14971"/>
                  </a:cubicBezTo>
                  <a:cubicBezTo>
                    <a:pt x="515" y="16195"/>
                    <a:pt x="1690" y="17383"/>
                    <a:pt x="2547" y="18289"/>
                  </a:cubicBezTo>
                  <a:cubicBezTo>
                    <a:pt x="3319" y="19109"/>
                    <a:pt x="4470" y="20481"/>
                    <a:pt x="5608" y="20836"/>
                  </a:cubicBezTo>
                  <a:cubicBezTo>
                    <a:pt x="5747" y="20880"/>
                    <a:pt x="5885" y="20901"/>
                    <a:pt x="6023" y="20901"/>
                  </a:cubicBezTo>
                  <a:cubicBezTo>
                    <a:pt x="6604" y="20901"/>
                    <a:pt x="7173" y="20539"/>
                    <a:pt x="7678" y="20113"/>
                  </a:cubicBezTo>
                  <a:lnTo>
                    <a:pt x="7678" y="20113"/>
                  </a:lnTo>
                  <a:cubicBezTo>
                    <a:pt x="7690" y="21411"/>
                    <a:pt x="7739" y="22709"/>
                    <a:pt x="7653" y="24019"/>
                  </a:cubicBezTo>
                  <a:cubicBezTo>
                    <a:pt x="7580" y="25244"/>
                    <a:pt x="6906" y="27092"/>
                    <a:pt x="7433" y="28292"/>
                  </a:cubicBezTo>
                  <a:cubicBezTo>
                    <a:pt x="8089" y="29795"/>
                    <a:pt x="9837" y="30252"/>
                    <a:pt x="11534" y="30252"/>
                  </a:cubicBezTo>
                  <a:cubicBezTo>
                    <a:pt x="11579" y="30252"/>
                    <a:pt x="11624" y="30252"/>
                    <a:pt x="11669" y="30251"/>
                  </a:cubicBezTo>
                  <a:cubicBezTo>
                    <a:pt x="11804" y="30239"/>
                    <a:pt x="11939" y="30227"/>
                    <a:pt x="12073" y="30227"/>
                  </a:cubicBezTo>
                  <a:cubicBezTo>
                    <a:pt x="12600" y="30202"/>
                    <a:pt x="13126" y="30141"/>
                    <a:pt x="13653" y="30043"/>
                  </a:cubicBezTo>
                  <a:cubicBezTo>
                    <a:pt x="13726" y="30031"/>
                    <a:pt x="13812" y="29982"/>
                    <a:pt x="13849" y="29909"/>
                  </a:cubicBezTo>
                  <a:cubicBezTo>
                    <a:pt x="15058" y="30329"/>
                    <a:pt x="16365" y="30531"/>
                    <a:pt x="17677" y="30531"/>
                  </a:cubicBezTo>
                  <a:cubicBezTo>
                    <a:pt x="19421" y="30531"/>
                    <a:pt x="21175" y="30175"/>
                    <a:pt x="22726" y="29505"/>
                  </a:cubicBezTo>
                  <a:cubicBezTo>
                    <a:pt x="23693" y="29088"/>
                    <a:pt x="24562" y="28501"/>
                    <a:pt x="25554" y="28133"/>
                  </a:cubicBezTo>
                  <a:cubicBezTo>
                    <a:pt x="26570" y="27741"/>
                    <a:pt x="27660" y="27619"/>
                    <a:pt x="28737" y="27484"/>
                  </a:cubicBezTo>
                  <a:cubicBezTo>
                    <a:pt x="30292" y="27301"/>
                    <a:pt x="31860" y="27117"/>
                    <a:pt x="33145" y="26284"/>
                  </a:cubicBezTo>
                  <a:cubicBezTo>
                    <a:pt x="33194" y="26284"/>
                    <a:pt x="33255" y="26260"/>
                    <a:pt x="33304" y="26235"/>
                  </a:cubicBezTo>
                  <a:cubicBezTo>
                    <a:pt x="34112" y="25770"/>
                    <a:pt x="34284" y="24852"/>
                    <a:pt x="34100" y="24056"/>
                  </a:cubicBezTo>
                  <a:cubicBezTo>
                    <a:pt x="33929" y="23407"/>
                    <a:pt x="33549" y="22868"/>
                    <a:pt x="33182" y="22330"/>
                  </a:cubicBezTo>
                  <a:cubicBezTo>
                    <a:pt x="32655" y="21509"/>
                    <a:pt x="32202" y="20652"/>
                    <a:pt x="31811" y="19758"/>
                  </a:cubicBezTo>
                  <a:cubicBezTo>
                    <a:pt x="31272" y="18546"/>
                    <a:pt x="30770" y="17322"/>
                    <a:pt x="30280" y="16097"/>
                  </a:cubicBezTo>
                  <a:cubicBezTo>
                    <a:pt x="31345" y="15497"/>
                    <a:pt x="32300" y="14689"/>
                    <a:pt x="33072" y="13734"/>
                  </a:cubicBezTo>
                  <a:cubicBezTo>
                    <a:pt x="33537" y="13159"/>
                    <a:pt x="34235" y="12388"/>
                    <a:pt x="33929" y="11628"/>
                  </a:cubicBezTo>
                  <a:cubicBezTo>
                    <a:pt x="33684" y="11065"/>
                    <a:pt x="32839" y="10514"/>
                    <a:pt x="32398" y="10086"/>
                  </a:cubicBezTo>
                  <a:lnTo>
                    <a:pt x="30439" y="8200"/>
                  </a:lnTo>
                  <a:cubicBezTo>
                    <a:pt x="29276" y="7086"/>
                    <a:pt x="28137" y="5959"/>
                    <a:pt x="26950" y="4870"/>
                  </a:cubicBezTo>
                  <a:cubicBezTo>
                    <a:pt x="24929" y="3033"/>
                    <a:pt x="22664" y="1282"/>
                    <a:pt x="19909" y="474"/>
                  </a:cubicBezTo>
                  <a:cubicBezTo>
                    <a:pt x="18901" y="178"/>
                    <a:pt x="17794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4166300" y="2131100"/>
              <a:ext cx="823125" cy="727350"/>
            </a:xfrm>
            <a:custGeom>
              <a:avLst/>
              <a:gdLst/>
              <a:ahLst/>
              <a:cxnLst/>
              <a:rect l="l" t="t" r="r" b="b"/>
              <a:pathLst>
                <a:path w="32925" h="29094" extrusionOk="0">
                  <a:moveTo>
                    <a:pt x="15730" y="0"/>
                  </a:moveTo>
                  <a:cubicBezTo>
                    <a:pt x="14373" y="0"/>
                    <a:pt x="12977" y="288"/>
                    <a:pt x="11558" y="950"/>
                  </a:cubicBezTo>
                  <a:cubicBezTo>
                    <a:pt x="7444" y="3950"/>
                    <a:pt x="3881" y="7464"/>
                    <a:pt x="1151" y="11590"/>
                  </a:cubicBezTo>
                  <a:cubicBezTo>
                    <a:pt x="808" y="12092"/>
                    <a:pt x="135" y="12876"/>
                    <a:pt x="86" y="13488"/>
                  </a:cubicBezTo>
                  <a:cubicBezTo>
                    <a:pt x="0" y="14382"/>
                    <a:pt x="588" y="15190"/>
                    <a:pt x="1114" y="15875"/>
                  </a:cubicBezTo>
                  <a:cubicBezTo>
                    <a:pt x="1922" y="16916"/>
                    <a:pt x="2841" y="17871"/>
                    <a:pt x="3869" y="18692"/>
                  </a:cubicBezTo>
                  <a:cubicBezTo>
                    <a:pt x="4298" y="19034"/>
                    <a:pt x="4383" y="19096"/>
                    <a:pt x="5008" y="19194"/>
                  </a:cubicBezTo>
                  <a:cubicBezTo>
                    <a:pt x="5169" y="19219"/>
                    <a:pt x="5301" y="19232"/>
                    <a:pt x="5412" y="19232"/>
                  </a:cubicBezTo>
                  <a:cubicBezTo>
                    <a:pt x="5835" y="19232"/>
                    <a:pt x="5980" y="19050"/>
                    <a:pt x="6416" y="18692"/>
                  </a:cubicBezTo>
                  <a:cubicBezTo>
                    <a:pt x="6857" y="18324"/>
                    <a:pt x="7261" y="17920"/>
                    <a:pt x="7652" y="17504"/>
                  </a:cubicBezTo>
                  <a:cubicBezTo>
                    <a:pt x="8534" y="16549"/>
                    <a:pt x="9269" y="15471"/>
                    <a:pt x="9844" y="14308"/>
                  </a:cubicBezTo>
                  <a:cubicBezTo>
                    <a:pt x="9909" y="14174"/>
                    <a:pt x="10024" y="14118"/>
                    <a:pt x="10142" y="14118"/>
                  </a:cubicBezTo>
                  <a:cubicBezTo>
                    <a:pt x="10378" y="14118"/>
                    <a:pt x="10624" y="14344"/>
                    <a:pt x="10493" y="14614"/>
                  </a:cubicBezTo>
                  <a:cubicBezTo>
                    <a:pt x="9795" y="16022"/>
                    <a:pt x="8877" y="17308"/>
                    <a:pt x="7763" y="18410"/>
                  </a:cubicBezTo>
                  <a:cubicBezTo>
                    <a:pt x="7604" y="18557"/>
                    <a:pt x="7444" y="18728"/>
                    <a:pt x="7261" y="18912"/>
                  </a:cubicBezTo>
                  <a:cubicBezTo>
                    <a:pt x="7579" y="20834"/>
                    <a:pt x="7506" y="22818"/>
                    <a:pt x="7310" y="24752"/>
                  </a:cubicBezTo>
                  <a:cubicBezTo>
                    <a:pt x="7150" y="26283"/>
                    <a:pt x="6722" y="27715"/>
                    <a:pt x="8632" y="28511"/>
                  </a:cubicBezTo>
                  <a:cubicBezTo>
                    <a:pt x="9237" y="28771"/>
                    <a:pt x="9881" y="28860"/>
                    <a:pt x="10533" y="28860"/>
                  </a:cubicBezTo>
                  <a:cubicBezTo>
                    <a:pt x="10988" y="28860"/>
                    <a:pt x="11448" y="28816"/>
                    <a:pt x="11901" y="28756"/>
                  </a:cubicBezTo>
                  <a:cubicBezTo>
                    <a:pt x="11595" y="28609"/>
                    <a:pt x="11301" y="28450"/>
                    <a:pt x="11007" y="28266"/>
                  </a:cubicBezTo>
                  <a:cubicBezTo>
                    <a:pt x="10829" y="28193"/>
                    <a:pt x="10965" y="27896"/>
                    <a:pt x="11123" y="27896"/>
                  </a:cubicBezTo>
                  <a:cubicBezTo>
                    <a:pt x="11149" y="27896"/>
                    <a:pt x="11177" y="27904"/>
                    <a:pt x="11203" y="27923"/>
                  </a:cubicBezTo>
                  <a:cubicBezTo>
                    <a:pt x="13031" y="28673"/>
                    <a:pt x="14924" y="29093"/>
                    <a:pt x="16808" y="29093"/>
                  </a:cubicBezTo>
                  <a:cubicBezTo>
                    <a:pt x="18773" y="29093"/>
                    <a:pt x="20728" y="28636"/>
                    <a:pt x="22590" y="27617"/>
                  </a:cubicBezTo>
                  <a:cubicBezTo>
                    <a:pt x="24059" y="26846"/>
                    <a:pt x="25639" y="26332"/>
                    <a:pt x="27267" y="26099"/>
                  </a:cubicBezTo>
                  <a:cubicBezTo>
                    <a:pt x="28933" y="25854"/>
                    <a:pt x="30512" y="25671"/>
                    <a:pt x="31969" y="24838"/>
                  </a:cubicBezTo>
                  <a:cubicBezTo>
                    <a:pt x="32924" y="23418"/>
                    <a:pt x="31553" y="22132"/>
                    <a:pt x="30892" y="20859"/>
                  </a:cubicBezTo>
                  <a:cubicBezTo>
                    <a:pt x="30304" y="19732"/>
                    <a:pt x="29912" y="18532"/>
                    <a:pt x="29471" y="17345"/>
                  </a:cubicBezTo>
                  <a:lnTo>
                    <a:pt x="28847" y="15667"/>
                  </a:lnTo>
                  <a:lnTo>
                    <a:pt x="28565" y="14896"/>
                  </a:lnTo>
                  <a:cubicBezTo>
                    <a:pt x="27806" y="12851"/>
                    <a:pt x="27059" y="10806"/>
                    <a:pt x="26325" y="8762"/>
                  </a:cubicBezTo>
                  <a:cubicBezTo>
                    <a:pt x="26271" y="8623"/>
                    <a:pt x="26400" y="8528"/>
                    <a:pt x="26525" y="8528"/>
                  </a:cubicBezTo>
                  <a:cubicBezTo>
                    <a:pt x="26600" y="8528"/>
                    <a:pt x="26672" y="8562"/>
                    <a:pt x="26704" y="8639"/>
                  </a:cubicBezTo>
                  <a:cubicBezTo>
                    <a:pt x="27512" y="10623"/>
                    <a:pt x="28284" y="12606"/>
                    <a:pt x="29067" y="14602"/>
                  </a:cubicBezTo>
                  <a:cubicBezTo>
                    <a:pt x="29875" y="14100"/>
                    <a:pt x="30610" y="13488"/>
                    <a:pt x="31247" y="12778"/>
                  </a:cubicBezTo>
                  <a:cubicBezTo>
                    <a:pt x="31859" y="12104"/>
                    <a:pt x="32385" y="11688"/>
                    <a:pt x="31883" y="10843"/>
                  </a:cubicBezTo>
                  <a:cubicBezTo>
                    <a:pt x="31822" y="10745"/>
                    <a:pt x="31749" y="10660"/>
                    <a:pt x="31663" y="10586"/>
                  </a:cubicBezTo>
                  <a:cubicBezTo>
                    <a:pt x="29484" y="8541"/>
                    <a:pt x="27414" y="6386"/>
                    <a:pt x="25210" y="4378"/>
                  </a:cubicBezTo>
                  <a:cubicBezTo>
                    <a:pt x="22537" y="1962"/>
                    <a:pt x="19269" y="0"/>
                    <a:pt x="15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4454325" y="2283950"/>
              <a:ext cx="437750" cy="478450"/>
            </a:xfrm>
            <a:custGeom>
              <a:avLst/>
              <a:gdLst/>
              <a:ahLst/>
              <a:cxnLst/>
              <a:rect l="l" t="t" r="r" b="b"/>
              <a:pathLst>
                <a:path w="17510" h="19138" extrusionOk="0">
                  <a:moveTo>
                    <a:pt x="7424" y="5513"/>
                  </a:moveTo>
                  <a:cubicBezTo>
                    <a:pt x="7536" y="5513"/>
                    <a:pt x="7651" y="5530"/>
                    <a:pt x="7763" y="5562"/>
                  </a:cubicBezTo>
                  <a:cubicBezTo>
                    <a:pt x="8082" y="5647"/>
                    <a:pt x="8155" y="5954"/>
                    <a:pt x="8437" y="6088"/>
                  </a:cubicBezTo>
                  <a:cubicBezTo>
                    <a:pt x="8559" y="6137"/>
                    <a:pt x="8694" y="6174"/>
                    <a:pt x="8828" y="6174"/>
                  </a:cubicBezTo>
                  <a:cubicBezTo>
                    <a:pt x="9392" y="6247"/>
                    <a:pt x="9918" y="6443"/>
                    <a:pt x="10249" y="6872"/>
                  </a:cubicBezTo>
                  <a:cubicBezTo>
                    <a:pt x="10432" y="7104"/>
                    <a:pt x="10506" y="7362"/>
                    <a:pt x="10641" y="7606"/>
                  </a:cubicBezTo>
                  <a:cubicBezTo>
                    <a:pt x="10775" y="7864"/>
                    <a:pt x="10885" y="7851"/>
                    <a:pt x="11179" y="7962"/>
                  </a:cubicBezTo>
                  <a:cubicBezTo>
                    <a:pt x="11632" y="8145"/>
                    <a:pt x="12085" y="8439"/>
                    <a:pt x="12281" y="8855"/>
                  </a:cubicBezTo>
                  <a:cubicBezTo>
                    <a:pt x="12526" y="9370"/>
                    <a:pt x="12134" y="9921"/>
                    <a:pt x="11559" y="10092"/>
                  </a:cubicBezTo>
                  <a:cubicBezTo>
                    <a:pt x="11471" y="10112"/>
                    <a:pt x="11382" y="10121"/>
                    <a:pt x="11293" y="10121"/>
                  </a:cubicBezTo>
                  <a:cubicBezTo>
                    <a:pt x="11110" y="10121"/>
                    <a:pt x="10928" y="10081"/>
                    <a:pt x="10763" y="10006"/>
                  </a:cubicBezTo>
                  <a:cubicBezTo>
                    <a:pt x="10436" y="9887"/>
                    <a:pt x="10183" y="9796"/>
                    <a:pt x="9939" y="9796"/>
                  </a:cubicBezTo>
                  <a:cubicBezTo>
                    <a:pt x="9707" y="9796"/>
                    <a:pt x="9482" y="9878"/>
                    <a:pt x="9208" y="10092"/>
                  </a:cubicBezTo>
                  <a:cubicBezTo>
                    <a:pt x="8852" y="10377"/>
                    <a:pt x="8380" y="10951"/>
                    <a:pt x="7837" y="10951"/>
                  </a:cubicBezTo>
                  <a:cubicBezTo>
                    <a:pt x="7821" y="10951"/>
                    <a:pt x="7804" y="10950"/>
                    <a:pt x="7788" y="10949"/>
                  </a:cubicBezTo>
                  <a:cubicBezTo>
                    <a:pt x="7176" y="10900"/>
                    <a:pt x="6882" y="10104"/>
                    <a:pt x="6943" y="9651"/>
                  </a:cubicBezTo>
                  <a:cubicBezTo>
                    <a:pt x="7029" y="9125"/>
                    <a:pt x="7494" y="8647"/>
                    <a:pt x="7114" y="8121"/>
                  </a:cubicBezTo>
                  <a:cubicBezTo>
                    <a:pt x="6906" y="7839"/>
                    <a:pt x="6612" y="7631"/>
                    <a:pt x="6478" y="7288"/>
                  </a:cubicBezTo>
                  <a:cubicBezTo>
                    <a:pt x="6270" y="6786"/>
                    <a:pt x="6306" y="6100"/>
                    <a:pt x="6784" y="5721"/>
                  </a:cubicBezTo>
                  <a:cubicBezTo>
                    <a:pt x="6973" y="5581"/>
                    <a:pt x="7195" y="5513"/>
                    <a:pt x="7424" y="5513"/>
                  </a:cubicBezTo>
                  <a:close/>
                  <a:moveTo>
                    <a:pt x="5857" y="1"/>
                  </a:moveTo>
                  <a:cubicBezTo>
                    <a:pt x="3849" y="1"/>
                    <a:pt x="2058" y="1755"/>
                    <a:pt x="2535" y="3884"/>
                  </a:cubicBezTo>
                  <a:cubicBezTo>
                    <a:pt x="2780" y="5023"/>
                    <a:pt x="3759" y="5611"/>
                    <a:pt x="4249" y="6590"/>
                  </a:cubicBezTo>
                  <a:cubicBezTo>
                    <a:pt x="5155" y="8390"/>
                    <a:pt x="2523" y="8966"/>
                    <a:pt x="1556" y="9872"/>
                  </a:cubicBezTo>
                  <a:cubicBezTo>
                    <a:pt x="184" y="11157"/>
                    <a:pt x="1" y="14218"/>
                    <a:pt x="2449" y="14353"/>
                  </a:cubicBezTo>
                  <a:cubicBezTo>
                    <a:pt x="2481" y="14355"/>
                    <a:pt x="2513" y="14356"/>
                    <a:pt x="2543" y="14356"/>
                  </a:cubicBezTo>
                  <a:cubicBezTo>
                    <a:pt x="3566" y="14356"/>
                    <a:pt x="3821" y="13386"/>
                    <a:pt x="4641" y="12994"/>
                  </a:cubicBezTo>
                  <a:cubicBezTo>
                    <a:pt x="4918" y="12863"/>
                    <a:pt x="5137" y="12808"/>
                    <a:pt x="5309" y="12808"/>
                  </a:cubicBezTo>
                  <a:cubicBezTo>
                    <a:pt x="6107" y="12808"/>
                    <a:pt x="5916" y="13991"/>
                    <a:pt x="5865" y="14414"/>
                  </a:cubicBezTo>
                  <a:cubicBezTo>
                    <a:pt x="5816" y="14794"/>
                    <a:pt x="5719" y="15185"/>
                    <a:pt x="5657" y="15565"/>
                  </a:cubicBezTo>
                  <a:cubicBezTo>
                    <a:pt x="5584" y="16214"/>
                    <a:pt x="5559" y="16900"/>
                    <a:pt x="5780" y="17536"/>
                  </a:cubicBezTo>
                  <a:cubicBezTo>
                    <a:pt x="6143" y="18607"/>
                    <a:pt x="7012" y="19138"/>
                    <a:pt x="7907" y="19138"/>
                  </a:cubicBezTo>
                  <a:cubicBezTo>
                    <a:pt x="8701" y="19138"/>
                    <a:pt x="9515" y="18720"/>
                    <a:pt x="10016" y="17891"/>
                  </a:cubicBezTo>
                  <a:cubicBezTo>
                    <a:pt x="10555" y="16998"/>
                    <a:pt x="10567" y="15896"/>
                    <a:pt x="10359" y="14904"/>
                  </a:cubicBezTo>
                  <a:cubicBezTo>
                    <a:pt x="10224" y="14230"/>
                    <a:pt x="9918" y="13569"/>
                    <a:pt x="9894" y="12871"/>
                  </a:cubicBezTo>
                  <a:cubicBezTo>
                    <a:pt x="9867" y="11949"/>
                    <a:pt x="10259" y="11641"/>
                    <a:pt x="10778" y="11641"/>
                  </a:cubicBezTo>
                  <a:cubicBezTo>
                    <a:pt x="11464" y="11641"/>
                    <a:pt x="12372" y="12178"/>
                    <a:pt x="12832" y="12541"/>
                  </a:cubicBezTo>
                  <a:cubicBezTo>
                    <a:pt x="13640" y="13165"/>
                    <a:pt x="14632" y="14451"/>
                    <a:pt x="15722" y="14610"/>
                  </a:cubicBezTo>
                  <a:cubicBezTo>
                    <a:pt x="15792" y="14620"/>
                    <a:pt x="15859" y="14625"/>
                    <a:pt x="15924" y="14625"/>
                  </a:cubicBezTo>
                  <a:cubicBezTo>
                    <a:pt x="16726" y="14625"/>
                    <a:pt x="17166" y="13887"/>
                    <a:pt x="17314" y="13128"/>
                  </a:cubicBezTo>
                  <a:cubicBezTo>
                    <a:pt x="17509" y="12088"/>
                    <a:pt x="17387" y="10680"/>
                    <a:pt x="16738" y="9823"/>
                  </a:cubicBezTo>
                  <a:cubicBezTo>
                    <a:pt x="16420" y="9406"/>
                    <a:pt x="15979" y="9125"/>
                    <a:pt x="15563" y="8831"/>
                  </a:cubicBezTo>
                  <a:cubicBezTo>
                    <a:pt x="15269" y="8635"/>
                    <a:pt x="14853" y="8378"/>
                    <a:pt x="14669" y="8072"/>
                  </a:cubicBezTo>
                  <a:cubicBezTo>
                    <a:pt x="14289" y="7460"/>
                    <a:pt x="14595" y="6970"/>
                    <a:pt x="14828" y="6394"/>
                  </a:cubicBezTo>
                  <a:cubicBezTo>
                    <a:pt x="15134" y="5623"/>
                    <a:pt x="15379" y="4619"/>
                    <a:pt x="14387" y="4239"/>
                  </a:cubicBezTo>
                  <a:cubicBezTo>
                    <a:pt x="14232" y="4180"/>
                    <a:pt x="14080" y="4155"/>
                    <a:pt x="13933" y="4155"/>
                  </a:cubicBezTo>
                  <a:cubicBezTo>
                    <a:pt x="13407" y="4155"/>
                    <a:pt x="12932" y="4479"/>
                    <a:pt x="12502" y="4766"/>
                  </a:cubicBezTo>
                  <a:cubicBezTo>
                    <a:pt x="12124" y="5017"/>
                    <a:pt x="11474" y="5354"/>
                    <a:pt x="10957" y="5354"/>
                  </a:cubicBezTo>
                  <a:cubicBezTo>
                    <a:pt x="10618" y="5354"/>
                    <a:pt x="10336" y="5210"/>
                    <a:pt x="10224" y="4803"/>
                  </a:cubicBezTo>
                  <a:cubicBezTo>
                    <a:pt x="10004" y="3958"/>
                    <a:pt x="9857" y="2366"/>
                    <a:pt x="9086" y="1742"/>
                  </a:cubicBezTo>
                  <a:cubicBezTo>
                    <a:pt x="8412" y="774"/>
                    <a:pt x="7347" y="138"/>
                    <a:pt x="6172" y="15"/>
                  </a:cubicBezTo>
                  <a:cubicBezTo>
                    <a:pt x="6066" y="6"/>
                    <a:pt x="5961" y="1"/>
                    <a:pt x="5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4051200" y="1999650"/>
              <a:ext cx="354475" cy="435350"/>
            </a:xfrm>
            <a:custGeom>
              <a:avLst/>
              <a:gdLst/>
              <a:ahLst/>
              <a:cxnLst/>
              <a:rect l="l" t="t" r="r" b="b"/>
              <a:pathLst>
                <a:path w="14179" h="17414" extrusionOk="0">
                  <a:moveTo>
                    <a:pt x="12096" y="1"/>
                  </a:moveTo>
                  <a:cubicBezTo>
                    <a:pt x="12072" y="1"/>
                    <a:pt x="12047" y="5"/>
                    <a:pt x="12024" y="13"/>
                  </a:cubicBezTo>
                  <a:cubicBezTo>
                    <a:pt x="10775" y="453"/>
                    <a:pt x="9942" y="1629"/>
                    <a:pt x="9771" y="2914"/>
                  </a:cubicBezTo>
                  <a:cubicBezTo>
                    <a:pt x="9722" y="3282"/>
                    <a:pt x="9734" y="3661"/>
                    <a:pt x="9795" y="4041"/>
                  </a:cubicBezTo>
                  <a:cubicBezTo>
                    <a:pt x="9110" y="4604"/>
                    <a:pt x="8387" y="5706"/>
                    <a:pt x="8314" y="6686"/>
                  </a:cubicBezTo>
                  <a:cubicBezTo>
                    <a:pt x="7530" y="6992"/>
                    <a:pt x="6918" y="7592"/>
                    <a:pt x="6600" y="8363"/>
                  </a:cubicBezTo>
                  <a:cubicBezTo>
                    <a:pt x="6502" y="8596"/>
                    <a:pt x="6428" y="8841"/>
                    <a:pt x="6379" y="9098"/>
                  </a:cubicBezTo>
                  <a:cubicBezTo>
                    <a:pt x="5608" y="9232"/>
                    <a:pt x="4935" y="9685"/>
                    <a:pt x="4518" y="10334"/>
                  </a:cubicBezTo>
                  <a:cubicBezTo>
                    <a:pt x="4347" y="10616"/>
                    <a:pt x="4237" y="10934"/>
                    <a:pt x="4200" y="11253"/>
                  </a:cubicBezTo>
                  <a:cubicBezTo>
                    <a:pt x="4170" y="11250"/>
                    <a:pt x="4140" y="11248"/>
                    <a:pt x="4111" y="11248"/>
                  </a:cubicBezTo>
                  <a:cubicBezTo>
                    <a:pt x="3753" y="11248"/>
                    <a:pt x="3429" y="11451"/>
                    <a:pt x="3282" y="11779"/>
                  </a:cubicBezTo>
                  <a:cubicBezTo>
                    <a:pt x="3245" y="11755"/>
                    <a:pt x="3208" y="11730"/>
                    <a:pt x="3171" y="11730"/>
                  </a:cubicBezTo>
                  <a:cubicBezTo>
                    <a:pt x="2982" y="11684"/>
                    <a:pt x="2794" y="11662"/>
                    <a:pt x="2609" y="11662"/>
                  </a:cubicBezTo>
                  <a:cubicBezTo>
                    <a:pt x="1264" y="11662"/>
                    <a:pt x="100" y="12813"/>
                    <a:pt x="25" y="14191"/>
                  </a:cubicBezTo>
                  <a:cubicBezTo>
                    <a:pt x="0" y="14632"/>
                    <a:pt x="61" y="15587"/>
                    <a:pt x="576" y="15783"/>
                  </a:cubicBezTo>
                  <a:cubicBezTo>
                    <a:pt x="639" y="15815"/>
                    <a:pt x="708" y="15830"/>
                    <a:pt x="776" y="15830"/>
                  </a:cubicBezTo>
                  <a:cubicBezTo>
                    <a:pt x="891" y="15830"/>
                    <a:pt x="1005" y="15786"/>
                    <a:pt x="1090" y="15709"/>
                  </a:cubicBezTo>
                  <a:cubicBezTo>
                    <a:pt x="1197" y="16532"/>
                    <a:pt x="1537" y="17413"/>
                    <a:pt x="2335" y="17413"/>
                  </a:cubicBezTo>
                  <a:cubicBezTo>
                    <a:pt x="2356" y="17413"/>
                    <a:pt x="2378" y="17413"/>
                    <a:pt x="2400" y="17411"/>
                  </a:cubicBezTo>
                  <a:cubicBezTo>
                    <a:pt x="2976" y="17375"/>
                    <a:pt x="3257" y="16860"/>
                    <a:pt x="3453" y="16383"/>
                  </a:cubicBezTo>
                  <a:cubicBezTo>
                    <a:pt x="3845" y="15391"/>
                    <a:pt x="4188" y="14546"/>
                    <a:pt x="4837" y="13738"/>
                  </a:cubicBezTo>
                  <a:cubicBezTo>
                    <a:pt x="5302" y="13714"/>
                    <a:pt x="5694" y="13395"/>
                    <a:pt x="5816" y="12954"/>
                  </a:cubicBezTo>
                  <a:cubicBezTo>
                    <a:pt x="6110" y="12918"/>
                    <a:pt x="6392" y="12844"/>
                    <a:pt x="6661" y="12734"/>
                  </a:cubicBezTo>
                  <a:cubicBezTo>
                    <a:pt x="7432" y="12391"/>
                    <a:pt x="7996" y="11706"/>
                    <a:pt x="8191" y="10897"/>
                  </a:cubicBezTo>
                  <a:cubicBezTo>
                    <a:pt x="8473" y="10787"/>
                    <a:pt x="8730" y="10640"/>
                    <a:pt x="8963" y="10469"/>
                  </a:cubicBezTo>
                  <a:cubicBezTo>
                    <a:pt x="9649" y="9955"/>
                    <a:pt x="10126" y="9208"/>
                    <a:pt x="10297" y="8363"/>
                  </a:cubicBezTo>
                  <a:cubicBezTo>
                    <a:pt x="10616" y="8302"/>
                    <a:pt x="10910" y="8167"/>
                    <a:pt x="11155" y="7959"/>
                  </a:cubicBezTo>
                  <a:cubicBezTo>
                    <a:pt x="11767" y="7420"/>
                    <a:pt x="11963" y="6588"/>
                    <a:pt x="11926" y="5792"/>
                  </a:cubicBezTo>
                  <a:cubicBezTo>
                    <a:pt x="12820" y="5449"/>
                    <a:pt x="13505" y="4225"/>
                    <a:pt x="13750" y="3478"/>
                  </a:cubicBezTo>
                  <a:cubicBezTo>
                    <a:pt x="14179" y="2168"/>
                    <a:pt x="13762" y="747"/>
                    <a:pt x="12550" y="49"/>
                  </a:cubicBezTo>
                  <a:cubicBezTo>
                    <a:pt x="12504" y="20"/>
                    <a:pt x="12451" y="5"/>
                    <a:pt x="12400" y="5"/>
                  </a:cubicBezTo>
                  <a:cubicBezTo>
                    <a:pt x="12344" y="5"/>
                    <a:pt x="12289" y="23"/>
                    <a:pt x="12244" y="62"/>
                  </a:cubicBezTo>
                  <a:cubicBezTo>
                    <a:pt x="12202" y="20"/>
                    <a:pt x="12149" y="1"/>
                    <a:pt x="1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4060675" y="2306975"/>
              <a:ext cx="95225" cy="104550"/>
            </a:xfrm>
            <a:custGeom>
              <a:avLst/>
              <a:gdLst/>
              <a:ahLst/>
              <a:cxnLst/>
              <a:rect l="l" t="t" r="r" b="b"/>
              <a:pathLst>
                <a:path w="3809" h="4182" extrusionOk="0">
                  <a:moveTo>
                    <a:pt x="2792" y="0"/>
                  </a:moveTo>
                  <a:cubicBezTo>
                    <a:pt x="2768" y="0"/>
                    <a:pt x="2756" y="13"/>
                    <a:pt x="2743" y="13"/>
                  </a:cubicBezTo>
                  <a:cubicBezTo>
                    <a:pt x="1862" y="25"/>
                    <a:pt x="1091" y="208"/>
                    <a:pt x="601" y="1017"/>
                  </a:cubicBezTo>
                  <a:cubicBezTo>
                    <a:pt x="454" y="1249"/>
                    <a:pt x="1" y="2400"/>
                    <a:pt x="356" y="2621"/>
                  </a:cubicBezTo>
                  <a:cubicBezTo>
                    <a:pt x="377" y="2633"/>
                    <a:pt x="398" y="2639"/>
                    <a:pt x="419" y="2639"/>
                  </a:cubicBezTo>
                  <a:cubicBezTo>
                    <a:pt x="577" y="2639"/>
                    <a:pt x="714" y="2307"/>
                    <a:pt x="735" y="2253"/>
                  </a:cubicBezTo>
                  <a:cubicBezTo>
                    <a:pt x="790" y="2158"/>
                    <a:pt x="877" y="2117"/>
                    <a:pt x="963" y="2117"/>
                  </a:cubicBezTo>
                  <a:cubicBezTo>
                    <a:pt x="1111" y="2117"/>
                    <a:pt x="1256" y="2239"/>
                    <a:pt x="1225" y="2425"/>
                  </a:cubicBezTo>
                  <a:cubicBezTo>
                    <a:pt x="1140" y="2804"/>
                    <a:pt x="1152" y="3184"/>
                    <a:pt x="1262" y="3563"/>
                  </a:cubicBezTo>
                  <a:cubicBezTo>
                    <a:pt x="1328" y="3977"/>
                    <a:pt x="1582" y="4182"/>
                    <a:pt x="2030" y="4182"/>
                  </a:cubicBezTo>
                  <a:cubicBezTo>
                    <a:pt x="2164" y="4182"/>
                    <a:pt x="2317" y="4163"/>
                    <a:pt x="2486" y="4127"/>
                  </a:cubicBezTo>
                  <a:cubicBezTo>
                    <a:pt x="2682" y="3918"/>
                    <a:pt x="2780" y="3208"/>
                    <a:pt x="2915" y="2902"/>
                  </a:cubicBezTo>
                  <a:cubicBezTo>
                    <a:pt x="3135" y="2351"/>
                    <a:pt x="3441" y="1825"/>
                    <a:pt x="3809" y="1359"/>
                  </a:cubicBezTo>
                  <a:cubicBezTo>
                    <a:pt x="3576" y="1274"/>
                    <a:pt x="3368" y="1139"/>
                    <a:pt x="3209" y="955"/>
                  </a:cubicBezTo>
                  <a:cubicBezTo>
                    <a:pt x="2964" y="698"/>
                    <a:pt x="2817" y="355"/>
                    <a:pt x="279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4140275" y="2295350"/>
              <a:ext cx="38900" cy="31850"/>
            </a:xfrm>
            <a:custGeom>
              <a:avLst/>
              <a:gdLst/>
              <a:ahLst/>
              <a:cxnLst/>
              <a:rect l="l" t="t" r="r" b="b"/>
              <a:pathLst>
                <a:path w="1556" h="1274" extrusionOk="0">
                  <a:moveTo>
                    <a:pt x="649" y="0"/>
                  </a:moveTo>
                  <a:cubicBezTo>
                    <a:pt x="0" y="0"/>
                    <a:pt x="306" y="857"/>
                    <a:pt x="637" y="1102"/>
                  </a:cubicBezTo>
                  <a:cubicBezTo>
                    <a:pt x="772" y="1212"/>
                    <a:pt x="931" y="1273"/>
                    <a:pt x="1102" y="1273"/>
                  </a:cubicBezTo>
                  <a:cubicBezTo>
                    <a:pt x="1142" y="1250"/>
                    <a:pt x="1181" y="1236"/>
                    <a:pt x="1221" y="1236"/>
                  </a:cubicBezTo>
                  <a:cubicBezTo>
                    <a:pt x="1243" y="1236"/>
                    <a:pt x="1264" y="1240"/>
                    <a:pt x="1286" y="1249"/>
                  </a:cubicBezTo>
                  <a:cubicBezTo>
                    <a:pt x="1396" y="1212"/>
                    <a:pt x="1482" y="1139"/>
                    <a:pt x="1555" y="1065"/>
                  </a:cubicBezTo>
                  <a:cubicBezTo>
                    <a:pt x="1310" y="992"/>
                    <a:pt x="1090" y="845"/>
                    <a:pt x="931" y="649"/>
                  </a:cubicBezTo>
                  <a:cubicBezTo>
                    <a:pt x="784" y="453"/>
                    <a:pt x="686" y="233"/>
                    <a:pt x="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4160775" y="2243925"/>
              <a:ext cx="77175" cy="63700"/>
            </a:xfrm>
            <a:custGeom>
              <a:avLst/>
              <a:gdLst/>
              <a:ahLst/>
              <a:cxnLst/>
              <a:rect l="l" t="t" r="r" b="b"/>
              <a:pathLst>
                <a:path w="3087" h="2548" extrusionOk="0">
                  <a:moveTo>
                    <a:pt x="1935" y="0"/>
                  </a:moveTo>
                  <a:cubicBezTo>
                    <a:pt x="1054" y="306"/>
                    <a:pt x="1" y="1261"/>
                    <a:pt x="564" y="2204"/>
                  </a:cubicBezTo>
                  <a:cubicBezTo>
                    <a:pt x="714" y="2455"/>
                    <a:pt x="971" y="2548"/>
                    <a:pt x="1252" y="2548"/>
                  </a:cubicBezTo>
                  <a:cubicBezTo>
                    <a:pt x="1614" y="2548"/>
                    <a:pt x="2016" y="2394"/>
                    <a:pt x="2278" y="2228"/>
                  </a:cubicBezTo>
                  <a:cubicBezTo>
                    <a:pt x="2633" y="2008"/>
                    <a:pt x="2915" y="1665"/>
                    <a:pt x="3086" y="1273"/>
                  </a:cubicBezTo>
                  <a:lnTo>
                    <a:pt x="3086" y="1273"/>
                  </a:lnTo>
                  <a:cubicBezTo>
                    <a:pt x="3072" y="1274"/>
                    <a:pt x="3058" y="1274"/>
                    <a:pt x="3044" y="1274"/>
                  </a:cubicBezTo>
                  <a:cubicBezTo>
                    <a:pt x="2776" y="1274"/>
                    <a:pt x="2513" y="1166"/>
                    <a:pt x="2327" y="980"/>
                  </a:cubicBezTo>
                  <a:cubicBezTo>
                    <a:pt x="2070" y="710"/>
                    <a:pt x="1935" y="367"/>
                    <a:pt x="19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4222300" y="2183925"/>
              <a:ext cx="71950" cy="75075"/>
            </a:xfrm>
            <a:custGeom>
              <a:avLst/>
              <a:gdLst/>
              <a:ahLst/>
              <a:cxnLst/>
              <a:rect l="l" t="t" r="r" b="b"/>
              <a:pathLst>
                <a:path w="2878" h="3003" extrusionOk="0">
                  <a:moveTo>
                    <a:pt x="1531" y="0"/>
                  </a:moveTo>
                  <a:cubicBezTo>
                    <a:pt x="1127" y="221"/>
                    <a:pt x="784" y="539"/>
                    <a:pt x="539" y="943"/>
                  </a:cubicBezTo>
                  <a:cubicBezTo>
                    <a:pt x="295" y="1359"/>
                    <a:pt x="1" y="2167"/>
                    <a:pt x="221" y="2657"/>
                  </a:cubicBezTo>
                  <a:cubicBezTo>
                    <a:pt x="331" y="2908"/>
                    <a:pt x="513" y="3003"/>
                    <a:pt x="724" y="3003"/>
                  </a:cubicBezTo>
                  <a:cubicBezTo>
                    <a:pt x="1244" y="3003"/>
                    <a:pt x="1941" y="2427"/>
                    <a:pt x="2168" y="2192"/>
                  </a:cubicBezTo>
                  <a:cubicBezTo>
                    <a:pt x="2486" y="1849"/>
                    <a:pt x="2731" y="1457"/>
                    <a:pt x="2878" y="1029"/>
                  </a:cubicBezTo>
                  <a:cubicBezTo>
                    <a:pt x="2682" y="1004"/>
                    <a:pt x="2498" y="955"/>
                    <a:pt x="2327" y="870"/>
                  </a:cubicBezTo>
                  <a:cubicBezTo>
                    <a:pt x="1947" y="698"/>
                    <a:pt x="1666" y="380"/>
                    <a:pt x="15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4274025" y="2114125"/>
              <a:ext cx="60650" cy="82675"/>
            </a:xfrm>
            <a:custGeom>
              <a:avLst/>
              <a:gdLst/>
              <a:ahLst/>
              <a:cxnLst/>
              <a:rect l="l" t="t" r="r" b="b"/>
              <a:pathLst>
                <a:path w="2426" h="3307" extrusionOk="0">
                  <a:moveTo>
                    <a:pt x="1029" y="1"/>
                  </a:moveTo>
                  <a:cubicBezTo>
                    <a:pt x="699" y="282"/>
                    <a:pt x="442" y="637"/>
                    <a:pt x="258" y="1041"/>
                  </a:cubicBezTo>
                  <a:cubicBezTo>
                    <a:pt x="87" y="1396"/>
                    <a:pt x="1" y="1800"/>
                    <a:pt x="1" y="2192"/>
                  </a:cubicBezTo>
                  <a:cubicBezTo>
                    <a:pt x="13" y="2254"/>
                    <a:pt x="25" y="2315"/>
                    <a:pt x="13" y="2376"/>
                  </a:cubicBezTo>
                  <a:cubicBezTo>
                    <a:pt x="25" y="2707"/>
                    <a:pt x="221" y="3000"/>
                    <a:pt x="515" y="3160"/>
                  </a:cubicBezTo>
                  <a:cubicBezTo>
                    <a:pt x="674" y="3233"/>
                    <a:pt x="846" y="3294"/>
                    <a:pt x="1017" y="3306"/>
                  </a:cubicBezTo>
                  <a:cubicBezTo>
                    <a:pt x="1065" y="3279"/>
                    <a:pt x="1117" y="3263"/>
                    <a:pt x="1167" y="3263"/>
                  </a:cubicBezTo>
                  <a:cubicBezTo>
                    <a:pt x="1205" y="3263"/>
                    <a:pt x="1242" y="3273"/>
                    <a:pt x="1274" y="3294"/>
                  </a:cubicBezTo>
                  <a:cubicBezTo>
                    <a:pt x="2021" y="3135"/>
                    <a:pt x="2401" y="2094"/>
                    <a:pt x="2425" y="1298"/>
                  </a:cubicBezTo>
                  <a:cubicBezTo>
                    <a:pt x="2376" y="1298"/>
                    <a:pt x="2339" y="1286"/>
                    <a:pt x="2303" y="1286"/>
                  </a:cubicBezTo>
                  <a:cubicBezTo>
                    <a:pt x="1654" y="1152"/>
                    <a:pt x="1238" y="625"/>
                    <a:pt x="102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4304350" y="2012500"/>
              <a:ext cx="82975" cy="116100"/>
            </a:xfrm>
            <a:custGeom>
              <a:avLst/>
              <a:gdLst/>
              <a:ahLst/>
              <a:cxnLst/>
              <a:rect l="l" t="t" r="r" b="b"/>
              <a:pathLst>
                <a:path w="3319" h="4644" extrusionOk="0">
                  <a:moveTo>
                    <a:pt x="2033" y="1"/>
                  </a:moveTo>
                  <a:cubicBezTo>
                    <a:pt x="906" y="711"/>
                    <a:pt x="0" y="2131"/>
                    <a:pt x="318" y="3478"/>
                  </a:cubicBezTo>
                  <a:cubicBezTo>
                    <a:pt x="318" y="3490"/>
                    <a:pt x="318" y="3490"/>
                    <a:pt x="318" y="3502"/>
                  </a:cubicBezTo>
                  <a:cubicBezTo>
                    <a:pt x="380" y="3735"/>
                    <a:pt x="465" y="3955"/>
                    <a:pt x="588" y="4151"/>
                  </a:cubicBezTo>
                  <a:cubicBezTo>
                    <a:pt x="795" y="4503"/>
                    <a:pt x="1032" y="4644"/>
                    <a:pt x="1277" y="4644"/>
                  </a:cubicBezTo>
                  <a:cubicBezTo>
                    <a:pt x="2045" y="4644"/>
                    <a:pt x="2882" y="3258"/>
                    <a:pt x="3049" y="2682"/>
                  </a:cubicBezTo>
                  <a:cubicBezTo>
                    <a:pt x="3318" y="1690"/>
                    <a:pt x="3037" y="650"/>
                    <a:pt x="2143" y="99"/>
                  </a:cubicBezTo>
                  <a:cubicBezTo>
                    <a:pt x="2094" y="74"/>
                    <a:pt x="2069" y="37"/>
                    <a:pt x="203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4549525" y="1872425"/>
              <a:ext cx="400100" cy="393025"/>
            </a:xfrm>
            <a:custGeom>
              <a:avLst/>
              <a:gdLst/>
              <a:ahLst/>
              <a:cxnLst/>
              <a:rect l="l" t="t" r="r" b="b"/>
              <a:pathLst>
                <a:path w="16004" h="15721" extrusionOk="0">
                  <a:moveTo>
                    <a:pt x="1747" y="1"/>
                  </a:moveTo>
                  <a:cubicBezTo>
                    <a:pt x="1684" y="1"/>
                    <a:pt x="1628" y="34"/>
                    <a:pt x="1580" y="82"/>
                  </a:cubicBezTo>
                  <a:cubicBezTo>
                    <a:pt x="1542" y="58"/>
                    <a:pt x="1500" y="47"/>
                    <a:pt x="1458" y="47"/>
                  </a:cubicBezTo>
                  <a:cubicBezTo>
                    <a:pt x="1392" y="47"/>
                    <a:pt x="1326" y="74"/>
                    <a:pt x="1274" y="118"/>
                  </a:cubicBezTo>
                  <a:cubicBezTo>
                    <a:pt x="184" y="988"/>
                    <a:pt x="0" y="2469"/>
                    <a:pt x="625" y="3681"/>
                  </a:cubicBezTo>
                  <a:cubicBezTo>
                    <a:pt x="980" y="4392"/>
                    <a:pt x="1849" y="5493"/>
                    <a:pt x="2780" y="5702"/>
                  </a:cubicBezTo>
                  <a:cubicBezTo>
                    <a:pt x="2878" y="6485"/>
                    <a:pt x="3196" y="7281"/>
                    <a:pt x="3882" y="7710"/>
                  </a:cubicBezTo>
                  <a:cubicBezTo>
                    <a:pt x="4151" y="7881"/>
                    <a:pt x="4470" y="7979"/>
                    <a:pt x="4788" y="7991"/>
                  </a:cubicBezTo>
                  <a:cubicBezTo>
                    <a:pt x="5082" y="8799"/>
                    <a:pt x="5669" y="9460"/>
                    <a:pt x="6429" y="9865"/>
                  </a:cubicBezTo>
                  <a:cubicBezTo>
                    <a:pt x="6698" y="9999"/>
                    <a:pt x="6967" y="10097"/>
                    <a:pt x="7261" y="10171"/>
                  </a:cubicBezTo>
                  <a:cubicBezTo>
                    <a:pt x="7579" y="10942"/>
                    <a:pt x="8241" y="11517"/>
                    <a:pt x="9061" y="11738"/>
                  </a:cubicBezTo>
                  <a:cubicBezTo>
                    <a:pt x="9284" y="11796"/>
                    <a:pt x="9514" y="11831"/>
                    <a:pt x="9740" y="11831"/>
                  </a:cubicBezTo>
                  <a:cubicBezTo>
                    <a:pt x="9800" y="11831"/>
                    <a:pt x="9859" y="11829"/>
                    <a:pt x="9918" y="11824"/>
                  </a:cubicBezTo>
                  <a:cubicBezTo>
                    <a:pt x="10090" y="12224"/>
                    <a:pt x="10485" y="12464"/>
                    <a:pt x="10906" y="12464"/>
                  </a:cubicBezTo>
                  <a:cubicBezTo>
                    <a:pt x="10936" y="12464"/>
                    <a:pt x="10966" y="12463"/>
                    <a:pt x="10996" y="12460"/>
                  </a:cubicBezTo>
                  <a:cubicBezTo>
                    <a:pt x="11767" y="13158"/>
                    <a:pt x="12244" y="13942"/>
                    <a:pt x="12771" y="14860"/>
                  </a:cubicBezTo>
                  <a:cubicBezTo>
                    <a:pt x="13027" y="15279"/>
                    <a:pt x="13350" y="15721"/>
                    <a:pt x="13886" y="15721"/>
                  </a:cubicBezTo>
                  <a:cubicBezTo>
                    <a:pt x="13914" y="15721"/>
                    <a:pt x="13942" y="15720"/>
                    <a:pt x="13971" y="15717"/>
                  </a:cubicBezTo>
                  <a:cubicBezTo>
                    <a:pt x="14816" y="15631"/>
                    <a:pt x="15036" y="14689"/>
                    <a:pt x="14999" y="13819"/>
                  </a:cubicBezTo>
                  <a:lnTo>
                    <a:pt x="14999" y="13819"/>
                  </a:lnTo>
                  <a:cubicBezTo>
                    <a:pt x="15079" y="13874"/>
                    <a:pt x="15171" y="13902"/>
                    <a:pt x="15263" y="13902"/>
                  </a:cubicBezTo>
                  <a:cubicBezTo>
                    <a:pt x="15354" y="13902"/>
                    <a:pt x="15446" y="13874"/>
                    <a:pt x="15526" y="13819"/>
                  </a:cubicBezTo>
                  <a:cubicBezTo>
                    <a:pt x="16003" y="13550"/>
                    <a:pt x="15918" y="12595"/>
                    <a:pt x="15832" y="12166"/>
                  </a:cubicBezTo>
                  <a:cubicBezTo>
                    <a:pt x="15577" y="10943"/>
                    <a:pt x="14454" y="10040"/>
                    <a:pt x="13251" y="10040"/>
                  </a:cubicBezTo>
                  <a:cubicBezTo>
                    <a:pt x="12949" y="10040"/>
                    <a:pt x="12642" y="10097"/>
                    <a:pt x="12342" y="10220"/>
                  </a:cubicBezTo>
                  <a:cubicBezTo>
                    <a:pt x="12306" y="10232"/>
                    <a:pt x="12269" y="10256"/>
                    <a:pt x="12244" y="10281"/>
                  </a:cubicBezTo>
                  <a:cubicBezTo>
                    <a:pt x="12077" y="10026"/>
                    <a:pt x="11785" y="9873"/>
                    <a:pt x="11486" y="9873"/>
                  </a:cubicBezTo>
                  <a:cubicBezTo>
                    <a:pt x="11412" y="9873"/>
                    <a:pt x="11338" y="9882"/>
                    <a:pt x="11265" y="9901"/>
                  </a:cubicBezTo>
                  <a:cubicBezTo>
                    <a:pt x="11167" y="9583"/>
                    <a:pt x="11020" y="9289"/>
                    <a:pt x="10800" y="9044"/>
                  </a:cubicBezTo>
                  <a:cubicBezTo>
                    <a:pt x="10285" y="8456"/>
                    <a:pt x="9551" y="8114"/>
                    <a:pt x="8767" y="8101"/>
                  </a:cubicBezTo>
                  <a:cubicBezTo>
                    <a:pt x="8681" y="7857"/>
                    <a:pt x="8571" y="7636"/>
                    <a:pt x="8449" y="7416"/>
                  </a:cubicBezTo>
                  <a:cubicBezTo>
                    <a:pt x="8008" y="6706"/>
                    <a:pt x="7310" y="6204"/>
                    <a:pt x="6490" y="6020"/>
                  </a:cubicBezTo>
                  <a:cubicBezTo>
                    <a:pt x="6269" y="5077"/>
                    <a:pt x="5388" y="4098"/>
                    <a:pt x="4616" y="3632"/>
                  </a:cubicBezTo>
                  <a:cubicBezTo>
                    <a:pt x="4629" y="3265"/>
                    <a:pt x="4580" y="2886"/>
                    <a:pt x="4470" y="2518"/>
                  </a:cubicBezTo>
                  <a:cubicBezTo>
                    <a:pt x="4090" y="1269"/>
                    <a:pt x="3098" y="241"/>
                    <a:pt x="1800" y="8"/>
                  </a:cubicBezTo>
                  <a:cubicBezTo>
                    <a:pt x="1782" y="3"/>
                    <a:pt x="1764" y="1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4840325" y="2140725"/>
              <a:ext cx="98275" cy="101825"/>
            </a:xfrm>
            <a:custGeom>
              <a:avLst/>
              <a:gdLst/>
              <a:ahLst/>
              <a:cxnLst/>
              <a:rect l="l" t="t" r="r" b="b"/>
              <a:pathLst>
                <a:path w="3931" h="4073" extrusionOk="0">
                  <a:moveTo>
                    <a:pt x="1490" y="1"/>
                  </a:moveTo>
                  <a:cubicBezTo>
                    <a:pt x="1280" y="1"/>
                    <a:pt x="1065" y="20"/>
                    <a:pt x="845" y="51"/>
                  </a:cubicBezTo>
                  <a:lnTo>
                    <a:pt x="796" y="51"/>
                  </a:lnTo>
                  <a:cubicBezTo>
                    <a:pt x="821" y="406"/>
                    <a:pt x="735" y="761"/>
                    <a:pt x="539" y="1055"/>
                  </a:cubicBezTo>
                  <a:cubicBezTo>
                    <a:pt x="404" y="1263"/>
                    <a:pt x="221" y="1422"/>
                    <a:pt x="0" y="1545"/>
                  </a:cubicBezTo>
                  <a:cubicBezTo>
                    <a:pt x="429" y="1949"/>
                    <a:pt x="808" y="2414"/>
                    <a:pt x="1127" y="2916"/>
                  </a:cubicBezTo>
                  <a:cubicBezTo>
                    <a:pt x="1310" y="3210"/>
                    <a:pt x="1518" y="3895"/>
                    <a:pt x="1739" y="4067"/>
                  </a:cubicBezTo>
                  <a:cubicBezTo>
                    <a:pt x="1801" y="4071"/>
                    <a:pt x="1861" y="4073"/>
                    <a:pt x="1918" y="4073"/>
                  </a:cubicBezTo>
                  <a:cubicBezTo>
                    <a:pt x="2546" y="4073"/>
                    <a:pt x="2865" y="3825"/>
                    <a:pt x="2865" y="3320"/>
                  </a:cubicBezTo>
                  <a:cubicBezTo>
                    <a:pt x="2914" y="2940"/>
                    <a:pt x="2865" y="2561"/>
                    <a:pt x="2731" y="2206"/>
                  </a:cubicBezTo>
                  <a:cubicBezTo>
                    <a:pt x="2662" y="2009"/>
                    <a:pt x="2815" y="1854"/>
                    <a:pt x="2976" y="1854"/>
                  </a:cubicBezTo>
                  <a:cubicBezTo>
                    <a:pt x="3046" y="1854"/>
                    <a:pt x="3116" y="1882"/>
                    <a:pt x="3171" y="1949"/>
                  </a:cubicBezTo>
                  <a:cubicBezTo>
                    <a:pt x="3213" y="2001"/>
                    <a:pt x="3388" y="2283"/>
                    <a:pt x="3537" y="2283"/>
                  </a:cubicBezTo>
                  <a:cubicBezTo>
                    <a:pt x="3563" y="2283"/>
                    <a:pt x="3589" y="2275"/>
                    <a:pt x="3612" y="2255"/>
                  </a:cubicBezTo>
                  <a:cubicBezTo>
                    <a:pt x="3931" y="1985"/>
                    <a:pt x="3306" y="920"/>
                    <a:pt x="3122" y="700"/>
                  </a:cubicBezTo>
                  <a:cubicBezTo>
                    <a:pt x="2674" y="169"/>
                    <a:pt x="2109" y="1"/>
                    <a:pt x="149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814600" y="2133875"/>
              <a:ext cx="33925" cy="33550"/>
            </a:xfrm>
            <a:custGeom>
              <a:avLst/>
              <a:gdLst/>
              <a:ahLst/>
              <a:cxnLst/>
              <a:rect l="l" t="t" r="r" b="b"/>
              <a:pathLst>
                <a:path w="1357" h="1342" extrusionOk="0">
                  <a:moveTo>
                    <a:pt x="818" y="1"/>
                  </a:moveTo>
                  <a:cubicBezTo>
                    <a:pt x="792" y="1"/>
                    <a:pt x="765" y="3"/>
                    <a:pt x="735" y="6"/>
                  </a:cubicBezTo>
                  <a:cubicBezTo>
                    <a:pt x="723" y="251"/>
                    <a:pt x="662" y="484"/>
                    <a:pt x="552" y="692"/>
                  </a:cubicBezTo>
                  <a:cubicBezTo>
                    <a:pt x="417" y="913"/>
                    <a:pt x="233" y="1096"/>
                    <a:pt x="1" y="1206"/>
                  </a:cubicBezTo>
                  <a:cubicBezTo>
                    <a:pt x="74" y="1268"/>
                    <a:pt x="184" y="1317"/>
                    <a:pt x="295" y="1341"/>
                  </a:cubicBezTo>
                  <a:cubicBezTo>
                    <a:pt x="319" y="1329"/>
                    <a:pt x="350" y="1323"/>
                    <a:pt x="382" y="1323"/>
                  </a:cubicBezTo>
                  <a:cubicBezTo>
                    <a:pt x="414" y="1323"/>
                    <a:pt x="448" y="1329"/>
                    <a:pt x="478" y="1341"/>
                  </a:cubicBezTo>
                  <a:cubicBezTo>
                    <a:pt x="637" y="1317"/>
                    <a:pt x="797" y="1231"/>
                    <a:pt x="907" y="1096"/>
                  </a:cubicBezTo>
                  <a:cubicBezTo>
                    <a:pt x="1187" y="816"/>
                    <a:pt x="1356" y="1"/>
                    <a:pt x="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4749400" y="2091775"/>
              <a:ext cx="76250" cy="60575"/>
            </a:xfrm>
            <a:custGeom>
              <a:avLst/>
              <a:gdLst/>
              <a:ahLst/>
              <a:cxnLst/>
              <a:rect l="l" t="t" r="r" b="b"/>
              <a:pathLst>
                <a:path w="3050" h="24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993" y="356"/>
                    <a:pt x="907" y="723"/>
                    <a:pt x="711" y="1017"/>
                  </a:cubicBezTo>
                  <a:cubicBezTo>
                    <a:pt x="527" y="1237"/>
                    <a:pt x="270" y="1384"/>
                    <a:pt x="1" y="1421"/>
                  </a:cubicBezTo>
                  <a:cubicBezTo>
                    <a:pt x="221" y="1788"/>
                    <a:pt x="552" y="2082"/>
                    <a:pt x="956" y="2254"/>
                  </a:cubicBezTo>
                  <a:cubicBezTo>
                    <a:pt x="1174" y="2347"/>
                    <a:pt x="1481" y="2422"/>
                    <a:pt x="1776" y="2422"/>
                  </a:cubicBezTo>
                  <a:cubicBezTo>
                    <a:pt x="2142" y="2422"/>
                    <a:pt x="2491" y="2306"/>
                    <a:pt x="2633" y="1960"/>
                  </a:cubicBezTo>
                  <a:cubicBezTo>
                    <a:pt x="3050" y="944"/>
                    <a:pt x="1850" y="160"/>
                    <a:pt x="9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683600" y="2040050"/>
              <a:ext cx="75625" cy="71375"/>
            </a:xfrm>
            <a:custGeom>
              <a:avLst/>
              <a:gdLst/>
              <a:ahLst/>
              <a:cxnLst/>
              <a:rect l="l" t="t" r="r" b="b"/>
              <a:pathLst>
                <a:path w="3025" h="2855" extrusionOk="0">
                  <a:moveTo>
                    <a:pt x="1164" y="1"/>
                  </a:moveTo>
                  <a:cubicBezTo>
                    <a:pt x="1102" y="405"/>
                    <a:pt x="857" y="760"/>
                    <a:pt x="515" y="992"/>
                  </a:cubicBezTo>
                  <a:cubicBezTo>
                    <a:pt x="355" y="1090"/>
                    <a:pt x="184" y="1176"/>
                    <a:pt x="0" y="1225"/>
                  </a:cubicBezTo>
                  <a:cubicBezTo>
                    <a:pt x="208" y="1629"/>
                    <a:pt x="515" y="1984"/>
                    <a:pt x="870" y="2266"/>
                  </a:cubicBezTo>
                  <a:cubicBezTo>
                    <a:pt x="1110" y="2450"/>
                    <a:pt x="1791" y="2855"/>
                    <a:pt x="2302" y="2855"/>
                  </a:cubicBezTo>
                  <a:cubicBezTo>
                    <a:pt x="2571" y="2855"/>
                    <a:pt x="2793" y="2742"/>
                    <a:pt x="2878" y="2425"/>
                  </a:cubicBezTo>
                  <a:cubicBezTo>
                    <a:pt x="3025" y="1898"/>
                    <a:pt x="2596" y="1164"/>
                    <a:pt x="2290" y="784"/>
                  </a:cubicBezTo>
                  <a:cubicBezTo>
                    <a:pt x="1996" y="429"/>
                    <a:pt x="1604" y="160"/>
                    <a:pt x="116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634000" y="1977300"/>
              <a:ext cx="64625" cy="82375"/>
            </a:xfrm>
            <a:custGeom>
              <a:avLst/>
              <a:gdLst/>
              <a:ahLst/>
              <a:cxnLst/>
              <a:rect l="l" t="t" r="r" b="b"/>
              <a:pathLst>
                <a:path w="2585" h="3295" extrusionOk="0">
                  <a:moveTo>
                    <a:pt x="1176" y="1"/>
                  </a:moveTo>
                  <a:cubicBezTo>
                    <a:pt x="1066" y="650"/>
                    <a:pt x="748" y="1237"/>
                    <a:pt x="111" y="1470"/>
                  </a:cubicBezTo>
                  <a:cubicBezTo>
                    <a:pt x="74" y="1482"/>
                    <a:pt x="38" y="1482"/>
                    <a:pt x="1" y="1494"/>
                  </a:cubicBezTo>
                  <a:cubicBezTo>
                    <a:pt x="148" y="2278"/>
                    <a:pt x="674" y="3257"/>
                    <a:pt x="1433" y="3294"/>
                  </a:cubicBezTo>
                  <a:cubicBezTo>
                    <a:pt x="1475" y="3260"/>
                    <a:pt x="1524" y="3245"/>
                    <a:pt x="1574" y="3245"/>
                  </a:cubicBezTo>
                  <a:cubicBezTo>
                    <a:pt x="1613" y="3245"/>
                    <a:pt x="1653" y="3254"/>
                    <a:pt x="1690" y="3270"/>
                  </a:cubicBezTo>
                  <a:cubicBezTo>
                    <a:pt x="1862" y="3221"/>
                    <a:pt x="2021" y="3147"/>
                    <a:pt x="2168" y="3049"/>
                  </a:cubicBezTo>
                  <a:cubicBezTo>
                    <a:pt x="2437" y="2841"/>
                    <a:pt x="2584" y="2523"/>
                    <a:pt x="2548" y="2192"/>
                  </a:cubicBezTo>
                  <a:cubicBezTo>
                    <a:pt x="2523" y="2131"/>
                    <a:pt x="2523" y="2070"/>
                    <a:pt x="2535" y="2009"/>
                  </a:cubicBezTo>
                  <a:cubicBezTo>
                    <a:pt x="2462" y="1617"/>
                    <a:pt x="2315" y="1237"/>
                    <a:pt x="2095" y="907"/>
                  </a:cubicBezTo>
                  <a:cubicBezTo>
                    <a:pt x="1850" y="539"/>
                    <a:pt x="1544" y="233"/>
                    <a:pt x="11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567575" y="1885475"/>
              <a:ext cx="83900" cy="111725"/>
            </a:xfrm>
            <a:custGeom>
              <a:avLst/>
              <a:gdLst/>
              <a:ahLst/>
              <a:cxnLst/>
              <a:rect l="l" t="t" r="r" b="b"/>
              <a:pathLst>
                <a:path w="3356" h="4469" extrusionOk="0">
                  <a:moveTo>
                    <a:pt x="1017" y="0"/>
                  </a:moveTo>
                  <a:cubicBezTo>
                    <a:pt x="1005" y="37"/>
                    <a:pt x="968" y="74"/>
                    <a:pt x="931" y="98"/>
                  </a:cubicBezTo>
                  <a:cubicBezTo>
                    <a:pt x="123" y="784"/>
                    <a:pt x="1" y="1862"/>
                    <a:pt x="429" y="2792"/>
                  </a:cubicBezTo>
                  <a:cubicBezTo>
                    <a:pt x="669" y="3315"/>
                    <a:pt x="1628" y="4468"/>
                    <a:pt x="2376" y="4468"/>
                  </a:cubicBezTo>
                  <a:cubicBezTo>
                    <a:pt x="2660" y="4468"/>
                    <a:pt x="2914" y="4301"/>
                    <a:pt x="3086" y="3870"/>
                  </a:cubicBezTo>
                  <a:cubicBezTo>
                    <a:pt x="3172" y="3661"/>
                    <a:pt x="3233" y="3429"/>
                    <a:pt x="3258" y="3196"/>
                  </a:cubicBezTo>
                  <a:lnTo>
                    <a:pt x="3258" y="3172"/>
                  </a:lnTo>
                  <a:cubicBezTo>
                    <a:pt x="3356" y="1788"/>
                    <a:pt x="2242" y="515"/>
                    <a:pt x="101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4189850" y="1481325"/>
              <a:ext cx="622325" cy="707850"/>
            </a:xfrm>
            <a:custGeom>
              <a:avLst/>
              <a:gdLst/>
              <a:ahLst/>
              <a:cxnLst/>
              <a:rect l="l" t="t" r="r" b="b"/>
              <a:pathLst>
                <a:path w="24893" h="28314" extrusionOk="0">
                  <a:moveTo>
                    <a:pt x="13346" y="0"/>
                  </a:moveTo>
                  <a:cubicBezTo>
                    <a:pt x="11649" y="0"/>
                    <a:pt x="9936" y="454"/>
                    <a:pt x="8314" y="1180"/>
                  </a:cubicBezTo>
                  <a:cubicBezTo>
                    <a:pt x="5388" y="2478"/>
                    <a:pt x="2670" y="4571"/>
                    <a:pt x="1470" y="7632"/>
                  </a:cubicBezTo>
                  <a:cubicBezTo>
                    <a:pt x="1" y="11428"/>
                    <a:pt x="1054" y="15566"/>
                    <a:pt x="3050" y="18946"/>
                  </a:cubicBezTo>
                  <a:cubicBezTo>
                    <a:pt x="3074" y="18983"/>
                    <a:pt x="3099" y="19007"/>
                    <a:pt x="3135" y="19032"/>
                  </a:cubicBezTo>
                  <a:cubicBezTo>
                    <a:pt x="2486" y="19729"/>
                    <a:pt x="2511" y="20819"/>
                    <a:pt x="2841" y="21688"/>
                  </a:cubicBezTo>
                  <a:cubicBezTo>
                    <a:pt x="3279" y="22815"/>
                    <a:pt x="4484" y="23658"/>
                    <a:pt x="5601" y="23658"/>
                  </a:cubicBezTo>
                  <a:cubicBezTo>
                    <a:pt x="6171" y="23658"/>
                    <a:pt x="6717" y="23438"/>
                    <a:pt x="7127" y="22925"/>
                  </a:cubicBezTo>
                  <a:cubicBezTo>
                    <a:pt x="8290" y="24003"/>
                    <a:pt x="9723" y="24700"/>
                    <a:pt x="10053" y="26476"/>
                  </a:cubicBezTo>
                  <a:cubicBezTo>
                    <a:pt x="10221" y="27424"/>
                    <a:pt x="10154" y="28313"/>
                    <a:pt x="11282" y="28313"/>
                  </a:cubicBezTo>
                  <a:cubicBezTo>
                    <a:pt x="11304" y="28313"/>
                    <a:pt x="11327" y="28313"/>
                    <a:pt x="11351" y="28312"/>
                  </a:cubicBezTo>
                  <a:cubicBezTo>
                    <a:pt x="12453" y="28263"/>
                    <a:pt x="13555" y="28153"/>
                    <a:pt x="14657" y="27982"/>
                  </a:cubicBezTo>
                  <a:cubicBezTo>
                    <a:pt x="15134" y="27921"/>
                    <a:pt x="17338" y="27908"/>
                    <a:pt x="17497" y="27431"/>
                  </a:cubicBezTo>
                  <a:cubicBezTo>
                    <a:pt x="17534" y="27308"/>
                    <a:pt x="17534" y="27186"/>
                    <a:pt x="17510" y="27076"/>
                  </a:cubicBezTo>
                  <a:cubicBezTo>
                    <a:pt x="17399" y="26121"/>
                    <a:pt x="17240" y="25178"/>
                    <a:pt x="17448" y="24235"/>
                  </a:cubicBezTo>
                  <a:cubicBezTo>
                    <a:pt x="17718" y="23048"/>
                    <a:pt x="18477" y="22497"/>
                    <a:pt x="19407" y="21835"/>
                  </a:cubicBezTo>
                  <a:cubicBezTo>
                    <a:pt x="20118" y="21346"/>
                    <a:pt x="20705" y="20709"/>
                    <a:pt x="21134" y="19962"/>
                  </a:cubicBezTo>
                  <a:cubicBezTo>
                    <a:pt x="21578" y="20294"/>
                    <a:pt x="22014" y="20437"/>
                    <a:pt x="22420" y="20437"/>
                  </a:cubicBezTo>
                  <a:cubicBezTo>
                    <a:pt x="23839" y="20437"/>
                    <a:pt x="24893" y="18686"/>
                    <a:pt x="24636" y="17134"/>
                  </a:cubicBezTo>
                  <a:cubicBezTo>
                    <a:pt x="24477" y="16191"/>
                    <a:pt x="23926" y="15003"/>
                    <a:pt x="22897" y="14758"/>
                  </a:cubicBezTo>
                  <a:cubicBezTo>
                    <a:pt x="22798" y="14732"/>
                    <a:pt x="22697" y="14719"/>
                    <a:pt x="22595" y="14719"/>
                  </a:cubicBezTo>
                  <a:cubicBezTo>
                    <a:pt x="22320" y="14719"/>
                    <a:pt x="22047" y="14815"/>
                    <a:pt x="21832" y="15003"/>
                  </a:cubicBezTo>
                  <a:cubicBezTo>
                    <a:pt x="21746" y="14342"/>
                    <a:pt x="21636" y="13681"/>
                    <a:pt x="21501" y="13032"/>
                  </a:cubicBezTo>
                  <a:cubicBezTo>
                    <a:pt x="21305" y="11979"/>
                    <a:pt x="21060" y="10938"/>
                    <a:pt x="20803" y="9898"/>
                  </a:cubicBezTo>
                  <a:cubicBezTo>
                    <a:pt x="21171" y="9616"/>
                    <a:pt x="21550" y="9616"/>
                    <a:pt x="22138" y="9604"/>
                  </a:cubicBezTo>
                  <a:cubicBezTo>
                    <a:pt x="22243" y="9604"/>
                    <a:pt x="22352" y="9620"/>
                    <a:pt x="22458" y="9620"/>
                  </a:cubicBezTo>
                  <a:cubicBezTo>
                    <a:pt x="22537" y="9620"/>
                    <a:pt x="22615" y="9611"/>
                    <a:pt x="22689" y="9579"/>
                  </a:cubicBezTo>
                  <a:cubicBezTo>
                    <a:pt x="23081" y="9396"/>
                    <a:pt x="23179" y="9065"/>
                    <a:pt x="23154" y="8661"/>
                  </a:cubicBezTo>
                  <a:cubicBezTo>
                    <a:pt x="23105" y="8049"/>
                    <a:pt x="22677" y="7314"/>
                    <a:pt x="22420" y="6763"/>
                  </a:cubicBezTo>
                  <a:cubicBezTo>
                    <a:pt x="22028" y="5931"/>
                    <a:pt x="21575" y="5122"/>
                    <a:pt x="21060" y="4363"/>
                  </a:cubicBezTo>
                  <a:cubicBezTo>
                    <a:pt x="20179" y="3065"/>
                    <a:pt x="19028" y="1963"/>
                    <a:pt x="17681" y="1155"/>
                  </a:cubicBezTo>
                  <a:cubicBezTo>
                    <a:pt x="16295" y="345"/>
                    <a:pt x="14827" y="0"/>
                    <a:pt x="13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266075" y="1616425"/>
              <a:ext cx="468675" cy="554975"/>
            </a:xfrm>
            <a:custGeom>
              <a:avLst/>
              <a:gdLst/>
              <a:ahLst/>
              <a:cxnLst/>
              <a:rect l="l" t="t" r="r" b="b"/>
              <a:pathLst>
                <a:path w="18747" h="22199" extrusionOk="0">
                  <a:moveTo>
                    <a:pt x="13812" y="21610"/>
                  </a:moveTo>
                  <a:lnTo>
                    <a:pt x="13812" y="21610"/>
                  </a:lnTo>
                  <a:cubicBezTo>
                    <a:pt x="13812" y="21611"/>
                    <a:pt x="13812" y="21611"/>
                    <a:pt x="13812" y="21611"/>
                  </a:cubicBezTo>
                  <a:cubicBezTo>
                    <a:pt x="13812" y="21611"/>
                    <a:pt x="13812" y="21611"/>
                    <a:pt x="13812" y="21610"/>
                  </a:cubicBezTo>
                  <a:close/>
                  <a:moveTo>
                    <a:pt x="10812" y="0"/>
                  </a:moveTo>
                  <a:lnTo>
                    <a:pt x="10812" y="0"/>
                  </a:lnTo>
                  <a:cubicBezTo>
                    <a:pt x="10983" y="1151"/>
                    <a:pt x="10996" y="2314"/>
                    <a:pt x="10836" y="3465"/>
                  </a:cubicBezTo>
                  <a:cubicBezTo>
                    <a:pt x="10714" y="4322"/>
                    <a:pt x="10481" y="6710"/>
                    <a:pt x="9575" y="7126"/>
                  </a:cubicBezTo>
                  <a:cubicBezTo>
                    <a:pt x="9480" y="7172"/>
                    <a:pt x="9400" y="7189"/>
                    <a:pt x="9327" y="7189"/>
                  </a:cubicBezTo>
                  <a:cubicBezTo>
                    <a:pt x="9147" y="7189"/>
                    <a:pt x="9009" y="7084"/>
                    <a:pt x="8792" y="7040"/>
                  </a:cubicBezTo>
                  <a:cubicBezTo>
                    <a:pt x="8573" y="6994"/>
                    <a:pt x="8381" y="6959"/>
                    <a:pt x="8200" y="6959"/>
                  </a:cubicBezTo>
                  <a:cubicBezTo>
                    <a:pt x="7945" y="6959"/>
                    <a:pt x="7710" y="7029"/>
                    <a:pt x="7445" y="7236"/>
                  </a:cubicBezTo>
                  <a:cubicBezTo>
                    <a:pt x="7200" y="7432"/>
                    <a:pt x="7090" y="7689"/>
                    <a:pt x="6808" y="7873"/>
                  </a:cubicBezTo>
                  <a:cubicBezTo>
                    <a:pt x="6497" y="8074"/>
                    <a:pt x="6165" y="8165"/>
                    <a:pt x="5835" y="8165"/>
                  </a:cubicBezTo>
                  <a:cubicBezTo>
                    <a:pt x="5463" y="8165"/>
                    <a:pt x="5094" y="8050"/>
                    <a:pt x="4763" y="7848"/>
                  </a:cubicBezTo>
                  <a:cubicBezTo>
                    <a:pt x="4690" y="8154"/>
                    <a:pt x="4543" y="8436"/>
                    <a:pt x="4359" y="8681"/>
                  </a:cubicBezTo>
                  <a:cubicBezTo>
                    <a:pt x="4127" y="8950"/>
                    <a:pt x="3894" y="8999"/>
                    <a:pt x="3772" y="9330"/>
                  </a:cubicBezTo>
                  <a:cubicBezTo>
                    <a:pt x="3527" y="9942"/>
                    <a:pt x="3661" y="11020"/>
                    <a:pt x="3576" y="11681"/>
                  </a:cubicBezTo>
                  <a:cubicBezTo>
                    <a:pt x="3490" y="12330"/>
                    <a:pt x="3380" y="12991"/>
                    <a:pt x="3233" y="13640"/>
                  </a:cubicBezTo>
                  <a:cubicBezTo>
                    <a:pt x="3233" y="13664"/>
                    <a:pt x="3221" y="13689"/>
                    <a:pt x="3208" y="13713"/>
                  </a:cubicBezTo>
                  <a:cubicBezTo>
                    <a:pt x="3184" y="13835"/>
                    <a:pt x="3079" y="13908"/>
                    <a:pt x="2968" y="13908"/>
                  </a:cubicBezTo>
                  <a:cubicBezTo>
                    <a:pt x="2912" y="13908"/>
                    <a:pt x="2854" y="13889"/>
                    <a:pt x="2804" y="13848"/>
                  </a:cubicBezTo>
                  <a:cubicBezTo>
                    <a:pt x="2567" y="13605"/>
                    <a:pt x="2244" y="13505"/>
                    <a:pt x="1910" y="13505"/>
                  </a:cubicBezTo>
                  <a:cubicBezTo>
                    <a:pt x="1469" y="13505"/>
                    <a:pt x="1006" y="13678"/>
                    <a:pt x="686" y="13921"/>
                  </a:cubicBezTo>
                  <a:cubicBezTo>
                    <a:pt x="417" y="14105"/>
                    <a:pt x="233" y="14374"/>
                    <a:pt x="147" y="14693"/>
                  </a:cubicBezTo>
                  <a:cubicBezTo>
                    <a:pt x="1" y="15378"/>
                    <a:pt x="258" y="16150"/>
                    <a:pt x="662" y="16701"/>
                  </a:cubicBezTo>
                  <a:cubicBezTo>
                    <a:pt x="1029" y="17203"/>
                    <a:pt x="1580" y="17521"/>
                    <a:pt x="2192" y="17595"/>
                  </a:cubicBezTo>
                  <a:cubicBezTo>
                    <a:pt x="2260" y="17602"/>
                    <a:pt x="2328" y="17606"/>
                    <a:pt x="2398" y="17606"/>
                  </a:cubicBezTo>
                  <a:cubicBezTo>
                    <a:pt x="2794" y="17606"/>
                    <a:pt x="3205" y="17482"/>
                    <a:pt x="3466" y="17190"/>
                  </a:cubicBezTo>
                  <a:cubicBezTo>
                    <a:pt x="3627" y="16998"/>
                    <a:pt x="3806" y="16505"/>
                    <a:pt x="4091" y="16505"/>
                  </a:cubicBezTo>
                  <a:cubicBezTo>
                    <a:pt x="4151" y="16505"/>
                    <a:pt x="4216" y="16527"/>
                    <a:pt x="4286" y="16578"/>
                  </a:cubicBezTo>
                  <a:cubicBezTo>
                    <a:pt x="4433" y="16664"/>
                    <a:pt x="4482" y="16848"/>
                    <a:pt x="4408" y="17007"/>
                  </a:cubicBezTo>
                  <a:cubicBezTo>
                    <a:pt x="4396" y="17044"/>
                    <a:pt x="4372" y="17080"/>
                    <a:pt x="4347" y="17117"/>
                  </a:cubicBezTo>
                  <a:cubicBezTo>
                    <a:pt x="5229" y="17937"/>
                    <a:pt x="6502" y="18305"/>
                    <a:pt x="7212" y="19235"/>
                  </a:cubicBezTo>
                  <a:cubicBezTo>
                    <a:pt x="7408" y="19492"/>
                    <a:pt x="8091" y="22186"/>
                    <a:pt x="8009" y="22198"/>
                  </a:cubicBezTo>
                  <a:lnTo>
                    <a:pt x="8009" y="22198"/>
                  </a:lnTo>
                  <a:cubicBezTo>
                    <a:pt x="8480" y="22162"/>
                    <a:pt x="13592" y="21610"/>
                    <a:pt x="13805" y="21610"/>
                  </a:cubicBezTo>
                  <a:cubicBezTo>
                    <a:pt x="13809" y="21610"/>
                    <a:pt x="13812" y="21610"/>
                    <a:pt x="13812" y="21610"/>
                  </a:cubicBezTo>
                  <a:lnTo>
                    <a:pt x="13812" y="21610"/>
                  </a:lnTo>
                  <a:cubicBezTo>
                    <a:pt x="13640" y="20386"/>
                    <a:pt x="13530" y="19088"/>
                    <a:pt x="14032" y="17937"/>
                  </a:cubicBezTo>
                  <a:cubicBezTo>
                    <a:pt x="14718" y="16333"/>
                    <a:pt x="16591" y="15954"/>
                    <a:pt x="17485" y="14497"/>
                  </a:cubicBezTo>
                  <a:cubicBezTo>
                    <a:pt x="18746" y="12477"/>
                    <a:pt x="18367" y="9967"/>
                    <a:pt x="17987" y="7750"/>
                  </a:cubicBezTo>
                  <a:cubicBezTo>
                    <a:pt x="17816" y="6783"/>
                    <a:pt x="17620" y="5804"/>
                    <a:pt x="17399" y="4849"/>
                  </a:cubicBezTo>
                  <a:cubicBezTo>
                    <a:pt x="17167" y="5142"/>
                    <a:pt x="17032" y="5424"/>
                    <a:pt x="16628" y="5522"/>
                  </a:cubicBezTo>
                  <a:cubicBezTo>
                    <a:pt x="16554" y="5539"/>
                    <a:pt x="16478" y="5546"/>
                    <a:pt x="16401" y="5546"/>
                  </a:cubicBezTo>
                  <a:cubicBezTo>
                    <a:pt x="16108" y="5546"/>
                    <a:pt x="15796" y="5448"/>
                    <a:pt x="15504" y="5448"/>
                  </a:cubicBezTo>
                  <a:cubicBezTo>
                    <a:pt x="15491" y="5448"/>
                    <a:pt x="15478" y="5448"/>
                    <a:pt x="15465" y="5449"/>
                  </a:cubicBezTo>
                  <a:cubicBezTo>
                    <a:pt x="14840" y="5498"/>
                    <a:pt x="14253" y="5755"/>
                    <a:pt x="13800" y="6183"/>
                  </a:cubicBezTo>
                  <a:cubicBezTo>
                    <a:pt x="13750" y="6232"/>
                    <a:pt x="13688" y="6255"/>
                    <a:pt x="13627" y="6255"/>
                  </a:cubicBezTo>
                  <a:cubicBezTo>
                    <a:pt x="13520" y="6255"/>
                    <a:pt x="13414" y="6185"/>
                    <a:pt x="13383" y="6061"/>
                  </a:cubicBezTo>
                  <a:cubicBezTo>
                    <a:pt x="12612" y="4028"/>
                    <a:pt x="12036" y="1812"/>
                    <a:pt x="10812" y="0"/>
                  </a:cubicBezTo>
                  <a:close/>
                  <a:moveTo>
                    <a:pt x="8009" y="22198"/>
                  </a:moveTo>
                  <a:cubicBezTo>
                    <a:pt x="8008" y="22198"/>
                    <a:pt x="8008" y="22198"/>
                    <a:pt x="8008" y="22198"/>
                  </a:cubicBezTo>
                  <a:cubicBezTo>
                    <a:pt x="8008" y="22198"/>
                    <a:pt x="8008" y="22198"/>
                    <a:pt x="8009" y="22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723400" y="1863200"/>
              <a:ext cx="72875" cy="116050"/>
            </a:xfrm>
            <a:custGeom>
              <a:avLst/>
              <a:gdLst/>
              <a:ahLst/>
              <a:cxnLst/>
              <a:rect l="l" t="t" r="r" b="b"/>
              <a:pathLst>
                <a:path w="2915" h="4642" extrusionOk="0">
                  <a:moveTo>
                    <a:pt x="1486" y="0"/>
                  </a:moveTo>
                  <a:cubicBezTo>
                    <a:pt x="1214" y="0"/>
                    <a:pt x="907" y="146"/>
                    <a:pt x="563" y="438"/>
                  </a:cubicBezTo>
                  <a:cubicBezTo>
                    <a:pt x="649" y="1332"/>
                    <a:pt x="588" y="2238"/>
                    <a:pt x="404" y="3132"/>
                  </a:cubicBezTo>
                  <a:cubicBezTo>
                    <a:pt x="306" y="3524"/>
                    <a:pt x="171" y="3916"/>
                    <a:pt x="0" y="4283"/>
                  </a:cubicBezTo>
                  <a:cubicBezTo>
                    <a:pt x="342" y="4531"/>
                    <a:pt x="699" y="4642"/>
                    <a:pt x="1041" y="4642"/>
                  </a:cubicBezTo>
                  <a:cubicBezTo>
                    <a:pt x="1863" y="4642"/>
                    <a:pt x="2596" y="4000"/>
                    <a:pt x="2804" y="3083"/>
                  </a:cubicBezTo>
                  <a:cubicBezTo>
                    <a:pt x="2914" y="2544"/>
                    <a:pt x="2890" y="1993"/>
                    <a:pt x="2718" y="1479"/>
                  </a:cubicBezTo>
                  <a:cubicBezTo>
                    <a:pt x="2620" y="1161"/>
                    <a:pt x="2486" y="867"/>
                    <a:pt x="2302" y="598"/>
                  </a:cubicBezTo>
                  <a:cubicBezTo>
                    <a:pt x="2077" y="201"/>
                    <a:pt x="1806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4409950" y="1768775"/>
              <a:ext cx="178775" cy="175175"/>
            </a:xfrm>
            <a:custGeom>
              <a:avLst/>
              <a:gdLst/>
              <a:ahLst/>
              <a:cxnLst/>
              <a:rect l="l" t="t" r="r" b="b"/>
              <a:pathLst>
                <a:path w="7151" h="7007" extrusionOk="0">
                  <a:moveTo>
                    <a:pt x="3224" y="0"/>
                  </a:moveTo>
                  <a:cubicBezTo>
                    <a:pt x="2900" y="0"/>
                    <a:pt x="2576" y="55"/>
                    <a:pt x="2265" y="175"/>
                  </a:cubicBezTo>
                  <a:cubicBezTo>
                    <a:pt x="539" y="848"/>
                    <a:pt x="0" y="3469"/>
                    <a:pt x="380" y="5072"/>
                  </a:cubicBezTo>
                  <a:cubicBezTo>
                    <a:pt x="696" y="6388"/>
                    <a:pt x="1867" y="7007"/>
                    <a:pt x="3084" y="7007"/>
                  </a:cubicBezTo>
                  <a:cubicBezTo>
                    <a:pt x="3658" y="7007"/>
                    <a:pt x="4241" y="6870"/>
                    <a:pt x="4751" y="6603"/>
                  </a:cubicBezTo>
                  <a:cubicBezTo>
                    <a:pt x="6490" y="5709"/>
                    <a:pt x="7151" y="3407"/>
                    <a:pt x="6159" y="1705"/>
                  </a:cubicBezTo>
                  <a:cubicBezTo>
                    <a:pt x="5574" y="718"/>
                    <a:pt x="4396" y="0"/>
                    <a:pt x="3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429525" y="1781650"/>
              <a:ext cx="142975" cy="149125"/>
            </a:xfrm>
            <a:custGeom>
              <a:avLst/>
              <a:gdLst/>
              <a:ahLst/>
              <a:cxnLst/>
              <a:rect l="l" t="t" r="r" b="b"/>
              <a:pathLst>
                <a:path w="5719" h="5965" extrusionOk="0">
                  <a:moveTo>
                    <a:pt x="2693" y="1"/>
                  </a:moveTo>
                  <a:cubicBezTo>
                    <a:pt x="2350" y="1"/>
                    <a:pt x="2001" y="91"/>
                    <a:pt x="1666" y="297"/>
                  </a:cubicBezTo>
                  <a:cubicBezTo>
                    <a:pt x="625" y="958"/>
                    <a:pt x="1" y="2415"/>
                    <a:pt x="38" y="3590"/>
                  </a:cubicBezTo>
                  <a:cubicBezTo>
                    <a:pt x="74" y="4557"/>
                    <a:pt x="393" y="5402"/>
                    <a:pt x="1335" y="5782"/>
                  </a:cubicBezTo>
                  <a:cubicBezTo>
                    <a:pt x="1645" y="5908"/>
                    <a:pt x="1964" y="5964"/>
                    <a:pt x="2283" y="5964"/>
                  </a:cubicBezTo>
                  <a:cubicBezTo>
                    <a:pt x="2708" y="5964"/>
                    <a:pt x="3134" y="5864"/>
                    <a:pt x="3539" y="5696"/>
                  </a:cubicBezTo>
                  <a:cubicBezTo>
                    <a:pt x="5021" y="5047"/>
                    <a:pt x="5719" y="3345"/>
                    <a:pt x="5131" y="1852"/>
                  </a:cubicBezTo>
                  <a:cubicBezTo>
                    <a:pt x="4734" y="846"/>
                    <a:pt x="3740" y="1"/>
                    <a:pt x="2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592375" y="1722525"/>
              <a:ext cx="179100" cy="175200"/>
            </a:xfrm>
            <a:custGeom>
              <a:avLst/>
              <a:gdLst/>
              <a:ahLst/>
              <a:cxnLst/>
              <a:rect l="l" t="t" r="r" b="b"/>
              <a:pathLst>
                <a:path w="7164" h="7008" extrusionOk="0">
                  <a:moveTo>
                    <a:pt x="3237" y="0"/>
                  </a:moveTo>
                  <a:cubicBezTo>
                    <a:pt x="2912" y="0"/>
                    <a:pt x="2588" y="56"/>
                    <a:pt x="2278" y="176"/>
                  </a:cubicBezTo>
                  <a:cubicBezTo>
                    <a:pt x="539" y="849"/>
                    <a:pt x="1" y="3470"/>
                    <a:pt x="392" y="5074"/>
                  </a:cubicBezTo>
                  <a:cubicBezTo>
                    <a:pt x="700" y="6389"/>
                    <a:pt x="1874" y="7008"/>
                    <a:pt x="3094" y="7008"/>
                  </a:cubicBezTo>
                  <a:cubicBezTo>
                    <a:pt x="3669" y="7008"/>
                    <a:pt x="4254" y="6871"/>
                    <a:pt x="4764" y="6604"/>
                  </a:cubicBezTo>
                  <a:cubicBezTo>
                    <a:pt x="6502" y="5710"/>
                    <a:pt x="7163" y="3396"/>
                    <a:pt x="6159" y="1707"/>
                  </a:cubicBezTo>
                  <a:cubicBezTo>
                    <a:pt x="5576" y="711"/>
                    <a:pt x="4401" y="0"/>
                    <a:pt x="3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611975" y="1735375"/>
              <a:ext cx="143275" cy="149175"/>
            </a:xfrm>
            <a:custGeom>
              <a:avLst/>
              <a:gdLst/>
              <a:ahLst/>
              <a:cxnLst/>
              <a:rect l="l" t="t" r="r" b="b"/>
              <a:pathLst>
                <a:path w="5731" h="5967" extrusionOk="0">
                  <a:moveTo>
                    <a:pt x="2709" y="1"/>
                  </a:moveTo>
                  <a:cubicBezTo>
                    <a:pt x="2365" y="1"/>
                    <a:pt x="2015" y="92"/>
                    <a:pt x="1678" y="299"/>
                  </a:cubicBezTo>
                  <a:cubicBezTo>
                    <a:pt x="625" y="948"/>
                    <a:pt x="0" y="2405"/>
                    <a:pt x="49" y="3592"/>
                  </a:cubicBezTo>
                  <a:cubicBezTo>
                    <a:pt x="86" y="4560"/>
                    <a:pt x="392" y="5404"/>
                    <a:pt x="1347" y="5784"/>
                  </a:cubicBezTo>
                  <a:cubicBezTo>
                    <a:pt x="1657" y="5910"/>
                    <a:pt x="1975" y="5966"/>
                    <a:pt x="2294" y="5966"/>
                  </a:cubicBezTo>
                  <a:cubicBezTo>
                    <a:pt x="2719" y="5966"/>
                    <a:pt x="3145" y="5866"/>
                    <a:pt x="3551" y="5698"/>
                  </a:cubicBezTo>
                  <a:cubicBezTo>
                    <a:pt x="5020" y="5049"/>
                    <a:pt x="5730" y="3347"/>
                    <a:pt x="5143" y="1841"/>
                  </a:cubicBezTo>
                  <a:cubicBezTo>
                    <a:pt x="4738" y="838"/>
                    <a:pt x="375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4498400" y="1858100"/>
              <a:ext cx="23600" cy="40225"/>
            </a:xfrm>
            <a:custGeom>
              <a:avLst/>
              <a:gdLst/>
              <a:ahLst/>
              <a:cxnLst/>
              <a:rect l="l" t="t" r="r" b="b"/>
              <a:pathLst>
                <a:path w="944" h="1609" extrusionOk="0">
                  <a:moveTo>
                    <a:pt x="471" y="0"/>
                  </a:moveTo>
                  <a:cubicBezTo>
                    <a:pt x="316" y="0"/>
                    <a:pt x="148" y="136"/>
                    <a:pt x="197" y="300"/>
                  </a:cubicBezTo>
                  <a:cubicBezTo>
                    <a:pt x="1" y="728"/>
                    <a:pt x="172" y="1218"/>
                    <a:pt x="466" y="1548"/>
                  </a:cubicBezTo>
                  <a:cubicBezTo>
                    <a:pt x="516" y="1590"/>
                    <a:pt x="575" y="1609"/>
                    <a:pt x="634" y="1609"/>
                  </a:cubicBezTo>
                  <a:cubicBezTo>
                    <a:pt x="749" y="1609"/>
                    <a:pt x="862" y="1535"/>
                    <a:pt x="895" y="1414"/>
                  </a:cubicBezTo>
                  <a:cubicBezTo>
                    <a:pt x="944" y="961"/>
                    <a:pt x="858" y="520"/>
                    <a:pt x="662" y="116"/>
                  </a:cubicBezTo>
                  <a:cubicBezTo>
                    <a:pt x="621" y="34"/>
                    <a:pt x="548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660325" y="1835025"/>
              <a:ext cx="18700" cy="35350"/>
            </a:xfrm>
            <a:custGeom>
              <a:avLst/>
              <a:gdLst/>
              <a:ahLst/>
              <a:cxnLst/>
              <a:rect l="l" t="t" r="r" b="b"/>
              <a:pathLst>
                <a:path w="748" h="1414" extrusionOk="0">
                  <a:moveTo>
                    <a:pt x="390" y="1"/>
                  </a:moveTo>
                  <a:cubicBezTo>
                    <a:pt x="258" y="1"/>
                    <a:pt x="120" y="84"/>
                    <a:pt x="86" y="219"/>
                  </a:cubicBezTo>
                  <a:cubicBezTo>
                    <a:pt x="38" y="365"/>
                    <a:pt x="1" y="537"/>
                    <a:pt x="13" y="696"/>
                  </a:cubicBezTo>
                  <a:cubicBezTo>
                    <a:pt x="1" y="941"/>
                    <a:pt x="86" y="1174"/>
                    <a:pt x="258" y="1345"/>
                  </a:cubicBezTo>
                  <a:cubicBezTo>
                    <a:pt x="309" y="1392"/>
                    <a:pt x="369" y="1414"/>
                    <a:pt x="428" y="1414"/>
                  </a:cubicBezTo>
                  <a:cubicBezTo>
                    <a:pt x="538" y="1414"/>
                    <a:pt x="642" y="1338"/>
                    <a:pt x="674" y="1210"/>
                  </a:cubicBezTo>
                  <a:cubicBezTo>
                    <a:pt x="748" y="867"/>
                    <a:pt x="723" y="525"/>
                    <a:pt x="637" y="182"/>
                  </a:cubicBezTo>
                  <a:cubicBezTo>
                    <a:pt x="599" y="56"/>
                    <a:pt x="497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4587175" y="1830450"/>
              <a:ext cx="55125" cy="108725"/>
            </a:xfrm>
            <a:custGeom>
              <a:avLst/>
              <a:gdLst/>
              <a:ahLst/>
              <a:cxnLst/>
              <a:rect l="l" t="t" r="r" b="b"/>
              <a:pathLst>
                <a:path w="2205" h="4349" extrusionOk="0">
                  <a:moveTo>
                    <a:pt x="118" y="1"/>
                  </a:moveTo>
                  <a:cubicBezTo>
                    <a:pt x="59" y="1"/>
                    <a:pt x="0" y="40"/>
                    <a:pt x="0" y="120"/>
                  </a:cubicBezTo>
                  <a:cubicBezTo>
                    <a:pt x="0" y="769"/>
                    <a:pt x="209" y="1406"/>
                    <a:pt x="600" y="1932"/>
                  </a:cubicBezTo>
                  <a:cubicBezTo>
                    <a:pt x="760" y="2128"/>
                    <a:pt x="943" y="2312"/>
                    <a:pt x="1151" y="2471"/>
                  </a:cubicBezTo>
                  <a:cubicBezTo>
                    <a:pt x="1433" y="2716"/>
                    <a:pt x="1653" y="2948"/>
                    <a:pt x="1494" y="3389"/>
                  </a:cubicBezTo>
                  <a:cubicBezTo>
                    <a:pt x="1396" y="3634"/>
                    <a:pt x="1115" y="3854"/>
                    <a:pt x="919" y="4014"/>
                  </a:cubicBezTo>
                  <a:cubicBezTo>
                    <a:pt x="786" y="4126"/>
                    <a:pt x="909" y="4349"/>
                    <a:pt x="1060" y="4349"/>
                  </a:cubicBezTo>
                  <a:cubicBezTo>
                    <a:pt x="1090" y="4349"/>
                    <a:pt x="1121" y="4340"/>
                    <a:pt x="1151" y="4320"/>
                  </a:cubicBezTo>
                  <a:cubicBezTo>
                    <a:pt x="1592" y="3989"/>
                    <a:pt x="2204" y="3316"/>
                    <a:pt x="1923" y="2716"/>
                  </a:cubicBezTo>
                  <a:cubicBezTo>
                    <a:pt x="1776" y="2397"/>
                    <a:pt x="1360" y="2201"/>
                    <a:pt x="1115" y="1969"/>
                  </a:cubicBezTo>
                  <a:cubicBezTo>
                    <a:pt x="600" y="1491"/>
                    <a:pt x="294" y="818"/>
                    <a:pt x="245" y="120"/>
                  </a:cubicBezTo>
                  <a:cubicBezTo>
                    <a:pt x="239" y="40"/>
                    <a:pt x="17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4507275" y="1954525"/>
              <a:ext cx="76825" cy="76900"/>
            </a:xfrm>
            <a:custGeom>
              <a:avLst/>
              <a:gdLst/>
              <a:ahLst/>
              <a:cxnLst/>
              <a:rect l="l" t="t" r="r" b="b"/>
              <a:pathLst>
                <a:path w="3073" h="3076" extrusionOk="0">
                  <a:moveTo>
                    <a:pt x="692" y="0"/>
                  </a:moveTo>
                  <a:cubicBezTo>
                    <a:pt x="607" y="0"/>
                    <a:pt x="522" y="59"/>
                    <a:pt x="491" y="152"/>
                  </a:cubicBezTo>
                  <a:cubicBezTo>
                    <a:pt x="184" y="1046"/>
                    <a:pt x="1" y="2687"/>
                    <a:pt x="1188" y="3030"/>
                  </a:cubicBezTo>
                  <a:cubicBezTo>
                    <a:pt x="1300" y="3061"/>
                    <a:pt x="1405" y="3076"/>
                    <a:pt x="1504" y="3076"/>
                  </a:cubicBezTo>
                  <a:cubicBezTo>
                    <a:pt x="2486" y="3076"/>
                    <a:pt x="2841" y="1628"/>
                    <a:pt x="2964" y="838"/>
                  </a:cubicBezTo>
                  <a:cubicBezTo>
                    <a:pt x="2964" y="789"/>
                    <a:pt x="2964" y="740"/>
                    <a:pt x="2939" y="691"/>
                  </a:cubicBezTo>
                  <a:lnTo>
                    <a:pt x="2964" y="679"/>
                  </a:lnTo>
                  <a:cubicBezTo>
                    <a:pt x="3072" y="614"/>
                    <a:pt x="3027" y="424"/>
                    <a:pt x="2913" y="424"/>
                  </a:cubicBezTo>
                  <a:cubicBezTo>
                    <a:pt x="2898" y="424"/>
                    <a:pt x="2883" y="427"/>
                    <a:pt x="2866" y="434"/>
                  </a:cubicBezTo>
                  <a:cubicBezTo>
                    <a:pt x="2615" y="533"/>
                    <a:pt x="2374" y="581"/>
                    <a:pt x="2143" y="581"/>
                  </a:cubicBezTo>
                  <a:cubicBezTo>
                    <a:pt x="1688" y="581"/>
                    <a:pt x="1268" y="396"/>
                    <a:pt x="870" y="55"/>
                  </a:cubicBezTo>
                  <a:cubicBezTo>
                    <a:pt x="833" y="18"/>
                    <a:pt x="784" y="6"/>
                    <a:pt x="735" y="6"/>
                  </a:cubicBezTo>
                  <a:cubicBezTo>
                    <a:pt x="721" y="2"/>
                    <a:pt x="706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4422175" y="1956800"/>
              <a:ext cx="13500" cy="10125"/>
            </a:xfrm>
            <a:custGeom>
              <a:avLst/>
              <a:gdLst/>
              <a:ahLst/>
              <a:cxnLst/>
              <a:rect l="l" t="t" r="r" b="b"/>
              <a:pathLst>
                <a:path w="540" h="405" extrusionOk="0">
                  <a:moveTo>
                    <a:pt x="270" y="0"/>
                  </a:moveTo>
                  <a:cubicBezTo>
                    <a:pt x="1" y="0"/>
                    <a:pt x="1" y="404"/>
                    <a:pt x="270" y="404"/>
                  </a:cubicBezTo>
                  <a:cubicBezTo>
                    <a:pt x="540" y="404"/>
                    <a:pt x="540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4461050" y="1941800"/>
              <a:ext cx="10450" cy="8600"/>
            </a:xfrm>
            <a:custGeom>
              <a:avLst/>
              <a:gdLst/>
              <a:ahLst/>
              <a:cxnLst/>
              <a:rect l="l" t="t" r="r" b="b"/>
              <a:pathLst>
                <a:path w="418" h="344" extrusionOk="0">
                  <a:moveTo>
                    <a:pt x="209" y="0"/>
                  </a:moveTo>
                  <a:cubicBezTo>
                    <a:pt x="1" y="13"/>
                    <a:pt x="1" y="319"/>
                    <a:pt x="209" y="343"/>
                  </a:cubicBezTo>
                  <a:cubicBezTo>
                    <a:pt x="417" y="319"/>
                    <a:pt x="417" y="13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4455850" y="1972400"/>
              <a:ext cx="7675" cy="6450"/>
            </a:xfrm>
            <a:custGeom>
              <a:avLst/>
              <a:gdLst/>
              <a:ahLst/>
              <a:cxnLst/>
              <a:rect l="l" t="t" r="r" b="b"/>
              <a:pathLst>
                <a:path w="307" h="258" extrusionOk="0">
                  <a:moveTo>
                    <a:pt x="160" y="1"/>
                  </a:moveTo>
                  <a:cubicBezTo>
                    <a:pt x="1" y="13"/>
                    <a:pt x="1" y="233"/>
                    <a:pt x="160" y="258"/>
                  </a:cubicBezTo>
                  <a:cubicBezTo>
                    <a:pt x="307" y="233"/>
                    <a:pt x="307" y="13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4648350" y="1921350"/>
              <a:ext cx="14325" cy="12125"/>
            </a:xfrm>
            <a:custGeom>
              <a:avLst/>
              <a:gdLst/>
              <a:ahLst/>
              <a:cxnLst/>
              <a:rect l="l" t="t" r="r" b="b"/>
              <a:pathLst>
                <a:path w="573" h="485" extrusionOk="0">
                  <a:moveTo>
                    <a:pt x="354" y="1"/>
                  </a:moveTo>
                  <a:cubicBezTo>
                    <a:pt x="335" y="1"/>
                    <a:pt x="316" y="4"/>
                    <a:pt x="296" y="10"/>
                  </a:cubicBezTo>
                  <a:cubicBezTo>
                    <a:pt x="210" y="35"/>
                    <a:pt x="149" y="84"/>
                    <a:pt x="100" y="157"/>
                  </a:cubicBezTo>
                  <a:cubicBezTo>
                    <a:pt x="1" y="296"/>
                    <a:pt x="136" y="484"/>
                    <a:pt x="282" y="484"/>
                  </a:cubicBezTo>
                  <a:cubicBezTo>
                    <a:pt x="315" y="484"/>
                    <a:pt x="350" y="474"/>
                    <a:pt x="382" y="451"/>
                  </a:cubicBezTo>
                  <a:cubicBezTo>
                    <a:pt x="455" y="402"/>
                    <a:pt x="504" y="341"/>
                    <a:pt x="541" y="255"/>
                  </a:cubicBezTo>
                  <a:cubicBezTo>
                    <a:pt x="573" y="128"/>
                    <a:pt x="476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4676850" y="1906900"/>
              <a:ext cx="14125" cy="10750"/>
            </a:xfrm>
            <a:custGeom>
              <a:avLst/>
              <a:gdLst/>
              <a:ahLst/>
              <a:cxnLst/>
              <a:rect l="l" t="t" r="r" b="b"/>
              <a:pathLst>
                <a:path w="565" h="430" extrusionOk="0">
                  <a:moveTo>
                    <a:pt x="283" y="0"/>
                  </a:moveTo>
                  <a:cubicBezTo>
                    <a:pt x="1" y="0"/>
                    <a:pt x="1" y="429"/>
                    <a:pt x="283" y="429"/>
                  </a:cubicBezTo>
                  <a:cubicBezTo>
                    <a:pt x="564" y="429"/>
                    <a:pt x="56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4669825" y="1935675"/>
              <a:ext cx="12875" cy="9825"/>
            </a:xfrm>
            <a:custGeom>
              <a:avLst/>
              <a:gdLst/>
              <a:ahLst/>
              <a:cxnLst/>
              <a:rect l="l" t="t" r="r" b="b"/>
              <a:pathLst>
                <a:path w="515" h="393" extrusionOk="0">
                  <a:moveTo>
                    <a:pt x="257" y="0"/>
                  </a:moveTo>
                  <a:cubicBezTo>
                    <a:pt x="0" y="0"/>
                    <a:pt x="0" y="392"/>
                    <a:pt x="257" y="392"/>
                  </a:cubicBezTo>
                  <a:cubicBezTo>
                    <a:pt x="515" y="392"/>
                    <a:pt x="515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4636650" y="1790275"/>
              <a:ext cx="37175" cy="13750"/>
            </a:xfrm>
            <a:custGeom>
              <a:avLst/>
              <a:gdLst/>
              <a:ahLst/>
              <a:cxnLst/>
              <a:rect l="l" t="t" r="r" b="b"/>
              <a:pathLst>
                <a:path w="1487" h="550" extrusionOk="0">
                  <a:moveTo>
                    <a:pt x="813" y="1"/>
                  </a:moveTo>
                  <a:cubicBezTo>
                    <a:pt x="544" y="1"/>
                    <a:pt x="287" y="111"/>
                    <a:pt x="91" y="307"/>
                  </a:cubicBezTo>
                  <a:cubicBezTo>
                    <a:pt x="0" y="407"/>
                    <a:pt x="91" y="549"/>
                    <a:pt x="201" y="549"/>
                  </a:cubicBezTo>
                  <a:cubicBezTo>
                    <a:pt x="225" y="549"/>
                    <a:pt x="250" y="542"/>
                    <a:pt x="274" y="527"/>
                  </a:cubicBezTo>
                  <a:cubicBezTo>
                    <a:pt x="434" y="392"/>
                    <a:pt x="629" y="319"/>
                    <a:pt x="838" y="319"/>
                  </a:cubicBezTo>
                  <a:cubicBezTo>
                    <a:pt x="1007" y="319"/>
                    <a:pt x="1166" y="444"/>
                    <a:pt x="1325" y="444"/>
                  </a:cubicBezTo>
                  <a:cubicBezTo>
                    <a:pt x="1338" y="444"/>
                    <a:pt x="1351" y="443"/>
                    <a:pt x="1364" y="441"/>
                  </a:cubicBezTo>
                  <a:cubicBezTo>
                    <a:pt x="1438" y="441"/>
                    <a:pt x="1487" y="356"/>
                    <a:pt x="1462" y="294"/>
                  </a:cubicBezTo>
                  <a:cubicBezTo>
                    <a:pt x="1413" y="50"/>
                    <a:pt x="1021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4481675" y="1826150"/>
              <a:ext cx="44000" cy="22800"/>
            </a:xfrm>
            <a:custGeom>
              <a:avLst/>
              <a:gdLst/>
              <a:ahLst/>
              <a:cxnLst/>
              <a:rect l="l" t="t" r="r" b="b"/>
              <a:pathLst>
                <a:path w="1760" h="912" extrusionOk="0">
                  <a:moveTo>
                    <a:pt x="1351" y="1"/>
                  </a:moveTo>
                  <a:cubicBezTo>
                    <a:pt x="801" y="1"/>
                    <a:pt x="105" y="170"/>
                    <a:pt x="9" y="769"/>
                  </a:cubicBezTo>
                  <a:cubicBezTo>
                    <a:pt x="1" y="848"/>
                    <a:pt x="68" y="911"/>
                    <a:pt x="134" y="911"/>
                  </a:cubicBezTo>
                  <a:cubicBezTo>
                    <a:pt x="171" y="911"/>
                    <a:pt x="207" y="891"/>
                    <a:pt x="229" y="843"/>
                  </a:cubicBezTo>
                  <a:cubicBezTo>
                    <a:pt x="486" y="280"/>
                    <a:pt x="1086" y="414"/>
                    <a:pt x="1588" y="304"/>
                  </a:cubicBezTo>
                  <a:cubicBezTo>
                    <a:pt x="1759" y="267"/>
                    <a:pt x="1747" y="23"/>
                    <a:pt x="1576" y="10"/>
                  </a:cubicBezTo>
                  <a:cubicBezTo>
                    <a:pt x="1505" y="4"/>
                    <a:pt x="1430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2" name="Google Shape;572;p35"/>
          <p:cNvGrpSpPr/>
          <p:nvPr/>
        </p:nvGrpSpPr>
        <p:grpSpPr>
          <a:xfrm>
            <a:off x="76197" y="4002945"/>
            <a:ext cx="999120" cy="1202128"/>
            <a:chOff x="-1142093" y="3874529"/>
            <a:chExt cx="825514" cy="993248"/>
          </a:xfrm>
        </p:grpSpPr>
        <p:sp>
          <p:nvSpPr>
            <p:cNvPr id="573" name="Google Shape;573;p35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6" name="Google Shape;576;p35"/>
          <p:cNvSpPr/>
          <p:nvPr/>
        </p:nvSpPr>
        <p:spPr>
          <a:xfrm>
            <a:off x="1792695" y="1584287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35"/>
          <p:cNvSpPr/>
          <p:nvPr/>
        </p:nvSpPr>
        <p:spPr>
          <a:xfrm>
            <a:off x="2038015" y="42426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578;p35"/>
          <p:cNvSpPr/>
          <p:nvPr/>
        </p:nvSpPr>
        <p:spPr>
          <a:xfrm>
            <a:off x="714348" y="3429006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"/>
          <p:cNvSpPr/>
          <p:nvPr/>
        </p:nvSpPr>
        <p:spPr>
          <a:xfrm>
            <a:off x="3563077" y="14999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33"/>
          <p:cNvSpPr/>
          <p:nvPr/>
        </p:nvSpPr>
        <p:spPr>
          <a:xfrm>
            <a:off x="3563077" y="32144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33"/>
          <p:cNvSpPr/>
          <p:nvPr/>
        </p:nvSpPr>
        <p:spPr>
          <a:xfrm>
            <a:off x="4685423" y="14999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33"/>
          <p:cNvSpPr/>
          <p:nvPr/>
        </p:nvSpPr>
        <p:spPr>
          <a:xfrm>
            <a:off x="4685423" y="3214425"/>
            <a:ext cx="895500" cy="895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p33"/>
          <p:cNvSpPr txBox="1">
            <a:spLocks noGrp="1"/>
          </p:cNvSpPr>
          <p:nvPr>
            <p:ph type="title" idx="4"/>
          </p:nvPr>
        </p:nvSpPr>
        <p:spPr>
          <a:xfrm>
            <a:off x="4668023" y="16509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sp>
        <p:nvSpPr>
          <p:cNvPr id="437" name="Google Shape;437;p33"/>
          <p:cNvSpPr txBox="1">
            <a:spLocks noGrp="1"/>
          </p:cNvSpPr>
          <p:nvPr>
            <p:ph type="title"/>
          </p:nvPr>
        </p:nvSpPr>
        <p:spPr>
          <a:xfrm>
            <a:off x="214282" y="1714494"/>
            <a:ext cx="3286148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Соціобіологічна теорія</a:t>
            </a:r>
            <a:endParaRPr dirty="0">
              <a:latin typeface="Comic Sans MS" pitchFamily="66" charset="0"/>
            </a:endParaRPr>
          </a:p>
        </p:txBody>
      </p:sp>
      <p:sp>
        <p:nvSpPr>
          <p:cNvPr id="438" name="Google Shape;438;p33"/>
          <p:cNvSpPr txBox="1">
            <a:spLocks noGrp="1"/>
          </p:cNvSpPr>
          <p:nvPr>
            <p:ph type="title" idx="2"/>
          </p:nvPr>
        </p:nvSpPr>
        <p:spPr>
          <a:xfrm>
            <a:off x="3545677" y="16509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dirty="0"/>
          </a:p>
        </p:txBody>
      </p:sp>
      <p:sp>
        <p:nvSpPr>
          <p:cNvPr id="440" name="Google Shape;440;p33"/>
          <p:cNvSpPr txBox="1">
            <a:spLocks noGrp="1"/>
          </p:cNvSpPr>
          <p:nvPr>
            <p:ph type="title" idx="3"/>
          </p:nvPr>
        </p:nvSpPr>
        <p:spPr>
          <a:xfrm>
            <a:off x="5790528" y="1545075"/>
            <a:ext cx="25521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Соціальне научіння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41" name="Google Shape;441;p33"/>
          <p:cNvSpPr txBox="1">
            <a:spLocks noGrp="1"/>
          </p:cNvSpPr>
          <p:nvPr>
            <p:ph type="subTitle" idx="5"/>
          </p:nvPr>
        </p:nvSpPr>
        <p:spPr>
          <a:xfrm>
            <a:off x="5790526" y="2273533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Та пов'язані із ним теорії</a:t>
            </a:r>
            <a:endParaRPr dirty="0"/>
          </a:p>
        </p:txBody>
      </p:sp>
      <p:sp>
        <p:nvSpPr>
          <p:cNvPr id="442" name="Google Shape;442;p33"/>
          <p:cNvSpPr txBox="1">
            <a:spLocks noGrp="1"/>
          </p:cNvSpPr>
          <p:nvPr>
            <p:ph type="title" idx="6"/>
          </p:nvPr>
        </p:nvSpPr>
        <p:spPr>
          <a:xfrm>
            <a:off x="-285784" y="3286130"/>
            <a:ext cx="3710697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Теорія соціальних ролей,теорія сценарію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43" name="Google Shape;443;p33"/>
          <p:cNvSpPr txBox="1">
            <a:spLocks noGrp="1"/>
          </p:cNvSpPr>
          <p:nvPr>
            <p:ph type="title" idx="7"/>
          </p:nvPr>
        </p:nvSpPr>
        <p:spPr>
          <a:xfrm>
            <a:off x="3545677" y="33654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 dirty="0"/>
          </a:p>
        </p:txBody>
      </p:sp>
      <p:sp>
        <p:nvSpPr>
          <p:cNvPr id="444" name="Google Shape;444;p33"/>
          <p:cNvSpPr txBox="1">
            <a:spLocks noGrp="1"/>
          </p:cNvSpPr>
          <p:nvPr>
            <p:ph type="subTitle" idx="8"/>
          </p:nvPr>
        </p:nvSpPr>
        <p:spPr>
          <a:xfrm>
            <a:off x="857224" y="4000510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err="1" smtClean="0"/>
              <a:t>Gagnon</a:t>
            </a:r>
            <a:r>
              <a:rPr lang="uk-UA" dirty="0" smtClean="0"/>
              <a:t> &amp; </a:t>
            </a:r>
            <a:r>
              <a:rPr lang="uk-UA" dirty="0" err="1" smtClean="0"/>
              <a:t>Simon</a:t>
            </a:r>
            <a:endParaRPr dirty="0"/>
          </a:p>
        </p:txBody>
      </p:sp>
      <p:sp>
        <p:nvSpPr>
          <p:cNvPr id="445" name="Google Shape;445;p33"/>
          <p:cNvSpPr txBox="1">
            <a:spLocks noGrp="1"/>
          </p:cNvSpPr>
          <p:nvPr>
            <p:ph type="title" idx="9"/>
          </p:nvPr>
        </p:nvSpPr>
        <p:spPr>
          <a:xfrm>
            <a:off x="5790525" y="3240419"/>
            <a:ext cx="25533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Comic Sans MS" pitchFamily="66" charset="0"/>
              </a:rPr>
              <a:t>Феміністська теорія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46" name="Google Shape;446;p33"/>
          <p:cNvSpPr txBox="1">
            <a:spLocks noGrp="1"/>
          </p:cNvSpPr>
          <p:nvPr>
            <p:ph type="title" idx="13"/>
          </p:nvPr>
        </p:nvSpPr>
        <p:spPr>
          <a:xfrm>
            <a:off x="4668023" y="33654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 dirty="0"/>
          </a:p>
        </p:txBody>
      </p:sp>
      <p:sp>
        <p:nvSpPr>
          <p:cNvPr id="447" name="Google Shape;447;p33"/>
          <p:cNvSpPr txBox="1">
            <a:spLocks noGrp="1"/>
          </p:cNvSpPr>
          <p:nvPr>
            <p:ph type="subTitle" idx="14"/>
          </p:nvPr>
        </p:nvSpPr>
        <p:spPr>
          <a:xfrm>
            <a:off x="5786446" y="3857634"/>
            <a:ext cx="2553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err="1" smtClean="0"/>
              <a:t>MacCorquodale</a:t>
            </a:r>
            <a:endParaRPr dirty="0"/>
          </a:p>
        </p:txBody>
      </p:sp>
      <p:sp>
        <p:nvSpPr>
          <p:cNvPr id="448" name="Google Shape;448;p33"/>
          <p:cNvSpPr/>
          <p:nvPr/>
        </p:nvSpPr>
        <p:spPr>
          <a:xfrm>
            <a:off x="3965706" y="2916317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33"/>
          <p:cNvSpPr/>
          <p:nvPr/>
        </p:nvSpPr>
        <p:spPr>
          <a:xfrm>
            <a:off x="4442509" y="2442200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33"/>
          <p:cNvSpPr/>
          <p:nvPr/>
        </p:nvSpPr>
        <p:spPr>
          <a:xfrm>
            <a:off x="4442495" y="4280212"/>
            <a:ext cx="104926" cy="104893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33"/>
          <p:cNvSpPr/>
          <p:nvPr/>
        </p:nvSpPr>
        <p:spPr>
          <a:xfrm>
            <a:off x="5319740" y="2704150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p33"/>
          <p:cNvSpPr txBox="1">
            <a:spLocks noGrp="1"/>
          </p:cNvSpPr>
          <p:nvPr>
            <p:ph type="title" idx="15"/>
          </p:nvPr>
        </p:nvSpPr>
        <p:spPr>
          <a:xfrm>
            <a:off x="1142976" y="500048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800" dirty="0" smtClean="0">
                <a:solidFill>
                  <a:schemeClr val="bg2"/>
                </a:solidFill>
                <a:latin typeface="Comic Sans MS" pitchFamily="66" charset="0"/>
              </a:rPr>
              <a:t>Теорії про гендерні відмінності кохання </a:t>
            </a:r>
          </a:p>
        </p:txBody>
      </p:sp>
      <p:cxnSp>
        <p:nvCxnSpPr>
          <p:cNvPr id="24" name="Прямая со стрелкой 23"/>
          <p:cNvCxnSpPr>
            <a:stCxn id="434" idx="4"/>
            <a:endCxn id="435" idx="0"/>
          </p:cNvCxnSpPr>
          <p:nvPr/>
        </p:nvCxnSpPr>
        <p:spPr>
          <a:xfrm rot="5400000">
            <a:off x="4723673" y="2804925"/>
            <a:ext cx="819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34" idx="4"/>
          </p:cNvCxnSpPr>
          <p:nvPr/>
        </p:nvCxnSpPr>
        <p:spPr>
          <a:xfrm rot="5400000">
            <a:off x="4300078" y="2381596"/>
            <a:ext cx="819267" cy="84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Google Shape;444;p33"/>
          <p:cNvSpPr txBox="1">
            <a:spLocks noGrp="1"/>
          </p:cNvSpPr>
          <p:nvPr>
            <p:ph type="subTitle" idx="8"/>
          </p:nvPr>
        </p:nvSpPr>
        <p:spPr>
          <a:xfrm>
            <a:off x="285720" y="2357436"/>
            <a:ext cx="3196242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err="1" smtClean="0"/>
              <a:t>Hendrick</a:t>
            </a:r>
            <a:r>
              <a:rPr lang="uk-UA" dirty="0" smtClean="0"/>
              <a:t>; Олівер і </a:t>
            </a:r>
            <a:r>
              <a:rPr lang="uk-UA" dirty="0" err="1" smtClean="0"/>
              <a:t>Гайд</a:t>
            </a:r>
            <a:r>
              <a:rPr lang="uk-UA" dirty="0" smtClean="0"/>
              <a:t>,; </a:t>
            </a:r>
            <a:r>
              <a:rPr lang="uk-UA" dirty="0" err="1" smtClean="0"/>
              <a:t>Спречер</a:t>
            </a:r>
            <a:r>
              <a:rPr lang="uk-UA" dirty="0" smtClean="0"/>
              <a:t>, </a:t>
            </a:r>
            <a:r>
              <a:rPr lang="uk-UA" dirty="0" err="1" smtClean="0"/>
              <a:t>Салліван</a:t>
            </a:r>
            <a:r>
              <a:rPr lang="uk-UA" dirty="0" smtClean="0"/>
              <a:t> і </a:t>
            </a:r>
            <a:r>
              <a:rPr lang="uk-UA" dirty="0" err="1" smtClean="0"/>
              <a:t>Хетфілд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7"/>
          <p:cNvSpPr/>
          <p:nvPr/>
        </p:nvSpPr>
        <p:spPr>
          <a:xfrm>
            <a:off x="4170150" y="-942775"/>
            <a:ext cx="11514955" cy="6086134"/>
          </a:xfrm>
          <a:custGeom>
            <a:avLst/>
            <a:gdLst/>
            <a:ahLst/>
            <a:cxnLst/>
            <a:rect l="l" t="t" r="r" b="b"/>
            <a:pathLst>
              <a:path w="270972" h="143220" extrusionOk="0">
                <a:moveTo>
                  <a:pt x="189731" y="0"/>
                </a:moveTo>
                <a:cubicBezTo>
                  <a:pt x="172307" y="0"/>
                  <a:pt x="156629" y="5603"/>
                  <a:pt x="147960" y="15566"/>
                </a:cubicBezTo>
                <a:cubicBezTo>
                  <a:pt x="133020" y="32701"/>
                  <a:pt x="134034" y="62668"/>
                  <a:pt x="118728" y="62668"/>
                </a:cubicBezTo>
                <a:cubicBezTo>
                  <a:pt x="118524" y="62668"/>
                  <a:pt x="118317" y="62662"/>
                  <a:pt x="118107" y="62652"/>
                </a:cubicBezTo>
                <a:cubicBezTo>
                  <a:pt x="106034" y="62032"/>
                  <a:pt x="99581" y="49290"/>
                  <a:pt x="87547" y="49290"/>
                </a:cubicBezTo>
                <a:cubicBezTo>
                  <a:pt x="83708" y="49290"/>
                  <a:pt x="79302" y="50586"/>
                  <a:pt x="73964" y="53987"/>
                </a:cubicBezTo>
                <a:cubicBezTo>
                  <a:pt x="51893" y="68014"/>
                  <a:pt x="63337" y="87044"/>
                  <a:pt x="61702" y="99012"/>
                </a:cubicBezTo>
                <a:cubicBezTo>
                  <a:pt x="61290" y="102031"/>
                  <a:pt x="59785" y="103107"/>
                  <a:pt x="57522" y="103107"/>
                </a:cubicBezTo>
                <a:cubicBezTo>
                  <a:pt x="51918" y="103107"/>
                  <a:pt x="41667" y="96511"/>
                  <a:pt x="31858" y="96511"/>
                </a:cubicBezTo>
                <a:cubicBezTo>
                  <a:pt x="29928" y="96511"/>
                  <a:pt x="28016" y="96766"/>
                  <a:pt x="26159" y="97377"/>
                </a:cubicBezTo>
                <a:cubicBezTo>
                  <a:pt x="11020" y="102347"/>
                  <a:pt x="4088" y="116375"/>
                  <a:pt x="5723" y="124647"/>
                </a:cubicBezTo>
                <a:cubicBezTo>
                  <a:pt x="7358" y="132887"/>
                  <a:pt x="1" y="143220"/>
                  <a:pt x="1" y="143220"/>
                </a:cubicBezTo>
                <a:lnTo>
                  <a:pt x="266884" y="143220"/>
                </a:lnTo>
                <a:cubicBezTo>
                  <a:pt x="266884" y="143220"/>
                  <a:pt x="270971" y="89497"/>
                  <a:pt x="264431" y="53562"/>
                </a:cubicBezTo>
                <a:cubicBezTo>
                  <a:pt x="264431" y="53562"/>
                  <a:pt x="259134" y="25474"/>
                  <a:pt x="229281" y="9779"/>
                </a:cubicBezTo>
                <a:cubicBezTo>
                  <a:pt x="216572" y="3090"/>
                  <a:pt x="202670" y="0"/>
                  <a:pt x="189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9" name="Google Shape;1229;p47"/>
          <p:cNvSpPr/>
          <p:nvPr/>
        </p:nvSpPr>
        <p:spPr>
          <a:xfrm>
            <a:off x="1069487" y="558550"/>
            <a:ext cx="1591800" cy="1591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0" name="Google Shape;1230;p47"/>
          <p:cNvSpPr txBox="1">
            <a:spLocks noGrp="1"/>
          </p:cNvSpPr>
          <p:nvPr>
            <p:ph type="title"/>
          </p:nvPr>
        </p:nvSpPr>
        <p:spPr>
          <a:xfrm>
            <a:off x="500034" y="2428874"/>
            <a:ext cx="5390300" cy="14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  <a:latin typeface="Comic Sans MS" pitchFamily="66" charset="0"/>
              </a:rPr>
              <a:t>C</a:t>
            </a:r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оціобіологічна </a:t>
            </a:r>
            <a:r>
              <a:rPr lang="uk-UA" dirty="0" smtClean="0">
                <a:latin typeface="Comic Sans MS" pitchFamily="66" charset="0"/>
              </a:rPr>
              <a:t>теорія кохання</a:t>
            </a:r>
            <a:endParaRPr dirty="0">
              <a:latin typeface="Comic Sans MS" pitchFamily="66" charset="0"/>
            </a:endParaRPr>
          </a:p>
        </p:txBody>
      </p:sp>
      <p:sp>
        <p:nvSpPr>
          <p:cNvPr id="1231" name="Google Shape;1231;p47"/>
          <p:cNvSpPr txBox="1">
            <a:spLocks noGrp="1"/>
          </p:cNvSpPr>
          <p:nvPr>
            <p:ph type="title" idx="2"/>
          </p:nvPr>
        </p:nvSpPr>
        <p:spPr>
          <a:xfrm>
            <a:off x="1011875" y="933550"/>
            <a:ext cx="170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uk-UA" dirty="0" smtClean="0"/>
              <a:t>1</a:t>
            </a:r>
            <a:endParaRPr dirty="0"/>
          </a:p>
        </p:txBody>
      </p:sp>
      <p:grpSp>
        <p:nvGrpSpPr>
          <p:cNvPr id="1233" name="Google Shape;1233;p47"/>
          <p:cNvGrpSpPr/>
          <p:nvPr/>
        </p:nvGrpSpPr>
        <p:grpSpPr>
          <a:xfrm>
            <a:off x="4710923" y="1067559"/>
            <a:ext cx="3631662" cy="3517647"/>
            <a:chOff x="10025525" y="1060438"/>
            <a:chExt cx="3225850" cy="3124575"/>
          </a:xfrm>
        </p:grpSpPr>
        <p:sp>
          <p:nvSpPr>
            <p:cNvPr id="1234" name="Google Shape;1234;p47"/>
            <p:cNvSpPr/>
            <p:nvPr/>
          </p:nvSpPr>
          <p:spPr>
            <a:xfrm>
              <a:off x="10025525" y="1225488"/>
              <a:ext cx="1122150" cy="778800"/>
            </a:xfrm>
            <a:custGeom>
              <a:avLst/>
              <a:gdLst/>
              <a:ahLst/>
              <a:cxnLst/>
              <a:rect l="l" t="t" r="r" b="b"/>
              <a:pathLst>
                <a:path w="44886" h="31152" extrusionOk="0">
                  <a:moveTo>
                    <a:pt x="14661" y="0"/>
                  </a:moveTo>
                  <a:cubicBezTo>
                    <a:pt x="14278" y="0"/>
                    <a:pt x="13898" y="184"/>
                    <a:pt x="13630" y="484"/>
                  </a:cubicBezTo>
                  <a:cubicBezTo>
                    <a:pt x="12981" y="1237"/>
                    <a:pt x="13201" y="2301"/>
                    <a:pt x="13124" y="3223"/>
                  </a:cubicBezTo>
                  <a:cubicBezTo>
                    <a:pt x="12929" y="3314"/>
                    <a:pt x="12747" y="3431"/>
                    <a:pt x="12591" y="3573"/>
                  </a:cubicBezTo>
                  <a:cubicBezTo>
                    <a:pt x="10346" y="3054"/>
                    <a:pt x="8048" y="2340"/>
                    <a:pt x="5764" y="2016"/>
                  </a:cubicBezTo>
                  <a:cubicBezTo>
                    <a:pt x="5560" y="1989"/>
                    <a:pt x="5365" y="1974"/>
                    <a:pt x="5180" y="1974"/>
                  </a:cubicBezTo>
                  <a:cubicBezTo>
                    <a:pt x="4306" y="1974"/>
                    <a:pt x="3654" y="2306"/>
                    <a:pt x="3311" y="3249"/>
                  </a:cubicBezTo>
                  <a:cubicBezTo>
                    <a:pt x="3311" y="3262"/>
                    <a:pt x="3311" y="3275"/>
                    <a:pt x="3311" y="3288"/>
                  </a:cubicBezTo>
                  <a:cubicBezTo>
                    <a:pt x="3258" y="3285"/>
                    <a:pt x="3206" y="3284"/>
                    <a:pt x="3154" y="3284"/>
                  </a:cubicBezTo>
                  <a:cubicBezTo>
                    <a:pt x="2920" y="3284"/>
                    <a:pt x="2685" y="3306"/>
                    <a:pt x="2441" y="3327"/>
                  </a:cubicBezTo>
                  <a:cubicBezTo>
                    <a:pt x="1286" y="3483"/>
                    <a:pt x="403" y="4534"/>
                    <a:pt x="1130" y="5507"/>
                  </a:cubicBezTo>
                  <a:cubicBezTo>
                    <a:pt x="1091" y="5546"/>
                    <a:pt x="1052" y="5598"/>
                    <a:pt x="1026" y="5650"/>
                  </a:cubicBezTo>
                  <a:cubicBezTo>
                    <a:pt x="1" y="7143"/>
                    <a:pt x="1753" y="8129"/>
                    <a:pt x="3038" y="8467"/>
                  </a:cubicBezTo>
                  <a:cubicBezTo>
                    <a:pt x="3038" y="8648"/>
                    <a:pt x="3077" y="8830"/>
                    <a:pt x="3129" y="8999"/>
                  </a:cubicBezTo>
                  <a:cubicBezTo>
                    <a:pt x="3415" y="9985"/>
                    <a:pt x="4583" y="10245"/>
                    <a:pt x="5427" y="10531"/>
                  </a:cubicBezTo>
                  <a:cubicBezTo>
                    <a:pt x="7542" y="11231"/>
                    <a:pt x="9658" y="11932"/>
                    <a:pt x="11774" y="12633"/>
                  </a:cubicBezTo>
                  <a:lnTo>
                    <a:pt x="11800" y="12633"/>
                  </a:lnTo>
                  <a:cubicBezTo>
                    <a:pt x="20107" y="21888"/>
                    <a:pt x="31075" y="28352"/>
                    <a:pt x="43198" y="31142"/>
                  </a:cubicBezTo>
                  <a:cubicBezTo>
                    <a:pt x="43229" y="31149"/>
                    <a:pt x="43260" y="31152"/>
                    <a:pt x="43290" y="31152"/>
                  </a:cubicBezTo>
                  <a:cubicBezTo>
                    <a:pt x="43628" y="31152"/>
                    <a:pt x="43842" y="30766"/>
                    <a:pt x="43639" y="30467"/>
                  </a:cubicBezTo>
                  <a:cubicBezTo>
                    <a:pt x="44651" y="26366"/>
                    <a:pt x="44885" y="22108"/>
                    <a:pt x="44301" y="17929"/>
                  </a:cubicBezTo>
                  <a:cubicBezTo>
                    <a:pt x="44288" y="17799"/>
                    <a:pt x="44210" y="17695"/>
                    <a:pt x="44106" y="17656"/>
                  </a:cubicBezTo>
                  <a:cubicBezTo>
                    <a:pt x="44041" y="17602"/>
                    <a:pt x="43967" y="17575"/>
                    <a:pt x="43892" y="17575"/>
                  </a:cubicBezTo>
                  <a:cubicBezTo>
                    <a:pt x="43877" y="17575"/>
                    <a:pt x="43862" y="17576"/>
                    <a:pt x="43847" y="17579"/>
                  </a:cubicBezTo>
                  <a:cubicBezTo>
                    <a:pt x="43185" y="17616"/>
                    <a:pt x="42524" y="17634"/>
                    <a:pt x="41866" y="17634"/>
                  </a:cubicBezTo>
                  <a:cubicBezTo>
                    <a:pt x="31982" y="17634"/>
                    <a:pt x="22518" y="13467"/>
                    <a:pt x="15849" y="6104"/>
                  </a:cubicBezTo>
                  <a:cubicBezTo>
                    <a:pt x="16031" y="4806"/>
                    <a:pt x="16096" y="3495"/>
                    <a:pt x="16018" y="2198"/>
                  </a:cubicBezTo>
                  <a:cubicBezTo>
                    <a:pt x="15979" y="1523"/>
                    <a:pt x="15940" y="640"/>
                    <a:pt x="15330" y="212"/>
                  </a:cubicBezTo>
                  <a:cubicBezTo>
                    <a:pt x="15121" y="66"/>
                    <a:pt x="14890" y="0"/>
                    <a:pt x="14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10813400" y="1653913"/>
              <a:ext cx="312850" cy="326450"/>
            </a:xfrm>
            <a:custGeom>
              <a:avLst/>
              <a:gdLst/>
              <a:ahLst/>
              <a:cxnLst/>
              <a:rect l="l" t="t" r="r" b="b"/>
              <a:pathLst>
                <a:path w="12514" h="13058" extrusionOk="0">
                  <a:moveTo>
                    <a:pt x="611" y="0"/>
                  </a:moveTo>
                  <a:lnTo>
                    <a:pt x="611" y="0"/>
                  </a:lnTo>
                  <a:cubicBezTo>
                    <a:pt x="871" y="3037"/>
                    <a:pt x="663" y="6101"/>
                    <a:pt x="1" y="9086"/>
                  </a:cubicBezTo>
                  <a:cubicBezTo>
                    <a:pt x="3635" y="10786"/>
                    <a:pt x="7425" y="12110"/>
                    <a:pt x="11332" y="13058"/>
                  </a:cubicBezTo>
                  <a:cubicBezTo>
                    <a:pt x="12280" y="9203"/>
                    <a:pt x="12513" y="5218"/>
                    <a:pt x="12007" y="1285"/>
                  </a:cubicBezTo>
                  <a:lnTo>
                    <a:pt x="12007" y="1285"/>
                  </a:lnTo>
                  <a:cubicBezTo>
                    <a:pt x="11416" y="1315"/>
                    <a:pt x="10826" y="1330"/>
                    <a:pt x="10235" y="1330"/>
                  </a:cubicBezTo>
                  <a:cubicBezTo>
                    <a:pt x="6987" y="1330"/>
                    <a:pt x="3752" y="879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10767000" y="1642213"/>
              <a:ext cx="47075" cy="229775"/>
            </a:xfrm>
            <a:custGeom>
              <a:avLst/>
              <a:gdLst/>
              <a:ahLst/>
              <a:cxnLst/>
              <a:rect l="l" t="t" r="r" b="b"/>
              <a:pathLst>
                <a:path w="1883" h="9191" extrusionOk="0">
                  <a:moveTo>
                    <a:pt x="974" y="1"/>
                  </a:moveTo>
                  <a:lnTo>
                    <a:pt x="974" y="1"/>
                  </a:lnTo>
                  <a:cubicBezTo>
                    <a:pt x="1013" y="2921"/>
                    <a:pt x="689" y="5816"/>
                    <a:pt x="1" y="8658"/>
                  </a:cubicBezTo>
                  <a:cubicBezTo>
                    <a:pt x="364" y="8840"/>
                    <a:pt x="715" y="9022"/>
                    <a:pt x="1078" y="9191"/>
                  </a:cubicBezTo>
                  <a:cubicBezTo>
                    <a:pt x="1714" y="6244"/>
                    <a:pt x="1883" y="3220"/>
                    <a:pt x="1610" y="222"/>
                  </a:cubicBezTo>
                  <a:cubicBezTo>
                    <a:pt x="1390" y="144"/>
                    <a:pt x="1182" y="66"/>
                    <a:pt x="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10050625" y="1247338"/>
              <a:ext cx="720950" cy="601300"/>
            </a:xfrm>
            <a:custGeom>
              <a:avLst/>
              <a:gdLst/>
              <a:ahLst/>
              <a:cxnLst/>
              <a:rect l="l" t="t" r="r" b="b"/>
              <a:pathLst>
                <a:path w="28838" h="24052" extrusionOk="0">
                  <a:moveTo>
                    <a:pt x="13660" y="1"/>
                  </a:moveTo>
                  <a:cubicBezTo>
                    <a:pt x="13452" y="1"/>
                    <a:pt x="13211" y="249"/>
                    <a:pt x="13002" y="947"/>
                  </a:cubicBezTo>
                  <a:cubicBezTo>
                    <a:pt x="12898" y="1337"/>
                    <a:pt x="13015" y="2128"/>
                    <a:pt x="12963" y="2544"/>
                  </a:cubicBezTo>
                  <a:cubicBezTo>
                    <a:pt x="12950" y="2647"/>
                    <a:pt x="12898" y="2738"/>
                    <a:pt x="12820" y="2816"/>
                  </a:cubicBezTo>
                  <a:cubicBezTo>
                    <a:pt x="12782" y="2933"/>
                    <a:pt x="12691" y="3037"/>
                    <a:pt x="12561" y="3076"/>
                  </a:cubicBezTo>
                  <a:cubicBezTo>
                    <a:pt x="12249" y="3180"/>
                    <a:pt x="12003" y="3426"/>
                    <a:pt x="11873" y="3738"/>
                  </a:cubicBezTo>
                  <a:cubicBezTo>
                    <a:pt x="11822" y="3872"/>
                    <a:pt x="11674" y="3936"/>
                    <a:pt x="11526" y="3936"/>
                  </a:cubicBezTo>
                  <a:cubicBezTo>
                    <a:pt x="11446" y="3936"/>
                    <a:pt x="11366" y="3917"/>
                    <a:pt x="11302" y="3881"/>
                  </a:cubicBezTo>
                  <a:cubicBezTo>
                    <a:pt x="11146" y="3790"/>
                    <a:pt x="11081" y="3608"/>
                    <a:pt x="11120" y="3439"/>
                  </a:cubicBezTo>
                  <a:cubicBezTo>
                    <a:pt x="9877" y="3102"/>
                    <a:pt x="6545" y="2028"/>
                    <a:pt x="4587" y="2028"/>
                  </a:cubicBezTo>
                  <a:cubicBezTo>
                    <a:pt x="3908" y="2028"/>
                    <a:pt x="3393" y="2157"/>
                    <a:pt x="3189" y="2492"/>
                  </a:cubicBezTo>
                  <a:cubicBezTo>
                    <a:pt x="4695" y="2699"/>
                    <a:pt x="6240" y="3296"/>
                    <a:pt x="7499" y="3855"/>
                  </a:cubicBezTo>
                  <a:cubicBezTo>
                    <a:pt x="7943" y="4037"/>
                    <a:pt x="7658" y="4618"/>
                    <a:pt x="7257" y="4618"/>
                  </a:cubicBezTo>
                  <a:cubicBezTo>
                    <a:pt x="7201" y="4618"/>
                    <a:pt x="7142" y="4607"/>
                    <a:pt x="7083" y="4581"/>
                  </a:cubicBezTo>
                  <a:cubicBezTo>
                    <a:pt x="6097" y="4140"/>
                    <a:pt x="5059" y="3803"/>
                    <a:pt x="4007" y="3582"/>
                  </a:cubicBezTo>
                  <a:cubicBezTo>
                    <a:pt x="3423" y="3439"/>
                    <a:pt x="2826" y="3348"/>
                    <a:pt x="2229" y="3309"/>
                  </a:cubicBezTo>
                  <a:cubicBezTo>
                    <a:pt x="2207" y="3308"/>
                    <a:pt x="2146" y="3305"/>
                    <a:pt x="2060" y="3305"/>
                  </a:cubicBezTo>
                  <a:cubicBezTo>
                    <a:pt x="1541" y="3305"/>
                    <a:pt x="109" y="3392"/>
                    <a:pt x="866" y="4205"/>
                  </a:cubicBezTo>
                  <a:cubicBezTo>
                    <a:pt x="1029" y="4182"/>
                    <a:pt x="1195" y="4169"/>
                    <a:pt x="1362" y="4169"/>
                  </a:cubicBezTo>
                  <a:cubicBezTo>
                    <a:pt x="1565" y="4169"/>
                    <a:pt x="1769" y="4188"/>
                    <a:pt x="1969" y="4231"/>
                  </a:cubicBezTo>
                  <a:cubicBezTo>
                    <a:pt x="3449" y="4517"/>
                    <a:pt x="4903" y="5036"/>
                    <a:pt x="6369" y="5438"/>
                  </a:cubicBezTo>
                  <a:cubicBezTo>
                    <a:pt x="6847" y="5569"/>
                    <a:pt x="6699" y="6272"/>
                    <a:pt x="6267" y="6272"/>
                  </a:cubicBezTo>
                  <a:cubicBezTo>
                    <a:pt x="6230" y="6272"/>
                    <a:pt x="6190" y="6267"/>
                    <a:pt x="6149" y="6256"/>
                  </a:cubicBezTo>
                  <a:lnTo>
                    <a:pt x="2774" y="5321"/>
                  </a:lnTo>
                  <a:lnTo>
                    <a:pt x="2086" y="5127"/>
                  </a:lnTo>
                  <a:cubicBezTo>
                    <a:pt x="1959" y="5074"/>
                    <a:pt x="1799" y="5048"/>
                    <a:pt x="1631" y="5048"/>
                  </a:cubicBezTo>
                  <a:cubicBezTo>
                    <a:pt x="890" y="5048"/>
                    <a:pt x="0" y="5551"/>
                    <a:pt x="1165" y="6451"/>
                  </a:cubicBezTo>
                  <a:cubicBezTo>
                    <a:pt x="1411" y="6684"/>
                    <a:pt x="1904" y="6775"/>
                    <a:pt x="2320" y="6827"/>
                  </a:cubicBezTo>
                  <a:cubicBezTo>
                    <a:pt x="2594" y="6594"/>
                    <a:pt x="3027" y="6504"/>
                    <a:pt x="3524" y="6504"/>
                  </a:cubicBezTo>
                  <a:cubicBezTo>
                    <a:pt x="4769" y="6504"/>
                    <a:pt x="6415" y="7068"/>
                    <a:pt x="6954" y="7346"/>
                  </a:cubicBezTo>
                  <a:cubicBezTo>
                    <a:pt x="7366" y="7558"/>
                    <a:pt x="7118" y="8123"/>
                    <a:pt x="6728" y="8123"/>
                  </a:cubicBezTo>
                  <a:cubicBezTo>
                    <a:pt x="6663" y="8123"/>
                    <a:pt x="6595" y="8108"/>
                    <a:pt x="6525" y="8073"/>
                  </a:cubicBezTo>
                  <a:cubicBezTo>
                    <a:pt x="6045" y="7800"/>
                    <a:pt x="5513" y="7645"/>
                    <a:pt x="4994" y="7450"/>
                  </a:cubicBezTo>
                  <a:cubicBezTo>
                    <a:pt x="4688" y="7329"/>
                    <a:pt x="4306" y="7264"/>
                    <a:pt x="3958" y="7264"/>
                  </a:cubicBezTo>
                  <a:cubicBezTo>
                    <a:pt x="3181" y="7264"/>
                    <a:pt x="2573" y="7592"/>
                    <a:pt x="3371" y="8372"/>
                  </a:cubicBezTo>
                  <a:cubicBezTo>
                    <a:pt x="3735" y="8826"/>
                    <a:pt x="5357" y="9072"/>
                    <a:pt x="5915" y="9254"/>
                  </a:cubicBezTo>
                  <a:lnTo>
                    <a:pt x="10770" y="10877"/>
                  </a:lnTo>
                  <a:cubicBezTo>
                    <a:pt x="10819" y="10850"/>
                    <a:pt x="10873" y="10837"/>
                    <a:pt x="10928" y="10837"/>
                  </a:cubicBezTo>
                  <a:cubicBezTo>
                    <a:pt x="11031" y="10837"/>
                    <a:pt x="11135" y="10883"/>
                    <a:pt x="11211" y="10967"/>
                  </a:cubicBezTo>
                  <a:cubicBezTo>
                    <a:pt x="15936" y="16289"/>
                    <a:pt x="21595" y="20715"/>
                    <a:pt x="27890" y="24051"/>
                  </a:cubicBezTo>
                  <a:cubicBezTo>
                    <a:pt x="28539" y="21247"/>
                    <a:pt x="28838" y="18379"/>
                    <a:pt x="28773" y="15510"/>
                  </a:cubicBezTo>
                  <a:cubicBezTo>
                    <a:pt x="23113" y="13499"/>
                    <a:pt x="18064" y="10098"/>
                    <a:pt x="14067" y="5633"/>
                  </a:cubicBezTo>
                  <a:cubicBezTo>
                    <a:pt x="13937" y="5490"/>
                    <a:pt x="13924" y="5295"/>
                    <a:pt x="14015" y="5140"/>
                  </a:cubicBezTo>
                  <a:cubicBezTo>
                    <a:pt x="14183" y="3945"/>
                    <a:pt x="14248" y="2738"/>
                    <a:pt x="14196" y="1531"/>
                  </a:cubicBezTo>
                  <a:cubicBezTo>
                    <a:pt x="14196" y="1311"/>
                    <a:pt x="14183" y="1103"/>
                    <a:pt x="14157" y="882"/>
                  </a:cubicBezTo>
                  <a:cubicBezTo>
                    <a:pt x="14165" y="463"/>
                    <a:pt x="13943" y="1"/>
                    <a:pt x="13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10930875" y="1663863"/>
              <a:ext cx="685675" cy="1176250"/>
            </a:xfrm>
            <a:custGeom>
              <a:avLst/>
              <a:gdLst/>
              <a:ahLst/>
              <a:cxnLst/>
              <a:rect l="l" t="t" r="r" b="b"/>
              <a:pathLst>
                <a:path w="27427" h="47050" extrusionOk="0">
                  <a:moveTo>
                    <a:pt x="7872" y="0"/>
                  </a:moveTo>
                  <a:cubicBezTo>
                    <a:pt x="7539" y="0"/>
                    <a:pt x="7207" y="14"/>
                    <a:pt x="6880" y="44"/>
                  </a:cubicBezTo>
                  <a:cubicBezTo>
                    <a:pt x="6776" y="44"/>
                    <a:pt x="6672" y="69"/>
                    <a:pt x="6581" y="108"/>
                  </a:cubicBezTo>
                  <a:cubicBezTo>
                    <a:pt x="6010" y="368"/>
                    <a:pt x="5893" y="1523"/>
                    <a:pt x="5673" y="2029"/>
                  </a:cubicBezTo>
                  <a:cubicBezTo>
                    <a:pt x="5322" y="2873"/>
                    <a:pt x="4972" y="3704"/>
                    <a:pt x="4647" y="4547"/>
                  </a:cubicBezTo>
                  <a:cubicBezTo>
                    <a:pt x="3998" y="6248"/>
                    <a:pt x="3427" y="7961"/>
                    <a:pt x="2934" y="9700"/>
                  </a:cubicBezTo>
                  <a:cubicBezTo>
                    <a:pt x="2467" y="11336"/>
                    <a:pt x="2064" y="12984"/>
                    <a:pt x="1740" y="14646"/>
                  </a:cubicBezTo>
                  <a:cubicBezTo>
                    <a:pt x="1428" y="16255"/>
                    <a:pt x="974" y="18033"/>
                    <a:pt x="974" y="19669"/>
                  </a:cubicBezTo>
                  <a:cubicBezTo>
                    <a:pt x="286" y="25925"/>
                    <a:pt x="1" y="33427"/>
                    <a:pt x="2454" y="39359"/>
                  </a:cubicBezTo>
                  <a:cubicBezTo>
                    <a:pt x="4355" y="43934"/>
                    <a:pt x="8830" y="47049"/>
                    <a:pt x="13785" y="47049"/>
                  </a:cubicBezTo>
                  <a:cubicBezTo>
                    <a:pt x="14074" y="47049"/>
                    <a:pt x="14364" y="47039"/>
                    <a:pt x="14655" y="47017"/>
                  </a:cubicBezTo>
                  <a:cubicBezTo>
                    <a:pt x="18938" y="46693"/>
                    <a:pt x="23014" y="43694"/>
                    <a:pt x="23208" y="39437"/>
                  </a:cubicBezTo>
                  <a:cubicBezTo>
                    <a:pt x="23247" y="39385"/>
                    <a:pt x="23273" y="39320"/>
                    <a:pt x="23286" y="39255"/>
                  </a:cubicBezTo>
                  <a:lnTo>
                    <a:pt x="25545" y="23641"/>
                  </a:lnTo>
                  <a:cubicBezTo>
                    <a:pt x="26155" y="19422"/>
                    <a:pt x="27427" y="14672"/>
                    <a:pt x="26492" y="10414"/>
                  </a:cubicBezTo>
                  <a:cubicBezTo>
                    <a:pt x="25441" y="5560"/>
                    <a:pt x="21430" y="2743"/>
                    <a:pt x="16900" y="1419"/>
                  </a:cubicBezTo>
                  <a:cubicBezTo>
                    <a:pt x="15317" y="965"/>
                    <a:pt x="13694" y="628"/>
                    <a:pt x="12072" y="420"/>
                  </a:cubicBezTo>
                  <a:cubicBezTo>
                    <a:pt x="10709" y="231"/>
                    <a:pt x="9271" y="0"/>
                    <a:pt x="7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0944825" y="1684088"/>
              <a:ext cx="635075" cy="1132925"/>
            </a:xfrm>
            <a:custGeom>
              <a:avLst/>
              <a:gdLst/>
              <a:ahLst/>
              <a:cxnLst/>
              <a:rect l="l" t="t" r="r" b="b"/>
              <a:pathLst>
                <a:path w="25403" h="45317" extrusionOk="0">
                  <a:moveTo>
                    <a:pt x="6568" y="0"/>
                  </a:moveTo>
                  <a:cubicBezTo>
                    <a:pt x="1961" y="9956"/>
                    <a:pt x="1" y="21118"/>
                    <a:pt x="1260" y="32047"/>
                  </a:cubicBezTo>
                  <a:cubicBezTo>
                    <a:pt x="1909" y="37706"/>
                    <a:pt x="4102" y="43106"/>
                    <a:pt x="9995" y="44910"/>
                  </a:cubicBezTo>
                  <a:cubicBezTo>
                    <a:pt x="10895" y="45188"/>
                    <a:pt x="11861" y="45316"/>
                    <a:pt x="12841" y="45316"/>
                  </a:cubicBezTo>
                  <a:cubicBezTo>
                    <a:pt x="14744" y="45316"/>
                    <a:pt x="16700" y="44833"/>
                    <a:pt x="18328" y="44028"/>
                  </a:cubicBezTo>
                  <a:cubicBezTo>
                    <a:pt x="20132" y="43132"/>
                    <a:pt x="21132" y="41094"/>
                    <a:pt x="21690" y="39238"/>
                  </a:cubicBezTo>
                  <a:cubicBezTo>
                    <a:pt x="22404" y="36811"/>
                    <a:pt x="22443" y="34280"/>
                    <a:pt x="22754" y="31788"/>
                  </a:cubicBezTo>
                  <a:cubicBezTo>
                    <a:pt x="23027" y="29646"/>
                    <a:pt x="23455" y="27543"/>
                    <a:pt x="23767" y="25415"/>
                  </a:cubicBezTo>
                  <a:cubicBezTo>
                    <a:pt x="24377" y="21183"/>
                    <a:pt x="25402" y="16796"/>
                    <a:pt x="25376" y="12513"/>
                  </a:cubicBezTo>
                  <a:cubicBezTo>
                    <a:pt x="25337" y="2285"/>
                    <a:pt x="14616" y="468"/>
                    <a:pt x="6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11030500" y="1402888"/>
              <a:ext cx="125275" cy="118475"/>
            </a:xfrm>
            <a:custGeom>
              <a:avLst/>
              <a:gdLst/>
              <a:ahLst/>
              <a:cxnLst/>
              <a:rect l="l" t="t" r="r" b="b"/>
              <a:pathLst>
                <a:path w="5011" h="4739" extrusionOk="0">
                  <a:moveTo>
                    <a:pt x="2830" y="0"/>
                  </a:moveTo>
                  <a:cubicBezTo>
                    <a:pt x="2779" y="0"/>
                    <a:pt x="2727" y="3"/>
                    <a:pt x="2674" y="8"/>
                  </a:cubicBezTo>
                  <a:cubicBezTo>
                    <a:pt x="2492" y="21"/>
                    <a:pt x="2311" y="60"/>
                    <a:pt x="2129" y="112"/>
                  </a:cubicBezTo>
                  <a:cubicBezTo>
                    <a:pt x="1000" y="436"/>
                    <a:pt x="0" y="1423"/>
                    <a:pt x="143" y="2669"/>
                  </a:cubicBezTo>
                  <a:cubicBezTo>
                    <a:pt x="292" y="3857"/>
                    <a:pt x="1373" y="4739"/>
                    <a:pt x="2543" y="4739"/>
                  </a:cubicBezTo>
                  <a:cubicBezTo>
                    <a:pt x="2599" y="4739"/>
                    <a:pt x="2656" y="4737"/>
                    <a:pt x="2713" y="4732"/>
                  </a:cubicBezTo>
                  <a:cubicBezTo>
                    <a:pt x="4024" y="4629"/>
                    <a:pt x="5011" y="3512"/>
                    <a:pt x="4959" y="2201"/>
                  </a:cubicBezTo>
                  <a:cubicBezTo>
                    <a:pt x="4909" y="1160"/>
                    <a:pt x="3936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11055250" y="1426088"/>
              <a:ext cx="77475" cy="74025"/>
            </a:xfrm>
            <a:custGeom>
              <a:avLst/>
              <a:gdLst/>
              <a:ahLst/>
              <a:cxnLst/>
              <a:rect l="l" t="t" r="r" b="b"/>
              <a:pathLst>
                <a:path w="3099" h="2961" extrusionOk="0">
                  <a:moveTo>
                    <a:pt x="1751" y="1"/>
                  </a:moveTo>
                  <a:cubicBezTo>
                    <a:pt x="912" y="1"/>
                    <a:pt x="1" y="650"/>
                    <a:pt x="36" y="1520"/>
                  </a:cubicBezTo>
                  <a:cubicBezTo>
                    <a:pt x="75" y="2325"/>
                    <a:pt x="737" y="2961"/>
                    <a:pt x="1554" y="2961"/>
                  </a:cubicBezTo>
                  <a:cubicBezTo>
                    <a:pt x="2359" y="2961"/>
                    <a:pt x="3034" y="2338"/>
                    <a:pt x="3073" y="1520"/>
                  </a:cubicBezTo>
                  <a:cubicBezTo>
                    <a:pt x="3099" y="1170"/>
                    <a:pt x="3008" y="819"/>
                    <a:pt x="2813" y="521"/>
                  </a:cubicBezTo>
                  <a:cubicBezTo>
                    <a:pt x="2557" y="157"/>
                    <a:pt x="2163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11074525" y="1594938"/>
              <a:ext cx="451500" cy="327950"/>
            </a:xfrm>
            <a:custGeom>
              <a:avLst/>
              <a:gdLst/>
              <a:ahLst/>
              <a:cxnLst/>
              <a:rect l="l" t="t" r="r" b="b"/>
              <a:pathLst>
                <a:path w="18060" h="13118" extrusionOk="0">
                  <a:moveTo>
                    <a:pt x="8138" y="1"/>
                  </a:moveTo>
                  <a:cubicBezTo>
                    <a:pt x="7106" y="1"/>
                    <a:pt x="6019" y="355"/>
                    <a:pt x="5119" y="983"/>
                  </a:cubicBezTo>
                  <a:cubicBezTo>
                    <a:pt x="1913" y="3229"/>
                    <a:pt x="277" y="7382"/>
                    <a:pt x="18" y="11159"/>
                  </a:cubicBezTo>
                  <a:cubicBezTo>
                    <a:pt x="1" y="11410"/>
                    <a:pt x="243" y="11597"/>
                    <a:pt x="473" y="11597"/>
                  </a:cubicBezTo>
                  <a:cubicBezTo>
                    <a:pt x="599" y="11597"/>
                    <a:pt x="723" y="11540"/>
                    <a:pt x="796" y="11406"/>
                  </a:cubicBezTo>
                  <a:cubicBezTo>
                    <a:pt x="1709" y="9763"/>
                    <a:pt x="3198" y="8881"/>
                    <a:pt x="4863" y="8881"/>
                  </a:cubicBezTo>
                  <a:cubicBezTo>
                    <a:pt x="5447" y="8881"/>
                    <a:pt x="6053" y="8990"/>
                    <a:pt x="6663" y="9212"/>
                  </a:cubicBezTo>
                  <a:cubicBezTo>
                    <a:pt x="6732" y="9398"/>
                    <a:pt x="6910" y="9510"/>
                    <a:pt x="7094" y="9510"/>
                  </a:cubicBezTo>
                  <a:cubicBezTo>
                    <a:pt x="7154" y="9510"/>
                    <a:pt x="7215" y="9498"/>
                    <a:pt x="7273" y="9472"/>
                  </a:cubicBezTo>
                  <a:lnTo>
                    <a:pt x="7312" y="9472"/>
                  </a:lnTo>
                  <a:cubicBezTo>
                    <a:pt x="7594" y="9427"/>
                    <a:pt x="7871" y="9405"/>
                    <a:pt x="8139" y="9405"/>
                  </a:cubicBezTo>
                  <a:cubicBezTo>
                    <a:pt x="10185" y="9405"/>
                    <a:pt x="11806" y="10684"/>
                    <a:pt x="12322" y="12795"/>
                  </a:cubicBezTo>
                  <a:cubicBezTo>
                    <a:pt x="12368" y="13001"/>
                    <a:pt x="12549" y="13117"/>
                    <a:pt x="12735" y="13117"/>
                  </a:cubicBezTo>
                  <a:cubicBezTo>
                    <a:pt x="12865" y="13117"/>
                    <a:pt x="12997" y="13061"/>
                    <a:pt x="13088" y="12938"/>
                  </a:cubicBezTo>
                  <a:cubicBezTo>
                    <a:pt x="14841" y="10692"/>
                    <a:pt x="18060" y="4293"/>
                    <a:pt x="14477" y="2190"/>
                  </a:cubicBezTo>
                  <a:cubicBezTo>
                    <a:pt x="13980" y="1880"/>
                    <a:pt x="13416" y="1723"/>
                    <a:pt x="12853" y="1723"/>
                  </a:cubicBezTo>
                  <a:cubicBezTo>
                    <a:pt x="12358" y="1723"/>
                    <a:pt x="11863" y="1844"/>
                    <a:pt x="11414" y="2087"/>
                  </a:cubicBezTo>
                  <a:cubicBezTo>
                    <a:pt x="10798" y="632"/>
                    <a:pt x="9516" y="1"/>
                    <a:pt x="8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11100900" y="1615263"/>
              <a:ext cx="240800" cy="221025"/>
            </a:xfrm>
            <a:custGeom>
              <a:avLst/>
              <a:gdLst/>
              <a:ahLst/>
              <a:cxnLst/>
              <a:rect l="l" t="t" r="r" b="b"/>
              <a:pathLst>
                <a:path w="9632" h="8841" extrusionOk="0">
                  <a:moveTo>
                    <a:pt x="7080" y="1"/>
                  </a:moveTo>
                  <a:cubicBezTo>
                    <a:pt x="6378" y="1"/>
                    <a:pt x="5649" y="203"/>
                    <a:pt x="5037" y="547"/>
                  </a:cubicBezTo>
                  <a:cubicBezTo>
                    <a:pt x="3869" y="1196"/>
                    <a:pt x="2934" y="2286"/>
                    <a:pt x="2182" y="3363"/>
                  </a:cubicBezTo>
                  <a:cubicBezTo>
                    <a:pt x="1052" y="4999"/>
                    <a:pt x="313" y="6868"/>
                    <a:pt x="1" y="8841"/>
                  </a:cubicBezTo>
                  <a:cubicBezTo>
                    <a:pt x="1024" y="7782"/>
                    <a:pt x="2377" y="7223"/>
                    <a:pt x="3812" y="7223"/>
                  </a:cubicBezTo>
                  <a:cubicBezTo>
                    <a:pt x="4471" y="7223"/>
                    <a:pt x="5146" y="7341"/>
                    <a:pt x="5816" y="7582"/>
                  </a:cubicBezTo>
                  <a:cubicBezTo>
                    <a:pt x="6478" y="5791"/>
                    <a:pt x="7854" y="3065"/>
                    <a:pt x="9632" y="1715"/>
                  </a:cubicBezTo>
                  <a:cubicBezTo>
                    <a:pt x="9212" y="495"/>
                    <a:pt x="8179" y="1"/>
                    <a:pt x="7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11267700" y="1654913"/>
              <a:ext cx="204450" cy="234925"/>
            </a:xfrm>
            <a:custGeom>
              <a:avLst/>
              <a:gdLst/>
              <a:ahLst/>
              <a:cxnLst/>
              <a:rect l="l" t="t" r="r" b="b"/>
              <a:pathLst>
                <a:path w="8178" h="9397" extrusionOk="0">
                  <a:moveTo>
                    <a:pt x="5323" y="0"/>
                  </a:moveTo>
                  <a:cubicBezTo>
                    <a:pt x="3286" y="0"/>
                    <a:pt x="863" y="4231"/>
                    <a:pt x="1" y="6177"/>
                  </a:cubicBezTo>
                  <a:cubicBezTo>
                    <a:pt x="135" y="6169"/>
                    <a:pt x="268" y="6164"/>
                    <a:pt x="399" y="6164"/>
                  </a:cubicBezTo>
                  <a:cubicBezTo>
                    <a:pt x="2569" y="6164"/>
                    <a:pt x="4346" y="7365"/>
                    <a:pt x="5154" y="9396"/>
                  </a:cubicBezTo>
                  <a:cubicBezTo>
                    <a:pt x="6594" y="7333"/>
                    <a:pt x="8178" y="4049"/>
                    <a:pt x="7191" y="1725"/>
                  </a:cubicBezTo>
                  <a:cubicBezTo>
                    <a:pt x="6664" y="490"/>
                    <a:pt x="6016" y="0"/>
                    <a:pt x="5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11166450" y="1745363"/>
              <a:ext cx="127550" cy="264575"/>
            </a:xfrm>
            <a:custGeom>
              <a:avLst/>
              <a:gdLst/>
              <a:ahLst/>
              <a:cxnLst/>
              <a:rect l="l" t="t" r="r" b="b"/>
              <a:pathLst>
                <a:path w="5102" h="10583" extrusionOk="0">
                  <a:moveTo>
                    <a:pt x="2752" y="1"/>
                  </a:moveTo>
                  <a:cubicBezTo>
                    <a:pt x="2615" y="1"/>
                    <a:pt x="2480" y="72"/>
                    <a:pt x="2415" y="210"/>
                  </a:cubicBezTo>
                  <a:cubicBezTo>
                    <a:pt x="909" y="2962"/>
                    <a:pt x="1" y="6311"/>
                    <a:pt x="235" y="9465"/>
                  </a:cubicBezTo>
                  <a:cubicBezTo>
                    <a:pt x="299" y="10295"/>
                    <a:pt x="1364" y="10568"/>
                    <a:pt x="2065" y="10581"/>
                  </a:cubicBezTo>
                  <a:cubicBezTo>
                    <a:pt x="2098" y="10582"/>
                    <a:pt x="2138" y="10583"/>
                    <a:pt x="2182" y="10583"/>
                  </a:cubicBezTo>
                  <a:cubicBezTo>
                    <a:pt x="2600" y="10583"/>
                    <a:pt x="3431" y="10515"/>
                    <a:pt x="3583" y="10140"/>
                  </a:cubicBezTo>
                  <a:cubicBezTo>
                    <a:pt x="3596" y="10075"/>
                    <a:pt x="3609" y="10010"/>
                    <a:pt x="3609" y="9945"/>
                  </a:cubicBezTo>
                  <a:cubicBezTo>
                    <a:pt x="3583" y="8491"/>
                    <a:pt x="3674" y="7050"/>
                    <a:pt x="3869" y="5610"/>
                  </a:cubicBezTo>
                  <a:cubicBezTo>
                    <a:pt x="3973" y="4883"/>
                    <a:pt x="4103" y="4156"/>
                    <a:pt x="4271" y="3429"/>
                  </a:cubicBezTo>
                  <a:cubicBezTo>
                    <a:pt x="4349" y="3066"/>
                    <a:pt x="4440" y="2715"/>
                    <a:pt x="4544" y="2352"/>
                  </a:cubicBezTo>
                  <a:cubicBezTo>
                    <a:pt x="4622" y="2040"/>
                    <a:pt x="4868" y="1612"/>
                    <a:pt x="4868" y="1287"/>
                  </a:cubicBezTo>
                  <a:cubicBezTo>
                    <a:pt x="5102" y="1054"/>
                    <a:pt x="5011" y="664"/>
                    <a:pt x="4700" y="561"/>
                  </a:cubicBezTo>
                  <a:lnTo>
                    <a:pt x="3103" y="93"/>
                  </a:lnTo>
                  <a:cubicBezTo>
                    <a:pt x="3064" y="80"/>
                    <a:pt x="3025" y="80"/>
                    <a:pt x="2986" y="80"/>
                  </a:cubicBezTo>
                  <a:cubicBezTo>
                    <a:pt x="2918" y="27"/>
                    <a:pt x="2835" y="1"/>
                    <a:pt x="2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190475" y="1769113"/>
              <a:ext cx="75625" cy="220350"/>
            </a:xfrm>
            <a:custGeom>
              <a:avLst/>
              <a:gdLst/>
              <a:ahLst/>
              <a:cxnLst/>
              <a:rect l="l" t="t" r="r" b="b"/>
              <a:pathLst>
                <a:path w="3025" h="8814" extrusionOk="0">
                  <a:moveTo>
                    <a:pt x="2025" y="0"/>
                  </a:moveTo>
                  <a:cubicBezTo>
                    <a:pt x="649" y="2609"/>
                    <a:pt x="0" y="5542"/>
                    <a:pt x="117" y="8502"/>
                  </a:cubicBezTo>
                  <a:cubicBezTo>
                    <a:pt x="455" y="8709"/>
                    <a:pt x="838" y="8813"/>
                    <a:pt x="1226" y="8813"/>
                  </a:cubicBezTo>
                  <a:cubicBezTo>
                    <a:pt x="1420" y="8813"/>
                    <a:pt x="1614" y="8787"/>
                    <a:pt x="1805" y="8735"/>
                  </a:cubicBezTo>
                  <a:cubicBezTo>
                    <a:pt x="1753" y="5867"/>
                    <a:pt x="2168" y="3024"/>
                    <a:pt x="3025" y="299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1081125" y="1092413"/>
              <a:ext cx="481250" cy="739425"/>
            </a:xfrm>
            <a:custGeom>
              <a:avLst/>
              <a:gdLst/>
              <a:ahLst/>
              <a:cxnLst/>
              <a:rect l="l" t="t" r="r" b="b"/>
              <a:pathLst>
                <a:path w="19250" h="29577" extrusionOk="0">
                  <a:moveTo>
                    <a:pt x="9558" y="1"/>
                  </a:moveTo>
                  <a:cubicBezTo>
                    <a:pt x="8815" y="1"/>
                    <a:pt x="8087" y="113"/>
                    <a:pt x="7399" y="356"/>
                  </a:cubicBezTo>
                  <a:cubicBezTo>
                    <a:pt x="5426" y="1057"/>
                    <a:pt x="3972" y="2705"/>
                    <a:pt x="3012" y="4522"/>
                  </a:cubicBezTo>
                  <a:cubicBezTo>
                    <a:pt x="1636" y="7157"/>
                    <a:pt x="714" y="10000"/>
                    <a:pt x="286" y="12933"/>
                  </a:cubicBezTo>
                  <a:cubicBezTo>
                    <a:pt x="0" y="14906"/>
                    <a:pt x="195" y="17035"/>
                    <a:pt x="1376" y="18709"/>
                  </a:cubicBezTo>
                  <a:cubicBezTo>
                    <a:pt x="1895" y="19462"/>
                    <a:pt x="2531" y="19877"/>
                    <a:pt x="3258" y="20383"/>
                  </a:cubicBezTo>
                  <a:cubicBezTo>
                    <a:pt x="4634" y="21318"/>
                    <a:pt x="5711" y="21837"/>
                    <a:pt x="5439" y="23758"/>
                  </a:cubicBezTo>
                  <a:cubicBezTo>
                    <a:pt x="5348" y="24433"/>
                    <a:pt x="5023" y="25108"/>
                    <a:pt x="4725" y="25718"/>
                  </a:cubicBezTo>
                  <a:cubicBezTo>
                    <a:pt x="4686" y="25757"/>
                    <a:pt x="4660" y="25796"/>
                    <a:pt x="4634" y="25848"/>
                  </a:cubicBezTo>
                  <a:cubicBezTo>
                    <a:pt x="4102" y="27029"/>
                    <a:pt x="3661" y="28652"/>
                    <a:pt x="5140" y="29352"/>
                  </a:cubicBezTo>
                  <a:cubicBezTo>
                    <a:pt x="5475" y="29512"/>
                    <a:pt x="5862" y="29577"/>
                    <a:pt x="6278" y="29577"/>
                  </a:cubicBezTo>
                  <a:cubicBezTo>
                    <a:pt x="7653" y="29577"/>
                    <a:pt x="9337" y="28870"/>
                    <a:pt x="10423" y="28561"/>
                  </a:cubicBezTo>
                  <a:cubicBezTo>
                    <a:pt x="11630" y="28210"/>
                    <a:pt x="12720" y="27717"/>
                    <a:pt x="13019" y="26354"/>
                  </a:cubicBezTo>
                  <a:cubicBezTo>
                    <a:pt x="13279" y="25134"/>
                    <a:pt x="12759" y="23849"/>
                    <a:pt x="12941" y="22616"/>
                  </a:cubicBezTo>
                  <a:cubicBezTo>
                    <a:pt x="12941" y="22551"/>
                    <a:pt x="12954" y="22486"/>
                    <a:pt x="12967" y="22421"/>
                  </a:cubicBezTo>
                  <a:cubicBezTo>
                    <a:pt x="13330" y="20306"/>
                    <a:pt x="15018" y="18787"/>
                    <a:pt x="16134" y="17035"/>
                  </a:cubicBezTo>
                  <a:cubicBezTo>
                    <a:pt x="16342" y="16723"/>
                    <a:pt x="16536" y="16399"/>
                    <a:pt x="16731" y="16074"/>
                  </a:cubicBezTo>
                  <a:cubicBezTo>
                    <a:pt x="17121" y="15425"/>
                    <a:pt x="17484" y="14750"/>
                    <a:pt x="17808" y="14062"/>
                  </a:cubicBezTo>
                  <a:cubicBezTo>
                    <a:pt x="18445" y="12725"/>
                    <a:pt x="18938" y="11311"/>
                    <a:pt x="19081" y="9818"/>
                  </a:cubicBezTo>
                  <a:cubicBezTo>
                    <a:pt x="19249" y="8325"/>
                    <a:pt x="18990" y="6807"/>
                    <a:pt x="18341" y="5457"/>
                  </a:cubicBezTo>
                  <a:cubicBezTo>
                    <a:pt x="16895" y="2490"/>
                    <a:pt x="13063" y="1"/>
                    <a:pt x="955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11054500" y="1113813"/>
              <a:ext cx="489700" cy="691675"/>
            </a:xfrm>
            <a:custGeom>
              <a:avLst/>
              <a:gdLst/>
              <a:ahLst/>
              <a:cxnLst/>
              <a:rect l="l" t="t" r="r" b="b"/>
              <a:pathLst>
                <a:path w="19588" h="27667" extrusionOk="0">
                  <a:moveTo>
                    <a:pt x="10647" y="1"/>
                  </a:moveTo>
                  <a:cubicBezTo>
                    <a:pt x="7898" y="1"/>
                    <a:pt x="5897" y="1956"/>
                    <a:pt x="4687" y="4341"/>
                  </a:cubicBezTo>
                  <a:cubicBezTo>
                    <a:pt x="2792" y="8066"/>
                    <a:pt x="1" y="15400"/>
                    <a:pt x="4232" y="18476"/>
                  </a:cubicBezTo>
                  <a:cubicBezTo>
                    <a:pt x="5426" y="19359"/>
                    <a:pt x="6763" y="19670"/>
                    <a:pt x="7244" y="21215"/>
                  </a:cubicBezTo>
                  <a:cubicBezTo>
                    <a:pt x="7529" y="22162"/>
                    <a:pt x="7373" y="23136"/>
                    <a:pt x="7049" y="24044"/>
                  </a:cubicBezTo>
                  <a:cubicBezTo>
                    <a:pt x="6763" y="24849"/>
                    <a:pt x="5920" y="25784"/>
                    <a:pt x="6114" y="26692"/>
                  </a:cubicBezTo>
                  <a:cubicBezTo>
                    <a:pt x="6277" y="27448"/>
                    <a:pt x="7020" y="27667"/>
                    <a:pt x="7804" y="27667"/>
                  </a:cubicBezTo>
                  <a:cubicBezTo>
                    <a:pt x="8393" y="27667"/>
                    <a:pt x="9005" y="27543"/>
                    <a:pt x="9411" y="27432"/>
                  </a:cubicBezTo>
                  <a:cubicBezTo>
                    <a:pt x="10151" y="27224"/>
                    <a:pt x="11410" y="26861"/>
                    <a:pt x="12072" y="26472"/>
                  </a:cubicBezTo>
                  <a:cubicBezTo>
                    <a:pt x="13578" y="25576"/>
                    <a:pt x="13033" y="23785"/>
                    <a:pt x="13110" y="22266"/>
                  </a:cubicBezTo>
                  <a:cubicBezTo>
                    <a:pt x="13175" y="21189"/>
                    <a:pt x="13474" y="20125"/>
                    <a:pt x="14006" y="19164"/>
                  </a:cubicBezTo>
                  <a:cubicBezTo>
                    <a:pt x="14447" y="18359"/>
                    <a:pt x="15083" y="17645"/>
                    <a:pt x="15667" y="16944"/>
                  </a:cubicBezTo>
                  <a:cubicBezTo>
                    <a:pt x="16239" y="16244"/>
                    <a:pt x="16693" y="15439"/>
                    <a:pt x="17147" y="14660"/>
                  </a:cubicBezTo>
                  <a:cubicBezTo>
                    <a:pt x="17991" y="13206"/>
                    <a:pt x="18744" y="11662"/>
                    <a:pt x="19107" y="10000"/>
                  </a:cubicBezTo>
                  <a:cubicBezTo>
                    <a:pt x="19587" y="7872"/>
                    <a:pt x="19289" y="5691"/>
                    <a:pt x="17991" y="3887"/>
                  </a:cubicBezTo>
                  <a:cubicBezTo>
                    <a:pt x="16537" y="1888"/>
                    <a:pt x="13695" y="266"/>
                    <a:pt x="11254" y="32"/>
                  </a:cubicBezTo>
                  <a:cubicBezTo>
                    <a:pt x="11048" y="11"/>
                    <a:pt x="10845" y="1"/>
                    <a:pt x="10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11120375" y="1113813"/>
              <a:ext cx="423825" cy="394700"/>
            </a:xfrm>
            <a:custGeom>
              <a:avLst/>
              <a:gdLst/>
              <a:ahLst/>
              <a:cxnLst/>
              <a:rect l="l" t="t" r="r" b="b"/>
              <a:pathLst>
                <a:path w="16953" h="15788" extrusionOk="0">
                  <a:moveTo>
                    <a:pt x="8012" y="1"/>
                  </a:moveTo>
                  <a:cubicBezTo>
                    <a:pt x="5261" y="1"/>
                    <a:pt x="3250" y="1956"/>
                    <a:pt x="2052" y="4341"/>
                  </a:cubicBezTo>
                  <a:cubicBezTo>
                    <a:pt x="1208" y="5990"/>
                    <a:pt x="520" y="7716"/>
                    <a:pt x="1" y="9481"/>
                  </a:cubicBezTo>
                  <a:cubicBezTo>
                    <a:pt x="1169" y="9922"/>
                    <a:pt x="2532" y="10000"/>
                    <a:pt x="3700" y="10052"/>
                  </a:cubicBezTo>
                  <a:cubicBezTo>
                    <a:pt x="3943" y="10061"/>
                    <a:pt x="4186" y="10065"/>
                    <a:pt x="4428" y="10065"/>
                  </a:cubicBezTo>
                  <a:cubicBezTo>
                    <a:pt x="6741" y="10065"/>
                    <a:pt x="9043" y="9675"/>
                    <a:pt x="11228" y="8923"/>
                  </a:cubicBezTo>
                  <a:cubicBezTo>
                    <a:pt x="11358" y="11298"/>
                    <a:pt x="12111" y="13596"/>
                    <a:pt x="13409" y="15595"/>
                  </a:cubicBezTo>
                  <a:cubicBezTo>
                    <a:pt x="13483" y="15721"/>
                    <a:pt x="13607" y="15787"/>
                    <a:pt x="13749" y="15787"/>
                  </a:cubicBezTo>
                  <a:cubicBezTo>
                    <a:pt x="13782" y="15787"/>
                    <a:pt x="13816" y="15784"/>
                    <a:pt x="13850" y="15776"/>
                  </a:cubicBezTo>
                  <a:cubicBezTo>
                    <a:pt x="14071" y="15413"/>
                    <a:pt x="14292" y="15023"/>
                    <a:pt x="14499" y="14660"/>
                  </a:cubicBezTo>
                  <a:cubicBezTo>
                    <a:pt x="15356" y="13193"/>
                    <a:pt x="16096" y="11662"/>
                    <a:pt x="16472" y="10000"/>
                  </a:cubicBezTo>
                  <a:cubicBezTo>
                    <a:pt x="16952" y="7872"/>
                    <a:pt x="16641" y="5691"/>
                    <a:pt x="15343" y="3887"/>
                  </a:cubicBezTo>
                  <a:cubicBezTo>
                    <a:pt x="13902" y="1888"/>
                    <a:pt x="11060" y="266"/>
                    <a:pt x="8619" y="32"/>
                  </a:cubicBezTo>
                  <a:cubicBezTo>
                    <a:pt x="8413" y="11"/>
                    <a:pt x="8210" y="1"/>
                    <a:pt x="8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11214150" y="1603938"/>
              <a:ext cx="134475" cy="149250"/>
            </a:xfrm>
            <a:custGeom>
              <a:avLst/>
              <a:gdLst/>
              <a:ahLst/>
              <a:cxnLst/>
              <a:rect l="l" t="t" r="r" b="b"/>
              <a:pathLst>
                <a:path w="5379" h="5970" extrusionOk="0">
                  <a:moveTo>
                    <a:pt x="4895" y="0"/>
                  </a:moveTo>
                  <a:cubicBezTo>
                    <a:pt x="4861" y="0"/>
                    <a:pt x="4826" y="4"/>
                    <a:pt x="4790" y="13"/>
                  </a:cubicBezTo>
                  <a:cubicBezTo>
                    <a:pt x="3766" y="267"/>
                    <a:pt x="2720" y="394"/>
                    <a:pt x="1673" y="394"/>
                  </a:cubicBezTo>
                  <a:cubicBezTo>
                    <a:pt x="1115" y="394"/>
                    <a:pt x="556" y="358"/>
                    <a:pt x="1" y="286"/>
                  </a:cubicBezTo>
                  <a:lnTo>
                    <a:pt x="1" y="286"/>
                  </a:lnTo>
                  <a:cubicBezTo>
                    <a:pt x="416" y="636"/>
                    <a:pt x="702" y="1091"/>
                    <a:pt x="858" y="1610"/>
                  </a:cubicBezTo>
                  <a:cubicBezTo>
                    <a:pt x="1156" y="2544"/>
                    <a:pt x="987" y="3531"/>
                    <a:pt x="663" y="4439"/>
                  </a:cubicBezTo>
                  <a:cubicBezTo>
                    <a:pt x="520" y="4842"/>
                    <a:pt x="222" y="5296"/>
                    <a:pt x="1" y="5750"/>
                  </a:cubicBezTo>
                  <a:cubicBezTo>
                    <a:pt x="283" y="5896"/>
                    <a:pt x="587" y="5969"/>
                    <a:pt x="897" y="5969"/>
                  </a:cubicBezTo>
                  <a:cubicBezTo>
                    <a:pt x="1000" y="5969"/>
                    <a:pt x="1104" y="5961"/>
                    <a:pt x="1208" y="5945"/>
                  </a:cubicBezTo>
                  <a:cubicBezTo>
                    <a:pt x="3454" y="5634"/>
                    <a:pt x="4881" y="2428"/>
                    <a:pt x="5310" y="532"/>
                  </a:cubicBezTo>
                  <a:cubicBezTo>
                    <a:pt x="5379" y="256"/>
                    <a:pt x="5162" y="0"/>
                    <a:pt x="4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11274200" y="1382263"/>
              <a:ext cx="28900" cy="43850"/>
            </a:xfrm>
            <a:custGeom>
              <a:avLst/>
              <a:gdLst/>
              <a:ahLst/>
              <a:cxnLst/>
              <a:rect l="l" t="t" r="r" b="b"/>
              <a:pathLst>
                <a:path w="1156" h="1754" extrusionOk="0">
                  <a:moveTo>
                    <a:pt x="653" y="0"/>
                  </a:moveTo>
                  <a:cubicBezTo>
                    <a:pt x="541" y="0"/>
                    <a:pt x="426" y="70"/>
                    <a:pt x="325" y="171"/>
                  </a:cubicBezTo>
                  <a:cubicBezTo>
                    <a:pt x="273" y="223"/>
                    <a:pt x="234" y="288"/>
                    <a:pt x="195" y="353"/>
                  </a:cubicBezTo>
                  <a:cubicBezTo>
                    <a:pt x="0" y="690"/>
                    <a:pt x="13" y="1092"/>
                    <a:pt x="208" y="1430"/>
                  </a:cubicBezTo>
                  <a:cubicBezTo>
                    <a:pt x="318" y="1604"/>
                    <a:pt x="491" y="1753"/>
                    <a:pt x="654" y="1753"/>
                  </a:cubicBezTo>
                  <a:cubicBezTo>
                    <a:pt x="758" y="1753"/>
                    <a:pt x="858" y="1691"/>
                    <a:pt x="935" y="1534"/>
                  </a:cubicBezTo>
                  <a:cubicBezTo>
                    <a:pt x="1103" y="1157"/>
                    <a:pt x="1155" y="599"/>
                    <a:pt x="948" y="210"/>
                  </a:cubicBezTo>
                  <a:cubicBezTo>
                    <a:pt x="860" y="60"/>
                    <a:pt x="758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11164200" y="1370988"/>
              <a:ext cx="28575" cy="43900"/>
            </a:xfrm>
            <a:custGeom>
              <a:avLst/>
              <a:gdLst/>
              <a:ahLst/>
              <a:cxnLst/>
              <a:rect l="l" t="t" r="r" b="b"/>
              <a:pathLst>
                <a:path w="1143" h="1756" extrusionOk="0">
                  <a:moveTo>
                    <a:pt x="646" y="0"/>
                  </a:moveTo>
                  <a:cubicBezTo>
                    <a:pt x="534" y="0"/>
                    <a:pt x="419" y="73"/>
                    <a:pt x="325" y="181"/>
                  </a:cubicBezTo>
                  <a:cubicBezTo>
                    <a:pt x="273" y="233"/>
                    <a:pt x="221" y="284"/>
                    <a:pt x="182" y="349"/>
                  </a:cubicBezTo>
                  <a:cubicBezTo>
                    <a:pt x="0" y="687"/>
                    <a:pt x="0" y="1102"/>
                    <a:pt x="208" y="1427"/>
                  </a:cubicBezTo>
                  <a:cubicBezTo>
                    <a:pt x="311" y="1601"/>
                    <a:pt x="486" y="1756"/>
                    <a:pt x="648" y="1756"/>
                  </a:cubicBezTo>
                  <a:cubicBezTo>
                    <a:pt x="752" y="1756"/>
                    <a:pt x="851" y="1692"/>
                    <a:pt x="922" y="1530"/>
                  </a:cubicBezTo>
                  <a:cubicBezTo>
                    <a:pt x="1103" y="1154"/>
                    <a:pt x="1142" y="596"/>
                    <a:pt x="935" y="220"/>
                  </a:cubicBezTo>
                  <a:cubicBezTo>
                    <a:pt x="853" y="63"/>
                    <a:pt x="751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11204100" y="1370438"/>
              <a:ext cx="28650" cy="81675"/>
            </a:xfrm>
            <a:custGeom>
              <a:avLst/>
              <a:gdLst/>
              <a:ahLst/>
              <a:cxnLst/>
              <a:rect l="l" t="t" r="r" b="b"/>
              <a:pathLst>
                <a:path w="1146" h="3267" extrusionOk="0">
                  <a:moveTo>
                    <a:pt x="582" y="1"/>
                  </a:moveTo>
                  <a:cubicBezTo>
                    <a:pt x="435" y="1"/>
                    <a:pt x="299" y="80"/>
                    <a:pt x="247" y="267"/>
                  </a:cubicBezTo>
                  <a:cubicBezTo>
                    <a:pt x="1" y="1150"/>
                    <a:pt x="1" y="2072"/>
                    <a:pt x="234" y="2941"/>
                  </a:cubicBezTo>
                  <a:cubicBezTo>
                    <a:pt x="296" y="3166"/>
                    <a:pt x="486" y="3267"/>
                    <a:pt x="671" y="3267"/>
                  </a:cubicBezTo>
                  <a:cubicBezTo>
                    <a:pt x="913" y="3267"/>
                    <a:pt x="1146" y="3093"/>
                    <a:pt x="1065" y="2799"/>
                  </a:cubicBezTo>
                  <a:cubicBezTo>
                    <a:pt x="857" y="2072"/>
                    <a:pt x="844" y="1306"/>
                    <a:pt x="1039" y="579"/>
                  </a:cubicBezTo>
                  <a:cubicBezTo>
                    <a:pt x="1130" y="248"/>
                    <a:pt x="840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11223175" y="1450663"/>
              <a:ext cx="81500" cy="47725"/>
            </a:xfrm>
            <a:custGeom>
              <a:avLst/>
              <a:gdLst/>
              <a:ahLst/>
              <a:cxnLst/>
              <a:rect l="l" t="t" r="r" b="b"/>
              <a:pathLst>
                <a:path w="3260" h="1909" extrusionOk="0">
                  <a:moveTo>
                    <a:pt x="2715" y="1"/>
                  </a:moveTo>
                  <a:cubicBezTo>
                    <a:pt x="2560" y="1"/>
                    <a:pt x="2402" y="71"/>
                    <a:pt x="2314" y="239"/>
                  </a:cubicBezTo>
                  <a:cubicBezTo>
                    <a:pt x="2028" y="755"/>
                    <a:pt x="1482" y="1076"/>
                    <a:pt x="904" y="1076"/>
                  </a:cubicBezTo>
                  <a:cubicBezTo>
                    <a:pt x="799" y="1076"/>
                    <a:pt x="693" y="1065"/>
                    <a:pt x="587" y="1043"/>
                  </a:cubicBezTo>
                  <a:cubicBezTo>
                    <a:pt x="564" y="1040"/>
                    <a:pt x="541" y="1038"/>
                    <a:pt x="519" y="1038"/>
                  </a:cubicBezTo>
                  <a:cubicBezTo>
                    <a:pt x="50" y="1038"/>
                    <a:pt x="1" y="1800"/>
                    <a:pt x="497" y="1874"/>
                  </a:cubicBezTo>
                  <a:cubicBezTo>
                    <a:pt x="633" y="1897"/>
                    <a:pt x="770" y="1909"/>
                    <a:pt x="905" y="1909"/>
                  </a:cubicBezTo>
                  <a:cubicBezTo>
                    <a:pt x="1821" y="1909"/>
                    <a:pt x="2674" y="1386"/>
                    <a:pt x="3093" y="537"/>
                  </a:cubicBezTo>
                  <a:cubicBezTo>
                    <a:pt x="3259" y="229"/>
                    <a:pt x="2992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11049300" y="1060438"/>
              <a:ext cx="544550" cy="481100"/>
            </a:xfrm>
            <a:custGeom>
              <a:avLst/>
              <a:gdLst/>
              <a:ahLst/>
              <a:cxnLst/>
              <a:rect l="l" t="t" r="r" b="b"/>
              <a:pathLst>
                <a:path w="21782" h="19244" extrusionOk="0">
                  <a:moveTo>
                    <a:pt x="11439" y="0"/>
                  </a:moveTo>
                  <a:cubicBezTo>
                    <a:pt x="10335" y="0"/>
                    <a:pt x="9238" y="161"/>
                    <a:pt x="8256" y="454"/>
                  </a:cubicBezTo>
                  <a:cubicBezTo>
                    <a:pt x="3687" y="1816"/>
                    <a:pt x="650" y="5710"/>
                    <a:pt x="40" y="10357"/>
                  </a:cubicBezTo>
                  <a:cubicBezTo>
                    <a:pt x="1" y="10585"/>
                    <a:pt x="248" y="10783"/>
                    <a:pt x="472" y="10783"/>
                  </a:cubicBezTo>
                  <a:cubicBezTo>
                    <a:pt x="541" y="10783"/>
                    <a:pt x="608" y="10764"/>
                    <a:pt x="663" y="10721"/>
                  </a:cubicBezTo>
                  <a:lnTo>
                    <a:pt x="1273" y="10266"/>
                  </a:lnTo>
                  <a:cubicBezTo>
                    <a:pt x="1312" y="10824"/>
                    <a:pt x="1494" y="11370"/>
                    <a:pt x="1792" y="11850"/>
                  </a:cubicBezTo>
                  <a:cubicBezTo>
                    <a:pt x="1878" y="11981"/>
                    <a:pt x="2017" y="12045"/>
                    <a:pt x="2155" y="12045"/>
                  </a:cubicBezTo>
                  <a:cubicBezTo>
                    <a:pt x="2331" y="12045"/>
                    <a:pt x="2506" y="11942"/>
                    <a:pt x="2571" y="11746"/>
                  </a:cubicBezTo>
                  <a:lnTo>
                    <a:pt x="3259" y="9864"/>
                  </a:lnTo>
                  <a:lnTo>
                    <a:pt x="3272" y="9864"/>
                  </a:lnTo>
                  <a:cubicBezTo>
                    <a:pt x="5140" y="10503"/>
                    <a:pt x="7085" y="10822"/>
                    <a:pt x="9028" y="10822"/>
                  </a:cubicBezTo>
                  <a:cubicBezTo>
                    <a:pt x="11230" y="10822"/>
                    <a:pt x="13430" y="10412"/>
                    <a:pt x="15512" y="9591"/>
                  </a:cubicBezTo>
                  <a:lnTo>
                    <a:pt x="15512" y="9591"/>
                  </a:lnTo>
                  <a:cubicBezTo>
                    <a:pt x="15278" y="12667"/>
                    <a:pt x="15460" y="15757"/>
                    <a:pt x="16044" y="18781"/>
                  </a:cubicBezTo>
                  <a:cubicBezTo>
                    <a:pt x="16044" y="18872"/>
                    <a:pt x="16070" y="18963"/>
                    <a:pt x="16122" y="19041"/>
                  </a:cubicBezTo>
                  <a:cubicBezTo>
                    <a:pt x="16174" y="19157"/>
                    <a:pt x="16291" y="19222"/>
                    <a:pt x="16408" y="19235"/>
                  </a:cubicBezTo>
                  <a:cubicBezTo>
                    <a:pt x="16434" y="19241"/>
                    <a:pt x="16461" y="19243"/>
                    <a:pt x="16487" y="19243"/>
                  </a:cubicBezTo>
                  <a:cubicBezTo>
                    <a:pt x="16589" y="19243"/>
                    <a:pt x="16688" y="19204"/>
                    <a:pt x="16771" y="19131"/>
                  </a:cubicBezTo>
                  <a:cubicBezTo>
                    <a:pt x="19315" y="16964"/>
                    <a:pt x="21041" y="13978"/>
                    <a:pt x="21470" y="10643"/>
                  </a:cubicBezTo>
                  <a:cubicBezTo>
                    <a:pt x="21781" y="8202"/>
                    <a:pt x="21301" y="5022"/>
                    <a:pt x="18497" y="4646"/>
                  </a:cubicBezTo>
                  <a:cubicBezTo>
                    <a:pt x="17805" y="1318"/>
                    <a:pt x="14596" y="0"/>
                    <a:pt x="11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11075925" y="1081513"/>
              <a:ext cx="492600" cy="429325"/>
            </a:xfrm>
            <a:custGeom>
              <a:avLst/>
              <a:gdLst/>
              <a:ahLst/>
              <a:cxnLst/>
              <a:rect l="l" t="t" r="r" b="b"/>
              <a:pathLst>
                <a:path w="19704" h="17173" extrusionOk="0">
                  <a:moveTo>
                    <a:pt x="10465" y="0"/>
                  </a:moveTo>
                  <a:cubicBezTo>
                    <a:pt x="9176" y="0"/>
                    <a:pt x="7881" y="233"/>
                    <a:pt x="6789" y="623"/>
                  </a:cubicBezTo>
                  <a:cubicBezTo>
                    <a:pt x="3245" y="1908"/>
                    <a:pt x="792" y="4932"/>
                    <a:pt x="1" y="8541"/>
                  </a:cubicBezTo>
                  <a:lnTo>
                    <a:pt x="481" y="8164"/>
                  </a:lnTo>
                  <a:cubicBezTo>
                    <a:pt x="551" y="8111"/>
                    <a:pt x="622" y="8088"/>
                    <a:pt x="691" y="8088"/>
                  </a:cubicBezTo>
                  <a:cubicBezTo>
                    <a:pt x="938" y="8088"/>
                    <a:pt x="1145" y="8390"/>
                    <a:pt x="1104" y="8644"/>
                  </a:cubicBezTo>
                  <a:lnTo>
                    <a:pt x="1221" y="9242"/>
                  </a:lnTo>
                  <a:lnTo>
                    <a:pt x="1519" y="8411"/>
                  </a:lnTo>
                  <a:cubicBezTo>
                    <a:pt x="1587" y="8231"/>
                    <a:pt x="1757" y="8125"/>
                    <a:pt x="1935" y="8125"/>
                  </a:cubicBezTo>
                  <a:cubicBezTo>
                    <a:pt x="2028" y="8125"/>
                    <a:pt x="2123" y="8154"/>
                    <a:pt x="2207" y="8216"/>
                  </a:cubicBezTo>
                  <a:cubicBezTo>
                    <a:pt x="2240" y="8203"/>
                    <a:pt x="2275" y="8197"/>
                    <a:pt x="2313" y="8197"/>
                  </a:cubicBezTo>
                  <a:cubicBezTo>
                    <a:pt x="2350" y="8197"/>
                    <a:pt x="2389" y="8203"/>
                    <a:pt x="2428" y="8216"/>
                  </a:cubicBezTo>
                  <a:cubicBezTo>
                    <a:pt x="4224" y="8840"/>
                    <a:pt x="6098" y="9150"/>
                    <a:pt x="7969" y="9150"/>
                  </a:cubicBezTo>
                  <a:cubicBezTo>
                    <a:pt x="10301" y="9150"/>
                    <a:pt x="12629" y="8668"/>
                    <a:pt x="14798" y="7710"/>
                  </a:cubicBezTo>
                  <a:cubicBezTo>
                    <a:pt x="14863" y="7680"/>
                    <a:pt x="14927" y="7667"/>
                    <a:pt x="14987" y="7667"/>
                  </a:cubicBezTo>
                  <a:cubicBezTo>
                    <a:pt x="15349" y="7667"/>
                    <a:pt x="15595" y="8138"/>
                    <a:pt x="15317" y="8372"/>
                  </a:cubicBezTo>
                  <a:cubicBezTo>
                    <a:pt x="15057" y="11305"/>
                    <a:pt x="15187" y="14265"/>
                    <a:pt x="15693" y="17172"/>
                  </a:cubicBezTo>
                  <a:cubicBezTo>
                    <a:pt x="17173" y="15796"/>
                    <a:pt x="18302" y="14083"/>
                    <a:pt x="18977" y="12188"/>
                  </a:cubicBezTo>
                  <a:cubicBezTo>
                    <a:pt x="19353" y="11111"/>
                    <a:pt x="19574" y="9994"/>
                    <a:pt x="19639" y="8852"/>
                  </a:cubicBezTo>
                  <a:cubicBezTo>
                    <a:pt x="19704" y="8177"/>
                    <a:pt x="19665" y="7489"/>
                    <a:pt x="19522" y="6827"/>
                  </a:cubicBezTo>
                  <a:cubicBezTo>
                    <a:pt x="19289" y="5854"/>
                    <a:pt x="18068" y="4634"/>
                    <a:pt x="17017" y="4608"/>
                  </a:cubicBezTo>
                  <a:cubicBezTo>
                    <a:pt x="16731" y="4595"/>
                    <a:pt x="16537" y="4309"/>
                    <a:pt x="16628" y="4037"/>
                  </a:cubicBezTo>
                  <a:cubicBezTo>
                    <a:pt x="16015" y="1090"/>
                    <a:pt x="13254" y="0"/>
                    <a:pt x="10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11400100" y="1474388"/>
              <a:ext cx="135325" cy="120000"/>
            </a:xfrm>
            <a:custGeom>
              <a:avLst/>
              <a:gdLst/>
              <a:ahLst/>
              <a:cxnLst/>
              <a:rect l="l" t="t" r="r" b="b"/>
              <a:pathLst>
                <a:path w="5413" h="4800" extrusionOk="0">
                  <a:moveTo>
                    <a:pt x="2765" y="1"/>
                  </a:moveTo>
                  <a:cubicBezTo>
                    <a:pt x="2543" y="1"/>
                    <a:pt x="2323" y="42"/>
                    <a:pt x="2116" y="133"/>
                  </a:cubicBezTo>
                  <a:cubicBezTo>
                    <a:pt x="1947" y="211"/>
                    <a:pt x="1779" y="302"/>
                    <a:pt x="1623" y="406"/>
                  </a:cubicBezTo>
                  <a:cubicBezTo>
                    <a:pt x="649" y="1068"/>
                    <a:pt x="0" y="2314"/>
                    <a:pt x="533" y="3456"/>
                  </a:cubicBezTo>
                  <a:cubicBezTo>
                    <a:pt x="930" y="4308"/>
                    <a:pt x="1811" y="4799"/>
                    <a:pt x="2708" y="4799"/>
                  </a:cubicBezTo>
                  <a:cubicBezTo>
                    <a:pt x="3013" y="4799"/>
                    <a:pt x="3319" y="4743"/>
                    <a:pt x="3609" y="4624"/>
                  </a:cubicBezTo>
                  <a:cubicBezTo>
                    <a:pt x="4816" y="4118"/>
                    <a:pt x="5413" y="2755"/>
                    <a:pt x="4972" y="1522"/>
                  </a:cubicBezTo>
                  <a:cubicBezTo>
                    <a:pt x="4648" y="707"/>
                    <a:pt x="3684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11375425" y="1488038"/>
              <a:ext cx="135350" cy="84375"/>
            </a:xfrm>
            <a:custGeom>
              <a:avLst/>
              <a:gdLst/>
              <a:ahLst/>
              <a:cxnLst/>
              <a:rect l="l" t="t" r="r" b="b"/>
              <a:pathLst>
                <a:path w="5414" h="3375" extrusionOk="0">
                  <a:moveTo>
                    <a:pt x="2979" y="0"/>
                  </a:moveTo>
                  <a:cubicBezTo>
                    <a:pt x="2305" y="0"/>
                    <a:pt x="1654" y="177"/>
                    <a:pt x="1286" y="288"/>
                  </a:cubicBezTo>
                  <a:cubicBezTo>
                    <a:pt x="1" y="690"/>
                    <a:pt x="663" y="729"/>
                    <a:pt x="1117" y="1950"/>
                  </a:cubicBezTo>
                  <a:cubicBezTo>
                    <a:pt x="1381" y="2653"/>
                    <a:pt x="2882" y="3375"/>
                    <a:pt x="3833" y="3375"/>
                  </a:cubicBezTo>
                  <a:cubicBezTo>
                    <a:pt x="4005" y="3375"/>
                    <a:pt x="4159" y="3351"/>
                    <a:pt x="4284" y="3299"/>
                  </a:cubicBezTo>
                  <a:cubicBezTo>
                    <a:pt x="5011" y="3027"/>
                    <a:pt x="5413" y="2235"/>
                    <a:pt x="5180" y="1495"/>
                  </a:cubicBezTo>
                  <a:cubicBezTo>
                    <a:pt x="4810" y="311"/>
                    <a:pt x="3874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10988625" y="3961588"/>
              <a:ext cx="553300" cy="223425"/>
            </a:xfrm>
            <a:custGeom>
              <a:avLst/>
              <a:gdLst/>
              <a:ahLst/>
              <a:cxnLst/>
              <a:rect l="l" t="t" r="r" b="b"/>
              <a:pathLst>
                <a:path w="22132" h="8937" extrusionOk="0">
                  <a:moveTo>
                    <a:pt x="14727" y="0"/>
                  </a:moveTo>
                  <a:cubicBezTo>
                    <a:pt x="13115" y="0"/>
                    <a:pt x="11446" y="364"/>
                    <a:pt x="10047" y="862"/>
                  </a:cubicBezTo>
                  <a:cubicBezTo>
                    <a:pt x="9983" y="826"/>
                    <a:pt x="9911" y="806"/>
                    <a:pt x="9838" y="806"/>
                  </a:cubicBezTo>
                  <a:cubicBezTo>
                    <a:pt x="9778" y="806"/>
                    <a:pt x="9716" y="820"/>
                    <a:pt x="9658" y="849"/>
                  </a:cubicBezTo>
                  <a:cubicBezTo>
                    <a:pt x="7049" y="2121"/>
                    <a:pt x="4362" y="3406"/>
                    <a:pt x="1922" y="4963"/>
                  </a:cubicBezTo>
                  <a:cubicBezTo>
                    <a:pt x="1039" y="5534"/>
                    <a:pt x="1" y="6456"/>
                    <a:pt x="468" y="7650"/>
                  </a:cubicBezTo>
                  <a:cubicBezTo>
                    <a:pt x="965" y="8902"/>
                    <a:pt x="2706" y="8919"/>
                    <a:pt x="3937" y="8919"/>
                  </a:cubicBezTo>
                  <a:cubicBezTo>
                    <a:pt x="3971" y="8919"/>
                    <a:pt x="4005" y="8919"/>
                    <a:pt x="4039" y="8919"/>
                  </a:cubicBezTo>
                  <a:cubicBezTo>
                    <a:pt x="4186" y="8919"/>
                    <a:pt x="4326" y="8919"/>
                    <a:pt x="4453" y="8922"/>
                  </a:cubicBezTo>
                  <a:cubicBezTo>
                    <a:pt x="4840" y="8932"/>
                    <a:pt x="5228" y="8937"/>
                    <a:pt x="5615" y="8937"/>
                  </a:cubicBezTo>
                  <a:cubicBezTo>
                    <a:pt x="7849" y="8937"/>
                    <a:pt x="10082" y="8778"/>
                    <a:pt x="12306" y="8468"/>
                  </a:cubicBezTo>
                  <a:cubicBezTo>
                    <a:pt x="14811" y="8117"/>
                    <a:pt x="22132" y="7832"/>
                    <a:pt x="20639" y="3626"/>
                  </a:cubicBezTo>
                  <a:cubicBezTo>
                    <a:pt x="19677" y="908"/>
                    <a:pt x="17274" y="0"/>
                    <a:pt x="1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1155425" y="3980063"/>
              <a:ext cx="329400" cy="131575"/>
            </a:xfrm>
            <a:custGeom>
              <a:avLst/>
              <a:gdLst/>
              <a:ahLst/>
              <a:cxnLst/>
              <a:rect l="l" t="t" r="r" b="b"/>
              <a:pathLst>
                <a:path w="13176" h="5263" extrusionOk="0">
                  <a:moveTo>
                    <a:pt x="7892" y="1"/>
                  </a:moveTo>
                  <a:cubicBezTo>
                    <a:pt x="6241" y="1"/>
                    <a:pt x="4638" y="521"/>
                    <a:pt x="3116" y="1135"/>
                  </a:cubicBezTo>
                  <a:cubicBezTo>
                    <a:pt x="3070" y="1148"/>
                    <a:pt x="3025" y="1155"/>
                    <a:pt x="2981" y="1155"/>
                  </a:cubicBezTo>
                  <a:cubicBezTo>
                    <a:pt x="2937" y="1155"/>
                    <a:pt x="2895" y="1148"/>
                    <a:pt x="2856" y="1135"/>
                  </a:cubicBezTo>
                  <a:cubicBezTo>
                    <a:pt x="1896" y="1602"/>
                    <a:pt x="948" y="2083"/>
                    <a:pt x="1" y="2576"/>
                  </a:cubicBezTo>
                  <a:cubicBezTo>
                    <a:pt x="1039" y="3147"/>
                    <a:pt x="1818" y="4082"/>
                    <a:pt x="2181" y="5211"/>
                  </a:cubicBezTo>
                  <a:cubicBezTo>
                    <a:pt x="2181" y="5224"/>
                    <a:pt x="2181" y="5237"/>
                    <a:pt x="2181" y="5263"/>
                  </a:cubicBezTo>
                  <a:cubicBezTo>
                    <a:pt x="5906" y="4925"/>
                    <a:pt x="9593" y="4237"/>
                    <a:pt x="13175" y="3186"/>
                  </a:cubicBezTo>
                  <a:cubicBezTo>
                    <a:pt x="13123" y="3056"/>
                    <a:pt x="13071" y="2913"/>
                    <a:pt x="13006" y="2758"/>
                  </a:cubicBezTo>
                  <a:cubicBezTo>
                    <a:pt x="12228" y="1083"/>
                    <a:pt x="9748" y="71"/>
                    <a:pt x="8178" y="6"/>
                  </a:cubicBezTo>
                  <a:cubicBezTo>
                    <a:pt x="8083" y="2"/>
                    <a:pt x="7987" y="1"/>
                    <a:pt x="7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11034400" y="4056138"/>
              <a:ext cx="154150" cy="60800"/>
            </a:xfrm>
            <a:custGeom>
              <a:avLst/>
              <a:gdLst/>
              <a:ahLst/>
              <a:cxnLst/>
              <a:rect l="l" t="t" r="r" b="b"/>
              <a:pathLst>
                <a:path w="6166" h="2432" extrusionOk="0">
                  <a:moveTo>
                    <a:pt x="3920" y="0"/>
                  </a:moveTo>
                  <a:cubicBezTo>
                    <a:pt x="2830" y="558"/>
                    <a:pt x="1090" y="1181"/>
                    <a:pt x="299" y="2038"/>
                  </a:cubicBezTo>
                  <a:cubicBezTo>
                    <a:pt x="182" y="2168"/>
                    <a:pt x="91" y="2285"/>
                    <a:pt x="0" y="2401"/>
                  </a:cubicBezTo>
                  <a:cubicBezTo>
                    <a:pt x="629" y="2421"/>
                    <a:pt x="1259" y="2431"/>
                    <a:pt x="1890" y="2431"/>
                  </a:cubicBezTo>
                  <a:cubicBezTo>
                    <a:pt x="3315" y="2431"/>
                    <a:pt x="4744" y="2380"/>
                    <a:pt x="6166" y="2272"/>
                  </a:cubicBezTo>
                  <a:cubicBezTo>
                    <a:pt x="5789" y="1246"/>
                    <a:pt x="4984" y="429"/>
                    <a:pt x="3972" y="26"/>
                  </a:cubicBezTo>
                  <a:cubicBezTo>
                    <a:pt x="3959" y="13"/>
                    <a:pt x="3933" y="13"/>
                    <a:pt x="3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11017525" y="4080463"/>
              <a:ext cx="470850" cy="83475"/>
            </a:xfrm>
            <a:custGeom>
              <a:avLst/>
              <a:gdLst/>
              <a:ahLst/>
              <a:cxnLst/>
              <a:rect l="l" t="t" r="r" b="b"/>
              <a:pathLst>
                <a:path w="18834" h="3339" extrusionOk="0">
                  <a:moveTo>
                    <a:pt x="18834" y="1"/>
                  </a:moveTo>
                  <a:lnTo>
                    <a:pt x="18834" y="1"/>
                  </a:lnTo>
                  <a:cubicBezTo>
                    <a:pt x="13572" y="1540"/>
                    <a:pt x="8113" y="2309"/>
                    <a:pt x="2646" y="2309"/>
                  </a:cubicBezTo>
                  <a:cubicBezTo>
                    <a:pt x="1842" y="2309"/>
                    <a:pt x="1038" y="2292"/>
                    <a:pt x="234" y="2259"/>
                  </a:cubicBezTo>
                  <a:lnTo>
                    <a:pt x="234" y="2259"/>
                  </a:lnTo>
                  <a:cubicBezTo>
                    <a:pt x="0" y="3323"/>
                    <a:pt x="1843" y="3285"/>
                    <a:pt x="2518" y="3310"/>
                  </a:cubicBezTo>
                  <a:cubicBezTo>
                    <a:pt x="2986" y="3334"/>
                    <a:pt x="3453" y="3339"/>
                    <a:pt x="3917" y="3339"/>
                  </a:cubicBezTo>
                  <a:cubicBezTo>
                    <a:pt x="4227" y="3339"/>
                    <a:pt x="4535" y="3336"/>
                    <a:pt x="4842" y="3336"/>
                  </a:cubicBezTo>
                  <a:cubicBezTo>
                    <a:pt x="6269" y="3323"/>
                    <a:pt x="7684" y="3246"/>
                    <a:pt x="9099" y="3103"/>
                  </a:cubicBezTo>
                  <a:cubicBezTo>
                    <a:pt x="10864" y="2934"/>
                    <a:pt x="12617" y="2662"/>
                    <a:pt x="14356" y="2298"/>
                  </a:cubicBezTo>
                  <a:cubicBezTo>
                    <a:pt x="14979" y="2168"/>
                    <a:pt x="15615" y="2025"/>
                    <a:pt x="16238" y="1857"/>
                  </a:cubicBezTo>
                  <a:cubicBezTo>
                    <a:pt x="16861" y="1727"/>
                    <a:pt x="17471" y="1532"/>
                    <a:pt x="18055" y="1286"/>
                  </a:cubicBezTo>
                  <a:cubicBezTo>
                    <a:pt x="18574" y="870"/>
                    <a:pt x="18808" y="468"/>
                    <a:pt x="18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11884250" y="3562663"/>
              <a:ext cx="268700" cy="509650"/>
            </a:xfrm>
            <a:custGeom>
              <a:avLst/>
              <a:gdLst/>
              <a:ahLst/>
              <a:cxnLst/>
              <a:rect l="l" t="t" r="r" b="b"/>
              <a:pathLst>
                <a:path w="10748" h="20386" extrusionOk="0">
                  <a:moveTo>
                    <a:pt x="8027" y="0"/>
                  </a:moveTo>
                  <a:cubicBezTo>
                    <a:pt x="7466" y="0"/>
                    <a:pt x="6884" y="161"/>
                    <a:pt x="6386" y="347"/>
                  </a:cubicBezTo>
                  <a:cubicBezTo>
                    <a:pt x="4660" y="1009"/>
                    <a:pt x="3167" y="2165"/>
                    <a:pt x="2129" y="3683"/>
                  </a:cubicBezTo>
                  <a:cubicBezTo>
                    <a:pt x="922" y="5384"/>
                    <a:pt x="338" y="7408"/>
                    <a:pt x="143" y="9472"/>
                  </a:cubicBezTo>
                  <a:cubicBezTo>
                    <a:pt x="0" y="10939"/>
                    <a:pt x="117" y="12445"/>
                    <a:pt x="182" y="13911"/>
                  </a:cubicBezTo>
                  <a:cubicBezTo>
                    <a:pt x="221" y="14768"/>
                    <a:pt x="247" y="15625"/>
                    <a:pt x="325" y="16481"/>
                  </a:cubicBezTo>
                  <a:cubicBezTo>
                    <a:pt x="429" y="17585"/>
                    <a:pt x="480" y="18883"/>
                    <a:pt x="1298" y="19752"/>
                  </a:cubicBezTo>
                  <a:cubicBezTo>
                    <a:pt x="1712" y="20195"/>
                    <a:pt x="2254" y="20386"/>
                    <a:pt x="2811" y="20386"/>
                  </a:cubicBezTo>
                  <a:cubicBezTo>
                    <a:pt x="3477" y="20386"/>
                    <a:pt x="4164" y="20113"/>
                    <a:pt x="4673" y="19674"/>
                  </a:cubicBezTo>
                  <a:cubicBezTo>
                    <a:pt x="5906" y="18610"/>
                    <a:pt x="6308" y="16949"/>
                    <a:pt x="6970" y="15534"/>
                  </a:cubicBezTo>
                  <a:cubicBezTo>
                    <a:pt x="8398" y="12484"/>
                    <a:pt x="9527" y="9226"/>
                    <a:pt x="10060" y="5864"/>
                  </a:cubicBezTo>
                  <a:cubicBezTo>
                    <a:pt x="10293" y="4319"/>
                    <a:pt x="10747" y="1671"/>
                    <a:pt x="9385" y="464"/>
                  </a:cubicBezTo>
                  <a:cubicBezTo>
                    <a:pt x="8996" y="124"/>
                    <a:pt x="8519" y="0"/>
                    <a:pt x="8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1913450" y="3590113"/>
              <a:ext cx="181100" cy="292450"/>
            </a:xfrm>
            <a:custGeom>
              <a:avLst/>
              <a:gdLst/>
              <a:ahLst/>
              <a:cxnLst/>
              <a:rect l="l" t="t" r="r" b="b"/>
              <a:pathLst>
                <a:path w="7244" h="11698" extrusionOk="0">
                  <a:moveTo>
                    <a:pt x="6293" y="1"/>
                  </a:moveTo>
                  <a:cubicBezTo>
                    <a:pt x="6264" y="1"/>
                    <a:pt x="6234" y="1"/>
                    <a:pt x="6205" y="2"/>
                  </a:cubicBezTo>
                  <a:cubicBezTo>
                    <a:pt x="5608" y="2"/>
                    <a:pt x="4725" y="599"/>
                    <a:pt x="4206" y="924"/>
                  </a:cubicBezTo>
                  <a:cubicBezTo>
                    <a:pt x="2687" y="1871"/>
                    <a:pt x="1506" y="3260"/>
                    <a:pt x="818" y="4909"/>
                  </a:cubicBezTo>
                  <a:cubicBezTo>
                    <a:pt x="143" y="6479"/>
                    <a:pt x="65" y="8089"/>
                    <a:pt x="26" y="9776"/>
                  </a:cubicBezTo>
                  <a:cubicBezTo>
                    <a:pt x="0" y="10412"/>
                    <a:pt x="0" y="11048"/>
                    <a:pt x="0" y="11697"/>
                  </a:cubicBezTo>
                  <a:cubicBezTo>
                    <a:pt x="786" y="11288"/>
                    <a:pt x="1660" y="11080"/>
                    <a:pt x="2537" y="11080"/>
                  </a:cubicBezTo>
                  <a:cubicBezTo>
                    <a:pt x="3050" y="11080"/>
                    <a:pt x="3565" y="11151"/>
                    <a:pt x="4063" y="11295"/>
                  </a:cubicBezTo>
                  <a:cubicBezTo>
                    <a:pt x="5504" y="7712"/>
                    <a:pt x="6568" y="3987"/>
                    <a:pt x="7243" y="184"/>
                  </a:cubicBezTo>
                  <a:cubicBezTo>
                    <a:pt x="6934" y="65"/>
                    <a:pt x="6614" y="1"/>
                    <a:pt x="6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11913775" y="3892813"/>
              <a:ext cx="91525" cy="135750"/>
            </a:xfrm>
            <a:custGeom>
              <a:avLst/>
              <a:gdLst/>
              <a:ahLst/>
              <a:cxnLst/>
              <a:rect l="l" t="t" r="r" b="b"/>
              <a:pathLst>
                <a:path w="3661" h="5430" extrusionOk="0">
                  <a:moveTo>
                    <a:pt x="2520" y="1"/>
                  </a:moveTo>
                  <a:cubicBezTo>
                    <a:pt x="1638" y="1"/>
                    <a:pt x="765" y="259"/>
                    <a:pt x="13" y="757"/>
                  </a:cubicBezTo>
                  <a:lnTo>
                    <a:pt x="0" y="757"/>
                  </a:lnTo>
                  <a:cubicBezTo>
                    <a:pt x="13" y="1614"/>
                    <a:pt x="0" y="2496"/>
                    <a:pt x="169" y="3353"/>
                  </a:cubicBezTo>
                  <a:cubicBezTo>
                    <a:pt x="286" y="4028"/>
                    <a:pt x="520" y="4963"/>
                    <a:pt x="1091" y="5430"/>
                  </a:cubicBezTo>
                  <a:cubicBezTo>
                    <a:pt x="2038" y="3717"/>
                    <a:pt x="2895" y="1951"/>
                    <a:pt x="3661" y="147"/>
                  </a:cubicBezTo>
                  <a:cubicBezTo>
                    <a:pt x="3284" y="49"/>
                    <a:pt x="2901" y="1"/>
                    <a:pt x="2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11966025" y="3619688"/>
              <a:ext cx="152850" cy="416025"/>
            </a:xfrm>
            <a:custGeom>
              <a:avLst/>
              <a:gdLst/>
              <a:ahLst/>
              <a:cxnLst/>
              <a:rect l="l" t="t" r="r" b="b"/>
              <a:pathLst>
                <a:path w="6114" h="16641" extrusionOk="0">
                  <a:moveTo>
                    <a:pt x="5984" y="0"/>
                  </a:moveTo>
                  <a:cubicBezTo>
                    <a:pt x="4868" y="5828"/>
                    <a:pt x="2856" y="11449"/>
                    <a:pt x="0" y="16640"/>
                  </a:cubicBezTo>
                  <a:cubicBezTo>
                    <a:pt x="1051" y="16498"/>
                    <a:pt x="1623" y="15122"/>
                    <a:pt x="2038" y="14304"/>
                  </a:cubicBezTo>
                  <a:cubicBezTo>
                    <a:pt x="2609" y="13149"/>
                    <a:pt x="3037" y="11942"/>
                    <a:pt x="3544" y="10761"/>
                  </a:cubicBezTo>
                  <a:cubicBezTo>
                    <a:pt x="4621" y="8217"/>
                    <a:pt x="5529" y="5530"/>
                    <a:pt x="5893" y="2804"/>
                  </a:cubicBezTo>
                  <a:cubicBezTo>
                    <a:pt x="5945" y="2363"/>
                    <a:pt x="6010" y="1908"/>
                    <a:pt x="6049" y="1454"/>
                  </a:cubicBezTo>
                  <a:cubicBezTo>
                    <a:pt x="6114" y="974"/>
                    <a:pt x="6088" y="481"/>
                    <a:pt x="5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10946775" y="2529788"/>
              <a:ext cx="1105900" cy="1515825"/>
            </a:xfrm>
            <a:custGeom>
              <a:avLst/>
              <a:gdLst/>
              <a:ahLst/>
              <a:cxnLst/>
              <a:rect l="l" t="t" r="r" b="b"/>
              <a:pathLst>
                <a:path w="44236" h="60633" extrusionOk="0">
                  <a:moveTo>
                    <a:pt x="776" y="1"/>
                  </a:moveTo>
                  <a:cubicBezTo>
                    <a:pt x="520" y="1"/>
                    <a:pt x="342" y="109"/>
                    <a:pt x="338" y="413"/>
                  </a:cubicBezTo>
                  <a:cubicBezTo>
                    <a:pt x="1" y="20570"/>
                    <a:pt x="2545" y="40663"/>
                    <a:pt x="7892" y="60107"/>
                  </a:cubicBezTo>
                  <a:cubicBezTo>
                    <a:pt x="7905" y="60159"/>
                    <a:pt x="7931" y="60210"/>
                    <a:pt x="7970" y="60262"/>
                  </a:cubicBezTo>
                  <a:cubicBezTo>
                    <a:pt x="7996" y="60457"/>
                    <a:pt x="8152" y="60600"/>
                    <a:pt x="8360" y="60600"/>
                  </a:cubicBezTo>
                  <a:cubicBezTo>
                    <a:pt x="8856" y="60621"/>
                    <a:pt x="9353" y="60632"/>
                    <a:pt x="9850" y="60632"/>
                  </a:cubicBezTo>
                  <a:cubicBezTo>
                    <a:pt x="13530" y="60632"/>
                    <a:pt x="17191" y="60040"/>
                    <a:pt x="20690" y="58874"/>
                  </a:cubicBezTo>
                  <a:cubicBezTo>
                    <a:pt x="20794" y="58835"/>
                    <a:pt x="20898" y="58744"/>
                    <a:pt x="20937" y="58640"/>
                  </a:cubicBezTo>
                  <a:cubicBezTo>
                    <a:pt x="21002" y="58536"/>
                    <a:pt x="21015" y="58419"/>
                    <a:pt x="20976" y="58302"/>
                  </a:cubicBezTo>
                  <a:cubicBezTo>
                    <a:pt x="18419" y="50437"/>
                    <a:pt x="16667" y="42337"/>
                    <a:pt x="15732" y="34108"/>
                  </a:cubicBezTo>
                  <a:lnTo>
                    <a:pt x="15732" y="34108"/>
                  </a:lnTo>
                  <a:cubicBezTo>
                    <a:pt x="20574" y="42818"/>
                    <a:pt x="28465" y="49424"/>
                    <a:pt x="37902" y="52630"/>
                  </a:cubicBezTo>
                  <a:cubicBezTo>
                    <a:pt x="37966" y="52656"/>
                    <a:pt x="38031" y="52656"/>
                    <a:pt x="38083" y="52656"/>
                  </a:cubicBezTo>
                  <a:cubicBezTo>
                    <a:pt x="38155" y="52695"/>
                    <a:pt x="38232" y="52715"/>
                    <a:pt x="38307" y="52715"/>
                  </a:cubicBezTo>
                  <a:cubicBezTo>
                    <a:pt x="38409" y="52715"/>
                    <a:pt x="38508" y="52679"/>
                    <a:pt x="38589" y="52604"/>
                  </a:cubicBezTo>
                  <a:cubicBezTo>
                    <a:pt x="41692" y="49982"/>
                    <a:pt x="43639" y="46244"/>
                    <a:pt x="44002" y="42195"/>
                  </a:cubicBezTo>
                  <a:cubicBezTo>
                    <a:pt x="44223" y="42000"/>
                    <a:pt x="44236" y="41572"/>
                    <a:pt x="43859" y="41468"/>
                  </a:cubicBezTo>
                  <a:cubicBezTo>
                    <a:pt x="41198" y="40767"/>
                    <a:pt x="38680" y="39599"/>
                    <a:pt x="36435" y="38002"/>
                  </a:cubicBezTo>
                  <a:cubicBezTo>
                    <a:pt x="34358" y="36484"/>
                    <a:pt x="32528" y="34640"/>
                    <a:pt x="31048" y="32538"/>
                  </a:cubicBezTo>
                  <a:cubicBezTo>
                    <a:pt x="29543" y="30383"/>
                    <a:pt x="28297" y="28073"/>
                    <a:pt x="27336" y="25632"/>
                  </a:cubicBezTo>
                  <a:cubicBezTo>
                    <a:pt x="26350" y="23101"/>
                    <a:pt x="25558" y="20505"/>
                    <a:pt x="24974" y="17871"/>
                  </a:cubicBezTo>
                  <a:cubicBezTo>
                    <a:pt x="24390" y="15210"/>
                    <a:pt x="23935" y="12523"/>
                    <a:pt x="23611" y="9823"/>
                  </a:cubicBezTo>
                  <a:cubicBezTo>
                    <a:pt x="23455" y="8421"/>
                    <a:pt x="23325" y="7033"/>
                    <a:pt x="23182" y="5631"/>
                  </a:cubicBezTo>
                  <a:cubicBezTo>
                    <a:pt x="23118" y="4917"/>
                    <a:pt x="23053" y="4216"/>
                    <a:pt x="22962" y="3502"/>
                  </a:cubicBezTo>
                  <a:cubicBezTo>
                    <a:pt x="22925" y="3204"/>
                    <a:pt x="22947" y="1845"/>
                    <a:pt x="22550" y="1845"/>
                  </a:cubicBezTo>
                  <a:cubicBezTo>
                    <a:pt x="22532" y="1845"/>
                    <a:pt x="22514" y="1848"/>
                    <a:pt x="22495" y="1854"/>
                  </a:cubicBezTo>
                  <a:cubicBezTo>
                    <a:pt x="20651" y="2373"/>
                    <a:pt x="18769" y="2684"/>
                    <a:pt x="16861" y="2788"/>
                  </a:cubicBezTo>
                  <a:cubicBezTo>
                    <a:pt x="16081" y="2843"/>
                    <a:pt x="15300" y="2871"/>
                    <a:pt x="14520" y="2871"/>
                  </a:cubicBezTo>
                  <a:cubicBezTo>
                    <a:pt x="11442" y="2871"/>
                    <a:pt x="8372" y="2443"/>
                    <a:pt x="5400" y="1594"/>
                  </a:cubicBezTo>
                  <a:cubicBezTo>
                    <a:pt x="4453" y="1321"/>
                    <a:pt x="3518" y="1010"/>
                    <a:pt x="2610" y="659"/>
                  </a:cubicBezTo>
                  <a:cubicBezTo>
                    <a:pt x="2357" y="569"/>
                    <a:pt x="1361" y="1"/>
                    <a:pt x="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10969500" y="2554363"/>
              <a:ext cx="1056575" cy="1470225"/>
            </a:xfrm>
            <a:custGeom>
              <a:avLst/>
              <a:gdLst/>
              <a:ahLst/>
              <a:cxnLst/>
              <a:rect l="l" t="t" r="r" b="b"/>
              <a:pathLst>
                <a:path w="42263" h="58809" extrusionOk="0">
                  <a:moveTo>
                    <a:pt x="273" y="1"/>
                  </a:moveTo>
                  <a:cubicBezTo>
                    <a:pt x="0" y="19847"/>
                    <a:pt x="2518" y="39641"/>
                    <a:pt x="7775" y="58786"/>
                  </a:cubicBezTo>
                  <a:cubicBezTo>
                    <a:pt x="8177" y="58801"/>
                    <a:pt x="8578" y="58808"/>
                    <a:pt x="8980" y="58808"/>
                  </a:cubicBezTo>
                  <a:cubicBezTo>
                    <a:pt x="12431" y="58808"/>
                    <a:pt x="15869" y="58261"/>
                    <a:pt x="19171" y="57203"/>
                  </a:cubicBezTo>
                  <a:cubicBezTo>
                    <a:pt x="16459" y="48792"/>
                    <a:pt x="14654" y="40121"/>
                    <a:pt x="13798" y="31334"/>
                  </a:cubicBezTo>
                  <a:cubicBezTo>
                    <a:pt x="13798" y="31282"/>
                    <a:pt x="13798" y="31217"/>
                    <a:pt x="13824" y="31165"/>
                  </a:cubicBezTo>
                  <a:cubicBezTo>
                    <a:pt x="11254" y="25896"/>
                    <a:pt x="9878" y="20146"/>
                    <a:pt x="9787" y="14292"/>
                  </a:cubicBezTo>
                  <a:cubicBezTo>
                    <a:pt x="9787" y="14019"/>
                    <a:pt x="9995" y="13883"/>
                    <a:pt x="10204" y="13883"/>
                  </a:cubicBezTo>
                  <a:cubicBezTo>
                    <a:pt x="10413" y="13883"/>
                    <a:pt x="10624" y="14019"/>
                    <a:pt x="10631" y="14292"/>
                  </a:cubicBezTo>
                  <a:cubicBezTo>
                    <a:pt x="10903" y="30854"/>
                    <a:pt x="21534" y="45469"/>
                    <a:pt x="37213" y="50843"/>
                  </a:cubicBezTo>
                  <a:cubicBezTo>
                    <a:pt x="37239" y="50843"/>
                    <a:pt x="37252" y="50856"/>
                    <a:pt x="37265" y="50869"/>
                  </a:cubicBezTo>
                  <a:cubicBezTo>
                    <a:pt x="40134" y="48402"/>
                    <a:pt x="41912" y="44924"/>
                    <a:pt x="42262" y="41160"/>
                  </a:cubicBezTo>
                  <a:cubicBezTo>
                    <a:pt x="35266" y="39135"/>
                    <a:pt x="29880" y="33709"/>
                    <a:pt x="26622" y="27323"/>
                  </a:cubicBezTo>
                  <a:cubicBezTo>
                    <a:pt x="22624" y="19497"/>
                    <a:pt x="21793" y="10541"/>
                    <a:pt x="21209" y="1896"/>
                  </a:cubicBezTo>
                  <a:cubicBezTo>
                    <a:pt x="18726" y="2452"/>
                    <a:pt x="16203" y="2729"/>
                    <a:pt x="13688" y="2729"/>
                  </a:cubicBezTo>
                  <a:cubicBezTo>
                    <a:pt x="9102" y="2729"/>
                    <a:pt x="4539" y="181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11128500" y="2600863"/>
              <a:ext cx="124950" cy="302400"/>
            </a:xfrm>
            <a:custGeom>
              <a:avLst/>
              <a:gdLst/>
              <a:ahLst/>
              <a:cxnLst/>
              <a:rect l="l" t="t" r="r" b="b"/>
              <a:pathLst>
                <a:path w="4998" h="12096" extrusionOk="0">
                  <a:moveTo>
                    <a:pt x="1415" y="0"/>
                  </a:moveTo>
                  <a:cubicBezTo>
                    <a:pt x="1250" y="0"/>
                    <a:pt x="1090" y="90"/>
                    <a:pt x="1039" y="296"/>
                  </a:cubicBezTo>
                  <a:cubicBezTo>
                    <a:pt x="0" y="4086"/>
                    <a:pt x="143" y="8109"/>
                    <a:pt x="1454" y="11809"/>
                  </a:cubicBezTo>
                  <a:cubicBezTo>
                    <a:pt x="1521" y="12009"/>
                    <a:pt x="1689" y="12095"/>
                    <a:pt x="1857" y="12095"/>
                  </a:cubicBezTo>
                  <a:cubicBezTo>
                    <a:pt x="2113" y="12095"/>
                    <a:pt x="2369" y="11894"/>
                    <a:pt x="2259" y="11588"/>
                  </a:cubicBezTo>
                  <a:cubicBezTo>
                    <a:pt x="2025" y="10926"/>
                    <a:pt x="1830" y="10251"/>
                    <a:pt x="1675" y="9563"/>
                  </a:cubicBezTo>
                  <a:lnTo>
                    <a:pt x="1675" y="9563"/>
                  </a:lnTo>
                  <a:cubicBezTo>
                    <a:pt x="2027" y="9639"/>
                    <a:pt x="2395" y="9690"/>
                    <a:pt x="2750" y="9690"/>
                  </a:cubicBezTo>
                  <a:cubicBezTo>
                    <a:pt x="3611" y="9690"/>
                    <a:pt x="4396" y="9388"/>
                    <a:pt x="4699" y="8395"/>
                  </a:cubicBezTo>
                  <a:cubicBezTo>
                    <a:pt x="4997" y="7460"/>
                    <a:pt x="4751" y="6292"/>
                    <a:pt x="4725" y="5358"/>
                  </a:cubicBezTo>
                  <a:lnTo>
                    <a:pt x="4608" y="529"/>
                  </a:lnTo>
                  <a:cubicBezTo>
                    <a:pt x="4602" y="257"/>
                    <a:pt x="4387" y="120"/>
                    <a:pt x="4177" y="120"/>
                  </a:cubicBezTo>
                  <a:cubicBezTo>
                    <a:pt x="3966" y="120"/>
                    <a:pt x="3758" y="257"/>
                    <a:pt x="3764" y="529"/>
                  </a:cubicBezTo>
                  <a:lnTo>
                    <a:pt x="3868" y="5007"/>
                  </a:lnTo>
                  <a:cubicBezTo>
                    <a:pt x="3904" y="6390"/>
                    <a:pt x="4378" y="8792"/>
                    <a:pt x="2453" y="8792"/>
                  </a:cubicBezTo>
                  <a:cubicBezTo>
                    <a:pt x="2282" y="8792"/>
                    <a:pt x="2093" y="8773"/>
                    <a:pt x="1882" y="8732"/>
                  </a:cubicBezTo>
                  <a:cubicBezTo>
                    <a:pt x="1818" y="8689"/>
                    <a:pt x="1744" y="8664"/>
                    <a:pt x="1662" y="8664"/>
                  </a:cubicBezTo>
                  <a:cubicBezTo>
                    <a:pt x="1645" y="8664"/>
                    <a:pt x="1628" y="8665"/>
                    <a:pt x="1610" y="8668"/>
                  </a:cubicBezTo>
                  <a:lnTo>
                    <a:pt x="1532" y="8681"/>
                  </a:lnTo>
                  <a:cubicBezTo>
                    <a:pt x="1519" y="8681"/>
                    <a:pt x="1506" y="8681"/>
                    <a:pt x="1493" y="8693"/>
                  </a:cubicBezTo>
                  <a:cubicBezTo>
                    <a:pt x="1000" y="5981"/>
                    <a:pt x="1117" y="3190"/>
                    <a:pt x="1843" y="529"/>
                  </a:cubicBezTo>
                  <a:cubicBezTo>
                    <a:pt x="1930" y="208"/>
                    <a:pt x="1666" y="0"/>
                    <a:pt x="141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11464675" y="2604338"/>
              <a:ext cx="546800" cy="1217200"/>
            </a:xfrm>
            <a:custGeom>
              <a:avLst/>
              <a:gdLst/>
              <a:ahLst/>
              <a:cxnLst/>
              <a:rect l="l" t="t" r="r" b="b"/>
              <a:pathLst>
                <a:path w="21872" h="48688" extrusionOk="0">
                  <a:moveTo>
                    <a:pt x="831" y="1"/>
                  </a:moveTo>
                  <a:cubicBezTo>
                    <a:pt x="558" y="53"/>
                    <a:pt x="286" y="118"/>
                    <a:pt x="0" y="170"/>
                  </a:cubicBezTo>
                  <a:cubicBezTo>
                    <a:pt x="857" y="15758"/>
                    <a:pt x="3661" y="35150"/>
                    <a:pt x="20573" y="40835"/>
                  </a:cubicBezTo>
                  <a:cubicBezTo>
                    <a:pt x="19717" y="43665"/>
                    <a:pt x="18198" y="46248"/>
                    <a:pt x="16134" y="48376"/>
                  </a:cubicBezTo>
                  <a:cubicBezTo>
                    <a:pt x="16420" y="48480"/>
                    <a:pt x="16705" y="48584"/>
                    <a:pt x="16991" y="48688"/>
                  </a:cubicBezTo>
                  <a:cubicBezTo>
                    <a:pt x="19522" y="45988"/>
                    <a:pt x="21222" y="42613"/>
                    <a:pt x="21871" y="38966"/>
                  </a:cubicBezTo>
                  <a:cubicBezTo>
                    <a:pt x="21612" y="38888"/>
                    <a:pt x="21339" y="38797"/>
                    <a:pt x="21080" y="38706"/>
                  </a:cubicBezTo>
                  <a:cubicBezTo>
                    <a:pt x="20989" y="39148"/>
                    <a:pt x="20911" y="39589"/>
                    <a:pt x="20794" y="40030"/>
                  </a:cubicBezTo>
                  <a:cubicBezTo>
                    <a:pt x="4232" y="34462"/>
                    <a:pt x="1649" y="15226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11150875" y="3933138"/>
              <a:ext cx="288175" cy="65000"/>
            </a:xfrm>
            <a:custGeom>
              <a:avLst/>
              <a:gdLst/>
              <a:ahLst/>
              <a:cxnLst/>
              <a:rect l="l" t="t" r="r" b="b"/>
              <a:pathLst>
                <a:path w="11527" h="2600" extrusionOk="0">
                  <a:moveTo>
                    <a:pt x="11280" y="1"/>
                  </a:moveTo>
                  <a:cubicBezTo>
                    <a:pt x="8296" y="1180"/>
                    <a:pt x="5122" y="1773"/>
                    <a:pt x="1924" y="1773"/>
                  </a:cubicBezTo>
                  <a:cubicBezTo>
                    <a:pt x="1284" y="1773"/>
                    <a:pt x="642" y="1749"/>
                    <a:pt x="1" y="1701"/>
                  </a:cubicBezTo>
                  <a:lnTo>
                    <a:pt x="1" y="1701"/>
                  </a:lnTo>
                  <a:cubicBezTo>
                    <a:pt x="79" y="1974"/>
                    <a:pt x="144" y="2259"/>
                    <a:pt x="222" y="2545"/>
                  </a:cubicBezTo>
                  <a:cubicBezTo>
                    <a:pt x="794" y="2582"/>
                    <a:pt x="1367" y="2600"/>
                    <a:pt x="1939" y="2600"/>
                  </a:cubicBezTo>
                  <a:cubicBezTo>
                    <a:pt x="5217" y="2600"/>
                    <a:pt x="8466" y="1999"/>
                    <a:pt x="11527" y="806"/>
                  </a:cubicBezTo>
                  <a:cubicBezTo>
                    <a:pt x="11449" y="533"/>
                    <a:pt x="11371" y="273"/>
                    <a:pt x="11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1200475" y="1797188"/>
              <a:ext cx="713000" cy="825475"/>
            </a:xfrm>
            <a:custGeom>
              <a:avLst/>
              <a:gdLst/>
              <a:ahLst/>
              <a:cxnLst/>
              <a:rect l="l" t="t" r="r" b="b"/>
              <a:pathLst>
                <a:path w="28520" h="33019" extrusionOk="0">
                  <a:moveTo>
                    <a:pt x="12799" y="0"/>
                  </a:moveTo>
                  <a:cubicBezTo>
                    <a:pt x="12674" y="0"/>
                    <a:pt x="12552" y="63"/>
                    <a:pt x="12476" y="214"/>
                  </a:cubicBezTo>
                  <a:cubicBezTo>
                    <a:pt x="10257" y="4848"/>
                    <a:pt x="7856" y="10169"/>
                    <a:pt x="10049" y="15283"/>
                  </a:cubicBezTo>
                  <a:cubicBezTo>
                    <a:pt x="11010" y="17516"/>
                    <a:pt x="12580" y="18723"/>
                    <a:pt x="14670" y="19839"/>
                  </a:cubicBezTo>
                  <a:cubicBezTo>
                    <a:pt x="15449" y="20255"/>
                    <a:pt x="16500" y="20709"/>
                    <a:pt x="16864" y="21566"/>
                  </a:cubicBezTo>
                  <a:cubicBezTo>
                    <a:pt x="17863" y="23915"/>
                    <a:pt x="15397" y="24590"/>
                    <a:pt x="14099" y="24940"/>
                  </a:cubicBezTo>
                  <a:cubicBezTo>
                    <a:pt x="12775" y="25291"/>
                    <a:pt x="11414" y="25466"/>
                    <a:pt x="10056" y="25466"/>
                  </a:cubicBezTo>
                  <a:cubicBezTo>
                    <a:pt x="9603" y="25466"/>
                    <a:pt x="9150" y="25447"/>
                    <a:pt x="8699" y="25408"/>
                  </a:cubicBezTo>
                  <a:cubicBezTo>
                    <a:pt x="8440" y="23188"/>
                    <a:pt x="6960" y="21293"/>
                    <a:pt x="4701" y="20787"/>
                  </a:cubicBezTo>
                  <a:cubicBezTo>
                    <a:pt x="4464" y="20736"/>
                    <a:pt x="4135" y="20706"/>
                    <a:pt x="3765" y="20706"/>
                  </a:cubicBezTo>
                  <a:cubicBezTo>
                    <a:pt x="2233" y="20706"/>
                    <a:pt x="1" y="21219"/>
                    <a:pt x="691" y="22902"/>
                  </a:cubicBezTo>
                  <a:cubicBezTo>
                    <a:pt x="717" y="22967"/>
                    <a:pt x="756" y="23019"/>
                    <a:pt x="808" y="23071"/>
                  </a:cubicBezTo>
                  <a:cubicBezTo>
                    <a:pt x="16" y="23772"/>
                    <a:pt x="55" y="24992"/>
                    <a:pt x="976" y="25447"/>
                  </a:cubicBezTo>
                  <a:cubicBezTo>
                    <a:pt x="769" y="26096"/>
                    <a:pt x="1093" y="26822"/>
                    <a:pt x="1716" y="26965"/>
                  </a:cubicBezTo>
                  <a:cubicBezTo>
                    <a:pt x="1703" y="27004"/>
                    <a:pt x="1677" y="27043"/>
                    <a:pt x="1664" y="27095"/>
                  </a:cubicBezTo>
                  <a:cubicBezTo>
                    <a:pt x="1101" y="28603"/>
                    <a:pt x="2744" y="28735"/>
                    <a:pt x="3961" y="28735"/>
                  </a:cubicBezTo>
                  <a:cubicBezTo>
                    <a:pt x="4147" y="28735"/>
                    <a:pt x="4323" y="28732"/>
                    <a:pt x="4480" y="28730"/>
                  </a:cubicBezTo>
                  <a:lnTo>
                    <a:pt x="4480" y="28730"/>
                  </a:lnTo>
                  <a:cubicBezTo>
                    <a:pt x="4198" y="28737"/>
                    <a:pt x="5208" y="30898"/>
                    <a:pt x="5337" y="31067"/>
                  </a:cubicBezTo>
                  <a:cubicBezTo>
                    <a:pt x="5948" y="31820"/>
                    <a:pt x="6609" y="32105"/>
                    <a:pt x="7505" y="32326"/>
                  </a:cubicBezTo>
                  <a:cubicBezTo>
                    <a:pt x="9295" y="32775"/>
                    <a:pt x="11330" y="33018"/>
                    <a:pt x="13387" y="33018"/>
                  </a:cubicBezTo>
                  <a:cubicBezTo>
                    <a:pt x="16208" y="33018"/>
                    <a:pt x="19072" y="32560"/>
                    <a:pt x="21406" y="31547"/>
                  </a:cubicBezTo>
                  <a:cubicBezTo>
                    <a:pt x="24703" y="30132"/>
                    <a:pt x="27637" y="27264"/>
                    <a:pt x="28130" y="23564"/>
                  </a:cubicBezTo>
                  <a:cubicBezTo>
                    <a:pt x="28519" y="20631"/>
                    <a:pt x="27351" y="17853"/>
                    <a:pt x="25807" y="15309"/>
                  </a:cubicBezTo>
                  <a:cubicBezTo>
                    <a:pt x="25794" y="15283"/>
                    <a:pt x="25781" y="15270"/>
                    <a:pt x="25768" y="15244"/>
                  </a:cubicBezTo>
                  <a:cubicBezTo>
                    <a:pt x="25015" y="14024"/>
                    <a:pt x="24184" y="12869"/>
                    <a:pt x="23405" y="11779"/>
                  </a:cubicBezTo>
                  <a:cubicBezTo>
                    <a:pt x="20407" y="7599"/>
                    <a:pt x="16980" y="3744"/>
                    <a:pt x="13216" y="253"/>
                  </a:cubicBezTo>
                  <a:cubicBezTo>
                    <a:pt x="13216" y="253"/>
                    <a:pt x="13203" y="253"/>
                    <a:pt x="13190" y="240"/>
                  </a:cubicBezTo>
                  <a:cubicBezTo>
                    <a:pt x="13111" y="96"/>
                    <a:pt x="12953" y="0"/>
                    <a:pt x="1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1645100" y="2200688"/>
              <a:ext cx="206725" cy="151550"/>
            </a:xfrm>
            <a:custGeom>
              <a:avLst/>
              <a:gdLst/>
              <a:ahLst/>
              <a:cxnLst/>
              <a:rect l="l" t="t" r="r" b="b"/>
              <a:pathLst>
                <a:path w="8269" h="6062" extrusionOk="0">
                  <a:moveTo>
                    <a:pt x="7619" y="0"/>
                  </a:moveTo>
                  <a:cubicBezTo>
                    <a:pt x="5504" y="2362"/>
                    <a:pt x="2908" y="4231"/>
                    <a:pt x="0" y="5477"/>
                  </a:cubicBezTo>
                  <a:cubicBezTo>
                    <a:pt x="65" y="5672"/>
                    <a:pt x="117" y="5867"/>
                    <a:pt x="156" y="6062"/>
                  </a:cubicBezTo>
                  <a:cubicBezTo>
                    <a:pt x="3388" y="5607"/>
                    <a:pt x="6308" y="3881"/>
                    <a:pt x="8255" y="1246"/>
                  </a:cubicBezTo>
                  <a:lnTo>
                    <a:pt x="8268" y="1233"/>
                  </a:lnTo>
                  <a:cubicBezTo>
                    <a:pt x="8074" y="818"/>
                    <a:pt x="7853" y="402"/>
                    <a:pt x="7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1437425" y="1826213"/>
              <a:ext cx="387125" cy="492925"/>
            </a:xfrm>
            <a:custGeom>
              <a:avLst/>
              <a:gdLst/>
              <a:ahLst/>
              <a:cxnLst/>
              <a:rect l="l" t="t" r="r" b="b"/>
              <a:pathLst>
                <a:path w="15485" h="19717" extrusionOk="0">
                  <a:moveTo>
                    <a:pt x="3479" y="0"/>
                  </a:moveTo>
                  <a:cubicBezTo>
                    <a:pt x="1765" y="3570"/>
                    <a:pt x="0" y="7477"/>
                    <a:pt x="675" y="11526"/>
                  </a:cubicBezTo>
                  <a:cubicBezTo>
                    <a:pt x="986" y="13370"/>
                    <a:pt x="1778" y="15174"/>
                    <a:pt x="3180" y="16446"/>
                  </a:cubicBezTo>
                  <a:cubicBezTo>
                    <a:pt x="4361" y="17510"/>
                    <a:pt x="5958" y="17887"/>
                    <a:pt x="7152" y="18899"/>
                  </a:cubicBezTo>
                  <a:cubicBezTo>
                    <a:pt x="7437" y="19133"/>
                    <a:pt x="7684" y="19418"/>
                    <a:pt x="7905" y="19717"/>
                  </a:cubicBezTo>
                  <a:cubicBezTo>
                    <a:pt x="10812" y="18484"/>
                    <a:pt x="13408" y="16602"/>
                    <a:pt x="15485" y="14213"/>
                  </a:cubicBezTo>
                  <a:cubicBezTo>
                    <a:pt x="14304" y="12331"/>
                    <a:pt x="12902" y="10566"/>
                    <a:pt x="11682" y="8982"/>
                  </a:cubicBezTo>
                  <a:cubicBezTo>
                    <a:pt x="9190" y="5776"/>
                    <a:pt x="6451" y="2765"/>
                    <a:pt x="3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1216100" y="2252588"/>
              <a:ext cx="672375" cy="345450"/>
            </a:xfrm>
            <a:custGeom>
              <a:avLst/>
              <a:gdLst/>
              <a:ahLst/>
              <a:cxnLst/>
              <a:rect l="l" t="t" r="r" b="b"/>
              <a:pathLst>
                <a:path w="26895" h="13818" extrusionOk="0">
                  <a:moveTo>
                    <a:pt x="25818" y="1"/>
                  </a:moveTo>
                  <a:cubicBezTo>
                    <a:pt x="23728" y="2649"/>
                    <a:pt x="20691" y="4375"/>
                    <a:pt x="17355" y="4816"/>
                  </a:cubicBezTo>
                  <a:cubicBezTo>
                    <a:pt x="17251" y="5491"/>
                    <a:pt x="16875" y="6088"/>
                    <a:pt x="16316" y="6478"/>
                  </a:cubicBezTo>
                  <a:cubicBezTo>
                    <a:pt x="14593" y="7739"/>
                    <a:pt x="12061" y="8102"/>
                    <a:pt x="9778" y="8102"/>
                  </a:cubicBezTo>
                  <a:cubicBezTo>
                    <a:pt x="9053" y="8102"/>
                    <a:pt x="8352" y="8066"/>
                    <a:pt x="7711" y="8009"/>
                  </a:cubicBezTo>
                  <a:cubicBezTo>
                    <a:pt x="7555" y="7996"/>
                    <a:pt x="7412" y="7892"/>
                    <a:pt x="7347" y="7750"/>
                  </a:cubicBezTo>
                  <a:cubicBezTo>
                    <a:pt x="7295" y="7685"/>
                    <a:pt x="7269" y="7607"/>
                    <a:pt x="7257" y="7516"/>
                  </a:cubicBezTo>
                  <a:cubicBezTo>
                    <a:pt x="7179" y="6049"/>
                    <a:pt x="6491" y="4699"/>
                    <a:pt x="5219" y="3921"/>
                  </a:cubicBezTo>
                  <a:cubicBezTo>
                    <a:pt x="4570" y="3518"/>
                    <a:pt x="3830" y="3311"/>
                    <a:pt x="3064" y="3298"/>
                  </a:cubicBezTo>
                  <a:cubicBezTo>
                    <a:pt x="3045" y="3297"/>
                    <a:pt x="3023" y="3297"/>
                    <a:pt x="2999" y="3297"/>
                  </a:cubicBezTo>
                  <a:cubicBezTo>
                    <a:pt x="2429" y="3297"/>
                    <a:pt x="522" y="3456"/>
                    <a:pt x="870" y="4427"/>
                  </a:cubicBezTo>
                  <a:cubicBezTo>
                    <a:pt x="1437" y="4176"/>
                    <a:pt x="2098" y="4085"/>
                    <a:pt x="2758" y="4085"/>
                  </a:cubicBezTo>
                  <a:cubicBezTo>
                    <a:pt x="3429" y="4085"/>
                    <a:pt x="4098" y="4179"/>
                    <a:pt x="4661" y="4297"/>
                  </a:cubicBezTo>
                  <a:cubicBezTo>
                    <a:pt x="5157" y="4394"/>
                    <a:pt x="4998" y="5113"/>
                    <a:pt x="4542" y="5113"/>
                  </a:cubicBezTo>
                  <a:cubicBezTo>
                    <a:pt x="4509" y="5113"/>
                    <a:pt x="4475" y="5110"/>
                    <a:pt x="4440" y="5102"/>
                  </a:cubicBezTo>
                  <a:cubicBezTo>
                    <a:pt x="3940" y="5000"/>
                    <a:pt x="3440" y="4944"/>
                    <a:pt x="2936" y="4944"/>
                  </a:cubicBezTo>
                  <a:cubicBezTo>
                    <a:pt x="2733" y="4944"/>
                    <a:pt x="2529" y="4953"/>
                    <a:pt x="2324" y="4972"/>
                  </a:cubicBezTo>
                  <a:cubicBezTo>
                    <a:pt x="1896" y="5011"/>
                    <a:pt x="1455" y="5102"/>
                    <a:pt x="1052" y="5284"/>
                  </a:cubicBezTo>
                  <a:cubicBezTo>
                    <a:pt x="715" y="5452"/>
                    <a:pt x="1" y="6244"/>
                    <a:pt x="806" y="6504"/>
                  </a:cubicBezTo>
                  <a:cubicBezTo>
                    <a:pt x="819" y="6517"/>
                    <a:pt x="832" y="6530"/>
                    <a:pt x="845" y="6530"/>
                  </a:cubicBezTo>
                  <a:cubicBezTo>
                    <a:pt x="1414" y="6051"/>
                    <a:pt x="2254" y="5893"/>
                    <a:pt x="3076" y="5893"/>
                  </a:cubicBezTo>
                  <a:cubicBezTo>
                    <a:pt x="3660" y="5893"/>
                    <a:pt x="4236" y="5973"/>
                    <a:pt x="4699" y="6075"/>
                  </a:cubicBezTo>
                  <a:cubicBezTo>
                    <a:pt x="5196" y="6184"/>
                    <a:pt x="5037" y="6904"/>
                    <a:pt x="4581" y="6904"/>
                  </a:cubicBezTo>
                  <a:cubicBezTo>
                    <a:pt x="4548" y="6904"/>
                    <a:pt x="4514" y="6901"/>
                    <a:pt x="4479" y="6893"/>
                  </a:cubicBezTo>
                  <a:cubicBezTo>
                    <a:pt x="4076" y="6799"/>
                    <a:pt x="3668" y="6750"/>
                    <a:pt x="3261" y="6750"/>
                  </a:cubicBezTo>
                  <a:cubicBezTo>
                    <a:pt x="3052" y="6750"/>
                    <a:pt x="2843" y="6763"/>
                    <a:pt x="2636" y="6789"/>
                  </a:cubicBezTo>
                  <a:cubicBezTo>
                    <a:pt x="2389" y="6815"/>
                    <a:pt x="2155" y="6867"/>
                    <a:pt x="1909" y="6932"/>
                  </a:cubicBezTo>
                  <a:cubicBezTo>
                    <a:pt x="1753" y="6971"/>
                    <a:pt x="1610" y="7036"/>
                    <a:pt x="1481" y="7140"/>
                  </a:cubicBezTo>
                  <a:cubicBezTo>
                    <a:pt x="1182" y="7269"/>
                    <a:pt x="1169" y="7529"/>
                    <a:pt x="1455" y="7918"/>
                  </a:cubicBezTo>
                  <a:cubicBezTo>
                    <a:pt x="1493" y="7907"/>
                    <a:pt x="1534" y="7901"/>
                    <a:pt x="1573" y="7901"/>
                  </a:cubicBezTo>
                  <a:cubicBezTo>
                    <a:pt x="1665" y="7901"/>
                    <a:pt x="1754" y="7933"/>
                    <a:pt x="1818" y="7996"/>
                  </a:cubicBezTo>
                  <a:cubicBezTo>
                    <a:pt x="2341" y="7696"/>
                    <a:pt x="3021" y="7584"/>
                    <a:pt x="3675" y="7584"/>
                  </a:cubicBezTo>
                  <a:cubicBezTo>
                    <a:pt x="4206" y="7584"/>
                    <a:pt x="4719" y="7658"/>
                    <a:pt x="5115" y="7763"/>
                  </a:cubicBezTo>
                  <a:cubicBezTo>
                    <a:pt x="5593" y="7894"/>
                    <a:pt x="5444" y="8597"/>
                    <a:pt x="5002" y="8597"/>
                  </a:cubicBezTo>
                  <a:cubicBezTo>
                    <a:pt x="4964" y="8597"/>
                    <a:pt x="4924" y="8592"/>
                    <a:pt x="4881" y="8580"/>
                  </a:cubicBezTo>
                  <a:cubicBezTo>
                    <a:pt x="4519" y="8479"/>
                    <a:pt x="4108" y="8414"/>
                    <a:pt x="3696" y="8414"/>
                  </a:cubicBezTo>
                  <a:cubicBezTo>
                    <a:pt x="3162" y="8414"/>
                    <a:pt x="2627" y="8523"/>
                    <a:pt x="2194" y="8801"/>
                  </a:cubicBezTo>
                  <a:cubicBezTo>
                    <a:pt x="2065" y="8866"/>
                    <a:pt x="1948" y="8957"/>
                    <a:pt x="1870" y="9087"/>
                  </a:cubicBezTo>
                  <a:lnTo>
                    <a:pt x="2168" y="9632"/>
                  </a:lnTo>
                  <a:cubicBezTo>
                    <a:pt x="2208" y="9657"/>
                    <a:pt x="2306" y="9664"/>
                    <a:pt x="2417" y="9664"/>
                  </a:cubicBezTo>
                  <a:cubicBezTo>
                    <a:pt x="2596" y="9664"/>
                    <a:pt x="2810" y="9645"/>
                    <a:pt x="2882" y="9645"/>
                  </a:cubicBezTo>
                  <a:lnTo>
                    <a:pt x="4180" y="9671"/>
                  </a:lnTo>
                  <a:cubicBezTo>
                    <a:pt x="4245" y="9671"/>
                    <a:pt x="4323" y="9684"/>
                    <a:pt x="4375" y="9723"/>
                  </a:cubicBezTo>
                  <a:cubicBezTo>
                    <a:pt x="4583" y="9723"/>
                    <a:pt x="4738" y="9904"/>
                    <a:pt x="4712" y="10112"/>
                  </a:cubicBezTo>
                  <a:cubicBezTo>
                    <a:pt x="4622" y="11475"/>
                    <a:pt x="5310" y="12682"/>
                    <a:pt x="6569" y="13227"/>
                  </a:cubicBezTo>
                  <a:lnTo>
                    <a:pt x="6582" y="13227"/>
                  </a:lnTo>
                  <a:cubicBezTo>
                    <a:pt x="8866" y="13512"/>
                    <a:pt x="11246" y="13818"/>
                    <a:pt x="13601" y="13818"/>
                  </a:cubicBezTo>
                  <a:cubicBezTo>
                    <a:pt x="15756" y="13818"/>
                    <a:pt x="17890" y="13562"/>
                    <a:pt x="19912" y="12799"/>
                  </a:cubicBezTo>
                  <a:cubicBezTo>
                    <a:pt x="23663" y="11371"/>
                    <a:pt x="26895" y="8048"/>
                    <a:pt x="26726" y="3830"/>
                  </a:cubicBezTo>
                  <a:cubicBezTo>
                    <a:pt x="26648" y="2506"/>
                    <a:pt x="26350" y="1221"/>
                    <a:pt x="25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2653625" y="2905113"/>
              <a:ext cx="112625" cy="1063125"/>
            </a:xfrm>
            <a:custGeom>
              <a:avLst/>
              <a:gdLst/>
              <a:ahLst/>
              <a:cxnLst/>
              <a:rect l="l" t="t" r="r" b="b"/>
              <a:pathLst>
                <a:path w="4505" h="42525" extrusionOk="0">
                  <a:moveTo>
                    <a:pt x="3541" y="0"/>
                  </a:moveTo>
                  <a:cubicBezTo>
                    <a:pt x="3482" y="0"/>
                    <a:pt x="3421" y="13"/>
                    <a:pt x="3362" y="41"/>
                  </a:cubicBezTo>
                  <a:lnTo>
                    <a:pt x="675" y="28"/>
                  </a:lnTo>
                  <a:cubicBezTo>
                    <a:pt x="636" y="28"/>
                    <a:pt x="597" y="41"/>
                    <a:pt x="558" y="54"/>
                  </a:cubicBezTo>
                  <a:cubicBezTo>
                    <a:pt x="506" y="31"/>
                    <a:pt x="452" y="20"/>
                    <a:pt x="400" y="20"/>
                  </a:cubicBezTo>
                  <a:cubicBezTo>
                    <a:pt x="191" y="20"/>
                    <a:pt x="0" y="192"/>
                    <a:pt x="0" y="430"/>
                  </a:cubicBezTo>
                  <a:lnTo>
                    <a:pt x="390" y="41966"/>
                  </a:lnTo>
                  <a:cubicBezTo>
                    <a:pt x="390" y="42004"/>
                    <a:pt x="403" y="42043"/>
                    <a:pt x="416" y="42095"/>
                  </a:cubicBezTo>
                  <a:cubicBezTo>
                    <a:pt x="390" y="42322"/>
                    <a:pt x="573" y="42524"/>
                    <a:pt x="809" y="42524"/>
                  </a:cubicBezTo>
                  <a:cubicBezTo>
                    <a:pt x="816" y="42524"/>
                    <a:pt x="824" y="42524"/>
                    <a:pt x="831" y="42524"/>
                  </a:cubicBezTo>
                  <a:lnTo>
                    <a:pt x="4011" y="42407"/>
                  </a:lnTo>
                  <a:cubicBezTo>
                    <a:pt x="4323" y="42394"/>
                    <a:pt x="4504" y="42056"/>
                    <a:pt x="4361" y="41784"/>
                  </a:cubicBezTo>
                  <a:lnTo>
                    <a:pt x="3972" y="417"/>
                  </a:lnTo>
                  <a:cubicBezTo>
                    <a:pt x="3962" y="173"/>
                    <a:pt x="3760" y="0"/>
                    <a:pt x="3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2674700" y="2927213"/>
              <a:ext cx="66875" cy="1019575"/>
            </a:xfrm>
            <a:custGeom>
              <a:avLst/>
              <a:gdLst/>
              <a:ahLst/>
              <a:cxnLst/>
              <a:rect l="l" t="t" r="r" b="b"/>
              <a:pathLst>
                <a:path w="2675" h="40783" extrusionOk="0">
                  <a:moveTo>
                    <a:pt x="1" y="1"/>
                  </a:moveTo>
                  <a:lnTo>
                    <a:pt x="390" y="40783"/>
                  </a:lnTo>
                  <a:lnTo>
                    <a:pt x="2675" y="40705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12374550" y="2868813"/>
              <a:ext cx="670425" cy="232700"/>
            </a:xfrm>
            <a:custGeom>
              <a:avLst/>
              <a:gdLst/>
              <a:ahLst/>
              <a:cxnLst/>
              <a:rect l="l" t="t" r="r" b="b"/>
              <a:pathLst>
                <a:path w="26817" h="9308" extrusionOk="0">
                  <a:moveTo>
                    <a:pt x="13590" y="0"/>
                  </a:moveTo>
                  <a:cubicBezTo>
                    <a:pt x="11475" y="13"/>
                    <a:pt x="9359" y="91"/>
                    <a:pt x="7243" y="234"/>
                  </a:cubicBezTo>
                  <a:cubicBezTo>
                    <a:pt x="6140" y="312"/>
                    <a:pt x="5024" y="403"/>
                    <a:pt x="3921" y="520"/>
                  </a:cubicBezTo>
                  <a:cubicBezTo>
                    <a:pt x="2830" y="636"/>
                    <a:pt x="1338" y="468"/>
                    <a:pt x="676" y="1519"/>
                  </a:cubicBezTo>
                  <a:cubicBezTo>
                    <a:pt x="156" y="2350"/>
                    <a:pt x="53" y="3440"/>
                    <a:pt x="27" y="4400"/>
                  </a:cubicBezTo>
                  <a:cubicBezTo>
                    <a:pt x="1" y="5491"/>
                    <a:pt x="260" y="6568"/>
                    <a:pt x="766" y="7529"/>
                  </a:cubicBezTo>
                  <a:cubicBezTo>
                    <a:pt x="1467" y="8891"/>
                    <a:pt x="3843" y="8697"/>
                    <a:pt x="5141" y="8840"/>
                  </a:cubicBezTo>
                  <a:cubicBezTo>
                    <a:pt x="7321" y="9086"/>
                    <a:pt x="9502" y="9229"/>
                    <a:pt x="11695" y="9294"/>
                  </a:cubicBezTo>
                  <a:cubicBezTo>
                    <a:pt x="12095" y="9303"/>
                    <a:pt x="12494" y="9307"/>
                    <a:pt x="12893" y="9307"/>
                  </a:cubicBezTo>
                  <a:cubicBezTo>
                    <a:pt x="17053" y="9307"/>
                    <a:pt x="21165" y="8838"/>
                    <a:pt x="25298" y="8411"/>
                  </a:cubicBezTo>
                  <a:cubicBezTo>
                    <a:pt x="26817" y="8242"/>
                    <a:pt x="26674" y="6685"/>
                    <a:pt x="26726" y="5504"/>
                  </a:cubicBezTo>
                  <a:cubicBezTo>
                    <a:pt x="26778" y="4180"/>
                    <a:pt x="26622" y="2869"/>
                    <a:pt x="26453" y="1571"/>
                  </a:cubicBezTo>
                  <a:cubicBezTo>
                    <a:pt x="26440" y="1519"/>
                    <a:pt x="26428" y="1467"/>
                    <a:pt x="26402" y="1415"/>
                  </a:cubicBezTo>
                  <a:cubicBezTo>
                    <a:pt x="26155" y="377"/>
                    <a:pt x="24831" y="623"/>
                    <a:pt x="23974" y="532"/>
                  </a:cubicBezTo>
                  <a:cubicBezTo>
                    <a:pt x="22832" y="416"/>
                    <a:pt x="21703" y="312"/>
                    <a:pt x="20561" y="234"/>
                  </a:cubicBezTo>
                  <a:cubicBezTo>
                    <a:pt x="18237" y="65"/>
                    <a:pt x="15914" y="0"/>
                    <a:pt x="1359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12395975" y="2889913"/>
              <a:ext cx="630200" cy="190825"/>
            </a:xfrm>
            <a:custGeom>
              <a:avLst/>
              <a:gdLst/>
              <a:ahLst/>
              <a:cxnLst/>
              <a:rect l="l" t="t" r="r" b="b"/>
              <a:pathLst>
                <a:path w="25208" h="7633" extrusionOk="0">
                  <a:moveTo>
                    <a:pt x="13214" y="0"/>
                  </a:moveTo>
                  <a:cubicBezTo>
                    <a:pt x="11137" y="0"/>
                    <a:pt x="9060" y="65"/>
                    <a:pt x="6983" y="195"/>
                  </a:cubicBezTo>
                  <a:cubicBezTo>
                    <a:pt x="5088" y="312"/>
                    <a:pt x="2934" y="273"/>
                    <a:pt x="1091" y="714"/>
                  </a:cubicBezTo>
                  <a:cubicBezTo>
                    <a:pt x="117" y="948"/>
                    <a:pt x="0" y="2894"/>
                    <a:pt x="0" y="3738"/>
                  </a:cubicBezTo>
                  <a:cubicBezTo>
                    <a:pt x="0" y="4608"/>
                    <a:pt x="117" y="5893"/>
                    <a:pt x="779" y="6542"/>
                  </a:cubicBezTo>
                  <a:cubicBezTo>
                    <a:pt x="883" y="6633"/>
                    <a:pt x="1000" y="6724"/>
                    <a:pt x="1130" y="6788"/>
                  </a:cubicBezTo>
                  <a:cubicBezTo>
                    <a:pt x="1535" y="6999"/>
                    <a:pt x="2015" y="7022"/>
                    <a:pt x="2493" y="7022"/>
                  </a:cubicBezTo>
                  <a:cubicBezTo>
                    <a:pt x="2629" y="7022"/>
                    <a:pt x="2766" y="7020"/>
                    <a:pt x="2901" y="7020"/>
                  </a:cubicBezTo>
                  <a:cubicBezTo>
                    <a:pt x="3109" y="7020"/>
                    <a:pt x="3312" y="7025"/>
                    <a:pt x="3505" y="7048"/>
                  </a:cubicBezTo>
                  <a:cubicBezTo>
                    <a:pt x="4556" y="7165"/>
                    <a:pt x="5595" y="7269"/>
                    <a:pt x="6646" y="7360"/>
                  </a:cubicBezTo>
                  <a:cubicBezTo>
                    <a:pt x="8697" y="7528"/>
                    <a:pt x="10748" y="7632"/>
                    <a:pt x="12811" y="7632"/>
                  </a:cubicBezTo>
                  <a:cubicBezTo>
                    <a:pt x="14823" y="7632"/>
                    <a:pt x="16835" y="7541"/>
                    <a:pt x="18834" y="7372"/>
                  </a:cubicBezTo>
                  <a:cubicBezTo>
                    <a:pt x="19833" y="7295"/>
                    <a:pt x="20846" y="7191"/>
                    <a:pt x="21845" y="7061"/>
                  </a:cubicBezTo>
                  <a:cubicBezTo>
                    <a:pt x="22611" y="6970"/>
                    <a:pt x="24208" y="7152"/>
                    <a:pt x="24727" y="6555"/>
                  </a:cubicBezTo>
                  <a:cubicBezTo>
                    <a:pt x="25207" y="5997"/>
                    <a:pt x="25077" y="4673"/>
                    <a:pt x="25090" y="3972"/>
                  </a:cubicBezTo>
                  <a:cubicBezTo>
                    <a:pt x="25129" y="3128"/>
                    <a:pt x="25077" y="2284"/>
                    <a:pt x="24922" y="1454"/>
                  </a:cubicBezTo>
                  <a:cubicBezTo>
                    <a:pt x="24779" y="727"/>
                    <a:pt x="24350" y="688"/>
                    <a:pt x="23662" y="558"/>
                  </a:cubicBezTo>
                  <a:cubicBezTo>
                    <a:pt x="22261" y="312"/>
                    <a:pt x="20820" y="312"/>
                    <a:pt x="19405" y="221"/>
                  </a:cubicBezTo>
                  <a:cubicBezTo>
                    <a:pt x="17354" y="78"/>
                    <a:pt x="15291" y="13"/>
                    <a:pt x="1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2502725" y="3903038"/>
              <a:ext cx="410200" cy="139475"/>
            </a:xfrm>
            <a:custGeom>
              <a:avLst/>
              <a:gdLst/>
              <a:ahLst/>
              <a:cxnLst/>
              <a:rect l="l" t="t" r="r" b="b"/>
              <a:pathLst>
                <a:path w="16408" h="5579" extrusionOk="0">
                  <a:moveTo>
                    <a:pt x="9317" y="1"/>
                  </a:moveTo>
                  <a:cubicBezTo>
                    <a:pt x="8985" y="1"/>
                    <a:pt x="8653" y="4"/>
                    <a:pt x="8321" y="11"/>
                  </a:cubicBezTo>
                  <a:cubicBezTo>
                    <a:pt x="7062" y="24"/>
                    <a:pt x="5803" y="89"/>
                    <a:pt x="4557" y="179"/>
                  </a:cubicBezTo>
                  <a:cubicBezTo>
                    <a:pt x="3934" y="231"/>
                    <a:pt x="3298" y="296"/>
                    <a:pt x="2675" y="361"/>
                  </a:cubicBezTo>
                  <a:cubicBezTo>
                    <a:pt x="1987" y="426"/>
                    <a:pt x="1312" y="530"/>
                    <a:pt x="637" y="686"/>
                  </a:cubicBezTo>
                  <a:cubicBezTo>
                    <a:pt x="546" y="699"/>
                    <a:pt x="455" y="725"/>
                    <a:pt x="377" y="777"/>
                  </a:cubicBezTo>
                  <a:cubicBezTo>
                    <a:pt x="1" y="1049"/>
                    <a:pt x="117" y="2023"/>
                    <a:pt x="130" y="2399"/>
                  </a:cubicBezTo>
                  <a:cubicBezTo>
                    <a:pt x="169" y="3217"/>
                    <a:pt x="338" y="5112"/>
                    <a:pt x="1545" y="5242"/>
                  </a:cubicBezTo>
                  <a:cubicBezTo>
                    <a:pt x="3616" y="5461"/>
                    <a:pt x="5706" y="5578"/>
                    <a:pt x="7791" y="5578"/>
                  </a:cubicBezTo>
                  <a:cubicBezTo>
                    <a:pt x="8175" y="5578"/>
                    <a:pt x="8560" y="5574"/>
                    <a:pt x="8944" y="5566"/>
                  </a:cubicBezTo>
                  <a:cubicBezTo>
                    <a:pt x="10229" y="5540"/>
                    <a:pt x="11514" y="5475"/>
                    <a:pt x="12799" y="5371"/>
                  </a:cubicBezTo>
                  <a:cubicBezTo>
                    <a:pt x="13253" y="5332"/>
                    <a:pt x="13707" y="5332"/>
                    <a:pt x="14162" y="5293"/>
                  </a:cubicBezTo>
                  <a:cubicBezTo>
                    <a:pt x="14538" y="5268"/>
                    <a:pt x="15563" y="5280"/>
                    <a:pt x="15836" y="5008"/>
                  </a:cubicBezTo>
                  <a:cubicBezTo>
                    <a:pt x="16186" y="4657"/>
                    <a:pt x="16212" y="3801"/>
                    <a:pt x="16264" y="3359"/>
                  </a:cubicBezTo>
                  <a:cubicBezTo>
                    <a:pt x="16303" y="3100"/>
                    <a:pt x="16342" y="2814"/>
                    <a:pt x="16355" y="2516"/>
                  </a:cubicBezTo>
                  <a:cubicBezTo>
                    <a:pt x="16407" y="1867"/>
                    <a:pt x="16381" y="1179"/>
                    <a:pt x="16018" y="699"/>
                  </a:cubicBezTo>
                  <a:cubicBezTo>
                    <a:pt x="15589" y="153"/>
                    <a:pt x="14720" y="244"/>
                    <a:pt x="14071" y="192"/>
                  </a:cubicBezTo>
                  <a:cubicBezTo>
                    <a:pt x="13435" y="141"/>
                    <a:pt x="12812" y="102"/>
                    <a:pt x="12176" y="76"/>
                  </a:cubicBezTo>
                  <a:cubicBezTo>
                    <a:pt x="11223" y="27"/>
                    <a:pt x="10270" y="1"/>
                    <a:pt x="9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12523500" y="3920913"/>
              <a:ext cx="368650" cy="103300"/>
            </a:xfrm>
            <a:custGeom>
              <a:avLst/>
              <a:gdLst/>
              <a:ahLst/>
              <a:cxnLst/>
              <a:rect l="l" t="t" r="r" b="b"/>
              <a:pathLst>
                <a:path w="14746" h="4132" extrusionOk="0">
                  <a:moveTo>
                    <a:pt x="8390" y="0"/>
                  </a:moveTo>
                  <a:cubicBezTo>
                    <a:pt x="5667" y="0"/>
                    <a:pt x="2944" y="188"/>
                    <a:pt x="247" y="568"/>
                  </a:cubicBezTo>
                  <a:cubicBezTo>
                    <a:pt x="0" y="1671"/>
                    <a:pt x="182" y="2813"/>
                    <a:pt x="740" y="3800"/>
                  </a:cubicBezTo>
                  <a:cubicBezTo>
                    <a:pt x="2829" y="4021"/>
                    <a:pt x="4927" y="4132"/>
                    <a:pt x="7025" y="4132"/>
                  </a:cubicBezTo>
                  <a:cubicBezTo>
                    <a:pt x="9489" y="4132"/>
                    <a:pt x="11954" y="3978"/>
                    <a:pt x="14408" y="3670"/>
                  </a:cubicBezTo>
                  <a:cubicBezTo>
                    <a:pt x="14395" y="3631"/>
                    <a:pt x="14395" y="3605"/>
                    <a:pt x="14408" y="3566"/>
                  </a:cubicBezTo>
                  <a:cubicBezTo>
                    <a:pt x="14719" y="2502"/>
                    <a:pt x="14745" y="1372"/>
                    <a:pt x="14447" y="308"/>
                  </a:cubicBezTo>
                  <a:cubicBezTo>
                    <a:pt x="12434" y="104"/>
                    <a:pt x="10412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12477425" y="3257088"/>
              <a:ext cx="459175" cy="69650"/>
            </a:xfrm>
            <a:custGeom>
              <a:avLst/>
              <a:gdLst/>
              <a:ahLst/>
              <a:cxnLst/>
              <a:rect l="l" t="t" r="r" b="b"/>
              <a:pathLst>
                <a:path w="18367" h="2786" extrusionOk="0">
                  <a:moveTo>
                    <a:pt x="10478" y="1"/>
                  </a:moveTo>
                  <a:cubicBezTo>
                    <a:pt x="10092" y="1"/>
                    <a:pt x="9706" y="3"/>
                    <a:pt x="9320" y="6"/>
                  </a:cubicBezTo>
                  <a:cubicBezTo>
                    <a:pt x="7918" y="6"/>
                    <a:pt x="6516" y="45"/>
                    <a:pt x="5114" y="84"/>
                  </a:cubicBezTo>
                  <a:cubicBezTo>
                    <a:pt x="4413" y="110"/>
                    <a:pt x="3712" y="149"/>
                    <a:pt x="2999" y="175"/>
                  </a:cubicBezTo>
                  <a:cubicBezTo>
                    <a:pt x="2233" y="214"/>
                    <a:pt x="1467" y="253"/>
                    <a:pt x="714" y="344"/>
                  </a:cubicBezTo>
                  <a:cubicBezTo>
                    <a:pt x="623" y="344"/>
                    <a:pt x="519" y="357"/>
                    <a:pt x="429" y="382"/>
                  </a:cubicBezTo>
                  <a:cubicBezTo>
                    <a:pt x="0" y="512"/>
                    <a:pt x="130" y="1006"/>
                    <a:pt x="156" y="1200"/>
                  </a:cubicBezTo>
                  <a:cubicBezTo>
                    <a:pt x="195" y="1603"/>
                    <a:pt x="390" y="2550"/>
                    <a:pt x="1740" y="2615"/>
                  </a:cubicBezTo>
                  <a:cubicBezTo>
                    <a:pt x="4207" y="2732"/>
                    <a:pt x="6706" y="2786"/>
                    <a:pt x="9190" y="2786"/>
                  </a:cubicBezTo>
                  <a:cubicBezTo>
                    <a:pt x="9462" y="2786"/>
                    <a:pt x="9735" y="2785"/>
                    <a:pt x="10008" y="2784"/>
                  </a:cubicBezTo>
                  <a:cubicBezTo>
                    <a:pt x="11448" y="2771"/>
                    <a:pt x="12889" y="2732"/>
                    <a:pt x="14317" y="2680"/>
                  </a:cubicBezTo>
                  <a:cubicBezTo>
                    <a:pt x="14823" y="2667"/>
                    <a:pt x="15342" y="2654"/>
                    <a:pt x="15849" y="2641"/>
                  </a:cubicBezTo>
                  <a:cubicBezTo>
                    <a:pt x="16264" y="2628"/>
                    <a:pt x="17419" y="2641"/>
                    <a:pt x="17718" y="2498"/>
                  </a:cubicBezTo>
                  <a:cubicBezTo>
                    <a:pt x="18107" y="2316"/>
                    <a:pt x="18133" y="1901"/>
                    <a:pt x="18198" y="1667"/>
                  </a:cubicBezTo>
                  <a:cubicBezTo>
                    <a:pt x="18250" y="1538"/>
                    <a:pt x="18289" y="1395"/>
                    <a:pt x="18315" y="1265"/>
                  </a:cubicBezTo>
                  <a:cubicBezTo>
                    <a:pt x="18367" y="941"/>
                    <a:pt x="18328" y="590"/>
                    <a:pt x="17925" y="344"/>
                  </a:cubicBezTo>
                  <a:cubicBezTo>
                    <a:pt x="17445" y="71"/>
                    <a:pt x="16472" y="123"/>
                    <a:pt x="15745" y="97"/>
                  </a:cubicBezTo>
                  <a:cubicBezTo>
                    <a:pt x="15044" y="71"/>
                    <a:pt x="14343" y="45"/>
                    <a:pt x="13629" y="32"/>
                  </a:cubicBezTo>
                  <a:cubicBezTo>
                    <a:pt x="12584" y="13"/>
                    <a:pt x="11532" y="1"/>
                    <a:pt x="10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2501425" y="3265838"/>
              <a:ext cx="411825" cy="51775"/>
            </a:xfrm>
            <a:custGeom>
              <a:avLst/>
              <a:gdLst/>
              <a:ahLst/>
              <a:cxnLst/>
              <a:rect l="l" t="t" r="r" b="b"/>
              <a:pathLst>
                <a:path w="16473" h="2071" extrusionOk="0">
                  <a:moveTo>
                    <a:pt x="9395" y="0"/>
                  </a:moveTo>
                  <a:cubicBezTo>
                    <a:pt x="6347" y="0"/>
                    <a:pt x="3302" y="92"/>
                    <a:pt x="260" y="279"/>
                  </a:cubicBezTo>
                  <a:cubicBezTo>
                    <a:pt x="1" y="850"/>
                    <a:pt x="169" y="1395"/>
                    <a:pt x="806" y="1902"/>
                  </a:cubicBezTo>
                  <a:cubicBezTo>
                    <a:pt x="3139" y="2014"/>
                    <a:pt x="5472" y="2070"/>
                    <a:pt x="7803" y="2070"/>
                  </a:cubicBezTo>
                  <a:cubicBezTo>
                    <a:pt x="10570" y="2070"/>
                    <a:pt x="13335" y="1992"/>
                    <a:pt x="16096" y="1837"/>
                  </a:cubicBezTo>
                  <a:cubicBezTo>
                    <a:pt x="16083" y="1824"/>
                    <a:pt x="16083" y="1811"/>
                    <a:pt x="16096" y="1798"/>
                  </a:cubicBezTo>
                  <a:cubicBezTo>
                    <a:pt x="16446" y="1304"/>
                    <a:pt x="16472" y="656"/>
                    <a:pt x="16135" y="149"/>
                  </a:cubicBezTo>
                  <a:cubicBezTo>
                    <a:pt x="13888" y="50"/>
                    <a:pt x="11641" y="0"/>
                    <a:pt x="9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2765900" y="3726888"/>
              <a:ext cx="316725" cy="430175"/>
            </a:xfrm>
            <a:custGeom>
              <a:avLst/>
              <a:gdLst/>
              <a:ahLst/>
              <a:cxnLst/>
              <a:rect l="l" t="t" r="r" b="b"/>
              <a:pathLst>
                <a:path w="12669" h="17207" extrusionOk="0">
                  <a:moveTo>
                    <a:pt x="5274" y="1"/>
                  </a:moveTo>
                  <a:cubicBezTo>
                    <a:pt x="3405" y="1"/>
                    <a:pt x="1611" y="792"/>
                    <a:pt x="766" y="2605"/>
                  </a:cubicBezTo>
                  <a:cubicBezTo>
                    <a:pt x="468" y="3228"/>
                    <a:pt x="364" y="3942"/>
                    <a:pt x="247" y="4630"/>
                  </a:cubicBezTo>
                  <a:cubicBezTo>
                    <a:pt x="52" y="5733"/>
                    <a:pt x="0" y="6849"/>
                    <a:pt x="91" y="7978"/>
                  </a:cubicBezTo>
                  <a:cubicBezTo>
                    <a:pt x="260" y="10198"/>
                    <a:pt x="1013" y="12352"/>
                    <a:pt x="2298" y="14183"/>
                  </a:cubicBezTo>
                  <a:cubicBezTo>
                    <a:pt x="3510" y="15899"/>
                    <a:pt x="5480" y="17207"/>
                    <a:pt x="7323" y="17207"/>
                  </a:cubicBezTo>
                  <a:cubicBezTo>
                    <a:pt x="8616" y="17207"/>
                    <a:pt x="9847" y="16562"/>
                    <a:pt x="10709" y="14961"/>
                  </a:cubicBezTo>
                  <a:cubicBezTo>
                    <a:pt x="11422" y="13611"/>
                    <a:pt x="11916" y="12158"/>
                    <a:pt x="12175" y="10652"/>
                  </a:cubicBezTo>
                  <a:cubicBezTo>
                    <a:pt x="12669" y="7641"/>
                    <a:pt x="12201" y="4448"/>
                    <a:pt x="10228" y="2137"/>
                  </a:cubicBezTo>
                  <a:cubicBezTo>
                    <a:pt x="9081" y="789"/>
                    <a:pt x="7140" y="1"/>
                    <a:pt x="5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12797375" y="3973063"/>
              <a:ext cx="234950" cy="165650"/>
            </a:xfrm>
            <a:custGeom>
              <a:avLst/>
              <a:gdLst/>
              <a:ahLst/>
              <a:cxnLst/>
              <a:rect l="l" t="t" r="r" b="b"/>
              <a:pathLst>
                <a:path w="9398" h="6626" extrusionOk="0">
                  <a:moveTo>
                    <a:pt x="0" y="0"/>
                  </a:moveTo>
                  <a:lnTo>
                    <a:pt x="0" y="0"/>
                  </a:lnTo>
                  <a:cubicBezTo>
                    <a:pt x="117" y="494"/>
                    <a:pt x="273" y="987"/>
                    <a:pt x="455" y="1467"/>
                  </a:cubicBezTo>
                  <a:cubicBezTo>
                    <a:pt x="1293" y="3599"/>
                    <a:pt x="3723" y="6626"/>
                    <a:pt x="6013" y="6626"/>
                  </a:cubicBezTo>
                  <a:cubicBezTo>
                    <a:pt x="6986" y="6626"/>
                    <a:pt x="7933" y="6079"/>
                    <a:pt x="8723" y="4686"/>
                  </a:cubicBezTo>
                  <a:cubicBezTo>
                    <a:pt x="8995" y="4219"/>
                    <a:pt x="9216" y="3726"/>
                    <a:pt x="9398" y="3219"/>
                  </a:cubicBezTo>
                  <a:lnTo>
                    <a:pt x="9398" y="3219"/>
                  </a:lnTo>
                  <a:cubicBezTo>
                    <a:pt x="8450" y="4300"/>
                    <a:pt x="7252" y="5034"/>
                    <a:pt x="5886" y="5034"/>
                  </a:cubicBezTo>
                  <a:cubicBezTo>
                    <a:pt x="5119" y="5034"/>
                    <a:pt x="4299" y="4803"/>
                    <a:pt x="3440" y="4271"/>
                  </a:cubicBezTo>
                  <a:cubicBezTo>
                    <a:pt x="1817" y="3271"/>
                    <a:pt x="688" y="174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12788275" y="3745188"/>
              <a:ext cx="269700" cy="330325"/>
            </a:xfrm>
            <a:custGeom>
              <a:avLst/>
              <a:gdLst/>
              <a:ahLst/>
              <a:cxnLst/>
              <a:rect l="l" t="t" r="r" b="b"/>
              <a:pathLst>
                <a:path w="10788" h="13213" extrusionOk="0">
                  <a:moveTo>
                    <a:pt x="4502" y="1"/>
                  </a:moveTo>
                  <a:cubicBezTo>
                    <a:pt x="3901" y="1"/>
                    <a:pt x="3304" y="132"/>
                    <a:pt x="2753" y="380"/>
                  </a:cubicBezTo>
                  <a:cubicBezTo>
                    <a:pt x="1584" y="912"/>
                    <a:pt x="884" y="1873"/>
                    <a:pt x="481" y="2989"/>
                  </a:cubicBezTo>
                  <a:cubicBezTo>
                    <a:pt x="1" y="6000"/>
                    <a:pt x="767" y="9232"/>
                    <a:pt x="2895" y="11504"/>
                  </a:cubicBezTo>
                  <a:cubicBezTo>
                    <a:pt x="3870" y="12541"/>
                    <a:pt x="5122" y="13213"/>
                    <a:pt x="6389" y="13213"/>
                  </a:cubicBezTo>
                  <a:cubicBezTo>
                    <a:pt x="7248" y="13213"/>
                    <a:pt x="8114" y="12904"/>
                    <a:pt x="8905" y="12192"/>
                  </a:cubicBezTo>
                  <a:cubicBezTo>
                    <a:pt x="9541" y="11594"/>
                    <a:pt x="10047" y="10855"/>
                    <a:pt x="10372" y="10037"/>
                  </a:cubicBezTo>
                  <a:cubicBezTo>
                    <a:pt x="10787" y="7636"/>
                    <a:pt x="10553" y="5040"/>
                    <a:pt x="9502" y="3132"/>
                  </a:cubicBezTo>
                  <a:cubicBezTo>
                    <a:pt x="8632" y="1561"/>
                    <a:pt x="7023" y="354"/>
                    <a:pt x="5245" y="68"/>
                  </a:cubicBezTo>
                  <a:cubicBezTo>
                    <a:pt x="4999" y="23"/>
                    <a:pt x="4750" y="1"/>
                    <a:pt x="4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12876875" y="3837838"/>
              <a:ext cx="118775" cy="147300"/>
            </a:xfrm>
            <a:custGeom>
              <a:avLst/>
              <a:gdLst/>
              <a:ahLst/>
              <a:cxnLst/>
              <a:rect l="l" t="t" r="r" b="b"/>
              <a:pathLst>
                <a:path w="4751" h="5892" extrusionOk="0">
                  <a:moveTo>
                    <a:pt x="2489" y="1"/>
                  </a:moveTo>
                  <a:cubicBezTo>
                    <a:pt x="2412" y="1"/>
                    <a:pt x="2331" y="4"/>
                    <a:pt x="2246" y="10"/>
                  </a:cubicBezTo>
                  <a:cubicBezTo>
                    <a:pt x="1610" y="62"/>
                    <a:pt x="883" y="179"/>
                    <a:pt x="481" y="737"/>
                  </a:cubicBezTo>
                  <a:cubicBezTo>
                    <a:pt x="0" y="1399"/>
                    <a:pt x="208" y="2281"/>
                    <a:pt x="377" y="3008"/>
                  </a:cubicBezTo>
                  <a:cubicBezTo>
                    <a:pt x="520" y="3657"/>
                    <a:pt x="468" y="4345"/>
                    <a:pt x="727" y="4968"/>
                  </a:cubicBezTo>
                  <a:cubicBezTo>
                    <a:pt x="1013" y="5617"/>
                    <a:pt x="1701" y="5838"/>
                    <a:pt x="2376" y="5877"/>
                  </a:cubicBezTo>
                  <a:cubicBezTo>
                    <a:pt x="2513" y="5885"/>
                    <a:pt x="2655" y="5891"/>
                    <a:pt x="2799" y="5891"/>
                  </a:cubicBezTo>
                  <a:cubicBezTo>
                    <a:pt x="3350" y="5891"/>
                    <a:pt x="3918" y="5797"/>
                    <a:pt x="4258" y="5344"/>
                  </a:cubicBezTo>
                  <a:cubicBezTo>
                    <a:pt x="4751" y="4721"/>
                    <a:pt x="4426" y="3657"/>
                    <a:pt x="4349" y="2943"/>
                  </a:cubicBezTo>
                  <a:cubicBezTo>
                    <a:pt x="4200" y="1466"/>
                    <a:pt x="4193" y="1"/>
                    <a:pt x="248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12905425" y="3858413"/>
              <a:ext cx="56825" cy="27375"/>
            </a:xfrm>
            <a:custGeom>
              <a:avLst/>
              <a:gdLst/>
              <a:ahLst/>
              <a:cxnLst/>
              <a:rect l="l" t="t" r="r" b="b"/>
              <a:pathLst>
                <a:path w="2273" h="1095" extrusionOk="0">
                  <a:moveTo>
                    <a:pt x="1199" y="1"/>
                  </a:moveTo>
                  <a:cubicBezTo>
                    <a:pt x="1138" y="1"/>
                    <a:pt x="1075" y="6"/>
                    <a:pt x="1013" y="17"/>
                  </a:cubicBezTo>
                  <a:cubicBezTo>
                    <a:pt x="377" y="121"/>
                    <a:pt x="104" y="563"/>
                    <a:pt x="1" y="1095"/>
                  </a:cubicBezTo>
                  <a:cubicBezTo>
                    <a:pt x="484" y="951"/>
                    <a:pt x="979" y="878"/>
                    <a:pt x="1478" y="878"/>
                  </a:cubicBezTo>
                  <a:cubicBezTo>
                    <a:pt x="1742" y="878"/>
                    <a:pt x="2007" y="899"/>
                    <a:pt x="2272" y="939"/>
                  </a:cubicBezTo>
                  <a:cubicBezTo>
                    <a:pt x="2233" y="718"/>
                    <a:pt x="2129" y="511"/>
                    <a:pt x="1987" y="342"/>
                  </a:cubicBezTo>
                  <a:cubicBezTo>
                    <a:pt x="1782" y="127"/>
                    <a:pt x="1498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12904450" y="3901213"/>
              <a:ext cx="61350" cy="18325"/>
            </a:xfrm>
            <a:custGeom>
              <a:avLst/>
              <a:gdLst/>
              <a:ahLst/>
              <a:cxnLst/>
              <a:rect l="l" t="t" r="r" b="b"/>
              <a:pathLst>
                <a:path w="2454" h="733" extrusionOk="0">
                  <a:moveTo>
                    <a:pt x="1505" y="1"/>
                  </a:moveTo>
                  <a:cubicBezTo>
                    <a:pt x="992" y="1"/>
                    <a:pt x="479" y="96"/>
                    <a:pt x="1" y="278"/>
                  </a:cubicBezTo>
                  <a:cubicBezTo>
                    <a:pt x="14" y="434"/>
                    <a:pt x="27" y="590"/>
                    <a:pt x="53" y="733"/>
                  </a:cubicBezTo>
                  <a:cubicBezTo>
                    <a:pt x="501" y="636"/>
                    <a:pt x="962" y="586"/>
                    <a:pt x="1427" y="586"/>
                  </a:cubicBezTo>
                  <a:cubicBezTo>
                    <a:pt x="1769" y="586"/>
                    <a:pt x="2112" y="613"/>
                    <a:pt x="2454" y="668"/>
                  </a:cubicBezTo>
                  <a:lnTo>
                    <a:pt x="2415" y="71"/>
                  </a:lnTo>
                  <a:lnTo>
                    <a:pt x="2259" y="71"/>
                  </a:lnTo>
                  <a:cubicBezTo>
                    <a:pt x="2011" y="24"/>
                    <a:pt x="1758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12909650" y="3936563"/>
              <a:ext cx="58425" cy="28425"/>
            </a:xfrm>
            <a:custGeom>
              <a:avLst/>
              <a:gdLst/>
              <a:ahLst/>
              <a:cxnLst/>
              <a:rect l="l" t="t" r="r" b="b"/>
              <a:pathLst>
                <a:path w="2337" h="1137" extrusionOk="0">
                  <a:moveTo>
                    <a:pt x="1236" y="1"/>
                  </a:moveTo>
                  <a:cubicBezTo>
                    <a:pt x="822" y="1"/>
                    <a:pt x="407" y="49"/>
                    <a:pt x="0" y="149"/>
                  </a:cubicBezTo>
                  <a:cubicBezTo>
                    <a:pt x="52" y="331"/>
                    <a:pt x="143" y="513"/>
                    <a:pt x="273" y="669"/>
                  </a:cubicBezTo>
                  <a:cubicBezTo>
                    <a:pt x="540" y="970"/>
                    <a:pt x="923" y="1137"/>
                    <a:pt x="1313" y="1137"/>
                  </a:cubicBezTo>
                  <a:cubicBezTo>
                    <a:pt x="1378" y="1137"/>
                    <a:pt x="1442" y="1132"/>
                    <a:pt x="1506" y="1123"/>
                  </a:cubicBezTo>
                  <a:lnTo>
                    <a:pt x="1623" y="1097"/>
                  </a:lnTo>
                  <a:cubicBezTo>
                    <a:pt x="1895" y="1058"/>
                    <a:pt x="2129" y="889"/>
                    <a:pt x="2259" y="643"/>
                  </a:cubicBezTo>
                  <a:cubicBezTo>
                    <a:pt x="2311" y="461"/>
                    <a:pt x="2337" y="279"/>
                    <a:pt x="2311" y="97"/>
                  </a:cubicBezTo>
                  <a:lnTo>
                    <a:pt x="2246" y="97"/>
                  </a:lnTo>
                  <a:cubicBezTo>
                    <a:pt x="1913" y="33"/>
                    <a:pt x="1575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12331075" y="3179688"/>
              <a:ext cx="280125" cy="401650"/>
            </a:xfrm>
            <a:custGeom>
              <a:avLst/>
              <a:gdLst/>
              <a:ahLst/>
              <a:cxnLst/>
              <a:rect l="l" t="t" r="r" b="b"/>
              <a:pathLst>
                <a:path w="11205" h="16066" extrusionOk="0">
                  <a:moveTo>
                    <a:pt x="7852" y="0"/>
                  </a:moveTo>
                  <a:cubicBezTo>
                    <a:pt x="7496" y="0"/>
                    <a:pt x="7095" y="50"/>
                    <a:pt x="6646" y="156"/>
                  </a:cubicBezTo>
                  <a:cubicBezTo>
                    <a:pt x="4894" y="558"/>
                    <a:pt x="3401" y="1635"/>
                    <a:pt x="2311" y="3037"/>
                  </a:cubicBezTo>
                  <a:cubicBezTo>
                    <a:pt x="1428" y="4179"/>
                    <a:pt x="662" y="5387"/>
                    <a:pt x="442" y="6840"/>
                  </a:cubicBezTo>
                  <a:cubicBezTo>
                    <a:pt x="143" y="8839"/>
                    <a:pt x="0" y="10890"/>
                    <a:pt x="195" y="12915"/>
                  </a:cubicBezTo>
                  <a:cubicBezTo>
                    <a:pt x="325" y="14265"/>
                    <a:pt x="870" y="15640"/>
                    <a:pt x="2298" y="16004"/>
                  </a:cubicBezTo>
                  <a:cubicBezTo>
                    <a:pt x="2467" y="16046"/>
                    <a:pt x="2632" y="16066"/>
                    <a:pt x="2795" y="16066"/>
                  </a:cubicBezTo>
                  <a:cubicBezTo>
                    <a:pt x="4277" y="16066"/>
                    <a:pt x="5471" y="14423"/>
                    <a:pt x="6244" y="13382"/>
                  </a:cubicBezTo>
                  <a:cubicBezTo>
                    <a:pt x="7710" y="11422"/>
                    <a:pt x="8879" y="9267"/>
                    <a:pt x="9709" y="6970"/>
                  </a:cubicBezTo>
                  <a:cubicBezTo>
                    <a:pt x="10648" y="4365"/>
                    <a:pt x="11205" y="0"/>
                    <a:pt x="7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12363200" y="3362638"/>
              <a:ext cx="23375" cy="42900"/>
            </a:xfrm>
            <a:custGeom>
              <a:avLst/>
              <a:gdLst/>
              <a:ahLst/>
              <a:cxnLst/>
              <a:rect l="l" t="t" r="r" b="b"/>
              <a:pathLst>
                <a:path w="935" h="1716" extrusionOk="0">
                  <a:moveTo>
                    <a:pt x="595" y="1"/>
                  </a:moveTo>
                  <a:cubicBezTo>
                    <a:pt x="561" y="1"/>
                    <a:pt x="523" y="13"/>
                    <a:pt x="481" y="41"/>
                  </a:cubicBezTo>
                  <a:cubicBezTo>
                    <a:pt x="403" y="80"/>
                    <a:pt x="312" y="106"/>
                    <a:pt x="221" y="106"/>
                  </a:cubicBezTo>
                  <a:cubicBezTo>
                    <a:pt x="117" y="638"/>
                    <a:pt x="52" y="1171"/>
                    <a:pt x="0" y="1716"/>
                  </a:cubicBezTo>
                  <a:cubicBezTo>
                    <a:pt x="299" y="1573"/>
                    <a:pt x="610" y="1482"/>
                    <a:pt x="935" y="1430"/>
                  </a:cubicBezTo>
                  <a:lnTo>
                    <a:pt x="922" y="1210"/>
                  </a:lnTo>
                  <a:cubicBezTo>
                    <a:pt x="922" y="1069"/>
                    <a:pt x="911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12360600" y="3420763"/>
              <a:ext cx="30525" cy="52275"/>
            </a:xfrm>
            <a:custGeom>
              <a:avLst/>
              <a:gdLst/>
              <a:ahLst/>
              <a:cxnLst/>
              <a:rect l="l" t="t" r="r" b="b"/>
              <a:pathLst>
                <a:path w="1221" h="2091" extrusionOk="0">
                  <a:moveTo>
                    <a:pt x="1091" y="1"/>
                  </a:moveTo>
                  <a:cubicBezTo>
                    <a:pt x="753" y="66"/>
                    <a:pt x="442" y="183"/>
                    <a:pt x="156" y="338"/>
                  </a:cubicBezTo>
                  <a:cubicBezTo>
                    <a:pt x="117" y="364"/>
                    <a:pt x="78" y="377"/>
                    <a:pt x="26" y="377"/>
                  </a:cubicBezTo>
                  <a:cubicBezTo>
                    <a:pt x="14" y="858"/>
                    <a:pt x="1" y="1338"/>
                    <a:pt x="14" y="1818"/>
                  </a:cubicBezTo>
                  <a:cubicBezTo>
                    <a:pt x="14" y="1909"/>
                    <a:pt x="14" y="2000"/>
                    <a:pt x="14" y="2091"/>
                  </a:cubicBezTo>
                  <a:cubicBezTo>
                    <a:pt x="377" y="2052"/>
                    <a:pt x="637" y="1974"/>
                    <a:pt x="896" y="1623"/>
                  </a:cubicBezTo>
                  <a:cubicBezTo>
                    <a:pt x="1221" y="1182"/>
                    <a:pt x="1130" y="793"/>
                    <a:pt x="1104" y="260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12361900" y="3198288"/>
              <a:ext cx="200550" cy="343225"/>
            </a:xfrm>
            <a:custGeom>
              <a:avLst/>
              <a:gdLst/>
              <a:ahLst/>
              <a:cxnLst/>
              <a:rect l="l" t="t" r="r" b="b"/>
              <a:pathLst>
                <a:path w="8022" h="13729" extrusionOk="0">
                  <a:moveTo>
                    <a:pt x="6609" y="0"/>
                  </a:moveTo>
                  <a:cubicBezTo>
                    <a:pt x="6269" y="0"/>
                    <a:pt x="5922" y="70"/>
                    <a:pt x="5621" y="164"/>
                  </a:cubicBezTo>
                  <a:cubicBezTo>
                    <a:pt x="4894" y="411"/>
                    <a:pt x="4193" y="762"/>
                    <a:pt x="3557" y="1190"/>
                  </a:cubicBezTo>
                  <a:cubicBezTo>
                    <a:pt x="1973" y="2228"/>
                    <a:pt x="1117" y="3345"/>
                    <a:pt x="610" y="5175"/>
                  </a:cubicBezTo>
                  <a:cubicBezTo>
                    <a:pt x="559" y="5343"/>
                    <a:pt x="520" y="5525"/>
                    <a:pt x="481" y="5694"/>
                  </a:cubicBezTo>
                  <a:cubicBezTo>
                    <a:pt x="570" y="5667"/>
                    <a:pt x="662" y="5654"/>
                    <a:pt x="753" y="5654"/>
                  </a:cubicBezTo>
                  <a:cubicBezTo>
                    <a:pt x="1016" y="5654"/>
                    <a:pt x="1274" y="5764"/>
                    <a:pt x="1467" y="5966"/>
                  </a:cubicBezTo>
                  <a:cubicBezTo>
                    <a:pt x="2064" y="6564"/>
                    <a:pt x="1857" y="7887"/>
                    <a:pt x="1895" y="8653"/>
                  </a:cubicBezTo>
                  <a:cubicBezTo>
                    <a:pt x="1934" y="9393"/>
                    <a:pt x="2142" y="10380"/>
                    <a:pt x="1701" y="11054"/>
                  </a:cubicBezTo>
                  <a:cubicBezTo>
                    <a:pt x="1324" y="11639"/>
                    <a:pt x="649" y="11794"/>
                    <a:pt x="0" y="11885"/>
                  </a:cubicBezTo>
                  <a:cubicBezTo>
                    <a:pt x="13" y="12093"/>
                    <a:pt x="52" y="12301"/>
                    <a:pt x="104" y="12508"/>
                  </a:cubicBezTo>
                  <a:cubicBezTo>
                    <a:pt x="234" y="12975"/>
                    <a:pt x="494" y="13391"/>
                    <a:pt x="857" y="13728"/>
                  </a:cubicBezTo>
                  <a:cubicBezTo>
                    <a:pt x="3765" y="9782"/>
                    <a:pt x="6997" y="5850"/>
                    <a:pt x="7931" y="917"/>
                  </a:cubicBezTo>
                  <a:cubicBezTo>
                    <a:pt x="7944" y="852"/>
                    <a:pt x="7983" y="788"/>
                    <a:pt x="8022" y="723"/>
                  </a:cubicBezTo>
                  <a:cubicBezTo>
                    <a:pt x="7905" y="567"/>
                    <a:pt x="7762" y="424"/>
                    <a:pt x="7607" y="294"/>
                  </a:cubicBezTo>
                  <a:cubicBezTo>
                    <a:pt x="7325" y="80"/>
                    <a:pt x="6971" y="0"/>
                    <a:pt x="6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12404400" y="3257238"/>
              <a:ext cx="170400" cy="293075"/>
            </a:xfrm>
            <a:custGeom>
              <a:avLst/>
              <a:gdLst/>
              <a:ahLst/>
              <a:cxnLst/>
              <a:rect l="l" t="t" r="r" b="b"/>
              <a:pathLst>
                <a:path w="6816" h="11723" extrusionOk="0">
                  <a:moveTo>
                    <a:pt x="6802" y="0"/>
                  </a:moveTo>
                  <a:cubicBezTo>
                    <a:pt x="5582" y="4426"/>
                    <a:pt x="2701" y="8060"/>
                    <a:pt x="1" y="11721"/>
                  </a:cubicBezTo>
                  <a:cubicBezTo>
                    <a:pt x="22" y="11722"/>
                    <a:pt x="42" y="11722"/>
                    <a:pt x="63" y="11722"/>
                  </a:cubicBezTo>
                  <a:cubicBezTo>
                    <a:pt x="642" y="11722"/>
                    <a:pt x="1251" y="11378"/>
                    <a:pt x="1714" y="10864"/>
                  </a:cubicBezTo>
                  <a:cubicBezTo>
                    <a:pt x="3376" y="9073"/>
                    <a:pt x="4648" y="6788"/>
                    <a:pt x="5569" y="4543"/>
                  </a:cubicBezTo>
                  <a:cubicBezTo>
                    <a:pt x="6062" y="3349"/>
                    <a:pt x="6620" y="2207"/>
                    <a:pt x="6763" y="909"/>
                  </a:cubicBezTo>
                  <a:cubicBezTo>
                    <a:pt x="6776" y="805"/>
                    <a:pt x="6802" y="701"/>
                    <a:pt x="6802" y="584"/>
                  </a:cubicBezTo>
                  <a:cubicBezTo>
                    <a:pt x="6815" y="389"/>
                    <a:pt x="6815" y="195"/>
                    <a:pt x="6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11874175" y="2538463"/>
              <a:ext cx="1260700" cy="1378000"/>
            </a:xfrm>
            <a:custGeom>
              <a:avLst/>
              <a:gdLst/>
              <a:ahLst/>
              <a:cxnLst/>
              <a:rect l="l" t="t" r="r" b="b"/>
              <a:pathLst>
                <a:path w="50428" h="55120" extrusionOk="0">
                  <a:moveTo>
                    <a:pt x="45692" y="0"/>
                  </a:moveTo>
                  <a:cubicBezTo>
                    <a:pt x="45623" y="0"/>
                    <a:pt x="45555" y="20"/>
                    <a:pt x="45495" y="66"/>
                  </a:cubicBezTo>
                  <a:cubicBezTo>
                    <a:pt x="42037" y="2734"/>
                    <a:pt x="37827" y="4137"/>
                    <a:pt x="33556" y="4137"/>
                  </a:cubicBezTo>
                  <a:cubicBezTo>
                    <a:pt x="31863" y="4137"/>
                    <a:pt x="30161" y="3916"/>
                    <a:pt x="28491" y="3467"/>
                  </a:cubicBezTo>
                  <a:cubicBezTo>
                    <a:pt x="28453" y="3455"/>
                    <a:pt x="28414" y="3449"/>
                    <a:pt x="28375" y="3449"/>
                  </a:cubicBezTo>
                  <a:cubicBezTo>
                    <a:pt x="28245" y="3449"/>
                    <a:pt x="28120" y="3515"/>
                    <a:pt x="28050" y="3635"/>
                  </a:cubicBezTo>
                  <a:cubicBezTo>
                    <a:pt x="22728" y="4492"/>
                    <a:pt x="17588" y="6179"/>
                    <a:pt x="12812" y="8645"/>
                  </a:cubicBezTo>
                  <a:cubicBezTo>
                    <a:pt x="8723" y="10748"/>
                    <a:pt x="3648" y="13565"/>
                    <a:pt x="1688" y="17978"/>
                  </a:cubicBezTo>
                  <a:cubicBezTo>
                    <a:pt x="1" y="21768"/>
                    <a:pt x="1455" y="25999"/>
                    <a:pt x="4141" y="28920"/>
                  </a:cubicBezTo>
                  <a:cubicBezTo>
                    <a:pt x="5868" y="30802"/>
                    <a:pt x="8113" y="32100"/>
                    <a:pt x="10476" y="33047"/>
                  </a:cubicBezTo>
                  <a:cubicBezTo>
                    <a:pt x="11644" y="33502"/>
                    <a:pt x="12851" y="33904"/>
                    <a:pt x="14071" y="34241"/>
                  </a:cubicBezTo>
                  <a:cubicBezTo>
                    <a:pt x="15161" y="34540"/>
                    <a:pt x="16524" y="35124"/>
                    <a:pt x="17653" y="35150"/>
                  </a:cubicBezTo>
                  <a:cubicBezTo>
                    <a:pt x="17661" y="35150"/>
                    <a:pt x="17668" y="35150"/>
                    <a:pt x="17676" y="35150"/>
                  </a:cubicBezTo>
                  <a:cubicBezTo>
                    <a:pt x="18077" y="35150"/>
                    <a:pt x="18295" y="34809"/>
                    <a:pt x="18627" y="34631"/>
                  </a:cubicBezTo>
                  <a:cubicBezTo>
                    <a:pt x="20275" y="33670"/>
                    <a:pt x="21781" y="31879"/>
                    <a:pt x="23066" y="30490"/>
                  </a:cubicBezTo>
                  <a:cubicBezTo>
                    <a:pt x="23754" y="29751"/>
                    <a:pt x="24416" y="28972"/>
                    <a:pt x="25052" y="28180"/>
                  </a:cubicBezTo>
                  <a:cubicBezTo>
                    <a:pt x="25363" y="27778"/>
                    <a:pt x="25675" y="27375"/>
                    <a:pt x="25973" y="26973"/>
                  </a:cubicBezTo>
                  <a:cubicBezTo>
                    <a:pt x="26129" y="26765"/>
                    <a:pt x="26622" y="26272"/>
                    <a:pt x="26350" y="25986"/>
                  </a:cubicBezTo>
                  <a:cubicBezTo>
                    <a:pt x="26233" y="25883"/>
                    <a:pt x="26090" y="25831"/>
                    <a:pt x="25934" y="25818"/>
                  </a:cubicBezTo>
                  <a:cubicBezTo>
                    <a:pt x="24507" y="25597"/>
                    <a:pt x="22962" y="24766"/>
                    <a:pt x="21625" y="24234"/>
                  </a:cubicBezTo>
                  <a:cubicBezTo>
                    <a:pt x="20107" y="23611"/>
                    <a:pt x="17731" y="22326"/>
                    <a:pt x="20457" y="20314"/>
                  </a:cubicBezTo>
                  <a:cubicBezTo>
                    <a:pt x="21054" y="19860"/>
                    <a:pt x="22339" y="19561"/>
                    <a:pt x="23092" y="19341"/>
                  </a:cubicBezTo>
                  <a:cubicBezTo>
                    <a:pt x="26298" y="18341"/>
                    <a:pt x="29608" y="17744"/>
                    <a:pt x="32957" y="17550"/>
                  </a:cubicBezTo>
                  <a:cubicBezTo>
                    <a:pt x="32995" y="17550"/>
                    <a:pt x="33021" y="17537"/>
                    <a:pt x="33060" y="17524"/>
                  </a:cubicBezTo>
                  <a:cubicBezTo>
                    <a:pt x="36318" y="25428"/>
                    <a:pt x="37318" y="34073"/>
                    <a:pt x="35981" y="42510"/>
                  </a:cubicBezTo>
                  <a:cubicBezTo>
                    <a:pt x="35501" y="45521"/>
                    <a:pt x="34748" y="48766"/>
                    <a:pt x="36085" y="51505"/>
                  </a:cubicBezTo>
                  <a:cubicBezTo>
                    <a:pt x="37019" y="53361"/>
                    <a:pt x="38784" y="54672"/>
                    <a:pt x="40835" y="55022"/>
                  </a:cubicBezTo>
                  <a:cubicBezTo>
                    <a:pt x="41247" y="55088"/>
                    <a:pt x="41639" y="55119"/>
                    <a:pt x="42012" y="55119"/>
                  </a:cubicBezTo>
                  <a:cubicBezTo>
                    <a:pt x="49391" y="55119"/>
                    <a:pt x="49291" y="42772"/>
                    <a:pt x="49661" y="37681"/>
                  </a:cubicBezTo>
                  <a:cubicBezTo>
                    <a:pt x="50427" y="27219"/>
                    <a:pt x="49726" y="16706"/>
                    <a:pt x="47572" y="6452"/>
                  </a:cubicBezTo>
                  <a:cubicBezTo>
                    <a:pt x="47143" y="4388"/>
                    <a:pt x="46650" y="2350"/>
                    <a:pt x="46118" y="325"/>
                  </a:cubicBezTo>
                  <a:cubicBezTo>
                    <a:pt x="46071" y="146"/>
                    <a:pt x="45878" y="0"/>
                    <a:pt x="4569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11886200" y="2567038"/>
              <a:ext cx="1224650" cy="1325975"/>
            </a:xfrm>
            <a:custGeom>
              <a:avLst/>
              <a:gdLst/>
              <a:ahLst/>
              <a:cxnLst/>
              <a:rect l="l" t="t" r="r" b="b"/>
              <a:pathLst>
                <a:path w="48986" h="53039" extrusionOk="0">
                  <a:moveTo>
                    <a:pt x="44962" y="0"/>
                  </a:moveTo>
                  <a:cubicBezTo>
                    <a:pt x="44962" y="0"/>
                    <a:pt x="44962" y="0"/>
                    <a:pt x="44961" y="1"/>
                  </a:cubicBezTo>
                  <a:lnTo>
                    <a:pt x="44961" y="1"/>
                  </a:lnTo>
                  <a:cubicBezTo>
                    <a:pt x="44962" y="0"/>
                    <a:pt x="44962" y="0"/>
                    <a:pt x="44962" y="0"/>
                  </a:cubicBezTo>
                  <a:close/>
                  <a:moveTo>
                    <a:pt x="44961" y="1"/>
                  </a:moveTo>
                  <a:lnTo>
                    <a:pt x="44961" y="1"/>
                  </a:lnTo>
                  <a:cubicBezTo>
                    <a:pt x="41466" y="2517"/>
                    <a:pt x="37301" y="3836"/>
                    <a:pt x="33077" y="3836"/>
                  </a:cubicBezTo>
                  <a:cubicBezTo>
                    <a:pt x="31420" y="3836"/>
                    <a:pt x="29753" y="3633"/>
                    <a:pt x="28114" y="3219"/>
                  </a:cubicBezTo>
                  <a:cubicBezTo>
                    <a:pt x="28075" y="3245"/>
                    <a:pt x="28023" y="3258"/>
                    <a:pt x="27972" y="3271"/>
                  </a:cubicBezTo>
                  <a:cubicBezTo>
                    <a:pt x="23273" y="4011"/>
                    <a:pt x="18691" y="5413"/>
                    <a:pt x="14369" y="7438"/>
                  </a:cubicBezTo>
                  <a:cubicBezTo>
                    <a:pt x="10566" y="9229"/>
                    <a:pt x="6399" y="11474"/>
                    <a:pt x="3608" y="14680"/>
                  </a:cubicBezTo>
                  <a:cubicBezTo>
                    <a:pt x="0" y="18808"/>
                    <a:pt x="1116" y="24298"/>
                    <a:pt x="4932" y="27868"/>
                  </a:cubicBezTo>
                  <a:cubicBezTo>
                    <a:pt x="8255" y="30983"/>
                    <a:pt x="12902" y="32125"/>
                    <a:pt x="17224" y="33150"/>
                  </a:cubicBezTo>
                  <a:cubicBezTo>
                    <a:pt x="20080" y="30918"/>
                    <a:pt x="22624" y="28296"/>
                    <a:pt x="24778" y="25363"/>
                  </a:cubicBezTo>
                  <a:cubicBezTo>
                    <a:pt x="22234" y="24519"/>
                    <a:pt x="15758" y="22741"/>
                    <a:pt x="18470" y="19314"/>
                  </a:cubicBezTo>
                  <a:cubicBezTo>
                    <a:pt x="19690" y="17756"/>
                    <a:pt x="22494" y="17289"/>
                    <a:pt x="24259" y="16822"/>
                  </a:cubicBezTo>
                  <a:cubicBezTo>
                    <a:pt x="26907" y="16147"/>
                    <a:pt x="29620" y="15719"/>
                    <a:pt x="32346" y="15550"/>
                  </a:cubicBezTo>
                  <a:cubicBezTo>
                    <a:pt x="32333" y="15420"/>
                    <a:pt x="32411" y="15290"/>
                    <a:pt x="32527" y="15225"/>
                  </a:cubicBezTo>
                  <a:cubicBezTo>
                    <a:pt x="32570" y="15206"/>
                    <a:pt x="32611" y="15198"/>
                    <a:pt x="32652" y="15198"/>
                  </a:cubicBezTo>
                  <a:cubicBezTo>
                    <a:pt x="32890" y="15198"/>
                    <a:pt x="33103" y="15488"/>
                    <a:pt x="33202" y="15732"/>
                  </a:cubicBezTo>
                  <a:cubicBezTo>
                    <a:pt x="36811" y="24091"/>
                    <a:pt x="37732" y="33527"/>
                    <a:pt x="36149" y="42496"/>
                  </a:cubicBezTo>
                  <a:cubicBezTo>
                    <a:pt x="35746" y="44845"/>
                    <a:pt x="35175" y="47324"/>
                    <a:pt x="36071" y="49531"/>
                  </a:cubicBezTo>
                  <a:cubicBezTo>
                    <a:pt x="36916" y="51621"/>
                    <a:pt x="39139" y="53038"/>
                    <a:pt x="41385" y="53038"/>
                  </a:cubicBezTo>
                  <a:cubicBezTo>
                    <a:pt x="41691" y="53038"/>
                    <a:pt x="41998" y="53012"/>
                    <a:pt x="42301" y="52957"/>
                  </a:cubicBezTo>
                  <a:cubicBezTo>
                    <a:pt x="46857" y="52140"/>
                    <a:pt x="47091" y="47194"/>
                    <a:pt x="47597" y="43521"/>
                  </a:cubicBezTo>
                  <a:lnTo>
                    <a:pt x="47597" y="43534"/>
                  </a:lnTo>
                  <a:cubicBezTo>
                    <a:pt x="48934" y="33786"/>
                    <a:pt x="48986" y="23922"/>
                    <a:pt x="47727" y="14161"/>
                  </a:cubicBezTo>
                  <a:cubicBezTo>
                    <a:pt x="47402" y="11669"/>
                    <a:pt x="47000" y="9203"/>
                    <a:pt x="46520" y="6737"/>
                  </a:cubicBezTo>
                  <a:cubicBezTo>
                    <a:pt x="46390" y="6075"/>
                    <a:pt x="44705" y="190"/>
                    <a:pt x="44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12188300" y="1982088"/>
              <a:ext cx="333275" cy="576925"/>
            </a:xfrm>
            <a:custGeom>
              <a:avLst/>
              <a:gdLst/>
              <a:ahLst/>
              <a:cxnLst/>
              <a:rect l="l" t="t" r="r" b="b"/>
              <a:pathLst>
                <a:path w="13331" h="23077" extrusionOk="0">
                  <a:moveTo>
                    <a:pt x="8150" y="0"/>
                  </a:moveTo>
                  <a:cubicBezTo>
                    <a:pt x="7818" y="0"/>
                    <a:pt x="7507" y="201"/>
                    <a:pt x="7269" y="736"/>
                  </a:cubicBezTo>
                  <a:cubicBezTo>
                    <a:pt x="6970" y="1398"/>
                    <a:pt x="6594" y="2008"/>
                    <a:pt x="6244" y="2644"/>
                  </a:cubicBezTo>
                  <a:cubicBezTo>
                    <a:pt x="5750" y="3552"/>
                    <a:pt x="5270" y="4461"/>
                    <a:pt x="4803" y="5382"/>
                  </a:cubicBezTo>
                  <a:cubicBezTo>
                    <a:pt x="4323" y="6291"/>
                    <a:pt x="3868" y="7212"/>
                    <a:pt x="3427" y="8147"/>
                  </a:cubicBezTo>
                  <a:cubicBezTo>
                    <a:pt x="3219" y="8614"/>
                    <a:pt x="2999" y="9082"/>
                    <a:pt x="2778" y="9549"/>
                  </a:cubicBezTo>
                  <a:cubicBezTo>
                    <a:pt x="2739" y="9653"/>
                    <a:pt x="2583" y="10107"/>
                    <a:pt x="2427" y="10470"/>
                  </a:cubicBezTo>
                  <a:cubicBezTo>
                    <a:pt x="2287" y="10454"/>
                    <a:pt x="2157" y="10443"/>
                    <a:pt x="2037" y="10443"/>
                  </a:cubicBezTo>
                  <a:cubicBezTo>
                    <a:pt x="1679" y="10443"/>
                    <a:pt x="1398" y="10543"/>
                    <a:pt x="1117" y="10912"/>
                  </a:cubicBezTo>
                  <a:cubicBezTo>
                    <a:pt x="636" y="11509"/>
                    <a:pt x="325" y="12223"/>
                    <a:pt x="234" y="12975"/>
                  </a:cubicBezTo>
                  <a:cubicBezTo>
                    <a:pt x="182" y="13378"/>
                    <a:pt x="636" y="13482"/>
                    <a:pt x="1104" y="13508"/>
                  </a:cubicBezTo>
                  <a:cubicBezTo>
                    <a:pt x="481" y="15130"/>
                    <a:pt x="0" y="16856"/>
                    <a:pt x="52" y="18609"/>
                  </a:cubicBezTo>
                  <a:cubicBezTo>
                    <a:pt x="78" y="19491"/>
                    <a:pt x="286" y="20374"/>
                    <a:pt x="662" y="21179"/>
                  </a:cubicBezTo>
                  <a:cubicBezTo>
                    <a:pt x="961" y="21828"/>
                    <a:pt x="1428" y="22996"/>
                    <a:pt x="2285" y="23074"/>
                  </a:cubicBezTo>
                  <a:cubicBezTo>
                    <a:pt x="2306" y="23075"/>
                    <a:pt x="2328" y="23076"/>
                    <a:pt x="2350" y="23076"/>
                  </a:cubicBezTo>
                  <a:cubicBezTo>
                    <a:pt x="3007" y="23076"/>
                    <a:pt x="3899" y="22349"/>
                    <a:pt x="4413" y="22022"/>
                  </a:cubicBezTo>
                  <a:cubicBezTo>
                    <a:pt x="4595" y="21906"/>
                    <a:pt x="6269" y="20828"/>
                    <a:pt x="7230" y="20114"/>
                  </a:cubicBezTo>
                  <a:lnTo>
                    <a:pt x="7230" y="20114"/>
                  </a:lnTo>
                  <a:cubicBezTo>
                    <a:pt x="7152" y="20179"/>
                    <a:pt x="7451" y="20569"/>
                    <a:pt x="7503" y="20608"/>
                  </a:cubicBezTo>
                  <a:cubicBezTo>
                    <a:pt x="7605" y="20688"/>
                    <a:pt x="7729" y="20728"/>
                    <a:pt x="7852" y="20728"/>
                  </a:cubicBezTo>
                  <a:cubicBezTo>
                    <a:pt x="7947" y="20728"/>
                    <a:pt x="8041" y="20705"/>
                    <a:pt x="8126" y="20659"/>
                  </a:cubicBezTo>
                  <a:cubicBezTo>
                    <a:pt x="8580" y="20491"/>
                    <a:pt x="8943" y="20088"/>
                    <a:pt x="9268" y="19738"/>
                  </a:cubicBezTo>
                  <a:cubicBezTo>
                    <a:pt x="9943" y="18998"/>
                    <a:pt x="10293" y="18012"/>
                    <a:pt x="10073" y="17012"/>
                  </a:cubicBezTo>
                  <a:cubicBezTo>
                    <a:pt x="11072" y="15623"/>
                    <a:pt x="11825" y="14066"/>
                    <a:pt x="12279" y="12417"/>
                  </a:cubicBezTo>
                  <a:cubicBezTo>
                    <a:pt x="13331" y="8510"/>
                    <a:pt x="12422" y="4539"/>
                    <a:pt x="9982" y="1372"/>
                  </a:cubicBezTo>
                  <a:cubicBezTo>
                    <a:pt x="9670" y="956"/>
                    <a:pt x="9216" y="450"/>
                    <a:pt x="8736" y="177"/>
                  </a:cubicBezTo>
                  <a:cubicBezTo>
                    <a:pt x="8540" y="68"/>
                    <a:pt x="8342" y="0"/>
                    <a:pt x="8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12190575" y="2320088"/>
              <a:ext cx="177850" cy="217125"/>
            </a:xfrm>
            <a:custGeom>
              <a:avLst/>
              <a:gdLst/>
              <a:ahLst/>
              <a:cxnLst/>
              <a:rect l="l" t="t" r="r" b="b"/>
              <a:pathLst>
                <a:path w="7114" h="8685" extrusionOk="0">
                  <a:moveTo>
                    <a:pt x="1882" y="1"/>
                  </a:moveTo>
                  <a:cubicBezTo>
                    <a:pt x="701" y="2973"/>
                    <a:pt x="0" y="6244"/>
                    <a:pt x="2285" y="8684"/>
                  </a:cubicBezTo>
                  <a:cubicBezTo>
                    <a:pt x="4050" y="7840"/>
                    <a:pt x="5672" y="6750"/>
                    <a:pt x="7113" y="5439"/>
                  </a:cubicBezTo>
                  <a:cubicBezTo>
                    <a:pt x="6802" y="2661"/>
                    <a:pt x="4673" y="429"/>
                    <a:pt x="1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12217500" y="2263788"/>
              <a:ext cx="202500" cy="208525"/>
            </a:xfrm>
            <a:custGeom>
              <a:avLst/>
              <a:gdLst/>
              <a:ahLst/>
              <a:cxnLst/>
              <a:rect l="l" t="t" r="r" b="b"/>
              <a:pathLst>
                <a:path w="8100" h="8341" extrusionOk="0">
                  <a:moveTo>
                    <a:pt x="904" y="1"/>
                  </a:moveTo>
                  <a:cubicBezTo>
                    <a:pt x="830" y="1"/>
                    <a:pt x="776" y="10"/>
                    <a:pt x="753" y="33"/>
                  </a:cubicBezTo>
                  <a:cubicBezTo>
                    <a:pt x="390" y="396"/>
                    <a:pt x="130" y="838"/>
                    <a:pt x="0" y="1331"/>
                  </a:cubicBezTo>
                  <a:cubicBezTo>
                    <a:pt x="3829" y="1396"/>
                    <a:pt x="6906" y="4511"/>
                    <a:pt x="6932" y="8340"/>
                  </a:cubicBezTo>
                  <a:cubicBezTo>
                    <a:pt x="7542" y="7938"/>
                    <a:pt x="8048" y="7224"/>
                    <a:pt x="8100" y="6471"/>
                  </a:cubicBezTo>
                  <a:cubicBezTo>
                    <a:pt x="8100" y="6315"/>
                    <a:pt x="8100" y="6172"/>
                    <a:pt x="8061" y="6017"/>
                  </a:cubicBezTo>
                  <a:cubicBezTo>
                    <a:pt x="7736" y="4381"/>
                    <a:pt x="6646" y="2798"/>
                    <a:pt x="5361" y="1759"/>
                  </a:cubicBezTo>
                  <a:cubicBezTo>
                    <a:pt x="4712" y="1240"/>
                    <a:pt x="3985" y="825"/>
                    <a:pt x="3206" y="539"/>
                  </a:cubicBezTo>
                  <a:cubicBezTo>
                    <a:pt x="2804" y="384"/>
                    <a:pt x="2389" y="267"/>
                    <a:pt x="1960" y="189"/>
                  </a:cubicBezTo>
                  <a:cubicBezTo>
                    <a:pt x="1825" y="158"/>
                    <a:pt x="1204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12269750" y="2002738"/>
              <a:ext cx="235600" cy="378700"/>
            </a:xfrm>
            <a:custGeom>
              <a:avLst/>
              <a:gdLst/>
              <a:ahLst/>
              <a:cxnLst/>
              <a:rect l="l" t="t" r="r" b="b"/>
              <a:pathLst>
                <a:path w="9424" h="15148" extrusionOk="0">
                  <a:moveTo>
                    <a:pt x="5010" y="0"/>
                  </a:moveTo>
                  <a:cubicBezTo>
                    <a:pt x="3232" y="3038"/>
                    <a:pt x="1623" y="6166"/>
                    <a:pt x="169" y="9372"/>
                  </a:cubicBezTo>
                  <a:lnTo>
                    <a:pt x="0" y="9774"/>
                  </a:lnTo>
                  <a:cubicBezTo>
                    <a:pt x="2648" y="10293"/>
                    <a:pt x="4907" y="12007"/>
                    <a:pt x="6127" y="14421"/>
                  </a:cubicBezTo>
                  <a:cubicBezTo>
                    <a:pt x="6243" y="14642"/>
                    <a:pt x="6360" y="14888"/>
                    <a:pt x="6464" y="15148"/>
                  </a:cubicBezTo>
                  <a:cubicBezTo>
                    <a:pt x="7100" y="14174"/>
                    <a:pt x="7606" y="13136"/>
                    <a:pt x="7983" y="12033"/>
                  </a:cubicBezTo>
                  <a:cubicBezTo>
                    <a:pt x="9424" y="7749"/>
                    <a:pt x="8359" y="3051"/>
                    <a:pt x="5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12346650" y="1911163"/>
              <a:ext cx="687300" cy="863425"/>
            </a:xfrm>
            <a:custGeom>
              <a:avLst/>
              <a:gdLst/>
              <a:ahLst/>
              <a:cxnLst/>
              <a:rect l="l" t="t" r="r" b="b"/>
              <a:pathLst>
                <a:path w="27492" h="34537" extrusionOk="0">
                  <a:moveTo>
                    <a:pt x="12596" y="1"/>
                  </a:moveTo>
                  <a:cubicBezTo>
                    <a:pt x="12206" y="1"/>
                    <a:pt x="11814" y="15"/>
                    <a:pt x="11423" y="42"/>
                  </a:cubicBezTo>
                  <a:cubicBezTo>
                    <a:pt x="9450" y="198"/>
                    <a:pt x="7490" y="561"/>
                    <a:pt x="5595" y="1119"/>
                  </a:cubicBezTo>
                  <a:cubicBezTo>
                    <a:pt x="3855" y="1600"/>
                    <a:pt x="1844" y="1976"/>
                    <a:pt x="974" y="3806"/>
                  </a:cubicBezTo>
                  <a:cubicBezTo>
                    <a:pt x="0" y="5883"/>
                    <a:pt x="520" y="8401"/>
                    <a:pt x="1350" y="10426"/>
                  </a:cubicBezTo>
                  <a:cubicBezTo>
                    <a:pt x="3051" y="14592"/>
                    <a:pt x="4972" y="18460"/>
                    <a:pt x="5906" y="22912"/>
                  </a:cubicBezTo>
                  <a:cubicBezTo>
                    <a:pt x="6659" y="26482"/>
                    <a:pt x="6620" y="30298"/>
                    <a:pt x="9670" y="32777"/>
                  </a:cubicBezTo>
                  <a:cubicBezTo>
                    <a:pt x="11144" y="33976"/>
                    <a:pt x="12877" y="34537"/>
                    <a:pt x="14643" y="34537"/>
                  </a:cubicBezTo>
                  <a:cubicBezTo>
                    <a:pt x="15553" y="34537"/>
                    <a:pt x="16471" y="34388"/>
                    <a:pt x="17367" y="34101"/>
                  </a:cubicBezTo>
                  <a:cubicBezTo>
                    <a:pt x="19989" y="33244"/>
                    <a:pt x="22949" y="32777"/>
                    <a:pt x="25220" y="31064"/>
                  </a:cubicBezTo>
                  <a:cubicBezTo>
                    <a:pt x="26583" y="30025"/>
                    <a:pt x="27141" y="28740"/>
                    <a:pt x="27297" y="27338"/>
                  </a:cubicBezTo>
                  <a:cubicBezTo>
                    <a:pt x="27492" y="25599"/>
                    <a:pt x="27063" y="23691"/>
                    <a:pt x="26791" y="21900"/>
                  </a:cubicBezTo>
                  <a:cubicBezTo>
                    <a:pt x="26427" y="19551"/>
                    <a:pt x="25999" y="17201"/>
                    <a:pt x="25493" y="14865"/>
                  </a:cubicBezTo>
                  <a:cubicBezTo>
                    <a:pt x="24701" y="11244"/>
                    <a:pt x="24000" y="7116"/>
                    <a:pt x="21703" y="4079"/>
                  </a:cubicBezTo>
                  <a:cubicBezTo>
                    <a:pt x="19494" y="1145"/>
                    <a:pt x="16117" y="1"/>
                    <a:pt x="1259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12374550" y="1932988"/>
              <a:ext cx="651300" cy="820150"/>
            </a:xfrm>
            <a:custGeom>
              <a:avLst/>
              <a:gdLst/>
              <a:ahLst/>
              <a:cxnLst/>
              <a:rect l="l" t="t" r="r" b="b"/>
              <a:pathLst>
                <a:path w="26052" h="32806" extrusionOk="0">
                  <a:moveTo>
                    <a:pt x="11467" y="1"/>
                  </a:moveTo>
                  <a:cubicBezTo>
                    <a:pt x="9686" y="1"/>
                    <a:pt x="7900" y="292"/>
                    <a:pt x="6166" y="688"/>
                  </a:cubicBezTo>
                  <a:cubicBezTo>
                    <a:pt x="3531" y="1298"/>
                    <a:pt x="92" y="1466"/>
                    <a:pt x="40" y="4906"/>
                  </a:cubicBezTo>
                  <a:cubicBezTo>
                    <a:pt x="1" y="7204"/>
                    <a:pt x="1104" y="9501"/>
                    <a:pt x="2051" y="11526"/>
                  </a:cubicBezTo>
                  <a:cubicBezTo>
                    <a:pt x="3298" y="14096"/>
                    <a:pt x="4297" y="16796"/>
                    <a:pt x="5063" y="19560"/>
                  </a:cubicBezTo>
                  <a:cubicBezTo>
                    <a:pt x="5855" y="22559"/>
                    <a:pt x="5751" y="26245"/>
                    <a:pt x="7230" y="29009"/>
                  </a:cubicBezTo>
                  <a:cubicBezTo>
                    <a:pt x="8204" y="30463"/>
                    <a:pt x="9229" y="31631"/>
                    <a:pt x="10917" y="32293"/>
                  </a:cubicBezTo>
                  <a:cubicBezTo>
                    <a:pt x="11838" y="32656"/>
                    <a:pt x="12843" y="32806"/>
                    <a:pt x="13878" y="32806"/>
                  </a:cubicBezTo>
                  <a:cubicBezTo>
                    <a:pt x="15030" y="32806"/>
                    <a:pt x="16219" y="32620"/>
                    <a:pt x="17368" y="32332"/>
                  </a:cubicBezTo>
                  <a:cubicBezTo>
                    <a:pt x="18497" y="32047"/>
                    <a:pt x="19600" y="31683"/>
                    <a:pt x="20690" y="31255"/>
                  </a:cubicBezTo>
                  <a:cubicBezTo>
                    <a:pt x="22365" y="30593"/>
                    <a:pt x="24221" y="29568"/>
                    <a:pt x="25065" y="27867"/>
                  </a:cubicBezTo>
                  <a:cubicBezTo>
                    <a:pt x="26051" y="25868"/>
                    <a:pt x="25168" y="23182"/>
                    <a:pt x="24844" y="21105"/>
                  </a:cubicBezTo>
                  <a:cubicBezTo>
                    <a:pt x="24532" y="19054"/>
                    <a:pt x="24156" y="17016"/>
                    <a:pt x="23728" y="14991"/>
                  </a:cubicBezTo>
                  <a:cubicBezTo>
                    <a:pt x="23027" y="11682"/>
                    <a:pt x="22404" y="8086"/>
                    <a:pt x="20781" y="5088"/>
                  </a:cubicBezTo>
                  <a:cubicBezTo>
                    <a:pt x="18990" y="1791"/>
                    <a:pt x="15758" y="130"/>
                    <a:pt x="12085" y="13"/>
                  </a:cubicBezTo>
                  <a:cubicBezTo>
                    <a:pt x="11879" y="5"/>
                    <a:pt x="11673" y="1"/>
                    <a:pt x="1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12270725" y="1727363"/>
              <a:ext cx="125275" cy="118825"/>
            </a:xfrm>
            <a:custGeom>
              <a:avLst/>
              <a:gdLst/>
              <a:ahLst/>
              <a:cxnLst/>
              <a:rect l="l" t="t" r="r" b="b"/>
              <a:pathLst>
                <a:path w="5011" h="4753" extrusionOk="0">
                  <a:moveTo>
                    <a:pt x="2842" y="1"/>
                  </a:moveTo>
                  <a:cubicBezTo>
                    <a:pt x="2790" y="1"/>
                    <a:pt x="2739" y="3"/>
                    <a:pt x="2687" y="9"/>
                  </a:cubicBezTo>
                  <a:cubicBezTo>
                    <a:pt x="2492" y="22"/>
                    <a:pt x="2311" y="61"/>
                    <a:pt x="2142" y="112"/>
                  </a:cubicBezTo>
                  <a:cubicBezTo>
                    <a:pt x="1000" y="437"/>
                    <a:pt x="0" y="1436"/>
                    <a:pt x="156" y="2682"/>
                  </a:cubicBezTo>
                  <a:cubicBezTo>
                    <a:pt x="292" y="3871"/>
                    <a:pt x="1385" y="4752"/>
                    <a:pt x="2555" y="4752"/>
                  </a:cubicBezTo>
                  <a:cubicBezTo>
                    <a:pt x="2612" y="4752"/>
                    <a:pt x="2669" y="4750"/>
                    <a:pt x="2726" y="4746"/>
                  </a:cubicBezTo>
                  <a:cubicBezTo>
                    <a:pt x="4024" y="4629"/>
                    <a:pt x="5010" y="3513"/>
                    <a:pt x="4971" y="2215"/>
                  </a:cubicBezTo>
                  <a:cubicBezTo>
                    <a:pt x="4909" y="1173"/>
                    <a:pt x="3946" y="1"/>
                    <a:pt x="284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12295475" y="1750688"/>
              <a:ext cx="77800" cy="73925"/>
            </a:xfrm>
            <a:custGeom>
              <a:avLst/>
              <a:gdLst/>
              <a:ahLst/>
              <a:cxnLst/>
              <a:rect l="l" t="t" r="r" b="b"/>
              <a:pathLst>
                <a:path w="3112" h="2957" extrusionOk="0">
                  <a:moveTo>
                    <a:pt x="1749" y="1"/>
                  </a:moveTo>
                  <a:cubicBezTo>
                    <a:pt x="912" y="1"/>
                    <a:pt x="1" y="648"/>
                    <a:pt x="36" y="1516"/>
                  </a:cubicBezTo>
                  <a:cubicBezTo>
                    <a:pt x="87" y="2321"/>
                    <a:pt x="749" y="2957"/>
                    <a:pt x="1554" y="2957"/>
                  </a:cubicBezTo>
                  <a:cubicBezTo>
                    <a:pt x="1562" y="2957"/>
                    <a:pt x="1571" y="2957"/>
                    <a:pt x="1579" y="2957"/>
                  </a:cubicBezTo>
                  <a:cubicBezTo>
                    <a:pt x="2385" y="2957"/>
                    <a:pt x="3034" y="2325"/>
                    <a:pt x="3086" y="1529"/>
                  </a:cubicBezTo>
                  <a:cubicBezTo>
                    <a:pt x="3112" y="1165"/>
                    <a:pt x="3008" y="815"/>
                    <a:pt x="2813" y="529"/>
                  </a:cubicBezTo>
                  <a:cubicBezTo>
                    <a:pt x="2559" y="159"/>
                    <a:pt x="2163" y="1"/>
                    <a:pt x="1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12311600" y="1369138"/>
              <a:ext cx="454650" cy="751350"/>
            </a:xfrm>
            <a:custGeom>
              <a:avLst/>
              <a:gdLst/>
              <a:ahLst/>
              <a:cxnLst/>
              <a:rect l="l" t="t" r="r" b="b"/>
              <a:pathLst>
                <a:path w="18186" h="30054" extrusionOk="0">
                  <a:moveTo>
                    <a:pt x="8949" y="1"/>
                  </a:moveTo>
                  <a:cubicBezTo>
                    <a:pt x="7010" y="1"/>
                    <a:pt x="5142" y="517"/>
                    <a:pt x="3674" y="1579"/>
                  </a:cubicBezTo>
                  <a:cubicBezTo>
                    <a:pt x="1974" y="2825"/>
                    <a:pt x="1052" y="4810"/>
                    <a:pt x="650" y="6822"/>
                  </a:cubicBezTo>
                  <a:cubicBezTo>
                    <a:pt x="78" y="9743"/>
                    <a:pt x="1" y="12728"/>
                    <a:pt x="416" y="15675"/>
                  </a:cubicBezTo>
                  <a:cubicBezTo>
                    <a:pt x="714" y="17647"/>
                    <a:pt x="1506" y="19633"/>
                    <a:pt x="3116" y="20905"/>
                  </a:cubicBezTo>
                  <a:cubicBezTo>
                    <a:pt x="3830" y="21463"/>
                    <a:pt x="4544" y="21684"/>
                    <a:pt x="5400" y="21957"/>
                  </a:cubicBezTo>
                  <a:cubicBezTo>
                    <a:pt x="6984" y="22476"/>
                    <a:pt x="8165" y="22671"/>
                    <a:pt x="8450" y="24592"/>
                  </a:cubicBezTo>
                  <a:cubicBezTo>
                    <a:pt x="8554" y="25254"/>
                    <a:pt x="8424" y="25993"/>
                    <a:pt x="8321" y="26668"/>
                  </a:cubicBezTo>
                  <a:cubicBezTo>
                    <a:pt x="8295" y="26707"/>
                    <a:pt x="8269" y="26759"/>
                    <a:pt x="8269" y="26811"/>
                  </a:cubicBezTo>
                  <a:cubicBezTo>
                    <a:pt x="8087" y="28109"/>
                    <a:pt x="8126" y="29783"/>
                    <a:pt x="9748" y="30030"/>
                  </a:cubicBezTo>
                  <a:cubicBezTo>
                    <a:pt x="9852" y="30046"/>
                    <a:pt x="9958" y="30054"/>
                    <a:pt x="10066" y="30054"/>
                  </a:cubicBezTo>
                  <a:cubicBezTo>
                    <a:pt x="11593" y="30054"/>
                    <a:pt x="13425" y="28498"/>
                    <a:pt x="14577" y="27759"/>
                  </a:cubicBezTo>
                  <a:cubicBezTo>
                    <a:pt x="15641" y="27084"/>
                    <a:pt x="16550" y="26305"/>
                    <a:pt x="16446" y="24916"/>
                  </a:cubicBezTo>
                  <a:cubicBezTo>
                    <a:pt x="16342" y="23670"/>
                    <a:pt x="15485" y="22593"/>
                    <a:pt x="15304" y="21347"/>
                  </a:cubicBezTo>
                  <a:cubicBezTo>
                    <a:pt x="15304" y="21282"/>
                    <a:pt x="15291" y="21217"/>
                    <a:pt x="15278" y="21152"/>
                  </a:cubicBezTo>
                  <a:cubicBezTo>
                    <a:pt x="15031" y="19023"/>
                    <a:pt x="16212" y="17089"/>
                    <a:pt x="16783" y="15103"/>
                  </a:cubicBezTo>
                  <a:cubicBezTo>
                    <a:pt x="16887" y="14740"/>
                    <a:pt x="17419" y="12520"/>
                    <a:pt x="17536" y="11768"/>
                  </a:cubicBezTo>
                  <a:cubicBezTo>
                    <a:pt x="17770" y="10314"/>
                    <a:pt x="18185" y="9068"/>
                    <a:pt x="18120" y="7355"/>
                  </a:cubicBezTo>
                  <a:cubicBezTo>
                    <a:pt x="18068" y="5849"/>
                    <a:pt x="17432" y="3616"/>
                    <a:pt x="16147" y="2552"/>
                  </a:cubicBezTo>
                  <a:cubicBezTo>
                    <a:pt x="14108" y="872"/>
                    <a:pt x="11468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12313550" y="1395638"/>
              <a:ext cx="425100" cy="696475"/>
            </a:xfrm>
            <a:custGeom>
              <a:avLst/>
              <a:gdLst/>
              <a:ahLst/>
              <a:cxnLst/>
              <a:rect l="l" t="t" r="r" b="b"/>
              <a:pathLst>
                <a:path w="17004" h="27859" extrusionOk="0">
                  <a:moveTo>
                    <a:pt x="9100" y="0"/>
                  </a:moveTo>
                  <a:cubicBezTo>
                    <a:pt x="8142" y="0"/>
                    <a:pt x="7213" y="91"/>
                    <a:pt x="6412" y="246"/>
                  </a:cubicBezTo>
                  <a:cubicBezTo>
                    <a:pt x="3388" y="817"/>
                    <a:pt x="1857" y="3426"/>
                    <a:pt x="1337" y="6243"/>
                  </a:cubicBezTo>
                  <a:cubicBezTo>
                    <a:pt x="598" y="10357"/>
                    <a:pt x="0" y="18184"/>
                    <a:pt x="4933" y="19936"/>
                  </a:cubicBezTo>
                  <a:cubicBezTo>
                    <a:pt x="6335" y="20429"/>
                    <a:pt x="7710" y="20352"/>
                    <a:pt x="8606" y="21701"/>
                  </a:cubicBezTo>
                  <a:cubicBezTo>
                    <a:pt x="9151" y="22519"/>
                    <a:pt x="9268" y="23506"/>
                    <a:pt x="9216" y="24466"/>
                  </a:cubicBezTo>
                  <a:cubicBezTo>
                    <a:pt x="9177" y="25323"/>
                    <a:pt x="8632" y="26452"/>
                    <a:pt x="9073" y="27270"/>
                  </a:cubicBezTo>
                  <a:cubicBezTo>
                    <a:pt x="9313" y="27701"/>
                    <a:pt x="9711" y="27858"/>
                    <a:pt x="10162" y="27858"/>
                  </a:cubicBezTo>
                  <a:cubicBezTo>
                    <a:pt x="10958" y="27858"/>
                    <a:pt x="11918" y="27368"/>
                    <a:pt x="12448" y="27036"/>
                  </a:cubicBezTo>
                  <a:cubicBezTo>
                    <a:pt x="13084" y="26634"/>
                    <a:pt x="14200" y="25920"/>
                    <a:pt x="14720" y="25362"/>
                  </a:cubicBezTo>
                  <a:cubicBezTo>
                    <a:pt x="15914" y="24077"/>
                    <a:pt x="14875" y="22506"/>
                    <a:pt x="14525" y="21039"/>
                  </a:cubicBezTo>
                  <a:cubicBezTo>
                    <a:pt x="14265" y="19975"/>
                    <a:pt x="14265" y="18872"/>
                    <a:pt x="14499" y="17808"/>
                  </a:cubicBezTo>
                  <a:cubicBezTo>
                    <a:pt x="14694" y="16899"/>
                    <a:pt x="15096" y="16029"/>
                    <a:pt x="15459" y="15199"/>
                  </a:cubicBezTo>
                  <a:cubicBezTo>
                    <a:pt x="15810" y="14381"/>
                    <a:pt x="16005" y="13472"/>
                    <a:pt x="16225" y="12590"/>
                  </a:cubicBezTo>
                  <a:cubicBezTo>
                    <a:pt x="16628" y="10954"/>
                    <a:pt x="17004" y="9410"/>
                    <a:pt x="17004" y="7579"/>
                  </a:cubicBezTo>
                  <a:cubicBezTo>
                    <a:pt x="17004" y="5386"/>
                    <a:pt x="16887" y="3050"/>
                    <a:pt x="14434" y="1323"/>
                  </a:cubicBezTo>
                  <a:cubicBezTo>
                    <a:pt x="13081" y="369"/>
                    <a:pt x="11031" y="0"/>
                    <a:pt x="9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12347950" y="1395638"/>
              <a:ext cx="390375" cy="390350"/>
            </a:xfrm>
            <a:custGeom>
              <a:avLst/>
              <a:gdLst/>
              <a:ahLst/>
              <a:cxnLst/>
              <a:rect l="l" t="t" r="r" b="b"/>
              <a:pathLst>
                <a:path w="15615" h="15614" extrusionOk="0">
                  <a:moveTo>
                    <a:pt x="7724" y="0"/>
                  </a:moveTo>
                  <a:cubicBezTo>
                    <a:pt x="6766" y="0"/>
                    <a:pt x="5837" y="91"/>
                    <a:pt x="5036" y="246"/>
                  </a:cubicBezTo>
                  <a:cubicBezTo>
                    <a:pt x="2103" y="804"/>
                    <a:pt x="571" y="3283"/>
                    <a:pt x="0" y="5996"/>
                  </a:cubicBezTo>
                  <a:cubicBezTo>
                    <a:pt x="798" y="6027"/>
                    <a:pt x="1595" y="6038"/>
                    <a:pt x="2391" y="6038"/>
                  </a:cubicBezTo>
                  <a:cubicBezTo>
                    <a:pt x="4964" y="6038"/>
                    <a:pt x="7531" y="5915"/>
                    <a:pt x="10099" y="5905"/>
                  </a:cubicBezTo>
                  <a:cubicBezTo>
                    <a:pt x="10644" y="5905"/>
                    <a:pt x="10501" y="6165"/>
                    <a:pt x="10514" y="6632"/>
                  </a:cubicBezTo>
                  <a:cubicBezTo>
                    <a:pt x="10527" y="7255"/>
                    <a:pt x="10618" y="7865"/>
                    <a:pt x="10774" y="8462"/>
                  </a:cubicBezTo>
                  <a:cubicBezTo>
                    <a:pt x="11124" y="9734"/>
                    <a:pt x="11916" y="10850"/>
                    <a:pt x="12630" y="11941"/>
                  </a:cubicBezTo>
                  <a:cubicBezTo>
                    <a:pt x="13318" y="12966"/>
                    <a:pt x="13733" y="14160"/>
                    <a:pt x="13811" y="15406"/>
                  </a:cubicBezTo>
                  <a:cubicBezTo>
                    <a:pt x="13824" y="15471"/>
                    <a:pt x="13850" y="15549"/>
                    <a:pt x="13889" y="15614"/>
                  </a:cubicBezTo>
                  <a:lnTo>
                    <a:pt x="14070" y="15212"/>
                  </a:lnTo>
                  <a:cubicBezTo>
                    <a:pt x="14421" y="14368"/>
                    <a:pt x="14629" y="13472"/>
                    <a:pt x="14836" y="12590"/>
                  </a:cubicBezTo>
                  <a:cubicBezTo>
                    <a:pt x="15239" y="10954"/>
                    <a:pt x="15615" y="9410"/>
                    <a:pt x="15615" y="7579"/>
                  </a:cubicBezTo>
                  <a:cubicBezTo>
                    <a:pt x="15615" y="5386"/>
                    <a:pt x="15511" y="3050"/>
                    <a:pt x="13058" y="1323"/>
                  </a:cubicBezTo>
                  <a:cubicBezTo>
                    <a:pt x="11705" y="369"/>
                    <a:pt x="9655" y="0"/>
                    <a:pt x="7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12404075" y="1458888"/>
              <a:ext cx="14625" cy="10400"/>
            </a:xfrm>
            <a:custGeom>
              <a:avLst/>
              <a:gdLst/>
              <a:ahLst/>
              <a:cxnLst/>
              <a:rect l="l" t="t" r="r" b="b"/>
              <a:pathLst>
                <a:path w="585" h="416" extrusionOk="0">
                  <a:moveTo>
                    <a:pt x="260" y="0"/>
                  </a:moveTo>
                  <a:cubicBezTo>
                    <a:pt x="1" y="26"/>
                    <a:pt x="1" y="403"/>
                    <a:pt x="260" y="416"/>
                  </a:cubicBezTo>
                  <a:lnTo>
                    <a:pt x="338" y="416"/>
                  </a:lnTo>
                  <a:cubicBezTo>
                    <a:pt x="585" y="403"/>
                    <a:pt x="585" y="26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12525775" y="1424488"/>
              <a:ext cx="13000" cy="10400"/>
            </a:xfrm>
            <a:custGeom>
              <a:avLst/>
              <a:gdLst/>
              <a:ahLst/>
              <a:cxnLst/>
              <a:rect l="l" t="t" r="r" b="b"/>
              <a:pathLst>
                <a:path w="520" h="416" extrusionOk="0">
                  <a:moveTo>
                    <a:pt x="260" y="1"/>
                  </a:moveTo>
                  <a:cubicBezTo>
                    <a:pt x="0" y="26"/>
                    <a:pt x="0" y="403"/>
                    <a:pt x="260" y="416"/>
                  </a:cubicBezTo>
                  <a:cubicBezTo>
                    <a:pt x="519" y="403"/>
                    <a:pt x="519" y="26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12423550" y="1520863"/>
              <a:ext cx="13000" cy="10400"/>
            </a:xfrm>
            <a:custGeom>
              <a:avLst/>
              <a:gdLst/>
              <a:ahLst/>
              <a:cxnLst/>
              <a:rect l="l" t="t" r="r" b="b"/>
              <a:pathLst>
                <a:path w="520" h="416" extrusionOk="0">
                  <a:moveTo>
                    <a:pt x="260" y="1"/>
                  </a:moveTo>
                  <a:cubicBezTo>
                    <a:pt x="1" y="13"/>
                    <a:pt x="1" y="390"/>
                    <a:pt x="260" y="416"/>
                  </a:cubicBezTo>
                  <a:cubicBezTo>
                    <a:pt x="520" y="390"/>
                    <a:pt x="520" y="13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12485525" y="1463763"/>
              <a:ext cx="13000" cy="10400"/>
            </a:xfrm>
            <a:custGeom>
              <a:avLst/>
              <a:gdLst/>
              <a:ahLst/>
              <a:cxnLst/>
              <a:rect l="l" t="t" r="r" b="b"/>
              <a:pathLst>
                <a:path w="520" h="416" extrusionOk="0">
                  <a:moveTo>
                    <a:pt x="260" y="0"/>
                  </a:moveTo>
                  <a:cubicBezTo>
                    <a:pt x="1" y="26"/>
                    <a:pt x="1" y="402"/>
                    <a:pt x="260" y="415"/>
                  </a:cubicBezTo>
                  <a:cubicBezTo>
                    <a:pt x="520" y="402"/>
                    <a:pt x="520" y="26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12527725" y="1546163"/>
              <a:ext cx="13000" cy="10425"/>
            </a:xfrm>
            <a:custGeom>
              <a:avLst/>
              <a:gdLst/>
              <a:ahLst/>
              <a:cxnLst/>
              <a:rect l="l" t="t" r="r" b="b"/>
              <a:pathLst>
                <a:path w="520" h="417" extrusionOk="0">
                  <a:moveTo>
                    <a:pt x="260" y="1"/>
                  </a:moveTo>
                  <a:cubicBezTo>
                    <a:pt x="0" y="27"/>
                    <a:pt x="0" y="403"/>
                    <a:pt x="260" y="416"/>
                  </a:cubicBezTo>
                  <a:cubicBezTo>
                    <a:pt x="519" y="403"/>
                    <a:pt x="519" y="27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12686075" y="1482563"/>
              <a:ext cx="13000" cy="10425"/>
            </a:xfrm>
            <a:custGeom>
              <a:avLst/>
              <a:gdLst/>
              <a:ahLst/>
              <a:cxnLst/>
              <a:rect l="l" t="t" r="r" b="b"/>
              <a:pathLst>
                <a:path w="520" h="417" extrusionOk="0">
                  <a:moveTo>
                    <a:pt x="260" y="1"/>
                  </a:moveTo>
                  <a:cubicBezTo>
                    <a:pt x="0" y="14"/>
                    <a:pt x="0" y="390"/>
                    <a:pt x="260" y="416"/>
                  </a:cubicBezTo>
                  <a:cubicBezTo>
                    <a:pt x="519" y="390"/>
                    <a:pt x="519" y="14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12592250" y="1446338"/>
              <a:ext cx="14800" cy="10975"/>
            </a:xfrm>
            <a:custGeom>
              <a:avLst/>
              <a:gdLst/>
              <a:ahLst/>
              <a:cxnLst/>
              <a:rect l="l" t="t" r="r" b="b"/>
              <a:pathLst>
                <a:path w="592" h="439" extrusionOk="0">
                  <a:moveTo>
                    <a:pt x="300" y="0"/>
                  </a:moveTo>
                  <a:cubicBezTo>
                    <a:pt x="257" y="0"/>
                    <a:pt x="212" y="15"/>
                    <a:pt x="171" y="48"/>
                  </a:cubicBezTo>
                  <a:lnTo>
                    <a:pt x="132" y="87"/>
                  </a:lnTo>
                  <a:cubicBezTo>
                    <a:pt x="0" y="239"/>
                    <a:pt x="129" y="438"/>
                    <a:pt x="291" y="438"/>
                  </a:cubicBezTo>
                  <a:cubicBezTo>
                    <a:pt x="337" y="438"/>
                    <a:pt x="385" y="423"/>
                    <a:pt x="430" y="386"/>
                  </a:cubicBezTo>
                  <a:lnTo>
                    <a:pt x="469" y="347"/>
                  </a:lnTo>
                  <a:cubicBezTo>
                    <a:pt x="592" y="194"/>
                    <a:pt x="458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12609500" y="1513063"/>
              <a:ext cx="12675" cy="10425"/>
            </a:xfrm>
            <a:custGeom>
              <a:avLst/>
              <a:gdLst/>
              <a:ahLst/>
              <a:cxnLst/>
              <a:rect l="l" t="t" r="r" b="b"/>
              <a:pathLst>
                <a:path w="507" h="417" extrusionOk="0">
                  <a:moveTo>
                    <a:pt x="260" y="1"/>
                  </a:moveTo>
                  <a:cubicBezTo>
                    <a:pt x="0" y="14"/>
                    <a:pt x="0" y="390"/>
                    <a:pt x="260" y="416"/>
                  </a:cubicBezTo>
                  <a:cubicBezTo>
                    <a:pt x="506" y="390"/>
                    <a:pt x="506" y="14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12706825" y="1552338"/>
              <a:ext cx="12700" cy="10400"/>
            </a:xfrm>
            <a:custGeom>
              <a:avLst/>
              <a:gdLst/>
              <a:ahLst/>
              <a:cxnLst/>
              <a:rect l="l" t="t" r="r" b="b"/>
              <a:pathLst>
                <a:path w="508" h="416" extrusionOk="0">
                  <a:moveTo>
                    <a:pt x="261" y="1"/>
                  </a:moveTo>
                  <a:cubicBezTo>
                    <a:pt x="1" y="14"/>
                    <a:pt x="1" y="390"/>
                    <a:pt x="261" y="416"/>
                  </a:cubicBezTo>
                  <a:cubicBezTo>
                    <a:pt x="507" y="390"/>
                    <a:pt x="507" y="14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12639025" y="1617238"/>
              <a:ext cx="12675" cy="10400"/>
            </a:xfrm>
            <a:custGeom>
              <a:avLst/>
              <a:gdLst/>
              <a:ahLst/>
              <a:cxnLst/>
              <a:rect l="l" t="t" r="r" b="b"/>
              <a:pathLst>
                <a:path w="507" h="416" extrusionOk="0">
                  <a:moveTo>
                    <a:pt x="260" y="0"/>
                  </a:moveTo>
                  <a:cubicBezTo>
                    <a:pt x="0" y="13"/>
                    <a:pt x="0" y="390"/>
                    <a:pt x="260" y="416"/>
                  </a:cubicBezTo>
                  <a:cubicBezTo>
                    <a:pt x="506" y="390"/>
                    <a:pt x="506" y="13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12659450" y="1555263"/>
              <a:ext cx="13025" cy="10400"/>
            </a:xfrm>
            <a:custGeom>
              <a:avLst/>
              <a:gdLst/>
              <a:ahLst/>
              <a:cxnLst/>
              <a:rect l="l" t="t" r="r" b="b"/>
              <a:pathLst>
                <a:path w="521" h="416" extrusionOk="0">
                  <a:moveTo>
                    <a:pt x="261" y="0"/>
                  </a:moveTo>
                  <a:cubicBezTo>
                    <a:pt x="1" y="13"/>
                    <a:pt x="1" y="390"/>
                    <a:pt x="261" y="416"/>
                  </a:cubicBezTo>
                  <a:cubicBezTo>
                    <a:pt x="520" y="390"/>
                    <a:pt x="520" y="13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12704900" y="1637688"/>
              <a:ext cx="12675" cy="10725"/>
            </a:xfrm>
            <a:custGeom>
              <a:avLst/>
              <a:gdLst/>
              <a:ahLst/>
              <a:cxnLst/>
              <a:rect l="l" t="t" r="r" b="b"/>
              <a:pathLst>
                <a:path w="507" h="429" extrusionOk="0">
                  <a:moveTo>
                    <a:pt x="247" y="0"/>
                  </a:moveTo>
                  <a:cubicBezTo>
                    <a:pt x="0" y="26"/>
                    <a:pt x="0" y="403"/>
                    <a:pt x="247" y="429"/>
                  </a:cubicBezTo>
                  <a:cubicBezTo>
                    <a:pt x="506" y="403"/>
                    <a:pt x="506" y="26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12680225" y="1676938"/>
              <a:ext cx="12675" cy="10750"/>
            </a:xfrm>
            <a:custGeom>
              <a:avLst/>
              <a:gdLst/>
              <a:ahLst/>
              <a:cxnLst/>
              <a:rect l="l" t="t" r="r" b="b"/>
              <a:pathLst>
                <a:path w="507" h="430" extrusionOk="0">
                  <a:moveTo>
                    <a:pt x="260" y="1"/>
                  </a:moveTo>
                  <a:cubicBezTo>
                    <a:pt x="1" y="27"/>
                    <a:pt x="1" y="403"/>
                    <a:pt x="260" y="429"/>
                  </a:cubicBezTo>
                  <a:cubicBezTo>
                    <a:pt x="507" y="403"/>
                    <a:pt x="507" y="27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2369675" y="1531563"/>
              <a:ext cx="12700" cy="10425"/>
            </a:xfrm>
            <a:custGeom>
              <a:avLst/>
              <a:gdLst/>
              <a:ahLst/>
              <a:cxnLst/>
              <a:rect l="l" t="t" r="r" b="b"/>
              <a:pathLst>
                <a:path w="508" h="417" extrusionOk="0">
                  <a:moveTo>
                    <a:pt x="261" y="1"/>
                  </a:moveTo>
                  <a:cubicBezTo>
                    <a:pt x="1" y="27"/>
                    <a:pt x="1" y="403"/>
                    <a:pt x="261" y="416"/>
                  </a:cubicBezTo>
                  <a:cubicBezTo>
                    <a:pt x="507" y="403"/>
                    <a:pt x="507" y="27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12669850" y="1721488"/>
              <a:ext cx="127550" cy="119950"/>
            </a:xfrm>
            <a:custGeom>
              <a:avLst/>
              <a:gdLst/>
              <a:ahLst/>
              <a:cxnLst/>
              <a:rect l="l" t="t" r="r" b="b"/>
              <a:pathLst>
                <a:path w="5102" h="4798" extrusionOk="0">
                  <a:moveTo>
                    <a:pt x="2414" y="0"/>
                  </a:moveTo>
                  <a:cubicBezTo>
                    <a:pt x="1825" y="0"/>
                    <a:pt x="1247" y="199"/>
                    <a:pt x="883" y="646"/>
                  </a:cubicBezTo>
                  <a:cubicBezTo>
                    <a:pt x="766" y="789"/>
                    <a:pt x="649" y="945"/>
                    <a:pt x="571" y="1100"/>
                  </a:cubicBezTo>
                  <a:cubicBezTo>
                    <a:pt x="0" y="2139"/>
                    <a:pt x="0" y="3540"/>
                    <a:pt x="987" y="4319"/>
                  </a:cubicBezTo>
                  <a:cubicBezTo>
                    <a:pt x="1399" y="4645"/>
                    <a:pt x="1897" y="4798"/>
                    <a:pt x="2396" y="4798"/>
                  </a:cubicBezTo>
                  <a:cubicBezTo>
                    <a:pt x="3092" y="4798"/>
                    <a:pt x="3789" y="4500"/>
                    <a:pt x="4258" y="3956"/>
                  </a:cubicBezTo>
                  <a:cubicBezTo>
                    <a:pt x="5101" y="2956"/>
                    <a:pt x="5010" y="1464"/>
                    <a:pt x="4050" y="581"/>
                  </a:cubicBezTo>
                  <a:cubicBezTo>
                    <a:pt x="3641" y="212"/>
                    <a:pt x="3022" y="0"/>
                    <a:pt x="241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12635450" y="1739938"/>
              <a:ext cx="137925" cy="81825"/>
            </a:xfrm>
            <a:custGeom>
              <a:avLst/>
              <a:gdLst/>
              <a:ahLst/>
              <a:cxnLst/>
              <a:rect l="l" t="t" r="r" b="b"/>
              <a:pathLst>
                <a:path w="5517" h="3273" extrusionOk="0">
                  <a:moveTo>
                    <a:pt x="3532" y="0"/>
                  </a:moveTo>
                  <a:cubicBezTo>
                    <a:pt x="2434" y="0"/>
                    <a:pt x="1403" y="916"/>
                    <a:pt x="961" y="1349"/>
                  </a:cubicBezTo>
                  <a:cubicBezTo>
                    <a:pt x="0" y="2283"/>
                    <a:pt x="610" y="2024"/>
                    <a:pt x="1571" y="2906"/>
                  </a:cubicBezTo>
                  <a:cubicBezTo>
                    <a:pt x="1843" y="3157"/>
                    <a:pt x="2390" y="3273"/>
                    <a:pt x="2975" y="3273"/>
                  </a:cubicBezTo>
                  <a:cubicBezTo>
                    <a:pt x="3784" y="3273"/>
                    <a:pt x="4666" y="3051"/>
                    <a:pt x="4998" y="2660"/>
                  </a:cubicBezTo>
                  <a:cubicBezTo>
                    <a:pt x="5517" y="2089"/>
                    <a:pt x="5504" y="1206"/>
                    <a:pt x="4972" y="648"/>
                  </a:cubicBezTo>
                  <a:cubicBezTo>
                    <a:pt x="4508" y="177"/>
                    <a:pt x="4014" y="0"/>
                    <a:pt x="3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12505325" y="1657038"/>
              <a:ext cx="29875" cy="42675"/>
            </a:xfrm>
            <a:custGeom>
              <a:avLst/>
              <a:gdLst/>
              <a:ahLst/>
              <a:cxnLst/>
              <a:rect l="l" t="t" r="r" b="b"/>
              <a:pathLst>
                <a:path w="1195" h="1707" extrusionOk="0">
                  <a:moveTo>
                    <a:pt x="501" y="1"/>
                  </a:moveTo>
                  <a:cubicBezTo>
                    <a:pt x="360" y="1"/>
                    <a:pt x="244" y="121"/>
                    <a:pt x="169" y="278"/>
                  </a:cubicBezTo>
                  <a:cubicBezTo>
                    <a:pt x="130" y="342"/>
                    <a:pt x="104" y="407"/>
                    <a:pt x="91" y="485"/>
                  </a:cubicBezTo>
                  <a:cubicBezTo>
                    <a:pt x="1" y="862"/>
                    <a:pt x="130" y="1251"/>
                    <a:pt x="416" y="1511"/>
                  </a:cubicBezTo>
                  <a:cubicBezTo>
                    <a:pt x="540" y="1622"/>
                    <a:pt x="705" y="1707"/>
                    <a:pt x="845" y="1707"/>
                  </a:cubicBezTo>
                  <a:cubicBezTo>
                    <a:pt x="983" y="1707"/>
                    <a:pt x="1098" y="1625"/>
                    <a:pt x="1130" y="1407"/>
                  </a:cubicBezTo>
                  <a:cubicBezTo>
                    <a:pt x="1195" y="991"/>
                    <a:pt x="1078" y="446"/>
                    <a:pt x="766" y="135"/>
                  </a:cubicBezTo>
                  <a:cubicBezTo>
                    <a:pt x="672" y="40"/>
                    <a:pt x="582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12367750" y="1657038"/>
              <a:ext cx="29875" cy="42675"/>
            </a:xfrm>
            <a:custGeom>
              <a:avLst/>
              <a:gdLst/>
              <a:ahLst/>
              <a:cxnLst/>
              <a:rect l="l" t="t" r="r" b="b"/>
              <a:pathLst>
                <a:path w="1195" h="1707" extrusionOk="0">
                  <a:moveTo>
                    <a:pt x="501" y="1"/>
                  </a:moveTo>
                  <a:cubicBezTo>
                    <a:pt x="359" y="1"/>
                    <a:pt x="243" y="121"/>
                    <a:pt x="169" y="278"/>
                  </a:cubicBezTo>
                  <a:cubicBezTo>
                    <a:pt x="130" y="342"/>
                    <a:pt x="104" y="407"/>
                    <a:pt x="91" y="485"/>
                  </a:cubicBezTo>
                  <a:cubicBezTo>
                    <a:pt x="0" y="862"/>
                    <a:pt x="117" y="1251"/>
                    <a:pt x="415" y="1511"/>
                  </a:cubicBezTo>
                  <a:cubicBezTo>
                    <a:pt x="540" y="1622"/>
                    <a:pt x="704" y="1707"/>
                    <a:pt x="845" y="1707"/>
                  </a:cubicBezTo>
                  <a:cubicBezTo>
                    <a:pt x="982" y="1707"/>
                    <a:pt x="1097" y="1625"/>
                    <a:pt x="1129" y="1407"/>
                  </a:cubicBezTo>
                  <a:cubicBezTo>
                    <a:pt x="1194" y="991"/>
                    <a:pt x="1077" y="446"/>
                    <a:pt x="766" y="135"/>
                  </a:cubicBezTo>
                  <a:cubicBezTo>
                    <a:pt x="671" y="40"/>
                    <a:pt x="582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2416425" y="1663663"/>
              <a:ext cx="32900" cy="81275"/>
            </a:xfrm>
            <a:custGeom>
              <a:avLst/>
              <a:gdLst/>
              <a:ahLst/>
              <a:cxnLst/>
              <a:rect l="l" t="t" r="r" b="b"/>
              <a:pathLst>
                <a:path w="1316" h="3251" extrusionOk="0">
                  <a:moveTo>
                    <a:pt x="517" y="1"/>
                  </a:moveTo>
                  <a:cubicBezTo>
                    <a:pt x="358" y="1"/>
                    <a:pt x="209" y="90"/>
                    <a:pt x="169" y="298"/>
                  </a:cubicBezTo>
                  <a:cubicBezTo>
                    <a:pt x="0" y="1194"/>
                    <a:pt x="78" y="2115"/>
                    <a:pt x="389" y="2959"/>
                  </a:cubicBezTo>
                  <a:cubicBezTo>
                    <a:pt x="462" y="3162"/>
                    <a:pt x="638" y="3250"/>
                    <a:pt x="810" y="3250"/>
                  </a:cubicBezTo>
                  <a:cubicBezTo>
                    <a:pt x="1067" y="3250"/>
                    <a:pt x="1316" y="3054"/>
                    <a:pt x="1207" y="2751"/>
                  </a:cubicBezTo>
                  <a:cubicBezTo>
                    <a:pt x="935" y="2050"/>
                    <a:pt x="857" y="1285"/>
                    <a:pt x="987" y="532"/>
                  </a:cubicBezTo>
                  <a:cubicBezTo>
                    <a:pt x="1042" y="216"/>
                    <a:pt x="76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12469800" y="1724163"/>
              <a:ext cx="70675" cy="61600"/>
            </a:xfrm>
            <a:custGeom>
              <a:avLst/>
              <a:gdLst/>
              <a:ahLst/>
              <a:cxnLst/>
              <a:rect l="l" t="t" r="r" b="b"/>
              <a:pathLst>
                <a:path w="2827" h="2464" extrusionOk="0">
                  <a:moveTo>
                    <a:pt x="2384" y="0"/>
                  </a:moveTo>
                  <a:cubicBezTo>
                    <a:pt x="2185" y="0"/>
                    <a:pt x="1976" y="115"/>
                    <a:pt x="1928" y="357"/>
                  </a:cubicBezTo>
                  <a:cubicBezTo>
                    <a:pt x="1785" y="1045"/>
                    <a:pt x="1214" y="1564"/>
                    <a:pt x="513" y="1629"/>
                  </a:cubicBezTo>
                  <a:cubicBezTo>
                    <a:pt x="1" y="1692"/>
                    <a:pt x="126" y="2464"/>
                    <a:pt x="610" y="2464"/>
                  </a:cubicBezTo>
                  <a:cubicBezTo>
                    <a:pt x="629" y="2464"/>
                    <a:pt x="649" y="2462"/>
                    <a:pt x="669" y="2460"/>
                  </a:cubicBezTo>
                  <a:cubicBezTo>
                    <a:pt x="1733" y="2317"/>
                    <a:pt x="2590" y="1486"/>
                    <a:pt x="2771" y="435"/>
                  </a:cubicBezTo>
                  <a:cubicBezTo>
                    <a:pt x="2827" y="151"/>
                    <a:pt x="2612" y="0"/>
                    <a:pt x="2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2059475" y="2026838"/>
              <a:ext cx="383825" cy="118300"/>
            </a:xfrm>
            <a:custGeom>
              <a:avLst/>
              <a:gdLst/>
              <a:ahLst/>
              <a:cxnLst/>
              <a:rect l="l" t="t" r="r" b="b"/>
              <a:pathLst>
                <a:path w="15353" h="4732" extrusionOk="0">
                  <a:moveTo>
                    <a:pt x="12376" y="1"/>
                  </a:moveTo>
                  <a:cubicBezTo>
                    <a:pt x="12293" y="1"/>
                    <a:pt x="12209" y="21"/>
                    <a:pt x="12136" y="62"/>
                  </a:cubicBezTo>
                  <a:lnTo>
                    <a:pt x="429" y="2294"/>
                  </a:lnTo>
                  <a:cubicBezTo>
                    <a:pt x="156" y="2346"/>
                    <a:pt x="0" y="2645"/>
                    <a:pt x="104" y="2917"/>
                  </a:cubicBezTo>
                  <a:cubicBezTo>
                    <a:pt x="39" y="3592"/>
                    <a:pt x="351" y="4267"/>
                    <a:pt x="922" y="4657"/>
                  </a:cubicBezTo>
                  <a:cubicBezTo>
                    <a:pt x="999" y="4705"/>
                    <a:pt x="1090" y="4731"/>
                    <a:pt x="1180" y="4731"/>
                  </a:cubicBezTo>
                  <a:cubicBezTo>
                    <a:pt x="1211" y="4731"/>
                    <a:pt x="1242" y="4728"/>
                    <a:pt x="1272" y="4722"/>
                  </a:cubicBezTo>
                  <a:lnTo>
                    <a:pt x="1350" y="4722"/>
                  </a:lnTo>
                  <a:lnTo>
                    <a:pt x="12409" y="2541"/>
                  </a:lnTo>
                  <a:cubicBezTo>
                    <a:pt x="12462" y="2570"/>
                    <a:pt x="12522" y="2584"/>
                    <a:pt x="12583" y="2584"/>
                  </a:cubicBezTo>
                  <a:cubicBezTo>
                    <a:pt x="12658" y="2584"/>
                    <a:pt x="12734" y="2564"/>
                    <a:pt x="12798" y="2528"/>
                  </a:cubicBezTo>
                  <a:cubicBezTo>
                    <a:pt x="13266" y="2255"/>
                    <a:pt x="13733" y="2009"/>
                    <a:pt x="14200" y="1736"/>
                  </a:cubicBezTo>
                  <a:cubicBezTo>
                    <a:pt x="14382" y="1619"/>
                    <a:pt x="14538" y="1464"/>
                    <a:pt x="14641" y="1269"/>
                  </a:cubicBezTo>
                  <a:lnTo>
                    <a:pt x="14836" y="1256"/>
                  </a:lnTo>
                  <a:cubicBezTo>
                    <a:pt x="15352" y="1206"/>
                    <a:pt x="15295" y="410"/>
                    <a:pt x="14805" y="410"/>
                  </a:cubicBezTo>
                  <a:cubicBezTo>
                    <a:pt x="14790" y="410"/>
                    <a:pt x="14774" y="411"/>
                    <a:pt x="14758" y="412"/>
                  </a:cubicBezTo>
                  <a:lnTo>
                    <a:pt x="14525" y="425"/>
                  </a:lnTo>
                  <a:cubicBezTo>
                    <a:pt x="14499" y="425"/>
                    <a:pt x="14473" y="438"/>
                    <a:pt x="14460" y="451"/>
                  </a:cubicBezTo>
                  <a:cubicBezTo>
                    <a:pt x="14330" y="347"/>
                    <a:pt x="14174" y="282"/>
                    <a:pt x="14018" y="244"/>
                  </a:cubicBezTo>
                  <a:cubicBezTo>
                    <a:pt x="13538" y="127"/>
                    <a:pt x="13032" y="88"/>
                    <a:pt x="12539" y="23"/>
                  </a:cubicBezTo>
                  <a:lnTo>
                    <a:pt x="12526" y="23"/>
                  </a:lnTo>
                  <a:cubicBezTo>
                    <a:pt x="12477" y="8"/>
                    <a:pt x="12427" y="1"/>
                    <a:pt x="12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2082500" y="2096188"/>
              <a:ext cx="40925" cy="27275"/>
            </a:xfrm>
            <a:custGeom>
              <a:avLst/>
              <a:gdLst/>
              <a:ahLst/>
              <a:cxnLst/>
              <a:rect l="l" t="t" r="r" b="b"/>
              <a:pathLst>
                <a:path w="1637" h="1091" extrusionOk="0">
                  <a:moveTo>
                    <a:pt x="1429" y="1"/>
                  </a:moveTo>
                  <a:lnTo>
                    <a:pt x="27" y="260"/>
                  </a:lnTo>
                  <a:cubicBezTo>
                    <a:pt x="1" y="572"/>
                    <a:pt x="131" y="883"/>
                    <a:pt x="377" y="1091"/>
                  </a:cubicBezTo>
                  <a:lnTo>
                    <a:pt x="1636" y="844"/>
                  </a:lnTo>
                  <a:cubicBezTo>
                    <a:pt x="1481" y="585"/>
                    <a:pt x="1403" y="286"/>
                    <a:pt x="1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2137350" y="2049463"/>
              <a:ext cx="228475" cy="62975"/>
            </a:xfrm>
            <a:custGeom>
              <a:avLst/>
              <a:gdLst/>
              <a:ahLst/>
              <a:cxnLst/>
              <a:rect l="l" t="t" r="r" b="b"/>
              <a:pathLst>
                <a:path w="9139" h="2519" extrusionOk="0">
                  <a:moveTo>
                    <a:pt x="9021" y="0"/>
                  </a:moveTo>
                  <a:lnTo>
                    <a:pt x="143" y="1688"/>
                  </a:lnTo>
                  <a:cubicBezTo>
                    <a:pt x="0" y="1960"/>
                    <a:pt x="104" y="2298"/>
                    <a:pt x="364" y="2454"/>
                  </a:cubicBezTo>
                  <a:cubicBezTo>
                    <a:pt x="390" y="2467"/>
                    <a:pt x="403" y="2493"/>
                    <a:pt x="429" y="2519"/>
                  </a:cubicBezTo>
                  <a:lnTo>
                    <a:pt x="9125" y="805"/>
                  </a:lnTo>
                  <a:cubicBezTo>
                    <a:pt x="9138" y="533"/>
                    <a:pt x="9099" y="26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2384625" y="2050438"/>
              <a:ext cx="16550" cy="11375"/>
            </a:xfrm>
            <a:custGeom>
              <a:avLst/>
              <a:gdLst/>
              <a:ahLst/>
              <a:cxnLst/>
              <a:rect l="l" t="t" r="r" b="b"/>
              <a:pathLst>
                <a:path w="662" h="455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43"/>
                    <a:pt x="52" y="299"/>
                    <a:pt x="65" y="455"/>
                  </a:cubicBezTo>
                  <a:lnTo>
                    <a:pt x="130" y="416"/>
                  </a:lnTo>
                  <a:lnTo>
                    <a:pt x="558" y="169"/>
                  </a:lnTo>
                  <a:cubicBezTo>
                    <a:pt x="571" y="156"/>
                    <a:pt x="623" y="130"/>
                    <a:pt x="662" y="91"/>
                  </a:cubicBezTo>
                  <a:lnTo>
                    <a:pt x="273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12053625" y="2022188"/>
              <a:ext cx="265475" cy="549625"/>
            </a:xfrm>
            <a:custGeom>
              <a:avLst/>
              <a:gdLst/>
              <a:ahLst/>
              <a:cxnLst/>
              <a:rect l="l" t="t" r="r" b="b"/>
              <a:pathLst>
                <a:path w="10619" h="21985" extrusionOk="0">
                  <a:moveTo>
                    <a:pt x="6923" y="0"/>
                  </a:moveTo>
                  <a:cubicBezTo>
                    <a:pt x="6733" y="0"/>
                    <a:pt x="6545" y="20"/>
                    <a:pt x="6374" y="53"/>
                  </a:cubicBezTo>
                  <a:cubicBezTo>
                    <a:pt x="3220" y="689"/>
                    <a:pt x="1052" y="3921"/>
                    <a:pt x="792" y="6958"/>
                  </a:cubicBezTo>
                  <a:cubicBezTo>
                    <a:pt x="792" y="6984"/>
                    <a:pt x="792" y="7023"/>
                    <a:pt x="805" y="7062"/>
                  </a:cubicBezTo>
                  <a:cubicBezTo>
                    <a:pt x="1" y="9983"/>
                    <a:pt x="27" y="13085"/>
                    <a:pt x="896" y="16005"/>
                  </a:cubicBezTo>
                  <a:cubicBezTo>
                    <a:pt x="1545" y="18147"/>
                    <a:pt x="2791" y="21184"/>
                    <a:pt x="5180" y="21859"/>
                  </a:cubicBezTo>
                  <a:cubicBezTo>
                    <a:pt x="5477" y="21944"/>
                    <a:pt x="5774" y="21984"/>
                    <a:pt x="6065" y="21984"/>
                  </a:cubicBezTo>
                  <a:cubicBezTo>
                    <a:pt x="7725" y="21984"/>
                    <a:pt x="9198" y="20685"/>
                    <a:pt x="9684" y="19094"/>
                  </a:cubicBezTo>
                  <a:cubicBezTo>
                    <a:pt x="10618" y="16044"/>
                    <a:pt x="8528" y="13331"/>
                    <a:pt x="6620" y="11177"/>
                  </a:cubicBezTo>
                  <a:cubicBezTo>
                    <a:pt x="7088" y="10748"/>
                    <a:pt x="7438" y="10190"/>
                    <a:pt x="7633" y="9580"/>
                  </a:cubicBezTo>
                  <a:cubicBezTo>
                    <a:pt x="7659" y="9580"/>
                    <a:pt x="7698" y="9567"/>
                    <a:pt x="7737" y="9567"/>
                  </a:cubicBezTo>
                  <a:cubicBezTo>
                    <a:pt x="8801" y="9204"/>
                    <a:pt x="10086" y="8230"/>
                    <a:pt x="9463" y="6945"/>
                  </a:cubicBezTo>
                  <a:cubicBezTo>
                    <a:pt x="9385" y="6777"/>
                    <a:pt x="9268" y="6608"/>
                    <a:pt x="9125" y="6478"/>
                  </a:cubicBezTo>
                  <a:cubicBezTo>
                    <a:pt x="9216" y="5881"/>
                    <a:pt x="8957" y="5271"/>
                    <a:pt x="8463" y="4933"/>
                  </a:cubicBezTo>
                  <a:cubicBezTo>
                    <a:pt x="8671" y="3960"/>
                    <a:pt x="7827" y="3259"/>
                    <a:pt x="6880" y="3103"/>
                  </a:cubicBezTo>
                  <a:cubicBezTo>
                    <a:pt x="7685" y="2558"/>
                    <a:pt x="8463" y="1883"/>
                    <a:pt x="8412" y="1104"/>
                  </a:cubicBezTo>
                  <a:cubicBezTo>
                    <a:pt x="8350" y="267"/>
                    <a:pt x="7622" y="0"/>
                    <a:pt x="6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12068550" y="2041838"/>
              <a:ext cx="214200" cy="509525"/>
            </a:xfrm>
            <a:custGeom>
              <a:avLst/>
              <a:gdLst/>
              <a:ahLst/>
              <a:cxnLst/>
              <a:rect l="l" t="t" r="r" b="b"/>
              <a:pathLst>
                <a:path w="8568" h="20381" extrusionOk="0">
                  <a:moveTo>
                    <a:pt x="6562" y="1"/>
                  </a:moveTo>
                  <a:cubicBezTo>
                    <a:pt x="6391" y="1"/>
                    <a:pt x="6209" y="43"/>
                    <a:pt x="6062" y="59"/>
                  </a:cubicBezTo>
                  <a:cubicBezTo>
                    <a:pt x="5686" y="98"/>
                    <a:pt x="5335" y="189"/>
                    <a:pt x="4985" y="331"/>
                  </a:cubicBezTo>
                  <a:cubicBezTo>
                    <a:pt x="4466" y="565"/>
                    <a:pt x="4024" y="980"/>
                    <a:pt x="3583" y="1344"/>
                  </a:cubicBezTo>
                  <a:cubicBezTo>
                    <a:pt x="2129" y="2551"/>
                    <a:pt x="1208" y="4303"/>
                    <a:pt x="1052" y="6198"/>
                  </a:cubicBezTo>
                  <a:cubicBezTo>
                    <a:pt x="1065" y="6263"/>
                    <a:pt x="1065" y="6328"/>
                    <a:pt x="1052" y="6406"/>
                  </a:cubicBezTo>
                  <a:cubicBezTo>
                    <a:pt x="1" y="10339"/>
                    <a:pt x="364" y="14687"/>
                    <a:pt x="2545" y="18192"/>
                  </a:cubicBezTo>
                  <a:cubicBezTo>
                    <a:pt x="3116" y="19100"/>
                    <a:pt x="3882" y="20113"/>
                    <a:pt x="5011" y="20333"/>
                  </a:cubicBezTo>
                  <a:cubicBezTo>
                    <a:pt x="5185" y="20366"/>
                    <a:pt x="5354" y="20381"/>
                    <a:pt x="5518" y="20381"/>
                  </a:cubicBezTo>
                  <a:cubicBezTo>
                    <a:pt x="7387" y="20381"/>
                    <a:pt x="8524" y="18366"/>
                    <a:pt x="8477" y="16647"/>
                  </a:cubicBezTo>
                  <a:cubicBezTo>
                    <a:pt x="8412" y="14363"/>
                    <a:pt x="6815" y="12519"/>
                    <a:pt x="5361" y="10884"/>
                  </a:cubicBezTo>
                  <a:cubicBezTo>
                    <a:pt x="5309" y="10910"/>
                    <a:pt x="5258" y="10949"/>
                    <a:pt x="5206" y="10975"/>
                  </a:cubicBezTo>
                  <a:cubicBezTo>
                    <a:pt x="5143" y="11004"/>
                    <a:pt x="5084" y="11017"/>
                    <a:pt x="5030" y="11017"/>
                  </a:cubicBezTo>
                  <a:cubicBezTo>
                    <a:pt x="4652" y="11017"/>
                    <a:pt x="4487" y="10387"/>
                    <a:pt x="4907" y="10183"/>
                  </a:cubicBezTo>
                  <a:cubicBezTo>
                    <a:pt x="5881" y="9677"/>
                    <a:pt x="6452" y="8638"/>
                    <a:pt x="6348" y="7548"/>
                  </a:cubicBezTo>
                  <a:cubicBezTo>
                    <a:pt x="6320" y="7256"/>
                    <a:pt x="6545" y="7098"/>
                    <a:pt x="6769" y="7098"/>
                  </a:cubicBezTo>
                  <a:cubicBezTo>
                    <a:pt x="6962" y="7098"/>
                    <a:pt x="7154" y="7217"/>
                    <a:pt x="7179" y="7470"/>
                  </a:cubicBezTo>
                  <a:cubicBezTo>
                    <a:pt x="7192" y="7600"/>
                    <a:pt x="7192" y="7730"/>
                    <a:pt x="7179" y="7860"/>
                  </a:cubicBezTo>
                  <a:cubicBezTo>
                    <a:pt x="7776" y="7587"/>
                    <a:pt x="8567" y="7068"/>
                    <a:pt x="8035" y="6419"/>
                  </a:cubicBezTo>
                  <a:cubicBezTo>
                    <a:pt x="7828" y="6161"/>
                    <a:pt x="7547" y="6071"/>
                    <a:pt x="7243" y="6071"/>
                  </a:cubicBezTo>
                  <a:cubicBezTo>
                    <a:pt x="6766" y="6071"/>
                    <a:pt x="6235" y="6294"/>
                    <a:pt x="5855" y="6445"/>
                  </a:cubicBezTo>
                  <a:cubicBezTo>
                    <a:pt x="5797" y="6469"/>
                    <a:pt x="5742" y="6479"/>
                    <a:pt x="5691" y="6479"/>
                  </a:cubicBezTo>
                  <a:cubicBezTo>
                    <a:pt x="5293" y="6479"/>
                    <a:pt x="5121" y="5837"/>
                    <a:pt x="5569" y="5653"/>
                  </a:cubicBezTo>
                  <a:cubicBezTo>
                    <a:pt x="6063" y="5453"/>
                    <a:pt x="6694" y="5271"/>
                    <a:pt x="7288" y="5271"/>
                  </a:cubicBezTo>
                  <a:cubicBezTo>
                    <a:pt x="7428" y="5271"/>
                    <a:pt x="7565" y="5281"/>
                    <a:pt x="7698" y="5303"/>
                  </a:cubicBezTo>
                  <a:cubicBezTo>
                    <a:pt x="7624" y="4861"/>
                    <a:pt x="7145" y="4652"/>
                    <a:pt x="6709" y="4652"/>
                  </a:cubicBezTo>
                  <a:cubicBezTo>
                    <a:pt x="6684" y="4652"/>
                    <a:pt x="6659" y="4652"/>
                    <a:pt x="6633" y="4654"/>
                  </a:cubicBezTo>
                  <a:cubicBezTo>
                    <a:pt x="6075" y="4680"/>
                    <a:pt x="5556" y="4978"/>
                    <a:pt x="5076" y="5225"/>
                  </a:cubicBezTo>
                  <a:cubicBezTo>
                    <a:pt x="5010" y="5261"/>
                    <a:pt x="4947" y="5276"/>
                    <a:pt x="4890" y="5276"/>
                  </a:cubicBezTo>
                  <a:cubicBezTo>
                    <a:pt x="4531" y="5276"/>
                    <a:pt x="4374" y="4659"/>
                    <a:pt x="4777" y="4446"/>
                  </a:cubicBezTo>
                  <a:cubicBezTo>
                    <a:pt x="5398" y="4118"/>
                    <a:pt x="6069" y="3801"/>
                    <a:pt x="6763" y="3801"/>
                  </a:cubicBezTo>
                  <a:cubicBezTo>
                    <a:pt x="6866" y="3801"/>
                    <a:pt x="6970" y="3808"/>
                    <a:pt x="7075" y="3823"/>
                  </a:cubicBezTo>
                  <a:cubicBezTo>
                    <a:pt x="7130" y="3301"/>
                    <a:pt x="6510" y="3150"/>
                    <a:pt x="5912" y="3150"/>
                  </a:cubicBezTo>
                  <a:cubicBezTo>
                    <a:pt x="5529" y="3150"/>
                    <a:pt x="5154" y="3212"/>
                    <a:pt x="4972" y="3278"/>
                  </a:cubicBezTo>
                  <a:cubicBezTo>
                    <a:pt x="4284" y="3511"/>
                    <a:pt x="3700" y="3979"/>
                    <a:pt x="3324" y="4615"/>
                  </a:cubicBezTo>
                  <a:cubicBezTo>
                    <a:pt x="3233" y="4766"/>
                    <a:pt x="3087" y="4830"/>
                    <a:pt x="2943" y="4830"/>
                  </a:cubicBezTo>
                  <a:cubicBezTo>
                    <a:pt x="2656" y="4830"/>
                    <a:pt x="2376" y="4576"/>
                    <a:pt x="2558" y="4264"/>
                  </a:cubicBezTo>
                  <a:cubicBezTo>
                    <a:pt x="3298" y="3031"/>
                    <a:pt x="4725" y="2382"/>
                    <a:pt x="5803" y="1526"/>
                  </a:cubicBezTo>
                  <a:cubicBezTo>
                    <a:pt x="5997" y="1370"/>
                    <a:pt x="7425" y="383"/>
                    <a:pt x="6841" y="59"/>
                  </a:cubicBezTo>
                  <a:cubicBezTo>
                    <a:pt x="6759" y="15"/>
                    <a:pt x="6662" y="1"/>
                    <a:pt x="6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2372600" y="2265338"/>
              <a:ext cx="487425" cy="454550"/>
            </a:xfrm>
            <a:custGeom>
              <a:avLst/>
              <a:gdLst/>
              <a:ahLst/>
              <a:cxnLst/>
              <a:rect l="l" t="t" r="r" b="b"/>
              <a:pathLst>
                <a:path w="19497" h="18182" extrusionOk="0">
                  <a:moveTo>
                    <a:pt x="13827" y="1"/>
                  </a:moveTo>
                  <a:cubicBezTo>
                    <a:pt x="13255" y="1"/>
                    <a:pt x="12588" y="169"/>
                    <a:pt x="12215" y="205"/>
                  </a:cubicBezTo>
                  <a:lnTo>
                    <a:pt x="8438" y="516"/>
                  </a:lnTo>
                  <a:lnTo>
                    <a:pt x="3700" y="906"/>
                  </a:lnTo>
                  <a:cubicBezTo>
                    <a:pt x="2947" y="970"/>
                    <a:pt x="2181" y="1022"/>
                    <a:pt x="1416" y="1087"/>
                  </a:cubicBezTo>
                  <a:cubicBezTo>
                    <a:pt x="1" y="1217"/>
                    <a:pt x="507" y="1918"/>
                    <a:pt x="870" y="2904"/>
                  </a:cubicBezTo>
                  <a:lnTo>
                    <a:pt x="2714" y="7850"/>
                  </a:lnTo>
                  <a:lnTo>
                    <a:pt x="4674" y="13120"/>
                  </a:lnTo>
                  <a:lnTo>
                    <a:pt x="5712" y="15884"/>
                  </a:lnTo>
                  <a:cubicBezTo>
                    <a:pt x="5933" y="16494"/>
                    <a:pt x="6127" y="17870"/>
                    <a:pt x="6841" y="18052"/>
                  </a:cubicBezTo>
                  <a:cubicBezTo>
                    <a:pt x="7244" y="18156"/>
                    <a:pt x="7697" y="18182"/>
                    <a:pt x="8153" y="18182"/>
                  </a:cubicBezTo>
                  <a:cubicBezTo>
                    <a:pt x="8618" y="18182"/>
                    <a:pt x="9087" y="18155"/>
                    <a:pt x="9514" y="18155"/>
                  </a:cubicBezTo>
                  <a:cubicBezTo>
                    <a:pt x="9558" y="18155"/>
                    <a:pt x="9602" y="18155"/>
                    <a:pt x="9645" y="18156"/>
                  </a:cubicBezTo>
                  <a:cubicBezTo>
                    <a:pt x="10709" y="18156"/>
                    <a:pt x="11760" y="18117"/>
                    <a:pt x="12825" y="18065"/>
                  </a:cubicBezTo>
                  <a:cubicBezTo>
                    <a:pt x="14045" y="18000"/>
                    <a:pt x="15265" y="17883"/>
                    <a:pt x="16485" y="17727"/>
                  </a:cubicBezTo>
                  <a:cubicBezTo>
                    <a:pt x="17199" y="17636"/>
                    <a:pt x="17939" y="17688"/>
                    <a:pt x="18640" y="17494"/>
                  </a:cubicBezTo>
                  <a:cubicBezTo>
                    <a:pt x="19302" y="17325"/>
                    <a:pt x="19496" y="17091"/>
                    <a:pt x="19496" y="16767"/>
                  </a:cubicBezTo>
                  <a:cubicBezTo>
                    <a:pt x="19496" y="16455"/>
                    <a:pt x="19315" y="16066"/>
                    <a:pt x="19172" y="15573"/>
                  </a:cubicBezTo>
                  <a:lnTo>
                    <a:pt x="18523" y="13366"/>
                  </a:lnTo>
                  <a:lnTo>
                    <a:pt x="17277" y="9096"/>
                  </a:lnTo>
                  <a:cubicBezTo>
                    <a:pt x="16446" y="6253"/>
                    <a:pt x="15615" y="3398"/>
                    <a:pt x="14837" y="542"/>
                  </a:cubicBezTo>
                  <a:cubicBezTo>
                    <a:pt x="14724" y="121"/>
                    <a:pt x="14310" y="1"/>
                    <a:pt x="13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2407975" y="2287638"/>
              <a:ext cx="429325" cy="410450"/>
            </a:xfrm>
            <a:custGeom>
              <a:avLst/>
              <a:gdLst/>
              <a:ahLst/>
              <a:cxnLst/>
              <a:rect l="l" t="t" r="r" b="b"/>
              <a:pathLst>
                <a:path w="17173" h="16418" extrusionOk="0">
                  <a:moveTo>
                    <a:pt x="12643" y="1"/>
                  </a:moveTo>
                  <a:lnTo>
                    <a:pt x="1" y="1039"/>
                  </a:lnTo>
                  <a:lnTo>
                    <a:pt x="5712" y="16342"/>
                  </a:lnTo>
                  <a:cubicBezTo>
                    <a:pt x="6640" y="16392"/>
                    <a:pt x="7569" y="16418"/>
                    <a:pt x="8498" y="16418"/>
                  </a:cubicBezTo>
                  <a:cubicBezTo>
                    <a:pt x="11400" y="16418"/>
                    <a:pt x="14302" y="16172"/>
                    <a:pt x="17173" y="15680"/>
                  </a:cubicBezTo>
                  <a:lnTo>
                    <a:pt x="126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12503700" y="2331438"/>
              <a:ext cx="27275" cy="21125"/>
            </a:xfrm>
            <a:custGeom>
              <a:avLst/>
              <a:gdLst/>
              <a:ahLst/>
              <a:cxnLst/>
              <a:rect l="l" t="t" r="r" b="b"/>
              <a:pathLst>
                <a:path w="1091" h="845" extrusionOk="0">
                  <a:moveTo>
                    <a:pt x="546" y="1"/>
                  </a:moveTo>
                  <a:cubicBezTo>
                    <a:pt x="1" y="1"/>
                    <a:pt x="1" y="845"/>
                    <a:pt x="546" y="845"/>
                  </a:cubicBezTo>
                  <a:cubicBezTo>
                    <a:pt x="1091" y="845"/>
                    <a:pt x="1091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12585150" y="2323988"/>
              <a:ext cx="27275" cy="21125"/>
            </a:xfrm>
            <a:custGeom>
              <a:avLst/>
              <a:gdLst/>
              <a:ahLst/>
              <a:cxnLst/>
              <a:rect l="l" t="t" r="r" b="b"/>
              <a:pathLst>
                <a:path w="1091" h="845" extrusionOk="0">
                  <a:moveTo>
                    <a:pt x="546" y="0"/>
                  </a:moveTo>
                  <a:cubicBezTo>
                    <a:pt x="1" y="0"/>
                    <a:pt x="1" y="844"/>
                    <a:pt x="546" y="844"/>
                  </a:cubicBezTo>
                  <a:cubicBezTo>
                    <a:pt x="1091" y="844"/>
                    <a:pt x="1091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12663025" y="1943888"/>
              <a:ext cx="583150" cy="653025"/>
            </a:xfrm>
            <a:custGeom>
              <a:avLst/>
              <a:gdLst/>
              <a:ahLst/>
              <a:cxnLst/>
              <a:rect l="l" t="t" r="r" b="b"/>
              <a:pathLst>
                <a:path w="23326" h="26121" extrusionOk="0">
                  <a:moveTo>
                    <a:pt x="5625" y="1"/>
                  </a:moveTo>
                  <a:cubicBezTo>
                    <a:pt x="4450" y="1"/>
                    <a:pt x="4660" y="2583"/>
                    <a:pt x="4634" y="3432"/>
                  </a:cubicBezTo>
                  <a:cubicBezTo>
                    <a:pt x="4544" y="6962"/>
                    <a:pt x="5517" y="10441"/>
                    <a:pt x="7425" y="13400"/>
                  </a:cubicBezTo>
                  <a:cubicBezTo>
                    <a:pt x="7464" y="13465"/>
                    <a:pt x="7516" y="13517"/>
                    <a:pt x="7581" y="13543"/>
                  </a:cubicBezTo>
                  <a:cubicBezTo>
                    <a:pt x="8087" y="14257"/>
                    <a:pt x="8645" y="14932"/>
                    <a:pt x="9268" y="15542"/>
                  </a:cubicBezTo>
                  <a:cubicBezTo>
                    <a:pt x="9100" y="15775"/>
                    <a:pt x="9138" y="16035"/>
                    <a:pt x="9229" y="16308"/>
                  </a:cubicBezTo>
                  <a:cubicBezTo>
                    <a:pt x="9346" y="16645"/>
                    <a:pt x="9515" y="16957"/>
                    <a:pt x="9761" y="17229"/>
                  </a:cubicBezTo>
                  <a:cubicBezTo>
                    <a:pt x="10086" y="17580"/>
                    <a:pt x="10592" y="17813"/>
                    <a:pt x="11034" y="17969"/>
                  </a:cubicBezTo>
                  <a:cubicBezTo>
                    <a:pt x="11155" y="18020"/>
                    <a:pt x="11283" y="18044"/>
                    <a:pt x="11409" y="18044"/>
                  </a:cubicBezTo>
                  <a:cubicBezTo>
                    <a:pt x="11671" y="18044"/>
                    <a:pt x="11927" y="17937"/>
                    <a:pt x="12111" y="17735"/>
                  </a:cubicBezTo>
                  <a:cubicBezTo>
                    <a:pt x="12357" y="17878"/>
                    <a:pt x="12591" y="18008"/>
                    <a:pt x="12838" y="18138"/>
                  </a:cubicBezTo>
                  <a:cubicBezTo>
                    <a:pt x="11740" y="18610"/>
                    <a:pt x="10549" y="18850"/>
                    <a:pt x="9360" y="18850"/>
                  </a:cubicBezTo>
                  <a:cubicBezTo>
                    <a:pt x="9143" y="18850"/>
                    <a:pt x="8926" y="18842"/>
                    <a:pt x="8710" y="18826"/>
                  </a:cubicBezTo>
                  <a:cubicBezTo>
                    <a:pt x="7853" y="17062"/>
                    <a:pt x="6128" y="15940"/>
                    <a:pt x="4257" y="15940"/>
                  </a:cubicBezTo>
                  <a:cubicBezTo>
                    <a:pt x="3718" y="15940"/>
                    <a:pt x="3168" y="16033"/>
                    <a:pt x="2623" y="16230"/>
                  </a:cubicBezTo>
                  <a:cubicBezTo>
                    <a:pt x="1740" y="16554"/>
                    <a:pt x="559" y="17242"/>
                    <a:pt x="234" y="18190"/>
                  </a:cubicBezTo>
                  <a:cubicBezTo>
                    <a:pt x="1" y="18878"/>
                    <a:pt x="260" y="19488"/>
                    <a:pt x="857" y="19721"/>
                  </a:cubicBezTo>
                  <a:cubicBezTo>
                    <a:pt x="570" y="20508"/>
                    <a:pt x="908" y="21452"/>
                    <a:pt x="1790" y="21452"/>
                  </a:cubicBezTo>
                  <a:cubicBezTo>
                    <a:pt x="1825" y="21452"/>
                    <a:pt x="1860" y="21451"/>
                    <a:pt x="1896" y="21448"/>
                  </a:cubicBezTo>
                  <a:lnTo>
                    <a:pt x="1896" y="21448"/>
                  </a:lnTo>
                  <a:cubicBezTo>
                    <a:pt x="1727" y="21707"/>
                    <a:pt x="1675" y="22019"/>
                    <a:pt x="1727" y="22317"/>
                  </a:cubicBezTo>
                  <a:cubicBezTo>
                    <a:pt x="1816" y="22762"/>
                    <a:pt x="2204" y="23070"/>
                    <a:pt x="2659" y="23070"/>
                  </a:cubicBezTo>
                  <a:cubicBezTo>
                    <a:pt x="2669" y="23070"/>
                    <a:pt x="2678" y="23070"/>
                    <a:pt x="2688" y="23070"/>
                  </a:cubicBezTo>
                  <a:lnTo>
                    <a:pt x="2688" y="23070"/>
                  </a:lnTo>
                  <a:cubicBezTo>
                    <a:pt x="2662" y="23135"/>
                    <a:pt x="2636" y="23213"/>
                    <a:pt x="2610" y="23291"/>
                  </a:cubicBezTo>
                  <a:cubicBezTo>
                    <a:pt x="2415" y="23953"/>
                    <a:pt x="2726" y="24680"/>
                    <a:pt x="3505" y="24680"/>
                  </a:cubicBezTo>
                  <a:cubicBezTo>
                    <a:pt x="3921" y="24680"/>
                    <a:pt x="4323" y="24446"/>
                    <a:pt x="4712" y="24290"/>
                  </a:cubicBezTo>
                  <a:lnTo>
                    <a:pt x="5698" y="23862"/>
                  </a:lnTo>
                  <a:lnTo>
                    <a:pt x="5698" y="23862"/>
                  </a:lnTo>
                  <a:cubicBezTo>
                    <a:pt x="5666" y="23880"/>
                    <a:pt x="6673" y="24745"/>
                    <a:pt x="6789" y="24809"/>
                  </a:cubicBezTo>
                  <a:cubicBezTo>
                    <a:pt x="7243" y="25069"/>
                    <a:pt x="7750" y="25212"/>
                    <a:pt x="8269" y="25238"/>
                  </a:cubicBezTo>
                  <a:cubicBezTo>
                    <a:pt x="10735" y="25370"/>
                    <a:pt x="13432" y="26120"/>
                    <a:pt x="16010" y="26120"/>
                  </a:cubicBezTo>
                  <a:cubicBezTo>
                    <a:pt x="17488" y="26120"/>
                    <a:pt x="18928" y="25873"/>
                    <a:pt x="20262" y="25121"/>
                  </a:cubicBezTo>
                  <a:cubicBezTo>
                    <a:pt x="23209" y="23459"/>
                    <a:pt x="23325" y="19540"/>
                    <a:pt x="22170" y="16736"/>
                  </a:cubicBezTo>
                  <a:cubicBezTo>
                    <a:pt x="21093" y="14088"/>
                    <a:pt x="19237" y="11635"/>
                    <a:pt x="17264" y="9441"/>
                  </a:cubicBezTo>
                  <a:lnTo>
                    <a:pt x="17342" y="9286"/>
                  </a:lnTo>
                  <a:cubicBezTo>
                    <a:pt x="17368" y="9208"/>
                    <a:pt x="17394" y="9130"/>
                    <a:pt x="17420" y="9065"/>
                  </a:cubicBezTo>
                  <a:cubicBezTo>
                    <a:pt x="17433" y="8948"/>
                    <a:pt x="17420" y="8831"/>
                    <a:pt x="17394" y="8727"/>
                  </a:cubicBezTo>
                  <a:cubicBezTo>
                    <a:pt x="17329" y="8546"/>
                    <a:pt x="17251" y="8364"/>
                    <a:pt x="17173" y="8195"/>
                  </a:cubicBezTo>
                  <a:cubicBezTo>
                    <a:pt x="17043" y="7897"/>
                    <a:pt x="16874" y="7624"/>
                    <a:pt x="16680" y="7378"/>
                  </a:cubicBezTo>
                  <a:cubicBezTo>
                    <a:pt x="16407" y="6988"/>
                    <a:pt x="16070" y="6651"/>
                    <a:pt x="15693" y="6378"/>
                  </a:cubicBezTo>
                  <a:cubicBezTo>
                    <a:pt x="15510" y="6256"/>
                    <a:pt x="15184" y="6094"/>
                    <a:pt x="14909" y="6094"/>
                  </a:cubicBezTo>
                  <a:cubicBezTo>
                    <a:pt x="14716" y="6094"/>
                    <a:pt x="14548" y="6174"/>
                    <a:pt x="14473" y="6404"/>
                  </a:cubicBezTo>
                  <a:cubicBezTo>
                    <a:pt x="14460" y="6456"/>
                    <a:pt x="14447" y="6495"/>
                    <a:pt x="14421" y="6547"/>
                  </a:cubicBezTo>
                  <a:cubicBezTo>
                    <a:pt x="13214" y="5392"/>
                    <a:pt x="11929" y="4314"/>
                    <a:pt x="10592" y="3302"/>
                  </a:cubicBezTo>
                  <a:cubicBezTo>
                    <a:pt x="9736" y="2666"/>
                    <a:pt x="8866" y="2056"/>
                    <a:pt x="7970" y="1472"/>
                  </a:cubicBezTo>
                  <a:cubicBezTo>
                    <a:pt x="7308" y="1043"/>
                    <a:pt x="6555" y="96"/>
                    <a:pt x="5712" y="5"/>
                  </a:cubicBezTo>
                  <a:cubicBezTo>
                    <a:pt x="5682" y="2"/>
                    <a:pt x="5653" y="1"/>
                    <a:pt x="5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12787950" y="1970288"/>
              <a:ext cx="228150" cy="347550"/>
            </a:xfrm>
            <a:custGeom>
              <a:avLst/>
              <a:gdLst/>
              <a:ahLst/>
              <a:cxnLst/>
              <a:rect l="l" t="t" r="r" b="b"/>
              <a:pathLst>
                <a:path w="9126" h="13902" extrusionOk="0">
                  <a:moveTo>
                    <a:pt x="715" y="0"/>
                  </a:moveTo>
                  <a:cubicBezTo>
                    <a:pt x="1" y="3972"/>
                    <a:pt x="780" y="8074"/>
                    <a:pt x="2908" y="11500"/>
                  </a:cubicBezTo>
                  <a:cubicBezTo>
                    <a:pt x="2934" y="11526"/>
                    <a:pt x="2960" y="11552"/>
                    <a:pt x="2986" y="11591"/>
                  </a:cubicBezTo>
                  <a:cubicBezTo>
                    <a:pt x="3531" y="12422"/>
                    <a:pt x="4167" y="13201"/>
                    <a:pt x="4881" y="13902"/>
                  </a:cubicBezTo>
                  <a:cubicBezTo>
                    <a:pt x="4907" y="13876"/>
                    <a:pt x="4933" y="13837"/>
                    <a:pt x="4959" y="13811"/>
                  </a:cubicBezTo>
                  <a:cubicBezTo>
                    <a:pt x="5180" y="13590"/>
                    <a:pt x="5375" y="13344"/>
                    <a:pt x="5556" y="13097"/>
                  </a:cubicBezTo>
                  <a:cubicBezTo>
                    <a:pt x="5920" y="12604"/>
                    <a:pt x="6231" y="12085"/>
                    <a:pt x="6556" y="11565"/>
                  </a:cubicBezTo>
                  <a:cubicBezTo>
                    <a:pt x="7594" y="9917"/>
                    <a:pt x="8451" y="8178"/>
                    <a:pt x="9126" y="6361"/>
                  </a:cubicBezTo>
                  <a:cubicBezTo>
                    <a:pt x="6582" y="3907"/>
                    <a:pt x="3752" y="1779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12914525" y="2120213"/>
              <a:ext cx="162575" cy="252150"/>
            </a:xfrm>
            <a:custGeom>
              <a:avLst/>
              <a:gdLst/>
              <a:ahLst/>
              <a:cxnLst/>
              <a:rect l="l" t="t" r="r" b="b"/>
              <a:pathLst>
                <a:path w="6503" h="10086" extrusionOk="0">
                  <a:moveTo>
                    <a:pt x="5075" y="0"/>
                  </a:moveTo>
                  <a:cubicBezTo>
                    <a:pt x="3972" y="3245"/>
                    <a:pt x="2297" y="6256"/>
                    <a:pt x="117" y="8904"/>
                  </a:cubicBezTo>
                  <a:cubicBezTo>
                    <a:pt x="91" y="8943"/>
                    <a:pt x="52" y="8982"/>
                    <a:pt x="0" y="9008"/>
                  </a:cubicBezTo>
                  <a:cubicBezTo>
                    <a:pt x="130" y="9566"/>
                    <a:pt x="623" y="9994"/>
                    <a:pt x="1207" y="10046"/>
                  </a:cubicBezTo>
                  <a:cubicBezTo>
                    <a:pt x="1259" y="10046"/>
                    <a:pt x="1311" y="10059"/>
                    <a:pt x="1363" y="10085"/>
                  </a:cubicBezTo>
                  <a:cubicBezTo>
                    <a:pt x="3531" y="7671"/>
                    <a:pt x="5270" y="4893"/>
                    <a:pt x="6503" y="1895"/>
                  </a:cubicBezTo>
                  <a:cubicBezTo>
                    <a:pt x="6269" y="1116"/>
                    <a:pt x="5763" y="441"/>
                    <a:pt x="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12690600" y="2201638"/>
              <a:ext cx="560775" cy="372200"/>
            </a:xfrm>
            <a:custGeom>
              <a:avLst/>
              <a:gdLst/>
              <a:ahLst/>
              <a:cxnLst/>
              <a:rect l="l" t="t" r="r" b="b"/>
              <a:pathLst>
                <a:path w="22431" h="14888" extrusionOk="0">
                  <a:moveTo>
                    <a:pt x="15758" y="1"/>
                  </a:moveTo>
                  <a:cubicBezTo>
                    <a:pt x="15707" y="131"/>
                    <a:pt x="15642" y="261"/>
                    <a:pt x="15590" y="390"/>
                  </a:cubicBezTo>
                  <a:cubicBezTo>
                    <a:pt x="14902" y="1844"/>
                    <a:pt x="14097" y="3233"/>
                    <a:pt x="13175" y="4544"/>
                  </a:cubicBezTo>
                  <a:cubicBezTo>
                    <a:pt x="12721" y="5206"/>
                    <a:pt x="12228" y="5855"/>
                    <a:pt x="11722" y="6478"/>
                  </a:cubicBezTo>
                  <a:cubicBezTo>
                    <a:pt x="11644" y="6569"/>
                    <a:pt x="11553" y="6686"/>
                    <a:pt x="11475" y="6802"/>
                  </a:cubicBezTo>
                  <a:cubicBezTo>
                    <a:pt x="11761" y="6958"/>
                    <a:pt x="12059" y="7101"/>
                    <a:pt x="12371" y="7205"/>
                  </a:cubicBezTo>
                  <a:cubicBezTo>
                    <a:pt x="12535" y="7253"/>
                    <a:pt x="12602" y="7288"/>
                    <a:pt x="12668" y="7288"/>
                  </a:cubicBezTo>
                  <a:cubicBezTo>
                    <a:pt x="12742" y="7288"/>
                    <a:pt x="12813" y="7244"/>
                    <a:pt x="13020" y="7127"/>
                  </a:cubicBezTo>
                  <a:cubicBezTo>
                    <a:pt x="13565" y="6802"/>
                    <a:pt x="14058" y="6387"/>
                    <a:pt x="14499" y="5933"/>
                  </a:cubicBezTo>
                  <a:cubicBezTo>
                    <a:pt x="14588" y="5847"/>
                    <a:pt x="14686" y="5811"/>
                    <a:pt x="14781" y="5811"/>
                  </a:cubicBezTo>
                  <a:cubicBezTo>
                    <a:pt x="15104" y="5811"/>
                    <a:pt x="15387" y="6229"/>
                    <a:pt x="15096" y="6530"/>
                  </a:cubicBezTo>
                  <a:cubicBezTo>
                    <a:pt x="13290" y="8348"/>
                    <a:pt x="10846" y="9360"/>
                    <a:pt x="8317" y="9360"/>
                  </a:cubicBezTo>
                  <a:cubicBezTo>
                    <a:pt x="8029" y="9360"/>
                    <a:pt x="7740" y="9347"/>
                    <a:pt x="7451" y="9320"/>
                  </a:cubicBezTo>
                  <a:lnTo>
                    <a:pt x="7425" y="9320"/>
                  </a:lnTo>
                  <a:cubicBezTo>
                    <a:pt x="7380" y="9345"/>
                    <a:pt x="7332" y="9356"/>
                    <a:pt x="7285" y="9356"/>
                  </a:cubicBezTo>
                  <a:cubicBezTo>
                    <a:pt x="7156" y="9356"/>
                    <a:pt x="7032" y="9272"/>
                    <a:pt x="6984" y="9139"/>
                  </a:cubicBezTo>
                  <a:cubicBezTo>
                    <a:pt x="6413" y="7828"/>
                    <a:pt x="5388" y="6815"/>
                    <a:pt x="3960" y="6517"/>
                  </a:cubicBezTo>
                  <a:cubicBezTo>
                    <a:pt x="3712" y="6469"/>
                    <a:pt x="3463" y="6446"/>
                    <a:pt x="3215" y="6446"/>
                  </a:cubicBezTo>
                  <a:cubicBezTo>
                    <a:pt x="2787" y="6446"/>
                    <a:pt x="2364" y="6515"/>
                    <a:pt x="1961" y="6647"/>
                  </a:cubicBezTo>
                  <a:cubicBezTo>
                    <a:pt x="1559" y="6776"/>
                    <a:pt x="1182" y="6958"/>
                    <a:pt x="845" y="7192"/>
                  </a:cubicBezTo>
                  <a:cubicBezTo>
                    <a:pt x="196" y="7477"/>
                    <a:pt x="1" y="7971"/>
                    <a:pt x="287" y="8671"/>
                  </a:cubicBezTo>
                  <a:cubicBezTo>
                    <a:pt x="1208" y="7724"/>
                    <a:pt x="2727" y="7205"/>
                    <a:pt x="3960" y="7023"/>
                  </a:cubicBezTo>
                  <a:cubicBezTo>
                    <a:pt x="3984" y="7019"/>
                    <a:pt x="4007" y="7018"/>
                    <a:pt x="4030" y="7018"/>
                  </a:cubicBezTo>
                  <a:cubicBezTo>
                    <a:pt x="4510" y="7018"/>
                    <a:pt x="4688" y="7766"/>
                    <a:pt x="4180" y="7841"/>
                  </a:cubicBezTo>
                  <a:cubicBezTo>
                    <a:pt x="3454" y="7932"/>
                    <a:pt x="2740" y="8152"/>
                    <a:pt x="2078" y="8477"/>
                  </a:cubicBezTo>
                  <a:cubicBezTo>
                    <a:pt x="1766" y="8633"/>
                    <a:pt x="1481" y="8814"/>
                    <a:pt x="1195" y="9022"/>
                  </a:cubicBezTo>
                  <a:cubicBezTo>
                    <a:pt x="1026" y="9139"/>
                    <a:pt x="884" y="9269"/>
                    <a:pt x="741" y="9424"/>
                  </a:cubicBezTo>
                  <a:cubicBezTo>
                    <a:pt x="195" y="10188"/>
                    <a:pt x="895" y="10533"/>
                    <a:pt x="1191" y="10533"/>
                  </a:cubicBezTo>
                  <a:cubicBezTo>
                    <a:pt x="1212" y="10533"/>
                    <a:pt x="1231" y="10531"/>
                    <a:pt x="1247" y="10528"/>
                  </a:cubicBezTo>
                  <a:cubicBezTo>
                    <a:pt x="2259" y="9502"/>
                    <a:pt x="3609" y="8905"/>
                    <a:pt x="5050" y="8866"/>
                  </a:cubicBezTo>
                  <a:cubicBezTo>
                    <a:pt x="5054" y="8866"/>
                    <a:pt x="5058" y="8866"/>
                    <a:pt x="5062" y="8866"/>
                  </a:cubicBezTo>
                  <a:cubicBezTo>
                    <a:pt x="5582" y="8866"/>
                    <a:pt x="5578" y="9684"/>
                    <a:pt x="5050" y="9710"/>
                  </a:cubicBezTo>
                  <a:cubicBezTo>
                    <a:pt x="4349" y="9736"/>
                    <a:pt x="3661" y="9905"/>
                    <a:pt x="3038" y="10216"/>
                  </a:cubicBezTo>
                  <a:cubicBezTo>
                    <a:pt x="2766" y="10359"/>
                    <a:pt x="2519" y="10528"/>
                    <a:pt x="2272" y="10722"/>
                  </a:cubicBezTo>
                  <a:cubicBezTo>
                    <a:pt x="2143" y="10826"/>
                    <a:pt x="2013" y="10943"/>
                    <a:pt x="1896" y="11073"/>
                  </a:cubicBezTo>
                  <a:cubicBezTo>
                    <a:pt x="1117" y="11761"/>
                    <a:pt x="1909" y="11968"/>
                    <a:pt x="1974" y="12059"/>
                  </a:cubicBezTo>
                  <a:cubicBezTo>
                    <a:pt x="2753" y="10969"/>
                    <a:pt x="4219" y="10307"/>
                    <a:pt x="5452" y="10151"/>
                  </a:cubicBezTo>
                  <a:cubicBezTo>
                    <a:pt x="5473" y="10149"/>
                    <a:pt x="5492" y="10148"/>
                    <a:pt x="5511" y="10148"/>
                  </a:cubicBezTo>
                  <a:cubicBezTo>
                    <a:pt x="5996" y="10148"/>
                    <a:pt x="5965" y="10932"/>
                    <a:pt x="5452" y="10995"/>
                  </a:cubicBezTo>
                  <a:cubicBezTo>
                    <a:pt x="4375" y="11125"/>
                    <a:pt x="3402" y="11670"/>
                    <a:pt x="2740" y="12526"/>
                  </a:cubicBezTo>
                  <a:cubicBezTo>
                    <a:pt x="2623" y="12682"/>
                    <a:pt x="2324" y="12994"/>
                    <a:pt x="2324" y="13201"/>
                  </a:cubicBezTo>
                  <a:cubicBezTo>
                    <a:pt x="2334" y="13428"/>
                    <a:pt x="2426" y="13502"/>
                    <a:pt x="2551" y="13502"/>
                  </a:cubicBezTo>
                  <a:cubicBezTo>
                    <a:pt x="2748" y="13502"/>
                    <a:pt x="3027" y="13317"/>
                    <a:pt x="3194" y="13253"/>
                  </a:cubicBezTo>
                  <a:cubicBezTo>
                    <a:pt x="3713" y="13033"/>
                    <a:pt x="4232" y="12812"/>
                    <a:pt x="4752" y="12591"/>
                  </a:cubicBezTo>
                  <a:cubicBezTo>
                    <a:pt x="4815" y="12562"/>
                    <a:pt x="4878" y="12550"/>
                    <a:pt x="4938" y="12550"/>
                  </a:cubicBezTo>
                  <a:cubicBezTo>
                    <a:pt x="5252" y="12550"/>
                    <a:pt x="5480" y="12909"/>
                    <a:pt x="5349" y="13149"/>
                  </a:cubicBezTo>
                  <a:cubicBezTo>
                    <a:pt x="5699" y="13565"/>
                    <a:pt x="6153" y="13863"/>
                    <a:pt x="6686" y="14019"/>
                  </a:cubicBezTo>
                  <a:cubicBezTo>
                    <a:pt x="6878" y="14071"/>
                    <a:pt x="7070" y="14087"/>
                    <a:pt x="7263" y="14087"/>
                  </a:cubicBezTo>
                  <a:cubicBezTo>
                    <a:pt x="7578" y="14087"/>
                    <a:pt x="7894" y="14044"/>
                    <a:pt x="8215" y="14044"/>
                  </a:cubicBezTo>
                  <a:cubicBezTo>
                    <a:pt x="8242" y="14044"/>
                    <a:pt x="8268" y="14044"/>
                    <a:pt x="8295" y="14045"/>
                  </a:cubicBezTo>
                  <a:cubicBezTo>
                    <a:pt x="8607" y="14058"/>
                    <a:pt x="8931" y="14110"/>
                    <a:pt x="9243" y="14175"/>
                  </a:cubicBezTo>
                  <a:cubicBezTo>
                    <a:pt x="11034" y="14447"/>
                    <a:pt x="12812" y="14811"/>
                    <a:pt x="14616" y="14876"/>
                  </a:cubicBezTo>
                  <a:cubicBezTo>
                    <a:pt x="14808" y="14883"/>
                    <a:pt x="15003" y="14888"/>
                    <a:pt x="15200" y="14888"/>
                  </a:cubicBezTo>
                  <a:cubicBezTo>
                    <a:pt x="16677" y="14888"/>
                    <a:pt x="18246" y="14639"/>
                    <a:pt x="19380" y="13643"/>
                  </a:cubicBezTo>
                  <a:cubicBezTo>
                    <a:pt x="22430" y="10956"/>
                    <a:pt x="20470" y="6491"/>
                    <a:pt x="18640" y="3765"/>
                  </a:cubicBezTo>
                  <a:cubicBezTo>
                    <a:pt x="17757" y="2454"/>
                    <a:pt x="16797" y="1195"/>
                    <a:pt x="15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3" name="Google Shape;1343;p47"/>
          <p:cNvGrpSpPr/>
          <p:nvPr/>
        </p:nvGrpSpPr>
        <p:grpSpPr>
          <a:xfrm>
            <a:off x="8286747" y="3945795"/>
            <a:ext cx="999120" cy="1202128"/>
            <a:chOff x="-1142093" y="3874529"/>
            <a:chExt cx="825514" cy="993248"/>
          </a:xfrm>
        </p:grpSpPr>
        <p:sp>
          <p:nvSpPr>
            <p:cNvPr id="1344" name="Google Shape;1344;p47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-1138917" y="3874529"/>
              <a:ext cx="822339" cy="993248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47" name="Google Shape;1347;p47"/>
          <p:cNvSpPr/>
          <p:nvPr/>
        </p:nvSpPr>
        <p:spPr>
          <a:xfrm>
            <a:off x="8656466" y="2298368"/>
            <a:ext cx="66112" cy="67138"/>
          </a:xfrm>
          <a:custGeom>
            <a:avLst/>
            <a:gdLst/>
            <a:ahLst/>
            <a:cxnLst/>
            <a:rect l="l" t="t" r="r" b="b"/>
            <a:pathLst>
              <a:path w="2061" h="2093" fill="none" extrusionOk="0">
                <a:moveTo>
                  <a:pt x="2061" y="1047"/>
                </a:moveTo>
                <a:cubicBezTo>
                  <a:pt x="2061" y="1635"/>
                  <a:pt x="1603" y="2093"/>
                  <a:pt x="1047" y="2093"/>
                </a:cubicBezTo>
                <a:cubicBezTo>
                  <a:pt x="459" y="2093"/>
                  <a:pt x="1" y="1635"/>
                  <a:pt x="1" y="1047"/>
                </a:cubicBezTo>
                <a:cubicBezTo>
                  <a:pt x="1" y="491"/>
                  <a:pt x="459" y="0"/>
                  <a:pt x="1047" y="0"/>
                </a:cubicBezTo>
                <a:cubicBezTo>
                  <a:pt x="1603" y="0"/>
                  <a:pt x="2061" y="491"/>
                  <a:pt x="2061" y="104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8" name="Google Shape;1348;p47"/>
          <p:cNvSpPr/>
          <p:nvPr/>
        </p:nvSpPr>
        <p:spPr>
          <a:xfrm>
            <a:off x="6709184" y="1348288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9" name="Google Shape;1349;p47"/>
          <p:cNvSpPr/>
          <p:nvPr/>
        </p:nvSpPr>
        <p:spPr>
          <a:xfrm>
            <a:off x="5455063" y="4076915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47"/>
          <p:cNvSpPr/>
          <p:nvPr/>
        </p:nvSpPr>
        <p:spPr>
          <a:xfrm>
            <a:off x="5395940" y="11184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8"/>
          <p:cNvSpPr txBox="1">
            <a:spLocks noGrp="1"/>
          </p:cNvSpPr>
          <p:nvPr>
            <p:ph type="body" idx="1"/>
          </p:nvPr>
        </p:nvSpPr>
        <p:spPr>
          <a:xfrm>
            <a:off x="4143372" y="1857370"/>
            <a:ext cx="4786378" cy="3143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рушійною силою інтимних або романтичних стосунків є </a:t>
            </a:r>
            <a:r>
              <a:rPr lang="uk-UA" b="1" dirty="0" smtClean="0"/>
              <a:t>репродуктивний успіх</a:t>
            </a:r>
            <a:r>
              <a:rPr lang="uk-UA" dirty="0" smtClean="0"/>
              <a:t> — притаманна еволюційна придатність передачі своїх генів;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Чоловіки можуть максимізувати свою </a:t>
            </a:r>
            <a:r>
              <a:rPr lang="uk-UA" b="1" dirty="0" smtClean="0"/>
              <a:t>пристосованість</a:t>
            </a:r>
            <a:r>
              <a:rPr lang="uk-UA" dirty="0" smtClean="0"/>
              <a:t>, запліднюючи якомога більше жінок, тоді як жінки максимізують цю пристосованість, роблячи великий вклад в кожну із дитини, яких вони можуть народити;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Відмінності в репродуктивних стратегіях припускають ймовірні гендерні відмінності </a:t>
            </a:r>
            <a:r>
              <a:rPr lang="uk-UA" b="1" dirty="0" smtClean="0"/>
              <a:t>любові</a:t>
            </a:r>
            <a:r>
              <a:rPr lang="uk-UA" dirty="0" smtClean="0"/>
              <a:t>. </a:t>
            </a:r>
            <a:endParaRPr lang="ru-RU" dirty="0" smtClean="0"/>
          </a:p>
          <a:p>
            <a:pPr marL="0" indent="0">
              <a:buFont typeface="Arial" pitchFamily="34" charset="0"/>
              <a:buChar char="•"/>
            </a:pPr>
            <a:endParaRPr lang="uk-UA" dirty="0" smtClean="0"/>
          </a:p>
          <a:p>
            <a:pPr marL="0" indent="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Char char="•"/>
            </a:pPr>
            <a:endParaRPr dirty="0"/>
          </a:p>
        </p:txBody>
      </p:sp>
      <p:sp>
        <p:nvSpPr>
          <p:cNvPr id="1357" name="Google Shape;1357;p48"/>
          <p:cNvSpPr txBox="1">
            <a:spLocks noGrp="1"/>
          </p:cNvSpPr>
          <p:nvPr>
            <p:ph type="title"/>
          </p:nvPr>
        </p:nvSpPr>
        <p:spPr>
          <a:xfrm>
            <a:off x="4606200" y="357172"/>
            <a:ext cx="45378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3600" dirty="0" smtClean="0">
                <a:latin typeface="Comic Sans MS" pitchFamily="66" charset="0"/>
              </a:rPr>
              <a:t>Соціобіологічна </a:t>
            </a:r>
            <a:r>
              <a:rPr lang="uk-UA" sz="3600" dirty="0" smtClean="0">
                <a:solidFill>
                  <a:schemeClr val="tx1"/>
                </a:solidFill>
                <a:latin typeface="Comic Sans MS" pitchFamily="66" charset="0"/>
              </a:rPr>
              <a:t>теорія кохання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1359" name="Google Shape;1359;p48"/>
          <p:cNvSpPr/>
          <p:nvPr/>
        </p:nvSpPr>
        <p:spPr>
          <a:xfrm>
            <a:off x="2731168" y="1516142"/>
            <a:ext cx="90234" cy="90234"/>
          </a:xfrm>
          <a:custGeom>
            <a:avLst/>
            <a:gdLst/>
            <a:ahLst/>
            <a:cxnLst/>
            <a:rect l="l" t="t" r="r" b="b"/>
            <a:pathLst>
              <a:path w="2813" h="2813" fill="none" extrusionOk="0">
                <a:moveTo>
                  <a:pt x="0" y="1407"/>
                </a:moveTo>
                <a:lnTo>
                  <a:pt x="1406" y="1"/>
                </a:lnTo>
                <a:lnTo>
                  <a:pt x="2812" y="1407"/>
                </a:lnTo>
                <a:lnTo>
                  <a:pt x="1406" y="2813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0" name="Google Shape;1360;p48"/>
          <p:cNvSpPr/>
          <p:nvPr/>
        </p:nvSpPr>
        <p:spPr>
          <a:xfrm>
            <a:off x="3286116" y="3143254"/>
            <a:ext cx="260181" cy="259090"/>
          </a:xfrm>
          <a:custGeom>
            <a:avLst/>
            <a:gdLst/>
            <a:ahLst/>
            <a:cxnLst/>
            <a:rect l="l" t="t" r="r" b="b"/>
            <a:pathLst>
              <a:path w="8111" h="8077" fill="none" extrusionOk="0">
                <a:moveTo>
                  <a:pt x="1" y="4022"/>
                </a:moveTo>
                <a:lnTo>
                  <a:pt x="4056" y="0"/>
                </a:lnTo>
                <a:lnTo>
                  <a:pt x="8110" y="4022"/>
                </a:lnTo>
                <a:lnTo>
                  <a:pt x="4056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1" name="Google Shape;1361;p48"/>
          <p:cNvSpPr/>
          <p:nvPr/>
        </p:nvSpPr>
        <p:spPr>
          <a:xfrm>
            <a:off x="3786182" y="714362"/>
            <a:ext cx="192621" cy="192578"/>
          </a:xfrm>
          <a:custGeom>
            <a:avLst/>
            <a:gdLst/>
            <a:ahLst/>
            <a:cxnLst/>
            <a:rect l="l" t="t" r="r" b="b"/>
            <a:pathLst>
              <a:path w="3271" h="3270" fill="none" extrusionOk="0">
                <a:moveTo>
                  <a:pt x="3270" y="1635"/>
                </a:moveTo>
                <a:cubicBezTo>
                  <a:pt x="3270" y="2551"/>
                  <a:pt x="2518" y="3270"/>
                  <a:pt x="1635" y="3270"/>
                </a:cubicBezTo>
                <a:cubicBezTo>
                  <a:pt x="720" y="3270"/>
                  <a:pt x="0" y="2551"/>
                  <a:pt x="0" y="1635"/>
                </a:cubicBezTo>
                <a:cubicBezTo>
                  <a:pt x="0" y="752"/>
                  <a:pt x="720" y="0"/>
                  <a:pt x="1635" y="0"/>
                </a:cubicBezTo>
                <a:cubicBezTo>
                  <a:pt x="2518" y="0"/>
                  <a:pt x="3270" y="752"/>
                  <a:pt x="3270" y="16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2" name="Google Shape;1362;p48"/>
          <p:cNvSpPr/>
          <p:nvPr/>
        </p:nvSpPr>
        <p:spPr>
          <a:xfrm>
            <a:off x="2443190" y="4852288"/>
            <a:ext cx="104926" cy="104926"/>
          </a:xfrm>
          <a:custGeom>
            <a:avLst/>
            <a:gdLst/>
            <a:ahLst/>
            <a:cxnLst/>
            <a:rect l="l" t="t" r="r" b="b"/>
            <a:pathLst>
              <a:path w="3271" h="3271" fill="none" extrusionOk="0">
                <a:moveTo>
                  <a:pt x="3271" y="1635"/>
                </a:moveTo>
                <a:cubicBezTo>
                  <a:pt x="3271" y="2551"/>
                  <a:pt x="2551" y="3270"/>
                  <a:pt x="1636" y="3270"/>
                </a:cubicBezTo>
                <a:cubicBezTo>
                  <a:pt x="753" y="3270"/>
                  <a:pt x="1" y="2551"/>
                  <a:pt x="1" y="1635"/>
                </a:cubicBezTo>
                <a:cubicBezTo>
                  <a:pt x="1" y="752"/>
                  <a:pt x="753" y="0"/>
                  <a:pt x="1636" y="0"/>
                </a:cubicBezTo>
                <a:cubicBezTo>
                  <a:pt x="2551" y="0"/>
                  <a:pt x="3271" y="752"/>
                  <a:pt x="3271" y="1635"/>
                </a:cubicBezTo>
                <a:close/>
              </a:path>
            </a:pathLst>
          </a:custGeom>
          <a:noFill/>
          <a:ln w="106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48"/>
          <p:cNvSpPr/>
          <p:nvPr/>
        </p:nvSpPr>
        <p:spPr>
          <a:xfrm>
            <a:off x="2913821" y="3094825"/>
            <a:ext cx="259090" cy="259090"/>
          </a:xfrm>
          <a:custGeom>
            <a:avLst/>
            <a:gdLst/>
            <a:ahLst/>
            <a:cxnLst/>
            <a:rect l="l" t="t" r="r" b="b"/>
            <a:pathLst>
              <a:path w="8077" h="8077" fill="none" extrusionOk="0">
                <a:moveTo>
                  <a:pt x="0" y="4022"/>
                </a:moveTo>
                <a:lnTo>
                  <a:pt x="4022" y="0"/>
                </a:lnTo>
                <a:lnTo>
                  <a:pt x="8077" y="4022"/>
                </a:lnTo>
                <a:lnTo>
                  <a:pt x="4022" y="807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48"/>
          <p:cNvSpPr/>
          <p:nvPr/>
        </p:nvSpPr>
        <p:spPr>
          <a:xfrm>
            <a:off x="3226350" y="1030378"/>
            <a:ext cx="141622" cy="142681"/>
          </a:xfrm>
          <a:custGeom>
            <a:avLst/>
            <a:gdLst/>
            <a:ahLst/>
            <a:cxnLst/>
            <a:rect l="l" t="t" r="r" b="b"/>
            <a:pathLst>
              <a:path w="4415" h="4448" fill="none" extrusionOk="0">
                <a:moveTo>
                  <a:pt x="1" y="2224"/>
                </a:moveTo>
                <a:lnTo>
                  <a:pt x="2191" y="0"/>
                </a:lnTo>
                <a:lnTo>
                  <a:pt x="4415" y="2224"/>
                </a:lnTo>
                <a:lnTo>
                  <a:pt x="2191" y="4447"/>
                </a:ln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55" name="Google Shape;1355;p48"/>
          <p:cNvPicPr preferRelativeResize="0"/>
          <p:nvPr/>
        </p:nvPicPr>
        <p:blipFill>
          <a:blip r:embed="rId3"/>
          <a:srcRect t="8861"/>
          <a:stretch>
            <a:fillRect/>
          </a:stretch>
        </p:blipFill>
        <p:spPr>
          <a:xfrm>
            <a:off x="0" y="-2"/>
            <a:ext cx="3338468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3" name="Google Shape;1363;p48"/>
          <p:cNvGrpSpPr/>
          <p:nvPr/>
        </p:nvGrpSpPr>
        <p:grpSpPr>
          <a:xfrm flipH="1">
            <a:off x="2428859" y="3143256"/>
            <a:ext cx="1714512" cy="2000246"/>
            <a:chOff x="-1168690" y="3783280"/>
            <a:chExt cx="929576" cy="1084497"/>
          </a:xfrm>
        </p:grpSpPr>
        <p:sp>
          <p:nvSpPr>
            <p:cNvPr id="1364" name="Google Shape;1364;p48"/>
            <p:cNvSpPr/>
            <p:nvPr/>
          </p:nvSpPr>
          <p:spPr>
            <a:xfrm>
              <a:off x="-1142093" y="4036745"/>
              <a:ext cx="132191" cy="104188"/>
            </a:xfrm>
            <a:custGeom>
              <a:avLst/>
              <a:gdLst/>
              <a:ahLst/>
              <a:cxnLst/>
              <a:rect l="l" t="t" r="r" b="b"/>
              <a:pathLst>
                <a:path w="4121" h="3248" extrusionOk="0">
                  <a:moveTo>
                    <a:pt x="1257" y="1"/>
                  </a:moveTo>
                  <a:cubicBezTo>
                    <a:pt x="1208" y="1"/>
                    <a:pt x="1160" y="4"/>
                    <a:pt x="1113" y="10"/>
                  </a:cubicBezTo>
                  <a:cubicBezTo>
                    <a:pt x="426" y="140"/>
                    <a:pt x="1" y="827"/>
                    <a:pt x="164" y="1514"/>
                  </a:cubicBezTo>
                  <a:cubicBezTo>
                    <a:pt x="361" y="2200"/>
                    <a:pt x="1047" y="2691"/>
                    <a:pt x="1669" y="2985"/>
                  </a:cubicBezTo>
                  <a:cubicBezTo>
                    <a:pt x="2257" y="3226"/>
                    <a:pt x="3524" y="3248"/>
                    <a:pt x="3966" y="3248"/>
                  </a:cubicBezTo>
                  <a:cubicBezTo>
                    <a:pt x="4064" y="3248"/>
                    <a:pt x="4121" y="3247"/>
                    <a:pt x="4121" y="3247"/>
                  </a:cubicBezTo>
                  <a:cubicBezTo>
                    <a:pt x="4121" y="3247"/>
                    <a:pt x="3729" y="2102"/>
                    <a:pt x="3696" y="2004"/>
                  </a:cubicBezTo>
                  <a:cubicBezTo>
                    <a:pt x="3353" y="1225"/>
                    <a:pt x="2238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-602966" y="4002101"/>
              <a:ext cx="96553" cy="141943"/>
            </a:xfrm>
            <a:custGeom>
              <a:avLst/>
              <a:gdLst/>
              <a:ahLst/>
              <a:cxnLst/>
              <a:rect l="l" t="t" r="r" b="b"/>
              <a:pathLst>
                <a:path w="3010" h="4425" extrusionOk="0">
                  <a:moveTo>
                    <a:pt x="1352" y="0"/>
                  </a:moveTo>
                  <a:cubicBezTo>
                    <a:pt x="867" y="0"/>
                    <a:pt x="401" y="313"/>
                    <a:pt x="230" y="828"/>
                  </a:cubicBezTo>
                  <a:cubicBezTo>
                    <a:pt x="1" y="1482"/>
                    <a:pt x="295" y="2300"/>
                    <a:pt x="622" y="2855"/>
                  </a:cubicBezTo>
                  <a:cubicBezTo>
                    <a:pt x="1080" y="3509"/>
                    <a:pt x="2551" y="4425"/>
                    <a:pt x="2551" y="4425"/>
                  </a:cubicBezTo>
                  <a:cubicBezTo>
                    <a:pt x="2551" y="4425"/>
                    <a:pt x="2878" y="3280"/>
                    <a:pt x="2878" y="3215"/>
                  </a:cubicBezTo>
                  <a:cubicBezTo>
                    <a:pt x="3009" y="2332"/>
                    <a:pt x="2747" y="567"/>
                    <a:pt x="1832" y="109"/>
                  </a:cubicBezTo>
                  <a:cubicBezTo>
                    <a:pt x="1677" y="35"/>
                    <a:pt x="1513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-1168690" y="3783280"/>
              <a:ext cx="929576" cy="1084497"/>
            </a:xfrm>
            <a:custGeom>
              <a:avLst/>
              <a:gdLst/>
              <a:ahLst/>
              <a:cxnLst/>
              <a:rect l="l" t="t" r="r" b="b"/>
              <a:pathLst>
                <a:path w="25636" h="30964" extrusionOk="0">
                  <a:moveTo>
                    <a:pt x="5440" y="1"/>
                  </a:moveTo>
                  <a:cubicBezTo>
                    <a:pt x="5262" y="1"/>
                    <a:pt x="5080" y="42"/>
                    <a:pt x="4905" y="129"/>
                  </a:cubicBezTo>
                  <a:cubicBezTo>
                    <a:pt x="4022" y="587"/>
                    <a:pt x="3793" y="2353"/>
                    <a:pt x="3924" y="3236"/>
                  </a:cubicBezTo>
                  <a:cubicBezTo>
                    <a:pt x="3924" y="3334"/>
                    <a:pt x="4284" y="4478"/>
                    <a:pt x="4284" y="4478"/>
                  </a:cubicBezTo>
                  <a:cubicBezTo>
                    <a:pt x="4251" y="4740"/>
                    <a:pt x="4218" y="5067"/>
                    <a:pt x="4185" y="5394"/>
                  </a:cubicBezTo>
                  <a:cubicBezTo>
                    <a:pt x="4120" y="5982"/>
                    <a:pt x="4055" y="6702"/>
                    <a:pt x="4055" y="7421"/>
                  </a:cubicBezTo>
                  <a:cubicBezTo>
                    <a:pt x="4022" y="8238"/>
                    <a:pt x="4022" y="9056"/>
                    <a:pt x="4087" y="9873"/>
                  </a:cubicBezTo>
                  <a:cubicBezTo>
                    <a:pt x="4185" y="10789"/>
                    <a:pt x="4316" y="11704"/>
                    <a:pt x="4545" y="12587"/>
                  </a:cubicBezTo>
                  <a:lnTo>
                    <a:pt x="4545" y="12620"/>
                  </a:lnTo>
                  <a:cubicBezTo>
                    <a:pt x="4382" y="12358"/>
                    <a:pt x="3924" y="11704"/>
                    <a:pt x="3891" y="11639"/>
                  </a:cubicBezTo>
                  <a:cubicBezTo>
                    <a:pt x="3404" y="11071"/>
                    <a:pt x="2290" y="10323"/>
                    <a:pt x="1401" y="10323"/>
                  </a:cubicBezTo>
                  <a:cubicBezTo>
                    <a:pt x="1216" y="10323"/>
                    <a:pt x="1041" y="10356"/>
                    <a:pt x="883" y="10429"/>
                  </a:cubicBezTo>
                  <a:cubicBezTo>
                    <a:pt x="229" y="10691"/>
                    <a:pt x="0" y="11476"/>
                    <a:pt x="360" y="12097"/>
                  </a:cubicBezTo>
                  <a:cubicBezTo>
                    <a:pt x="687" y="12685"/>
                    <a:pt x="1504" y="13012"/>
                    <a:pt x="2158" y="13110"/>
                  </a:cubicBezTo>
                  <a:cubicBezTo>
                    <a:pt x="2231" y="13120"/>
                    <a:pt x="2311" y="13124"/>
                    <a:pt x="2396" y="13124"/>
                  </a:cubicBezTo>
                  <a:cubicBezTo>
                    <a:pt x="3200" y="13124"/>
                    <a:pt x="4492" y="12748"/>
                    <a:pt x="4610" y="12718"/>
                  </a:cubicBezTo>
                  <a:cubicBezTo>
                    <a:pt x="4839" y="13601"/>
                    <a:pt x="5166" y="14484"/>
                    <a:pt x="5559" y="15334"/>
                  </a:cubicBezTo>
                  <a:cubicBezTo>
                    <a:pt x="5755" y="15824"/>
                    <a:pt x="5984" y="16348"/>
                    <a:pt x="6245" y="16838"/>
                  </a:cubicBezTo>
                  <a:cubicBezTo>
                    <a:pt x="6082" y="16609"/>
                    <a:pt x="5951" y="16413"/>
                    <a:pt x="5951" y="16413"/>
                  </a:cubicBezTo>
                  <a:cubicBezTo>
                    <a:pt x="5464" y="15845"/>
                    <a:pt x="4328" y="15097"/>
                    <a:pt x="3431" y="15097"/>
                  </a:cubicBezTo>
                  <a:cubicBezTo>
                    <a:pt x="3244" y="15097"/>
                    <a:pt x="3068" y="15130"/>
                    <a:pt x="2910" y="15203"/>
                  </a:cubicBezTo>
                  <a:cubicBezTo>
                    <a:pt x="2289" y="15465"/>
                    <a:pt x="2027" y="16249"/>
                    <a:pt x="2387" y="16871"/>
                  </a:cubicBezTo>
                  <a:cubicBezTo>
                    <a:pt x="2747" y="17492"/>
                    <a:pt x="3564" y="17786"/>
                    <a:pt x="4218" y="17884"/>
                  </a:cubicBezTo>
                  <a:cubicBezTo>
                    <a:pt x="4295" y="17896"/>
                    <a:pt x="4382" y="17901"/>
                    <a:pt x="4476" y="17901"/>
                  </a:cubicBezTo>
                  <a:cubicBezTo>
                    <a:pt x="5175" y="17901"/>
                    <a:pt x="6255" y="17611"/>
                    <a:pt x="6572" y="17525"/>
                  </a:cubicBezTo>
                  <a:lnTo>
                    <a:pt x="6834" y="18081"/>
                  </a:lnTo>
                  <a:cubicBezTo>
                    <a:pt x="7292" y="18996"/>
                    <a:pt x="7750" y="19879"/>
                    <a:pt x="8175" y="20762"/>
                  </a:cubicBezTo>
                  <a:cubicBezTo>
                    <a:pt x="8305" y="21089"/>
                    <a:pt x="8469" y="21416"/>
                    <a:pt x="8567" y="21710"/>
                  </a:cubicBezTo>
                  <a:cubicBezTo>
                    <a:pt x="8469" y="21547"/>
                    <a:pt x="8338" y="21383"/>
                    <a:pt x="8338" y="21350"/>
                  </a:cubicBezTo>
                  <a:cubicBezTo>
                    <a:pt x="7851" y="20782"/>
                    <a:pt x="6715" y="20035"/>
                    <a:pt x="5818" y="20035"/>
                  </a:cubicBezTo>
                  <a:cubicBezTo>
                    <a:pt x="5631" y="20035"/>
                    <a:pt x="5455" y="20067"/>
                    <a:pt x="5297" y="20141"/>
                  </a:cubicBezTo>
                  <a:cubicBezTo>
                    <a:pt x="4676" y="20402"/>
                    <a:pt x="4414" y="21187"/>
                    <a:pt x="4774" y="21808"/>
                  </a:cubicBezTo>
                  <a:cubicBezTo>
                    <a:pt x="5134" y="22429"/>
                    <a:pt x="5918" y="22724"/>
                    <a:pt x="6605" y="22822"/>
                  </a:cubicBezTo>
                  <a:cubicBezTo>
                    <a:pt x="6688" y="22834"/>
                    <a:pt x="6780" y="22840"/>
                    <a:pt x="6879" y="22840"/>
                  </a:cubicBezTo>
                  <a:cubicBezTo>
                    <a:pt x="7554" y="22840"/>
                    <a:pt x="8523" y="22576"/>
                    <a:pt x="8894" y="22462"/>
                  </a:cubicBezTo>
                  <a:cubicBezTo>
                    <a:pt x="9025" y="22789"/>
                    <a:pt x="9156" y="23116"/>
                    <a:pt x="9254" y="23443"/>
                  </a:cubicBezTo>
                  <a:cubicBezTo>
                    <a:pt x="9319" y="23672"/>
                    <a:pt x="9417" y="23868"/>
                    <a:pt x="9483" y="24097"/>
                  </a:cubicBezTo>
                  <a:lnTo>
                    <a:pt x="9646" y="24784"/>
                  </a:lnTo>
                  <a:cubicBezTo>
                    <a:pt x="9744" y="25176"/>
                    <a:pt x="9875" y="25634"/>
                    <a:pt x="9940" y="26059"/>
                  </a:cubicBezTo>
                  <a:cubicBezTo>
                    <a:pt x="10006" y="26353"/>
                    <a:pt x="10071" y="26615"/>
                    <a:pt x="10136" y="26909"/>
                  </a:cubicBezTo>
                  <a:cubicBezTo>
                    <a:pt x="9973" y="26582"/>
                    <a:pt x="9679" y="25994"/>
                    <a:pt x="9646" y="25928"/>
                  </a:cubicBezTo>
                  <a:cubicBezTo>
                    <a:pt x="9233" y="25249"/>
                    <a:pt x="8073" y="24223"/>
                    <a:pt x="7153" y="24223"/>
                  </a:cubicBezTo>
                  <a:cubicBezTo>
                    <a:pt x="7055" y="24223"/>
                    <a:pt x="6959" y="24235"/>
                    <a:pt x="6867" y="24261"/>
                  </a:cubicBezTo>
                  <a:cubicBezTo>
                    <a:pt x="6180" y="24424"/>
                    <a:pt x="5820" y="25176"/>
                    <a:pt x="6082" y="25830"/>
                  </a:cubicBezTo>
                  <a:cubicBezTo>
                    <a:pt x="6311" y="26484"/>
                    <a:pt x="7096" y="26909"/>
                    <a:pt x="7717" y="27105"/>
                  </a:cubicBezTo>
                  <a:cubicBezTo>
                    <a:pt x="7946" y="27171"/>
                    <a:pt x="8273" y="27192"/>
                    <a:pt x="8614" y="27192"/>
                  </a:cubicBezTo>
                  <a:cubicBezTo>
                    <a:pt x="9297" y="27192"/>
                    <a:pt x="10038" y="27105"/>
                    <a:pt x="10169" y="27105"/>
                  </a:cubicBezTo>
                  <a:cubicBezTo>
                    <a:pt x="10267" y="27563"/>
                    <a:pt x="10365" y="28021"/>
                    <a:pt x="10431" y="28446"/>
                  </a:cubicBezTo>
                  <a:cubicBezTo>
                    <a:pt x="10594" y="29394"/>
                    <a:pt x="10725" y="30244"/>
                    <a:pt x="10823" y="30964"/>
                  </a:cubicBezTo>
                  <a:lnTo>
                    <a:pt x="11477" y="30964"/>
                  </a:lnTo>
                  <a:cubicBezTo>
                    <a:pt x="11346" y="30212"/>
                    <a:pt x="11216" y="29329"/>
                    <a:pt x="11019" y="28348"/>
                  </a:cubicBezTo>
                  <a:cubicBezTo>
                    <a:pt x="10921" y="27857"/>
                    <a:pt x="10790" y="27367"/>
                    <a:pt x="10692" y="26844"/>
                  </a:cubicBezTo>
                  <a:cubicBezTo>
                    <a:pt x="11150" y="26647"/>
                    <a:pt x="11608" y="26451"/>
                    <a:pt x="12066" y="26222"/>
                  </a:cubicBezTo>
                  <a:cubicBezTo>
                    <a:pt x="12654" y="26713"/>
                    <a:pt x="13341" y="27171"/>
                    <a:pt x="14060" y="27498"/>
                  </a:cubicBezTo>
                  <a:cubicBezTo>
                    <a:pt x="13864" y="27923"/>
                    <a:pt x="13701" y="28348"/>
                    <a:pt x="13504" y="28740"/>
                  </a:cubicBezTo>
                  <a:cubicBezTo>
                    <a:pt x="13145" y="29558"/>
                    <a:pt x="12818" y="30310"/>
                    <a:pt x="12523" y="30964"/>
                  </a:cubicBezTo>
                  <a:lnTo>
                    <a:pt x="13210" y="30964"/>
                  </a:lnTo>
                  <a:cubicBezTo>
                    <a:pt x="13472" y="30375"/>
                    <a:pt x="13766" y="29721"/>
                    <a:pt x="14060" y="28969"/>
                  </a:cubicBezTo>
                  <a:cubicBezTo>
                    <a:pt x="14256" y="28544"/>
                    <a:pt x="14420" y="28053"/>
                    <a:pt x="14616" y="27563"/>
                  </a:cubicBezTo>
                  <a:cubicBezTo>
                    <a:pt x="14773" y="27589"/>
                    <a:pt x="15793" y="27805"/>
                    <a:pt x="16562" y="27805"/>
                  </a:cubicBezTo>
                  <a:cubicBezTo>
                    <a:pt x="16752" y="27805"/>
                    <a:pt x="16926" y="27792"/>
                    <a:pt x="17069" y="27759"/>
                  </a:cubicBezTo>
                  <a:cubicBezTo>
                    <a:pt x="17722" y="27596"/>
                    <a:pt x="18507" y="27236"/>
                    <a:pt x="18802" y="26582"/>
                  </a:cubicBezTo>
                  <a:cubicBezTo>
                    <a:pt x="19096" y="25961"/>
                    <a:pt x="18802" y="25209"/>
                    <a:pt x="18148" y="24947"/>
                  </a:cubicBezTo>
                  <a:cubicBezTo>
                    <a:pt x="18038" y="24913"/>
                    <a:pt x="17921" y="24897"/>
                    <a:pt x="17801" y="24897"/>
                  </a:cubicBezTo>
                  <a:cubicBezTo>
                    <a:pt x="16878" y="24897"/>
                    <a:pt x="15700" y="25811"/>
                    <a:pt x="15237" y="26419"/>
                  </a:cubicBezTo>
                  <a:cubicBezTo>
                    <a:pt x="15205" y="26484"/>
                    <a:pt x="14910" y="26974"/>
                    <a:pt x="14747" y="27301"/>
                  </a:cubicBezTo>
                  <a:cubicBezTo>
                    <a:pt x="14812" y="27073"/>
                    <a:pt x="14878" y="26876"/>
                    <a:pt x="14943" y="26680"/>
                  </a:cubicBezTo>
                  <a:cubicBezTo>
                    <a:pt x="15107" y="26288"/>
                    <a:pt x="15237" y="25863"/>
                    <a:pt x="15401" y="25405"/>
                  </a:cubicBezTo>
                  <a:lnTo>
                    <a:pt x="15597" y="24751"/>
                  </a:lnTo>
                  <a:cubicBezTo>
                    <a:pt x="15662" y="24522"/>
                    <a:pt x="15728" y="24293"/>
                    <a:pt x="15761" y="24064"/>
                  </a:cubicBezTo>
                  <a:cubicBezTo>
                    <a:pt x="15891" y="23508"/>
                    <a:pt x="15989" y="22985"/>
                    <a:pt x="16088" y="22429"/>
                  </a:cubicBezTo>
                  <a:cubicBezTo>
                    <a:pt x="16423" y="22552"/>
                    <a:pt x="17558" y="22959"/>
                    <a:pt x="18266" y="22959"/>
                  </a:cubicBezTo>
                  <a:cubicBezTo>
                    <a:pt x="18316" y="22959"/>
                    <a:pt x="18364" y="22957"/>
                    <a:pt x="18409" y="22953"/>
                  </a:cubicBezTo>
                  <a:cubicBezTo>
                    <a:pt x="19096" y="22920"/>
                    <a:pt x="19913" y="22658"/>
                    <a:pt x="20306" y="22070"/>
                  </a:cubicBezTo>
                  <a:cubicBezTo>
                    <a:pt x="20698" y="21514"/>
                    <a:pt x="20502" y="20696"/>
                    <a:pt x="19881" y="20369"/>
                  </a:cubicBezTo>
                  <a:cubicBezTo>
                    <a:pt x="19706" y="20279"/>
                    <a:pt x="19503" y="20239"/>
                    <a:pt x="19285" y="20239"/>
                  </a:cubicBezTo>
                  <a:cubicBezTo>
                    <a:pt x="18402" y="20239"/>
                    <a:pt x="17272" y="20885"/>
                    <a:pt x="16774" y="21383"/>
                  </a:cubicBezTo>
                  <a:cubicBezTo>
                    <a:pt x="16742" y="21416"/>
                    <a:pt x="16316" y="21906"/>
                    <a:pt x="16120" y="22201"/>
                  </a:cubicBezTo>
                  <a:cubicBezTo>
                    <a:pt x="16153" y="21874"/>
                    <a:pt x="16218" y="21514"/>
                    <a:pt x="16251" y="21187"/>
                  </a:cubicBezTo>
                  <a:cubicBezTo>
                    <a:pt x="16382" y="20206"/>
                    <a:pt x="16480" y="19192"/>
                    <a:pt x="16578" y="18179"/>
                  </a:cubicBezTo>
                  <a:cubicBezTo>
                    <a:pt x="16611" y="17884"/>
                    <a:pt x="16643" y="17590"/>
                    <a:pt x="16676" y="17263"/>
                  </a:cubicBezTo>
                  <a:cubicBezTo>
                    <a:pt x="16800" y="17325"/>
                    <a:pt x="18149" y="17824"/>
                    <a:pt x="18932" y="17824"/>
                  </a:cubicBezTo>
                  <a:cubicBezTo>
                    <a:pt x="18978" y="17824"/>
                    <a:pt x="19021" y="17823"/>
                    <a:pt x="19063" y="17819"/>
                  </a:cubicBezTo>
                  <a:cubicBezTo>
                    <a:pt x="19717" y="17786"/>
                    <a:pt x="20567" y="17525"/>
                    <a:pt x="20960" y="16936"/>
                  </a:cubicBezTo>
                  <a:cubicBezTo>
                    <a:pt x="21352" y="16380"/>
                    <a:pt x="21156" y="15563"/>
                    <a:pt x="20535" y="15236"/>
                  </a:cubicBezTo>
                  <a:cubicBezTo>
                    <a:pt x="20360" y="15145"/>
                    <a:pt x="20157" y="15106"/>
                    <a:pt x="19939" y="15106"/>
                  </a:cubicBezTo>
                  <a:cubicBezTo>
                    <a:pt x="19056" y="15106"/>
                    <a:pt x="17926" y="15751"/>
                    <a:pt x="17428" y="16249"/>
                  </a:cubicBezTo>
                  <a:cubicBezTo>
                    <a:pt x="17395" y="16315"/>
                    <a:pt x="16807" y="17034"/>
                    <a:pt x="16676" y="17198"/>
                  </a:cubicBezTo>
                  <a:cubicBezTo>
                    <a:pt x="16742" y="16544"/>
                    <a:pt x="16807" y="15857"/>
                    <a:pt x="16938" y="15203"/>
                  </a:cubicBezTo>
                  <a:cubicBezTo>
                    <a:pt x="17069" y="14320"/>
                    <a:pt x="17265" y="13437"/>
                    <a:pt x="17494" y="12587"/>
                  </a:cubicBezTo>
                  <a:cubicBezTo>
                    <a:pt x="17556" y="12587"/>
                    <a:pt x="18975" y="13148"/>
                    <a:pt x="19790" y="13148"/>
                  </a:cubicBezTo>
                  <a:cubicBezTo>
                    <a:pt x="19833" y="13148"/>
                    <a:pt x="19874" y="13146"/>
                    <a:pt x="19913" y="13143"/>
                  </a:cubicBezTo>
                  <a:cubicBezTo>
                    <a:pt x="20567" y="13110"/>
                    <a:pt x="21385" y="12849"/>
                    <a:pt x="21777" y="12260"/>
                  </a:cubicBezTo>
                  <a:cubicBezTo>
                    <a:pt x="22202" y="11672"/>
                    <a:pt x="22006" y="10887"/>
                    <a:pt x="21385" y="10560"/>
                  </a:cubicBezTo>
                  <a:cubicBezTo>
                    <a:pt x="21206" y="10467"/>
                    <a:pt x="20997" y="10427"/>
                    <a:pt x="20773" y="10427"/>
                  </a:cubicBezTo>
                  <a:cubicBezTo>
                    <a:pt x="19893" y="10427"/>
                    <a:pt x="18774" y="11052"/>
                    <a:pt x="18278" y="11574"/>
                  </a:cubicBezTo>
                  <a:cubicBezTo>
                    <a:pt x="18213" y="11606"/>
                    <a:pt x="17592" y="12391"/>
                    <a:pt x="17494" y="12555"/>
                  </a:cubicBezTo>
                  <a:cubicBezTo>
                    <a:pt x="17494" y="12489"/>
                    <a:pt x="17526" y="12424"/>
                    <a:pt x="17526" y="12391"/>
                  </a:cubicBezTo>
                  <a:cubicBezTo>
                    <a:pt x="17821" y="11508"/>
                    <a:pt x="18148" y="10691"/>
                    <a:pt x="18573" y="9906"/>
                  </a:cubicBezTo>
                  <a:cubicBezTo>
                    <a:pt x="18802" y="9448"/>
                    <a:pt x="19063" y="9023"/>
                    <a:pt x="19292" y="8631"/>
                  </a:cubicBezTo>
                  <a:cubicBezTo>
                    <a:pt x="19586" y="8794"/>
                    <a:pt x="20862" y="9416"/>
                    <a:pt x="21581" y="9448"/>
                  </a:cubicBezTo>
                  <a:cubicBezTo>
                    <a:pt x="21674" y="9457"/>
                    <a:pt x="21770" y="9462"/>
                    <a:pt x="21868" y="9462"/>
                  </a:cubicBezTo>
                  <a:cubicBezTo>
                    <a:pt x="22484" y="9462"/>
                    <a:pt x="23147" y="9274"/>
                    <a:pt x="23543" y="8794"/>
                  </a:cubicBezTo>
                  <a:cubicBezTo>
                    <a:pt x="24001" y="8271"/>
                    <a:pt x="23902" y="7454"/>
                    <a:pt x="23314" y="7029"/>
                  </a:cubicBezTo>
                  <a:cubicBezTo>
                    <a:pt x="23103" y="6893"/>
                    <a:pt x="22835" y="6837"/>
                    <a:pt x="22542" y="6837"/>
                  </a:cubicBezTo>
                  <a:cubicBezTo>
                    <a:pt x="21700" y="6837"/>
                    <a:pt x="20651" y="7303"/>
                    <a:pt x="20142" y="7715"/>
                  </a:cubicBezTo>
                  <a:cubicBezTo>
                    <a:pt x="20077" y="7748"/>
                    <a:pt x="19717" y="8075"/>
                    <a:pt x="19488" y="8337"/>
                  </a:cubicBezTo>
                  <a:cubicBezTo>
                    <a:pt x="19586" y="8173"/>
                    <a:pt x="19717" y="7977"/>
                    <a:pt x="19815" y="7813"/>
                  </a:cubicBezTo>
                  <a:cubicBezTo>
                    <a:pt x="20240" y="7192"/>
                    <a:pt x="20665" y="6636"/>
                    <a:pt x="21058" y="6146"/>
                  </a:cubicBezTo>
                  <a:cubicBezTo>
                    <a:pt x="21254" y="5884"/>
                    <a:pt x="21450" y="5655"/>
                    <a:pt x="21646" y="5426"/>
                  </a:cubicBezTo>
                  <a:cubicBezTo>
                    <a:pt x="22006" y="5426"/>
                    <a:pt x="23412" y="5361"/>
                    <a:pt x="24033" y="5067"/>
                  </a:cubicBezTo>
                  <a:cubicBezTo>
                    <a:pt x="24655" y="4772"/>
                    <a:pt x="25341" y="4249"/>
                    <a:pt x="25472" y="3563"/>
                  </a:cubicBezTo>
                  <a:cubicBezTo>
                    <a:pt x="25635" y="2909"/>
                    <a:pt x="25178" y="2222"/>
                    <a:pt x="24491" y="2124"/>
                  </a:cubicBezTo>
                  <a:cubicBezTo>
                    <a:pt x="24457" y="2120"/>
                    <a:pt x="24422" y="2119"/>
                    <a:pt x="24388" y="2119"/>
                  </a:cubicBezTo>
                  <a:cubicBezTo>
                    <a:pt x="23429" y="2119"/>
                    <a:pt x="22319" y="3395"/>
                    <a:pt x="21941" y="4184"/>
                  </a:cubicBezTo>
                  <a:cubicBezTo>
                    <a:pt x="21908" y="4249"/>
                    <a:pt x="21548" y="5426"/>
                    <a:pt x="21581" y="5426"/>
                  </a:cubicBezTo>
                  <a:lnTo>
                    <a:pt x="21614" y="5426"/>
                  </a:lnTo>
                  <a:cubicBezTo>
                    <a:pt x="21417" y="5623"/>
                    <a:pt x="21221" y="5851"/>
                    <a:pt x="20992" y="6113"/>
                  </a:cubicBezTo>
                  <a:cubicBezTo>
                    <a:pt x="20600" y="6604"/>
                    <a:pt x="20175" y="7127"/>
                    <a:pt x="19750" y="7748"/>
                  </a:cubicBezTo>
                  <a:cubicBezTo>
                    <a:pt x="19292" y="8402"/>
                    <a:pt x="18834" y="9089"/>
                    <a:pt x="18442" y="9808"/>
                  </a:cubicBezTo>
                  <a:cubicBezTo>
                    <a:pt x="18017" y="10625"/>
                    <a:pt x="17624" y="11443"/>
                    <a:pt x="17330" y="12326"/>
                  </a:cubicBezTo>
                  <a:lnTo>
                    <a:pt x="17330" y="11181"/>
                  </a:lnTo>
                  <a:cubicBezTo>
                    <a:pt x="17232" y="10298"/>
                    <a:pt x="16480" y="8663"/>
                    <a:pt x="15499" y="8467"/>
                  </a:cubicBezTo>
                  <a:cubicBezTo>
                    <a:pt x="15424" y="8453"/>
                    <a:pt x="15350" y="8446"/>
                    <a:pt x="15277" y="8446"/>
                  </a:cubicBezTo>
                  <a:cubicBezTo>
                    <a:pt x="14683" y="8446"/>
                    <a:pt x="14184" y="8905"/>
                    <a:pt x="14126" y="9546"/>
                  </a:cubicBezTo>
                  <a:cubicBezTo>
                    <a:pt x="14060" y="10233"/>
                    <a:pt x="14583" y="10952"/>
                    <a:pt x="15074" y="11377"/>
                  </a:cubicBezTo>
                  <a:cubicBezTo>
                    <a:pt x="15630" y="11868"/>
                    <a:pt x="17167" y="12358"/>
                    <a:pt x="17297" y="12391"/>
                  </a:cubicBezTo>
                  <a:cubicBezTo>
                    <a:pt x="17036" y="13307"/>
                    <a:pt x="16807" y="14189"/>
                    <a:pt x="16643" y="15105"/>
                  </a:cubicBezTo>
                  <a:cubicBezTo>
                    <a:pt x="16545" y="15661"/>
                    <a:pt x="16480" y="16184"/>
                    <a:pt x="16415" y="16740"/>
                  </a:cubicBezTo>
                  <a:lnTo>
                    <a:pt x="16415" y="16249"/>
                  </a:lnTo>
                  <a:cubicBezTo>
                    <a:pt x="16284" y="15367"/>
                    <a:pt x="15532" y="13699"/>
                    <a:pt x="14583" y="13536"/>
                  </a:cubicBezTo>
                  <a:cubicBezTo>
                    <a:pt x="14522" y="13527"/>
                    <a:pt x="14461" y="13523"/>
                    <a:pt x="14401" y="13523"/>
                  </a:cubicBezTo>
                  <a:cubicBezTo>
                    <a:pt x="13762" y="13523"/>
                    <a:pt x="13240" y="13989"/>
                    <a:pt x="13210" y="14647"/>
                  </a:cubicBezTo>
                  <a:cubicBezTo>
                    <a:pt x="13145" y="15334"/>
                    <a:pt x="13668" y="16053"/>
                    <a:pt x="14158" y="16478"/>
                  </a:cubicBezTo>
                  <a:cubicBezTo>
                    <a:pt x="14649" y="16936"/>
                    <a:pt x="15989" y="17394"/>
                    <a:pt x="16316" y="17492"/>
                  </a:cubicBezTo>
                  <a:cubicBezTo>
                    <a:pt x="16316" y="17688"/>
                    <a:pt x="16284" y="17917"/>
                    <a:pt x="16251" y="18113"/>
                  </a:cubicBezTo>
                  <a:cubicBezTo>
                    <a:pt x="16120" y="19127"/>
                    <a:pt x="16022" y="20108"/>
                    <a:pt x="15859" y="21089"/>
                  </a:cubicBezTo>
                  <a:cubicBezTo>
                    <a:pt x="15826" y="21448"/>
                    <a:pt x="15761" y="21775"/>
                    <a:pt x="15695" y="22102"/>
                  </a:cubicBezTo>
                  <a:lnTo>
                    <a:pt x="15695" y="21677"/>
                  </a:lnTo>
                  <a:cubicBezTo>
                    <a:pt x="15597" y="20795"/>
                    <a:pt x="14845" y="19160"/>
                    <a:pt x="13864" y="18963"/>
                  </a:cubicBezTo>
                  <a:cubicBezTo>
                    <a:pt x="13808" y="18955"/>
                    <a:pt x="13753" y="18952"/>
                    <a:pt x="13697" y="18952"/>
                  </a:cubicBezTo>
                  <a:cubicBezTo>
                    <a:pt x="13075" y="18952"/>
                    <a:pt x="12521" y="19444"/>
                    <a:pt x="12491" y="20075"/>
                  </a:cubicBezTo>
                  <a:cubicBezTo>
                    <a:pt x="12458" y="20795"/>
                    <a:pt x="12949" y="21481"/>
                    <a:pt x="13439" y="21906"/>
                  </a:cubicBezTo>
                  <a:cubicBezTo>
                    <a:pt x="13962" y="22364"/>
                    <a:pt x="15139" y="22756"/>
                    <a:pt x="15564" y="22887"/>
                  </a:cubicBezTo>
                  <a:cubicBezTo>
                    <a:pt x="15499" y="23247"/>
                    <a:pt x="15401" y="23574"/>
                    <a:pt x="15336" y="23934"/>
                  </a:cubicBezTo>
                  <a:cubicBezTo>
                    <a:pt x="15270" y="24130"/>
                    <a:pt x="15205" y="24359"/>
                    <a:pt x="15139" y="24587"/>
                  </a:cubicBezTo>
                  <a:lnTo>
                    <a:pt x="14910" y="25241"/>
                  </a:lnTo>
                  <a:cubicBezTo>
                    <a:pt x="14780" y="25634"/>
                    <a:pt x="14616" y="26059"/>
                    <a:pt x="14453" y="26451"/>
                  </a:cubicBezTo>
                  <a:cubicBezTo>
                    <a:pt x="14355" y="26746"/>
                    <a:pt x="14256" y="27007"/>
                    <a:pt x="14158" y="27269"/>
                  </a:cubicBezTo>
                  <a:cubicBezTo>
                    <a:pt x="14191" y="26942"/>
                    <a:pt x="14289" y="26255"/>
                    <a:pt x="14289" y="26222"/>
                  </a:cubicBezTo>
                  <a:cubicBezTo>
                    <a:pt x="14289" y="25438"/>
                    <a:pt x="14060" y="24653"/>
                    <a:pt x="13668" y="23999"/>
                  </a:cubicBezTo>
                  <a:cubicBezTo>
                    <a:pt x="13701" y="23901"/>
                    <a:pt x="13701" y="23803"/>
                    <a:pt x="13668" y="23737"/>
                  </a:cubicBezTo>
                  <a:cubicBezTo>
                    <a:pt x="13611" y="23117"/>
                    <a:pt x="13092" y="22691"/>
                    <a:pt x="12510" y="22691"/>
                  </a:cubicBezTo>
                  <a:cubicBezTo>
                    <a:pt x="12417" y="22691"/>
                    <a:pt x="12323" y="22701"/>
                    <a:pt x="12229" y="22724"/>
                  </a:cubicBezTo>
                  <a:cubicBezTo>
                    <a:pt x="11281" y="22985"/>
                    <a:pt x="10660" y="24686"/>
                    <a:pt x="10594" y="25568"/>
                  </a:cubicBezTo>
                  <a:cubicBezTo>
                    <a:pt x="10594" y="25601"/>
                    <a:pt x="10627" y="26190"/>
                    <a:pt x="10660" y="26549"/>
                  </a:cubicBezTo>
                  <a:cubicBezTo>
                    <a:pt x="10594" y="26353"/>
                    <a:pt x="10562" y="26124"/>
                    <a:pt x="10496" y="25928"/>
                  </a:cubicBezTo>
                  <a:cubicBezTo>
                    <a:pt x="10398" y="25503"/>
                    <a:pt x="10300" y="25078"/>
                    <a:pt x="10169" y="24620"/>
                  </a:cubicBezTo>
                  <a:lnTo>
                    <a:pt x="9973" y="23966"/>
                  </a:lnTo>
                  <a:cubicBezTo>
                    <a:pt x="9908" y="23737"/>
                    <a:pt x="9810" y="23508"/>
                    <a:pt x="9744" y="23280"/>
                  </a:cubicBezTo>
                  <a:cubicBezTo>
                    <a:pt x="9548" y="22756"/>
                    <a:pt x="9319" y="22233"/>
                    <a:pt x="9090" y="21710"/>
                  </a:cubicBezTo>
                  <a:cubicBezTo>
                    <a:pt x="9483" y="21645"/>
                    <a:pt x="10790" y="21318"/>
                    <a:pt x="11314" y="20893"/>
                  </a:cubicBezTo>
                  <a:cubicBezTo>
                    <a:pt x="11869" y="20500"/>
                    <a:pt x="12425" y="19846"/>
                    <a:pt x="12393" y="19127"/>
                  </a:cubicBezTo>
                  <a:cubicBezTo>
                    <a:pt x="12424" y="18475"/>
                    <a:pt x="11895" y="17912"/>
                    <a:pt x="11227" y="17912"/>
                  </a:cubicBezTo>
                  <a:cubicBezTo>
                    <a:pt x="11191" y="17912"/>
                    <a:pt x="11154" y="17914"/>
                    <a:pt x="11117" y="17917"/>
                  </a:cubicBezTo>
                  <a:cubicBezTo>
                    <a:pt x="10136" y="18015"/>
                    <a:pt x="9286" y="19585"/>
                    <a:pt x="9090" y="20468"/>
                  </a:cubicBezTo>
                  <a:cubicBezTo>
                    <a:pt x="9090" y="20533"/>
                    <a:pt x="9025" y="21154"/>
                    <a:pt x="8992" y="21514"/>
                  </a:cubicBezTo>
                  <a:cubicBezTo>
                    <a:pt x="8861" y="21220"/>
                    <a:pt x="8698" y="20893"/>
                    <a:pt x="8567" y="20598"/>
                  </a:cubicBezTo>
                  <a:cubicBezTo>
                    <a:pt x="8109" y="19683"/>
                    <a:pt x="7651" y="18800"/>
                    <a:pt x="7161" y="17917"/>
                  </a:cubicBezTo>
                  <a:cubicBezTo>
                    <a:pt x="7030" y="17655"/>
                    <a:pt x="6899" y="17361"/>
                    <a:pt x="6769" y="17100"/>
                  </a:cubicBezTo>
                  <a:cubicBezTo>
                    <a:pt x="6899" y="17067"/>
                    <a:pt x="8469" y="16675"/>
                    <a:pt x="9057" y="16249"/>
                  </a:cubicBezTo>
                  <a:cubicBezTo>
                    <a:pt x="9581" y="15824"/>
                    <a:pt x="10169" y="15170"/>
                    <a:pt x="10136" y="14484"/>
                  </a:cubicBezTo>
                  <a:cubicBezTo>
                    <a:pt x="10168" y="13785"/>
                    <a:pt x="9613" y="13240"/>
                    <a:pt x="8921" y="13240"/>
                  </a:cubicBezTo>
                  <a:cubicBezTo>
                    <a:pt x="8902" y="13240"/>
                    <a:pt x="8881" y="13240"/>
                    <a:pt x="8861" y="13241"/>
                  </a:cubicBezTo>
                  <a:cubicBezTo>
                    <a:pt x="7880" y="13372"/>
                    <a:pt x="7030" y="14942"/>
                    <a:pt x="6834" y="15824"/>
                  </a:cubicBezTo>
                  <a:cubicBezTo>
                    <a:pt x="6834" y="15890"/>
                    <a:pt x="6736" y="16805"/>
                    <a:pt x="6736" y="17034"/>
                  </a:cubicBezTo>
                  <a:cubicBezTo>
                    <a:pt x="6409" y="16446"/>
                    <a:pt x="6115" y="15824"/>
                    <a:pt x="5820" y="15236"/>
                  </a:cubicBezTo>
                  <a:cubicBezTo>
                    <a:pt x="5461" y="14418"/>
                    <a:pt x="5134" y="13568"/>
                    <a:pt x="4872" y="12718"/>
                  </a:cubicBezTo>
                  <a:cubicBezTo>
                    <a:pt x="4905" y="12718"/>
                    <a:pt x="6572" y="12293"/>
                    <a:pt x="7161" y="11868"/>
                  </a:cubicBezTo>
                  <a:cubicBezTo>
                    <a:pt x="7717" y="11443"/>
                    <a:pt x="8273" y="10789"/>
                    <a:pt x="8273" y="10102"/>
                  </a:cubicBezTo>
                  <a:cubicBezTo>
                    <a:pt x="8304" y="9420"/>
                    <a:pt x="7746" y="8855"/>
                    <a:pt x="7102" y="8855"/>
                  </a:cubicBezTo>
                  <a:cubicBezTo>
                    <a:pt x="7067" y="8855"/>
                    <a:pt x="7033" y="8856"/>
                    <a:pt x="6997" y="8860"/>
                  </a:cubicBezTo>
                  <a:cubicBezTo>
                    <a:pt x="5984" y="8958"/>
                    <a:pt x="5134" y="10560"/>
                    <a:pt x="4937" y="11410"/>
                  </a:cubicBezTo>
                  <a:cubicBezTo>
                    <a:pt x="4937" y="11476"/>
                    <a:pt x="4839" y="12489"/>
                    <a:pt x="4839" y="12653"/>
                  </a:cubicBezTo>
                  <a:cubicBezTo>
                    <a:pt x="4839" y="12587"/>
                    <a:pt x="4807" y="12555"/>
                    <a:pt x="4774" y="12489"/>
                  </a:cubicBezTo>
                  <a:cubicBezTo>
                    <a:pt x="4545" y="11639"/>
                    <a:pt x="4382" y="10723"/>
                    <a:pt x="4284" y="9841"/>
                  </a:cubicBezTo>
                  <a:cubicBezTo>
                    <a:pt x="4218" y="9350"/>
                    <a:pt x="4185" y="8860"/>
                    <a:pt x="4185" y="8402"/>
                  </a:cubicBezTo>
                  <a:cubicBezTo>
                    <a:pt x="4512" y="8369"/>
                    <a:pt x="5918" y="8173"/>
                    <a:pt x="6540" y="7813"/>
                  </a:cubicBezTo>
                  <a:cubicBezTo>
                    <a:pt x="7128" y="7454"/>
                    <a:pt x="7717" y="6865"/>
                    <a:pt x="7782" y="6178"/>
                  </a:cubicBezTo>
                  <a:cubicBezTo>
                    <a:pt x="7880" y="5492"/>
                    <a:pt x="7357" y="4871"/>
                    <a:pt x="6670" y="4838"/>
                  </a:cubicBezTo>
                  <a:cubicBezTo>
                    <a:pt x="5657" y="4838"/>
                    <a:pt x="4610" y="6309"/>
                    <a:pt x="4349" y="7159"/>
                  </a:cubicBezTo>
                  <a:cubicBezTo>
                    <a:pt x="4349" y="7192"/>
                    <a:pt x="4251" y="7683"/>
                    <a:pt x="4185" y="8042"/>
                  </a:cubicBezTo>
                  <a:lnTo>
                    <a:pt x="4185" y="7421"/>
                  </a:lnTo>
                  <a:cubicBezTo>
                    <a:pt x="4185" y="6669"/>
                    <a:pt x="4218" y="5982"/>
                    <a:pt x="4284" y="5394"/>
                  </a:cubicBezTo>
                  <a:cubicBezTo>
                    <a:pt x="4316" y="5034"/>
                    <a:pt x="4349" y="4707"/>
                    <a:pt x="4382" y="4413"/>
                  </a:cubicBezTo>
                  <a:cubicBezTo>
                    <a:pt x="4676" y="4217"/>
                    <a:pt x="5820" y="3399"/>
                    <a:pt x="6180" y="2843"/>
                  </a:cubicBezTo>
                  <a:cubicBezTo>
                    <a:pt x="6540" y="2255"/>
                    <a:pt x="6801" y="1437"/>
                    <a:pt x="6540" y="783"/>
                  </a:cubicBezTo>
                  <a:cubicBezTo>
                    <a:pt x="6372" y="304"/>
                    <a:pt x="5924" y="1"/>
                    <a:pt x="5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9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7028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3600" dirty="0" smtClean="0">
                <a:latin typeface="Comic Sans MS" pitchFamily="66" charset="0"/>
              </a:rPr>
              <a:t>Гендерні особливості сексуальності включають (Олівер і </a:t>
            </a:r>
            <a:r>
              <a:rPr lang="uk-UA" sz="3600" dirty="0" err="1" smtClean="0">
                <a:latin typeface="Comic Sans MS" pitchFamily="66" charset="0"/>
              </a:rPr>
              <a:t>Гайд</a:t>
            </a:r>
            <a:r>
              <a:rPr lang="uk-UA" sz="3600" dirty="0" smtClean="0">
                <a:latin typeface="Comic Sans MS" pitchFamily="66" charset="0"/>
              </a:rPr>
              <a:t>):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763" name="Google Shape;763;p39"/>
          <p:cNvSpPr txBox="1">
            <a:spLocks noGrp="1"/>
          </p:cNvSpPr>
          <p:nvPr>
            <p:ph type="title"/>
          </p:nvPr>
        </p:nvSpPr>
        <p:spPr>
          <a:xfrm>
            <a:off x="642910" y="3143254"/>
            <a:ext cx="270568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  <a:t>1) більшу сексуальну вседозволеність для чоловіків;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uk-UA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65" name="Google Shape;765;p39"/>
          <p:cNvSpPr txBox="1">
            <a:spLocks noGrp="1"/>
          </p:cNvSpPr>
          <p:nvPr>
            <p:ph type="title" idx="2"/>
          </p:nvPr>
        </p:nvSpPr>
        <p:spPr>
          <a:xfrm>
            <a:off x="3571868" y="321469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  <a:t>2) меншу кількість статевих партнерів для жінок;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uk-UA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67" name="Google Shape;767;p39"/>
          <p:cNvSpPr txBox="1">
            <a:spLocks noGrp="1"/>
          </p:cNvSpPr>
          <p:nvPr>
            <p:ph type="title" idx="4"/>
          </p:nvPr>
        </p:nvSpPr>
        <p:spPr>
          <a:xfrm>
            <a:off x="6143636" y="3143254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dirty="0" smtClean="0"/>
              <a:t>3) </a:t>
            </a:r>
            <a: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  <a:t>більш невимушене ставлення </a:t>
            </a:r>
            <a:b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  <a:t>до сексу чоловіків.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uk-UA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1" name="Google Shape;998;p43"/>
          <p:cNvGrpSpPr/>
          <p:nvPr/>
        </p:nvGrpSpPr>
        <p:grpSpPr>
          <a:xfrm>
            <a:off x="7143768" y="0"/>
            <a:ext cx="1785950" cy="2214560"/>
            <a:chOff x="5731175" y="-226163"/>
            <a:chExt cx="1793125" cy="2554050"/>
          </a:xfrm>
        </p:grpSpPr>
        <p:grpSp>
          <p:nvGrpSpPr>
            <p:cNvPr id="72" name="Google Shape;999;p43"/>
            <p:cNvGrpSpPr/>
            <p:nvPr/>
          </p:nvGrpSpPr>
          <p:grpSpPr>
            <a:xfrm rot="10800000">
              <a:off x="5731175" y="-226163"/>
              <a:ext cx="1793125" cy="2554050"/>
              <a:chOff x="4416725" y="2756475"/>
              <a:chExt cx="1793125" cy="2554050"/>
            </a:xfrm>
          </p:grpSpPr>
          <p:sp>
            <p:nvSpPr>
              <p:cNvPr id="74" name="Google Shape;1000;p43"/>
              <p:cNvSpPr/>
              <p:nvPr/>
            </p:nvSpPr>
            <p:spPr>
              <a:xfrm>
                <a:off x="4416725" y="4034600"/>
                <a:ext cx="630800" cy="1051575"/>
              </a:xfrm>
              <a:custGeom>
                <a:avLst/>
                <a:gdLst/>
                <a:ahLst/>
                <a:cxnLst/>
                <a:rect l="l" t="t" r="r" b="b"/>
                <a:pathLst>
                  <a:path w="25232" h="42063" extrusionOk="0">
                    <a:moveTo>
                      <a:pt x="19444" y="0"/>
                    </a:moveTo>
                    <a:cubicBezTo>
                      <a:pt x="15857" y="0"/>
                      <a:pt x="12537" y="2276"/>
                      <a:pt x="10513" y="5721"/>
                    </a:cubicBezTo>
                    <a:cubicBezTo>
                      <a:pt x="7106" y="11495"/>
                      <a:pt x="4908" y="18309"/>
                      <a:pt x="3450" y="24922"/>
                    </a:cubicBezTo>
                    <a:cubicBezTo>
                      <a:pt x="3420" y="24992"/>
                      <a:pt x="3400" y="25072"/>
                      <a:pt x="3400" y="25152"/>
                    </a:cubicBezTo>
                    <a:cubicBezTo>
                      <a:pt x="3230" y="25961"/>
                      <a:pt x="3060" y="26761"/>
                      <a:pt x="2900" y="27560"/>
                    </a:cubicBezTo>
                    <a:cubicBezTo>
                      <a:pt x="2109" y="31642"/>
                      <a:pt x="1" y="42063"/>
                      <a:pt x="6896" y="42063"/>
                    </a:cubicBezTo>
                    <a:cubicBezTo>
                      <a:pt x="7054" y="42063"/>
                      <a:pt x="7218" y="42057"/>
                      <a:pt x="7386" y="42046"/>
                    </a:cubicBezTo>
                    <a:cubicBezTo>
                      <a:pt x="10023" y="41866"/>
                      <a:pt x="11981" y="39818"/>
                      <a:pt x="13210" y="37650"/>
                    </a:cubicBezTo>
                    <a:cubicBezTo>
                      <a:pt x="14299" y="35732"/>
                      <a:pt x="15208" y="33674"/>
                      <a:pt x="16067" y="31606"/>
                    </a:cubicBezTo>
                    <a:cubicBezTo>
                      <a:pt x="16237" y="31496"/>
                      <a:pt x="16317" y="31306"/>
                      <a:pt x="16277" y="31106"/>
                    </a:cubicBezTo>
                    <a:cubicBezTo>
                      <a:pt x="16807" y="29818"/>
                      <a:pt x="17326" y="28519"/>
                      <a:pt x="17856" y="27260"/>
                    </a:cubicBezTo>
                    <a:cubicBezTo>
                      <a:pt x="21293" y="19088"/>
                      <a:pt x="24210" y="10706"/>
                      <a:pt x="25199" y="1864"/>
                    </a:cubicBezTo>
                    <a:cubicBezTo>
                      <a:pt x="25231" y="1577"/>
                      <a:pt x="25025" y="1435"/>
                      <a:pt x="24803" y="1435"/>
                    </a:cubicBezTo>
                    <a:cubicBezTo>
                      <a:pt x="24685" y="1435"/>
                      <a:pt x="24563" y="1475"/>
                      <a:pt x="24469" y="1555"/>
                    </a:cubicBezTo>
                    <a:cubicBezTo>
                      <a:pt x="24449" y="1545"/>
                      <a:pt x="24440" y="1535"/>
                      <a:pt x="24420" y="1525"/>
                    </a:cubicBezTo>
                    <a:cubicBezTo>
                      <a:pt x="22771" y="473"/>
                      <a:pt x="21080" y="0"/>
                      <a:pt x="19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1001;p43"/>
              <p:cNvSpPr/>
              <p:nvPr/>
            </p:nvSpPr>
            <p:spPr>
              <a:xfrm>
                <a:off x="4526175" y="4057000"/>
                <a:ext cx="496550" cy="743025"/>
              </a:xfrm>
              <a:custGeom>
                <a:avLst/>
                <a:gdLst/>
                <a:ahLst/>
                <a:cxnLst/>
                <a:rect l="l" t="t" r="r" b="b"/>
                <a:pathLst>
                  <a:path w="19862" h="29721" extrusionOk="0">
                    <a:moveTo>
                      <a:pt x="14912" y="0"/>
                    </a:moveTo>
                    <a:cubicBezTo>
                      <a:pt x="12600" y="0"/>
                      <a:pt x="10336" y="970"/>
                      <a:pt x="8632" y="2856"/>
                    </a:cubicBezTo>
                    <a:cubicBezTo>
                      <a:pt x="6055" y="5714"/>
                      <a:pt x="4606" y="9780"/>
                      <a:pt x="3268" y="13307"/>
                    </a:cubicBezTo>
                    <a:cubicBezTo>
                      <a:pt x="1929" y="16823"/>
                      <a:pt x="840" y="20420"/>
                      <a:pt x="1" y="24086"/>
                    </a:cubicBezTo>
                    <a:cubicBezTo>
                      <a:pt x="3377" y="26544"/>
                      <a:pt x="7134" y="28442"/>
                      <a:pt x="11110" y="29721"/>
                    </a:cubicBezTo>
                    <a:cubicBezTo>
                      <a:pt x="11969" y="27743"/>
                      <a:pt x="12778" y="25755"/>
                      <a:pt x="13588" y="23777"/>
                    </a:cubicBezTo>
                    <a:cubicBezTo>
                      <a:pt x="16505" y="16593"/>
                      <a:pt x="18923" y="9190"/>
                      <a:pt x="19862" y="1468"/>
                    </a:cubicBezTo>
                    <a:lnTo>
                      <a:pt x="19862" y="1468"/>
                    </a:lnTo>
                    <a:cubicBezTo>
                      <a:pt x="19849" y="1469"/>
                      <a:pt x="19836" y="1470"/>
                      <a:pt x="19823" y="1470"/>
                    </a:cubicBezTo>
                    <a:cubicBezTo>
                      <a:pt x="19739" y="1470"/>
                      <a:pt x="19662" y="1441"/>
                      <a:pt x="19592" y="1398"/>
                    </a:cubicBezTo>
                    <a:cubicBezTo>
                      <a:pt x="18121" y="461"/>
                      <a:pt x="16505" y="0"/>
                      <a:pt x="14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1002;p43"/>
              <p:cNvSpPr/>
              <p:nvPr/>
            </p:nvSpPr>
            <p:spPr>
              <a:xfrm>
                <a:off x="4476225" y="4682625"/>
                <a:ext cx="318725" cy="379675"/>
              </a:xfrm>
              <a:custGeom>
                <a:avLst/>
                <a:gdLst/>
                <a:ahLst/>
                <a:cxnLst/>
                <a:rect l="l" t="t" r="r" b="b"/>
                <a:pathLst>
                  <a:path w="12749" h="15187" extrusionOk="0">
                    <a:moveTo>
                      <a:pt x="1779" y="0"/>
                    </a:moveTo>
                    <a:cubicBezTo>
                      <a:pt x="1399" y="1709"/>
                      <a:pt x="1080" y="3427"/>
                      <a:pt x="820" y="5155"/>
                    </a:cubicBezTo>
                    <a:cubicBezTo>
                      <a:pt x="490" y="7353"/>
                      <a:pt x="1" y="9911"/>
                      <a:pt x="750" y="12089"/>
                    </a:cubicBezTo>
                    <a:cubicBezTo>
                      <a:pt x="1433" y="14070"/>
                      <a:pt x="2990" y="15187"/>
                      <a:pt x="4747" y="15187"/>
                    </a:cubicBezTo>
                    <a:cubicBezTo>
                      <a:pt x="5585" y="15187"/>
                      <a:pt x="6468" y="14932"/>
                      <a:pt x="7324" y="14397"/>
                    </a:cubicBezTo>
                    <a:cubicBezTo>
                      <a:pt x="9022" y="13328"/>
                      <a:pt x="10001" y="11509"/>
                      <a:pt x="10830" y="9761"/>
                    </a:cubicBezTo>
                    <a:cubicBezTo>
                      <a:pt x="11490" y="8362"/>
                      <a:pt x="12129" y="6944"/>
                      <a:pt x="12748" y="5515"/>
                    </a:cubicBezTo>
                    <a:cubicBezTo>
                      <a:pt x="8832" y="4256"/>
                      <a:pt x="5126" y="2398"/>
                      <a:pt x="17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1003;p43"/>
              <p:cNvSpPr/>
              <p:nvPr/>
            </p:nvSpPr>
            <p:spPr>
              <a:xfrm>
                <a:off x="5225750" y="4015450"/>
                <a:ext cx="984100" cy="874575"/>
              </a:xfrm>
              <a:custGeom>
                <a:avLst/>
                <a:gdLst/>
                <a:ahLst/>
                <a:cxnLst/>
                <a:rect l="l" t="t" r="r" b="b"/>
                <a:pathLst>
                  <a:path w="39364" h="34983" extrusionOk="0">
                    <a:moveTo>
                      <a:pt x="8228" y="0"/>
                    </a:moveTo>
                    <a:cubicBezTo>
                      <a:pt x="5399" y="0"/>
                      <a:pt x="2686" y="1245"/>
                      <a:pt x="770" y="4039"/>
                    </a:cubicBezTo>
                    <a:cubicBezTo>
                      <a:pt x="760" y="4059"/>
                      <a:pt x="750" y="4079"/>
                      <a:pt x="740" y="4089"/>
                    </a:cubicBezTo>
                    <a:cubicBezTo>
                      <a:pt x="694" y="4075"/>
                      <a:pt x="647" y="4069"/>
                      <a:pt x="599" y="4069"/>
                    </a:cubicBezTo>
                    <a:cubicBezTo>
                      <a:pt x="296" y="4069"/>
                      <a:pt x="1" y="4330"/>
                      <a:pt x="191" y="4658"/>
                    </a:cubicBezTo>
                    <a:cubicBezTo>
                      <a:pt x="4557" y="12411"/>
                      <a:pt x="10511" y="18995"/>
                      <a:pt x="16865" y="25169"/>
                    </a:cubicBezTo>
                    <a:cubicBezTo>
                      <a:pt x="17844" y="26118"/>
                      <a:pt x="18823" y="27107"/>
                      <a:pt x="19822" y="28086"/>
                    </a:cubicBezTo>
                    <a:cubicBezTo>
                      <a:pt x="19862" y="28286"/>
                      <a:pt x="20012" y="28426"/>
                      <a:pt x="20212" y="28466"/>
                    </a:cubicBezTo>
                    <a:cubicBezTo>
                      <a:pt x="21810" y="30034"/>
                      <a:pt x="23459" y="31573"/>
                      <a:pt x="25207" y="32911"/>
                    </a:cubicBezTo>
                    <a:cubicBezTo>
                      <a:pt x="26708" y="34056"/>
                      <a:pt x="28566" y="34983"/>
                      <a:pt x="30467" y="34983"/>
                    </a:cubicBezTo>
                    <a:cubicBezTo>
                      <a:pt x="31070" y="34983"/>
                      <a:pt x="31678" y="34889"/>
                      <a:pt x="32280" y="34680"/>
                    </a:cubicBezTo>
                    <a:cubicBezTo>
                      <a:pt x="39363" y="32212"/>
                      <a:pt x="33119" y="23121"/>
                      <a:pt x="30742" y="19594"/>
                    </a:cubicBezTo>
                    <a:cubicBezTo>
                      <a:pt x="30292" y="18915"/>
                      <a:pt x="29822" y="18245"/>
                      <a:pt x="29343" y="17566"/>
                    </a:cubicBezTo>
                    <a:cubicBezTo>
                      <a:pt x="29313" y="17496"/>
                      <a:pt x="29273" y="17426"/>
                      <a:pt x="29213" y="17376"/>
                    </a:cubicBezTo>
                    <a:cubicBezTo>
                      <a:pt x="25287" y="11861"/>
                      <a:pt x="20601" y="6447"/>
                      <a:pt x="15206" y="2460"/>
                    </a:cubicBezTo>
                    <a:cubicBezTo>
                      <a:pt x="13070" y="881"/>
                      <a:pt x="10609" y="0"/>
                      <a:pt x="82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1004;p43"/>
              <p:cNvSpPr/>
              <p:nvPr/>
            </p:nvSpPr>
            <p:spPr>
              <a:xfrm>
                <a:off x="5257475" y="4035700"/>
                <a:ext cx="67787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27115" h="26527" extrusionOk="0">
                    <a:moveTo>
                      <a:pt x="7199" y="1"/>
                    </a:moveTo>
                    <a:cubicBezTo>
                      <a:pt x="4478" y="1"/>
                      <a:pt x="1895" y="1335"/>
                      <a:pt x="221" y="3768"/>
                    </a:cubicBezTo>
                    <a:cubicBezTo>
                      <a:pt x="161" y="3848"/>
                      <a:pt x="91" y="3908"/>
                      <a:pt x="1" y="3938"/>
                    </a:cubicBezTo>
                    <a:cubicBezTo>
                      <a:pt x="3867" y="10682"/>
                      <a:pt x="8992" y="16546"/>
                      <a:pt x="14487" y="22021"/>
                    </a:cubicBezTo>
                    <a:cubicBezTo>
                      <a:pt x="16005" y="23530"/>
                      <a:pt x="17534" y="25038"/>
                      <a:pt x="19083" y="26527"/>
                    </a:cubicBezTo>
                    <a:cubicBezTo>
                      <a:pt x="22259" y="23799"/>
                      <a:pt x="24967" y="20572"/>
                      <a:pt x="27115" y="16996"/>
                    </a:cubicBezTo>
                    <a:cubicBezTo>
                      <a:pt x="24907" y="13949"/>
                      <a:pt x="22499" y="11061"/>
                      <a:pt x="19902" y="8354"/>
                    </a:cubicBezTo>
                    <a:cubicBezTo>
                      <a:pt x="17284" y="5627"/>
                      <a:pt x="14357" y="2440"/>
                      <a:pt x="10880" y="831"/>
                    </a:cubicBezTo>
                    <a:cubicBezTo>
                      <a:pt x="9672" y="270"/>
                      <a:pt x="8422" y="1"/>
                      <a:pt x="7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1005;p43"/>
              <p:cNvSpPr/>
              <p:nvPr/>
            </p:nvSpPr>
            <p:spPr>
              <a:xfrm>
                <a:off x="5751000" y="4479825"/>
                <a:ext cx="345175" cy="38722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15489" extrusionOk="0">
                    <a:moveTo>
                      <a:pt x="7943" y="0"/>
                    </a:moveTo>
                    <a:cubicBezTo>
                      <a:pt x="5795" y="3517"/>
                      <a:pt x="3118" y="6674"/>
                      <a:pt x="1" y="9371"/>
                    </a:cubicBezTo>
                    <a:cubicBezTo>
                      <a:pt x="1130" y="10440"/>
                      <a:pt x="2269" y="11499"/>
                      <a:pt x="3428" y="12528"/>
                    </a:cubicBezTo>
                    <a:cubicBezTo>
                      <a:pt x="4876" y="13817"/>
                      <a:pt x="6495" y="15106"/>
                      <a:pt x="8463" y="15415"/>
                    </a:cubicBezTo>
                    <a:cubicBezTo>
                      <a:pt x="8769" y="15465"/>
                      <a:pt x="9067" y="15489"/>
                      <a:pt x="9356" y="15489"/>
                    </a:cubicBezTo>
                    <a:cubicBezTo>
                      <a:pt x="11977" y="15489"/>
                      <a:pt x="13807" y="13511"/>
                      <a:pt x="13618" y="10730"/>
                    </a:cubicBezTo>
                    <a:cubicBezTo>
                      <a:pt x="13458" y="8422"/>
                      <a:pt x="12009" y="6264"/>
                      <a:pt x="10841" y="4376"/>
                    </a:cubicBezTo>
                    <a:cubicBezTo>
                      <a:pt x="9921" y="2887"/>
                      <a:pt x="8952" y="1429"/>
                      <a:pt x="7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1006;p43"/>
              <p:cNvSpPr/>
              <p:nvPr/>
            </p:nvSpPr>
            <p:spPr>
              <a:xfrm>
                <a:off x="4796425" y="4037550"/>
                <a:ext cx="835225" cy="1272975"/>
              </a:xfrm>
              <a:custGeom>
                <a:avLst/>
                <a:gdLst/>
                <a:ahLst/>
                <a:cxnLst/>
                <a:rect l="l" t="t" r="r" b="b"/>
                <a:pathLst>
                  <a:path w="33409" h="50919" extrusionOk="0">
                    <a:moveTo>
                      <a:pt x="23578" y="1"/>
                    </a:moveTo>
                    <a:cubicBezTo>
                      <a:pt x="23283" y="1"/>
                      <a:pt x="22980" y="26"/>
                      <a:pt x="22669" y="78"/>
                    </a:cubicBezTo>
                    <a:cubicBezTo>
                      <a:pt x="20501" y="448"/>
                      <a:pt x="18762" y="2016"/>
                      <a:pt x="16714" y="2695"/>
                    </a:cubicBezTo>
                    <a:cubicBezTo>
                      <a:pt x="16297" y="2831"/>
                      <a:pt x="15889" y="2889"/>
                      <a:pt x="15489" y="2889"/>
                    </a:cubicBezTo>
                    <a:cubicBezTo>
                      <a:pt x="13771" y="2889"/>
                      <a:pt x="12189" y="1825"/>
                      <a:pt x="10560" y="1307"/>
                    </a:cubicBezTo>
                    <a:cubicBezTo>
                      <a:pt x="9718" y="1035"/>
                      <a:pt x="8851" y="887"/>
                      <a:pt x="7998" y="887"/>
                    </a:cubicBezTo>
                    <a:cubicBezTo>
                      <a:pt x="6493" y="887"/>
                      <a:pt x="5027" y="1348"/>
                      <a:pt x="3797" y="2406"/>
                    </a:cubicBezTo>
                    <a:cubicBezTo>
                      <a:pt x="570" y="5183"/>
                      <a:pt x="630" y="10118"/>
                      <a:pt x="420" y="14005"/>
                    </a:cubicBezTo>
                    <a:cubicBezTo>
                      <a:pt x="100" y="20119"/>
                      <a:pt x="0" y="26253"/>
                      <a:pt x="110" y="32377"/>
                    </a:cubicBezTo>
                    <a:cubicBezTo>
                      <a:pt x="160" y="35494"/>
                      <a:pt x="270" y="38601"/>
                      <a:pt x="440" y="41708"/>
                    </a:cubicBezTo>
                    <a:cubicBezTo>
                      <a:pt x="520" y="43267"/>
                      <a:pt x="610" y="44815"/>
                      <a:pt x="720" y="46374"/>
                    </a:cubicBezTo>
                    <a:cubicBezTo>
                      <a:pt x="810" y="47642"/>
                      <a:pt x="590" y="49661"/>
                      <a:pt x="1978" y="50360"/>
                    </a:cubicBezTo>
                    <a:cubicBezTo>
                      <a:pt x="2785" y="50770"/>
                      <a:pt x="3832" y="50877"/>
                      <a:pt x="4925" y="50877"/>
                    </a:cubicBezTo>
                    <a:cubicBezTo>
                      <a:pt x="6129" y="50877"/>
                      <a:pt x="7388" y="50746"/>
                      <a:pt x="8438" y="50746"/>
                    </a:cubicBezTo>
                    <a:cubicBezTo>
                      <a:pt x="8619" y="50746"/>
                      <a:pt x="8794" y="50750"/>
                      <a:pt x="8962" y="50760"/>
                    </a:cubicBezTo>
                    <a:cubicBezTo>
                      <a:pt x="10961" y="50864"/>
                      <a:pt x="12961" y="50918"/>
                      <a:pt x="14964" y="50918"/>
                    </a:cubicBezTo>
                    <a:cubicBezTo>
                      <a:pt x="15644" y="50918"/>
                      <a:pt x="16324" y="50912"/>
                      <a:pt x="17004" y="50899"/>
                    </a:cubicBezTo>
                    <a:cubicBezTo>
                      <a:pt x="20181" y="50839"/>
                      <a:pt x="23358" y="50640"/>
                      <a:pt x="26525" y="50300"/>
                    </a:cubicBezTo>
                    <a:cubicBezTo>
                      <a:pt x="28153" y="50120"/>
                      <a:pt x="29782" y="49910"/>
                      <a:pt x="31410" y="49671"/>
                    </a:cubicBezTo>
                    <a:cubicBezTo>
                      <a:pt x="32270" y="49541"/>
                      <a:pt x="33398" y="49711"/>
                      <a:pt x="33408" y="48602"/>
                    </a:cubicBezTo>
                    <a:cubicBezTo>
                      <a:pt x="33408" y="48522"/>
                      <a:pt x="33408" y="48452"/>
                      <a:pt x="33398" y="48382"/>
                    </a:cubicBezTo>
                    <a:cubicBezTo>
                      <a:pt x="33329" y="47573"/>
                      <a:pt x="33069" y="46773"/>
                      <a:pt x="33029" y="45964"/>
                    </a:cubicBezTo>
                    <a:cubicBezTo>
                      <a:pt x="32969" y="44925"/>
                      <a:pt x="32919" y="43886"/>
                      <a:pt x="32869" y="42857"/>
                    </a:cubicBezTo>
                    <a:lnTo>
                      <a:pt x="32449" y="34855"/>
                    </a:lnTo>
                    <a:cubicBezTo>
                      <a:pt x="32150" y="29280"/>
                      <a:pt x="32140" y="23685"/>
                      <a:pt x="31480" y="18141"/>
                    </a:cubicBezTo>
                    <a:cubicBezTo>
                      <a:pt x="30891" y="13245"/>
                      <a:pt x="30551" y="7331"/>
                      <a:pt x="28133" y="2935"/>
                    </a:cubicBezTo>
                    <a:cubicBezTo>
                      <a:pt x="27143" y="1128"/>
                      <a:pt x="25548" y="1"/>
                      <a:pt x="235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1007;p43"/>
              <p:cNvSpPr/>
              <p:nvPr/>
            </p:nvSpPr>
            <p:spPr>
              <a:xfrm>
                <a:off x="4817900" y="4035950"/>
                <a:ext cx="792275" cy="1251175"/>
              </a:xfrm>
              <a:custGeom>
                <a:avLst/>
                <a:gdLst/>
                <a:ahLst/>
                <a:cxnLst/>
                <a:rect l="l" t="t" r="r" b="b"/>
                <a:pathLst>
                  <a:path w="31691" h="50047" extrusionOk="0">
                    <a:moveTo>
                      <a:pt x="24310" y="0"/>
                    </a:moveTo>
                    <a:cubicBezTo>
                      <a:pt x="22668" y="0"/>
                      <a:pt x="20817" y="1394"/>
                      <a:pt x="19172" y="2150"/>
                    </a:cubicBezTo>
                    <a:cubicBezTo>
                      <a:pt x="17369" y="2975"/>
                      <a:pt x="15729" y="3835"/>
                      <a:pt x="13952" y="3835"/>
                    </a:cubicBezTo>
                    <a:cubicBezTo>
                      <a:pt x="13170" y="3835"/>
                      <a:pt x="12361" y="3668"/>
                      <a:pt x="11500" y="3259"/>
                    </a:cubicBezTo>
                    <a:cubicBezTo>
                      <a:pt x="9716" y="2420"/>
                      <a:pt x="7466" y="1041"/>
                      <a:pt x="5411" y="1041"/>
                    </a:cubicBezTo>
                    <a:cubicBezTo>
                      <a:pt x="4727" y="1041"/>
                      <a:pt x="4064" y="1194"/>
                      <a:pt x="3447" y="1571"/>
                    </a:cubicBezTo>
                    <a:cubicBezTo>
                      <a:pt x="1579" y="2709"/>
                      <a:pt x="1509" y="5906"/>
                      <a:pt x="1079" y="8014"/>
                    </a:cubicBezTo>
                    <a:cubicBezTo>
                      <a:pt x="180" y="12340"/>
                      <a:pt x="330" y="17036"/>
                      <a:pt x="220" y="21432"/>
                    </a:cubicBezTo>
                    <a:cubicBezTo>
                      <a:pt x="1" y="30723"/>
                      <a:pt x="270" y="40014"/>
                      <a:pt x="1010" y="49265"/>
                    </a:cubicBezTo>
                    <a:cubicBezTo>
                      <a:pt x="5331" y="49786"/>
                      <a:pt x="9674" y="50046"/>
                      <a:pt x="14016" y="50046"/>
                    </a:cubicBezTo>
                    <a:cubicBezTo>
                      <a:pt x="19823" y="50046"/>
                      <a:pt x="25626" y="49582"/>
                      <a:pt x="31371" y="48656"/>
                    </a:cubicBezTo>
                    <a:cubicBezTo>
                      <a:pt x="31690" y="48606"/>
                      <a:pt x="30441" y="31512"/>
                      <a:pt x="30372" y="29923"/>
                    </a:cubicBezTo>
                    <a:cubicBezTo>
                      <a:pt x="30122" y="23839"/>
                      <a:pt x="29213" y="17925"/>
                      <a:pt x="28753" y="11841"/>
                    </a:cubicBezTo>
                    <a:cubicBezTo>
                      <a:pt x="28503" y="8614"/>
                      <a:pt x="29742" y="4827"/>
                      <a:pt x="26265" y="921"/>
                    </a:cubicBezTo>
                    <a:cubicBezTo>
                      <a:pt x="25673" y="254"/>
                      <a:pt x="25011" y="0"/>
                      <a:pt x="24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1008;p43"/>
              <p:cNvSpPr/>
              <p:nvPr/>
            </p:nvSpPr>
            <p:spPr>
              <a:xfrm>
                <a:off x="4820900" y="4582225"/>
                <a:ext cx="759300" cy="3129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12519" extrusionOk="0">
                    <a:moveTo>
                      <a:pt x="29622" y="0"/>
                    </a:moveTo>
                    <a:lnTo>
                      <a:pt x="60" y="1958"/>
                    </a:lnTo>
                    <a:cubicBezTo>
                      <a:pt x="0" y="5485"/>
                      <a:pt x="20" y="9002"/>
                      <a:pt x="110" y="12518"/>
                    </a:cubicBezTo>
                    <a:cubicBezTo>
                      <a:pt x="2568" y="12328"/>
                      <a:pt x="5026" y="12129"/>
                      <a:pt x="7493" y="11929"/>
                    </a:cubicBezTo>
                    <a:lnTo>
                      <a:pt x="30371" y="10111"/>
                    </a:lnTo>
                    <a:cubicBezTo>
                      <a:pt x="30311" y="9081"/>
                      <a:pt x="30262" y="8342"/>
                      <a:pt x="30252" y="8072"/>
                    </a:cubicBezTo>
                    <a:cubicBezTo>
                      <a:pt x="30142" y="5355"/>
                      <a:pt x="29892" y="2678"/>
                      <a:pt x="296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1009;p43"/>
              <p:cNvSpPr/>
              <p:nvPr/>
            </p:nvSpPr>
            <p:spPr>
              <a:xfrm>
                <a:off x="4747225" y="3536775"/>
                <a:ext cx="218300" cy="183650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7346" extrusionOk="0">
                    <a:moveTo>
                      <a:pt x="4594" y="1"/>
                    </a:moveTo>
                    <a:cubicBezTo>
                      <a:pt x="4521" y="1"/>
                      <a:pt x="4449" y="3"/>
                      <a:pt x="4376" y="8"/>
                    </a:cubicBezTo>
                    <a:cubicBezTo>
                      <a:pt x="1719" y="198"/>
                      <a:pt x="0" y="3545"/>
                      <a:pt x="1549" y="5753"/>
                    </a:cubicBezTo>
                    <a:cubicBezTo>
                      <a:pt x="1779" y="6072"/>
                      <a:pt x="2058" y="6362"/>
                      <a:pt x="2378" y="6602"/>
                    </a:cubicBezTo>
                    <a:cubicBezTo>
                      <a:pt x="3029" y="7106"/>
                      <a:pt x="3797" y="7345"/>
                      <a:pt x="4564" y="7345"/>
                    </a:cubicBezTo>
                    <a:cubicBezTo>
                      <a:pt x="5620" y="7345"/>
                      <a:pt x="6672" y="6892"/>
                      <a:pt x="7413" y="6052"/>
                    </a:cubicBezTo>
                    <a:cubicBezTo>
                      <a:pt x="8732" y="4554"/>
                      <a:pt x="8242" y="2106"/>
                      <a:pt x="6814" y="857"/>
                    </a:cubicBezTo>
                    <a:cubicBezTo>
                      <a:pt x="6199" y="307"/>
                      <a:pt x="5408" y="1"/>
                      <a:pt x="45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1010;p43"/>
              <p:cNvSpPr/>
              <p:nvPr/>
            </p:nvSpPr>
            <p:spPr>
              <a:xfrm>
                <a:off x="4784675" y="3561775"/>
                <a:ext cx="1689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6758" h="5456" extrusionOk="0">
                    <a:moveTo>
                      <a:pt x="2928" y="0"/>
                    </a:moveTo>
                    <a:cubicBezTo>
                      <a:pt x="2167" y="0"/>
                      <a:pt x="1416" y="334"/>
                      <a:pt x="890" y="1136"/>
                    </a:cubicBezTo>
                    <a:cubicBezTo>
                      <a:pt x="1" y="2485"/>
                      <a:pt x="281" y="4233"/>
                      <a:pt x="1699" y="5092"/>
                    </a:cubicBezTo>
                    <a:cubicBezTo>
                      <a:pt x="2112" y="5340"/>
                      <a:pt x="2579" y="5455"/>
                      <a:pt x="3046" y="5455"/>
                    </a:cubicBezTo>
                    <a:cubicBezTo>
                      <a:pt x="4014" y="5455"/>
                      <a:pt x="4987" y="4959"/>
                      <a:pt x="5506" y="4103"/>
                    </a:cubicBezTo>
                    <a:cubicBezTo>
                      <a:pt x="6758" y="2047"/>
                      <a:pt x="4812" y="0"/>
                      <a:pt x="2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1011;p43"/>
              <p:cNvSpPr/>
              <p:nvPr/>
            </p:nvSpPr>
            <p:spPr>
              <a:xfrm>
                <a:off x="5337650" y="3522550"/>
                <a:ext cx="218325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7351" extrusionOk="0">
                    <a:moveTo>
                      <a:pt x="4585" y="0"/>
                    </a:moveTo>
                    <a:cubicBezTo>
                      <a:pt x="4512" y="0"/>
                      <a:pt x="4439" y="3"/>
                      <a:pt x="4366" y="8"/>
                    </a:cubicBezTo>
                    <a:cubicBezTo>
                      <a:pt x="1709" y="207"/>
                      <a:pt x="1" y="3544"/>
                      <a:pt x="1539" y="5752"/>
                    </a:cubicBezTo>
                    <a:cubicBezTo>
                      <a:pt x="1779" y="6082"/>
                      <a:pt x="2049" y="6372"/>
                      <a:pt x="2368" y="6611"/>
                    </a:cubicBezTo>
                    <a:cubicBezTo>
                      <a:pt x="3021" y="7112"/>
                      <a:pt x="3790" y="7351"/>
                      <a:pt x="4557" y="7351"/>
                    </a:cubicBezTo>
                    <a:cubicBezTo>
                      <a:pt x="5612" y="7351"/>
                      <a:pt x="6663" y="6900"/>
                      <a:pt x="7404" y="6062"/>
                    </a:cubicBezTo>
                    <a:cubicBezTo>
                      <a:pt x="8732" y="4563"/>
                      <a:pt x="8233" y="2116"/>
                      <a:pt x="6804" y="857"/>
                    </a:cubicBezTo>
                    <a:cubicBezTo>
                      <a:pt x="6199" y="306"/>
                      <a:pt x="5400" y="0"/>
                      <a:pt x="458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1012;p43"/>
              <p:cNvSpPr/>
              <p:nvPr/>
            </p:nvSpPr>
            <p:spPr>
              <a:xfrm>
                <a:off x="5374875" y="3547550"/>
                <a:ext cx="169200" cy="13650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5460" extrusionOk="0">
                    <a:moveTo>
                      <a:pt x="2929" y="0"/>
                    </a:moveTo>
                    <a:cubicBezTo>
                      <a:pt x="2167" y="0"/>
                      <a:pt x="1415" y="334"/>
                      <a:pt x="889" y="1136"/>
                    </a:cubicBezTo>
                    <a:cubicBezTo>
                      <a:pt x="0" y="2494"/>
                      <a:pt x="290" y="4243"/>
                      <a:pt x="1709" y="5092"/>
                    </a:cubicBezTo>
                    <a:cubicBezTo>
                      <a:pt x="2123" y="5343"/>
                      <a:pt x="2590" y="5460"/>
                      <a:pt x="3058" y="5460"/>
                    </a:cubicBezTo>
                    <a:cubicBezTo>
                      <a:pt x="4025" y="5460"/>
                      <a:pt x="4997" y="4961"/>
                      <a:pt x="5515" y="4113"/>
                    </a:cubicBezTo>
                    <a:cubicBezTo>
                      <a:pt x="6768" y="2049"/>
                      <a:pt x="4816" y="0"/>
                      <a:pt x="2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1013;p43"/>
              <p:cNvSpPr/>
              <p:nvPr/>
            </p:nvSpPr>
            <p:spPr>
              <a:xfrm>
                <a:off x="4824650" y="2973275"/>
                <a:ext cx="665125" cy="1292025"/>
              </a:xfrm>
              <a:custGeom>
                <a:avLst/>
                <a:gdLst/>
                <a:ahLst/>
                <a:cxnLst/>
                <a:rect l="l" t="t" r="r" b="b"/>
                <a:pathLst>
                  <a:path w="26605" h="51681" extrusionOk="0">
                    <a:moveTo>
                      <a:pt x="13924" y="0"/>
                    </a:moveTo>
                    <a:cubicBezTo>
                      <a:pt x="11226" y="0"/>
                      <a:pt x="8500" y="968"/>
                      <a:pt x="6314" y="2697"/>
                    </a:cubicBezTo>
                    <a:cubicBezTo>
                      <a:pt x="1938" y="6154"/>
                      <a:pt x="0" y="12018"/>
                      <a:pt x="20" y="17443"/>
                    </a:cubicBezTo>
                    <a:cubicBezTo>
                      <a:pt x="40" y="23857"/>
                      <a:pt x="2718" y="30031"/>
                      <a:pt x="7283" y="34497"/>
                    </a:cubicBezTo>
                    <a:cubicBezTo>
                      <a:pt x="7273" y="34557"/>
                      <a:pt x="7273" y="34607"/>
                      <a:pt x="7283" y="34667"/>
                    </a:cubicBezTo>
                    <a:cubicBezTo>
                      <a:pt x="7633" y="36375"/>
                      <a:pt x="7593" y="38103"/>
                      <a:pt x="7343" y="39822"/>
                    </a:cubicBezTo>
                    <a:cubicBezTo>
                      <a:pt x="7054" y="41790"/>
                      <a:pt x="6304" y="43648"/>
                      <a:pt x="6894" y="45636"/>
                    </a:cubicBezTo>
                    <a:cubicBezTo>
                      <a:pt x="7493" y="47554"/>
                      <a:pt x="8672" y="49253"/>
                      <a:pt x="10270" y="50481"/>
                    </a:cubicBezTo>
                    <a:cubicBezTo>
                      <a:pt x="11309" y="51257"/>
                      <a:pt x="12620" y="51680"/>
                      <a:pt x="13915" y="51680"/>
                    </a:cubicBezTo>
                    <a:cubicBezTo>
                      <a:pt x="15424" y="51680"/>
                      <a:pt x="16912" y="51105"/>
                      <a:pt x="17923" y="49842"/>
                    </a:cubicBezTo>
                    <a:cubicBezTo>
                      <a:pt x="19312" y="48104"/>
                      <a:pt x="19751" y="45656"/>
                      <a:pt x="19861" y="43498"/>
                    </a:cubicBezTo>
                    <a:cubicBezTo>
                      <a:pt x="19931" y="42239"/>
                      <a:pt x="19282" y="40761"/>
                      <a:pt x="19252" y="39412"/>
                    </a:cubicBezTo>
                    <a:cubicBezTo>
                      <a:pt x="19222" y="37724"/>
                      <a:pt x="19422" y="36045"/>
                      <a:pt x="19851" y="34417"/>
                    </a:cubicBezTo>
                    <a:cubicBezTo>
                      <a:pt x="25016" y="31200"/>
                      <a:pt x="26605" y="25136"/>
                      <a:pt x="26465" y="19361"/>
                    </a:cubicBezTo>
                    <a:cubicBezTo>
                      <a:pt x="26335" y="13407"/>
                      <a:pt x="25386" y="6274"/>
                      <a:pt x="20461" y="2277"/>
                    </a:cubicBezTo>
                    <a:cubicBezTo>
                      <a:pt x="18544" y="716"/>
                      <a:pt x="16244" y="0"/>
                      <a:pt x="1392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1014;p43"/>
              <p:cNvSpPr/>
              <p:nvPr/>
            </p:nvSpPr>
            <p:spPr>
              <a:xfrm>
                <a:off x="4847125" y="2994850"/>
                <a:ext cx="625175" cy="12483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49932" extrusionOk="0">
                    <a:moveTo>
                      <a:pt x="13055" y="0"/>
                    </a:moveTo>
                    <a:cubicBezTo>
                      <a:pt x="12165" y="0"/>
                      <a:pt x="11223" y="126"/>
                      <a:pt x="10231" y="395"/>
                    </a:cubicBezTo>
                    <a:cubicBezTo>
                      <a:pt x="3247" y="2284"/>
                      <a:pt x="0" y="9896"/>
                      <a:pt x="20" y="16580"/>
                    </a:cubicBezTo>
                    <a:cubicBezTo>
                      <a:pt x="60" y="21235"/>
                      <a:pt x="1489" y="25771"/>
                      <a:pt x="4146" y="29598"/>
                    </a:cubicBezTo>
                    <a:cubicBezTo>
                      <a:pt x="4806" y="30547"/>
                      <a:pt x="5535" y="31456"/>
                      <a:pt x="6324" y="32295"/>
                    </a:cubicBezTo>
                    <a:cubicBezTo>
                      <a:pt x="8842" y="34982"/>
                      <a:pt x="7683" y="39818"/>
                      <a:pt x="6574" y="42865"/>
                    </a:cubicBezTo>
                    <a:cubicBezTo>
                      <a:pt x="6564" y="42895"/>
                      <a:pt x="6544" y="42915"/>
                      <a:pt x="6534" y="42935"/>
                    </a:cubicBezTo>
                    <a:cubicBezTo>
                      <a:pt x="7243" y="46092"/>
                      <a:pt x="8952" y="49509"/>
                      <a:pt x="12538" y="49898"/>
                    </a:cubicBezTo>
                    <a:cubicBezTo>
                      <a:pt x="12751" y="49920"/>
                      <a:pt x="12955" y="49931"/>
                      <a:pt x="13152" y="49931"/>
                    </a:cubicBezTo>
                    <a:cubicBezTo>
                      <a:pt x="17011" y="49931"/>
                      <a:pt x="17940" y="45777"/>
                      <a:pt x="18063" y="42535"/>
                    </a:cubicBezTo>
                    <a:cubicBezTo>
                      <a:pt x="17963" y="42475"/>
                      <a:pt x="17903" y="42385"/>
                      <a:pt x="17883" y="42275"/>
                    </a:cubicBezTo>
                    <a:cubicBezTo>
                      <a:pt x="17264" y="39298"/>
                      <a:pt x="17324" y="36221"/>
                      <a:pt x="18083" y="33274"/>
                    </a:cubicBezTo>
                    <a:cubicBezTo>
                      <a:pt x="18263" y="32555"/>
                      <a:pt x="19752" y="31915"/>
                      <a:pt x="20331" y="31376"/>
                    </a:cubicBezTo>
                    <a:cubicBezTo>
                      <a:pt x="21010" y="30736"/>
                      <a:pt x="21620" y="30017"/>
                      <a:pt x="22139" y="29228"/>
                    </a:cubicBezTo>
                    <a:cubicBezTo>
                      <a:pt x="23198" y="27619"/>
                      <a:pt x="23858" y="25781"/>
                      <a:pt x="24237" y="23893"/>
                    </a:cubicBezTo>
                    <a:cubicBezTo>
                      <a:pt x="25007" y="20137"/>
                      <a:pt x="24727" y="16210"/>
                      <a:pt x="24117" y="12454"/>
                    </a:cubicBezTo>
                    <a:cubicBezTo>
                      <a:pt x="23127" y="6365"/>
                      <a:pt x="19395" y="0"/>
                      <a:pt x="13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1015;p43"/>
              <p:cNvSpPr/>
              <p:nvPr/>
            </p:nvSpPr>
            <p:spPr>
              <a:xfrm>
                <a:off x="4847125" y="2994850"/>
                <a:ext cx="621175" cy="560125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22405" extrusionOk="0">
                    <a:moveTo>
                      <a:pt x="13052" y="0"/>
                    </a:moveTo>
                    <a:cubicBezTo>
                      <a:pt x="12163" y="0"/>
                      <a:pt x="11222" y="126"/>
                      <a:pt x="10231" y="395"/>
                    </a:cubicBezTo>
                    <a:cubicBezTo>
                      <a:pt x="3247" y="2284"/>
                      <a:pt x="0" y="9896"/>
                      <a:pt x="20" y="16580"/>
                    </a:cubicBezTo>
                    <a:cubicBezTo>
                      <a:pt x="30" y="18548"/>
                      <a:pt x="300" y="20506"/>
                      <a:pt x="810" y="22404"/>
                    </a:cubicBezTo>
                    <a:cubicBezTo>
                      <a:pt x="1959" y="19747"/>
                      <a:pt x="2948" y="16950"/>
                      <a:pt x="4306" y="14412"/>
                    </a:cubicBezTo>
                    <a:cubicBezTo>
                      <a:pt x="6065" y="11105"/>
                      <a:pt x="9631" y="10666"/>
                      <a:pt x="13038" y="10646"/>
                    </a:cubicBezTo>
                    <a:cubicBezTo>
                      <a:pt x="13135" y="10645"/>
                      <a:pt x="13233" y="10645"/>
                      <a:pt x="13330" y="10645"/>
                    </a:cubicBezTo>
                    <a:cubicBezTo>
                      <a:pt x="16391" y="10645"/>
                      <a:pt x="19298" y="10838"/>
                      <a:pt x="21070" y="13743"/>
                    </a:cubicBezTo>
                    <a:cubicBezTo>
                      <a:pt x="22469" y="16030"/>
                      <a:pt x="23498" y="18628"/>
                      <a:pt x="24627" y="21066"/>
                    </a:cubicBezTo>
                    <a:cubicBezTo>
                      <a:pt x="24847" y="18198"/>
                      <a:pt x="24577" y="15281"/>
                      <a:pt x="24117" y="12464"/>
                    </a:cubicBezTo>
                    <a:cubicBezTo>
                      <a:pt x="23119" y="6367"/>
                      <a:pt x="19385" y="0"/>
                      <a:pt x="13052" y="0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1016;p43"/>
              <p:cNvSpPr/>
              <p:nvPr/>
            </p:nvSpPr>
            <p:spPr>
              <a:xfrm>
                <a:off x="5057925" y="3804450"/>
                <a:ext cx="261025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7133" extrusionOk="0">
                    <a:moveTo>
                      <a:pt x="10440" y="1"/>
                    </a:moveTo>
                    <a:lnTo>
                      <a:pt x="4646" y="390"/>
                    </a:lnTo>
                    <a:cubicBezTo>
                      <a:pt x="3557" y="470"/>
                      <a:pt x="1829" y="251"/>
                      <a:pt x="1129" y="1340"/>
                    </a:cubicBezTo>
                    <a:cubicBezTo>
                      <a:pt x="0" y="3078"/>
                      <a:pt x="2178" y="5296"/>
                      <a:pt x="3497" y="6135"/>
                    </a:cubicBezTo>
                    <a:cubicBezTo>
                      <a:pt x="4564" y="6793"/>
                      <a:pt x="5781" y="7132"/>
                      <a:pt x="7006" y="7132"/>
                    </a:cubicBezTo>
                    <a:cubicBezTo>
                      <a:pt x="7698" y="7132"/>
                      <a:pt x="8391" y="7024"/>
                      <a:pt x="9062" y="6804"/>
                    </a:cubicBezTo>
                    <a:cubicBezTo>
                      <a:pt x="8962" y="4816"/>
                      <a:pt x="9152" y="2818"/>
                      <a:pt x="9651" y="890"/>
                    </a:cubicBezTo>
                    <a:cubicBezTo>
                      <a:pt x="9731" y="580"/>
                      <a:pt x="10051" y="281"/>
                      <a:pt x="10440" y="1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1017;p43"/>
              <p:cNvSpPr/>
              <p:nvPr/>
            </p:nvSpPr>
            <p:spPr>
              <a:xfrm>
                <a:off x="5001850" y="3390775"/>
                <a:ext cx="995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1487" extrusionOk="0">
                    <a:moveTo>
                      <a:pt x="1659" y="0"/>
                    </a:moveTo>
                    <a:cubicBezTo>
                      <a:pt x="1263" y="0"/>
                      <a:pt x="865" y="71"/>
                      <a:pt x="485" y="213"/>
                    </a:cubicBezTo>
                    <a:cubicBezTo>
                      <a:pt x="1" y="393"/>
                      <a:pt x="136" y="1112"/>
                      <a:pt x="567" y="1112"/>
                    </a:cubicBezTo>
                    <a:cubicBezTo>
                      <a:pt x="616" y="1112"/>
                      <a:pt x="669" y="1103"/>
                      <a:pt x="725" y="1083"/>
                    </a:cubicBezTo>
                    <a:cubicBezTo>
                      <a:pt x="1023" y="960"/>
                      <a:pt x="1337" y="899"/>
                      <a:pt x="1651" y="899"/>
                    </a:cubicBezTo>
                    <a:cubicBezTo>
                      <a:pt x="2179" y="899"/>
                      <a:pt x="2704" y="1070"/>
                      <a:pt x="3142" y="1402"/>
                    </a:cubicBezTo>
                    <a:cubicBezTo>
                      <a:pt x="3222" y="1461"/>
                      <a:pt x="3301" y="1486"/>
                      <a:pt x="3376" y="1486"/>
                    </a:cubicBezTo>
                    <a:cubicBezTo>
                      <a:pt x="3733" y="1486"/>
                      <a:pt x="3981" y="904"/>
                      <a:pt x="3592" y="623"/>
                    </a:cubicBezTo>
                    <a:cubicBezTo>
                      <a:pt x="3022" y="211"/>
                      <a:pt x="2344" y="0"/>
                      <a:pt x="165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1018;p43"/>
              <p:cNvSpPr/>
              <p:nvPr/>
            </p:nvSpPr>
            <p:spPr>
              <a:xfrm>
                <a:off x="5234775" y="3380800"/>
                <a:ext cx="1025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4103" h="1496" extrusionOk="0">
                    <a:moveTo>
                      <a:pt x="2423" y="1"/>
                    </a:moveTo>
                    <a:cubicBezTo>
                      <a:pt x="1705" y="1"/>
                      <a:pt x="993" y="218"/>
                      <a:pt x="389" y="642"/>
                    </a:cubicBezTo>
                    <a:cubicBezTo>
                      <a:pt x="1" y="915"/>
                      <a:pt x="241" y="1496"/>
                      <a:pt x="608" y="1496"/>
                    </a:cubicBezTo>
                    <a:cubicBezTo>
                      <a:pt x="684" y="1496"/>
                      <a:pt x="766" y="1470"/>
                      <a:pt x="849" y="1412"/>
                    </a:cubicBezTo>
                    <a:cubicBezTo>
                      <a:pt x="1310" y="1077"/>
                      <a:pt x="1858" y="906"/>
                      <a:pt x="2414" y="906"/>
                    </a:cubicBezTo>
                    <a:cubicBezTo>
                      <a:pt x="2737" y="906"/>
                      <a:pt x="3064" y="964"/>
                      <a:pt x="3376" y="1082"/>
                    </a:cubicBezTo>
                    <a:cubicBezTo>
                      <a:pt x="3429" y="1100"/>
                      <a:pt x="3479" y="1109"/>
                      <a:pt x="3525" y="1109"/>
                    </a:cubicBezTo>
                    <a:cubicBezTo>
                      <a:pt x="3955" y="1109"/>
                      <a:pt x="4102" y="383"/>
                      <a:pt x="3606" y="203"/>
                    </a:cubicBezTo>
                    <a:cubicBezTo>
                      <a:pt x="3221" y="67"/>
                      <a:pt x="2821" y="1"/>
                      <a:pt x="242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1019;p43"/>
              <p:cNvSpPr/>
              <p:nvPr/>
            </p:nvSpPr>
            <p:spPr>
              <a:xfrm>
                <a:off x="5167200" y="3364600"/>
                <a:ext cx="396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4318" extrusionOk="0">
                    <a:moveTo>
                      <a:pt x="603" y="1"/>
                    </a:moveTo>
                    <a:cubicBezTo>
                      <a:pt x="311" y="1"/>
                      <a:pt x="0" y="324"/>
                      <a:pt x="165" y="681"/>
                    </a:cubicBezTo>
                    <a:cubicBezTo>
                      <a:pt x="625" y="1660"/>
                      <a:pt x="655" y="2779"/>
                      <a:pt x="255" y="3778"/>
                    </a:cubicBezTo>
                    <a:cubicBezTo>
                      <a:pt x="134" y="4105"/>
                      <a:pt x="405" y="4318"/>
                      <a:pt x="681" y="4318"/>
                    </a:cubicBezTo>
                    <a:cubicBezTo>
                      <a:pt x="862" y="4318"/>
                      <a:pt x="1045" y="4227"/>
                      <a:pt x="1124" y="4018"/>
                    </a:cubicBezTo>
                    <a:cubicBezTo>
                      <a:pt x="1584" y="2779"/>
                      <a:pt x="1524" y="1410"/>
                      <a:pt x="944" y="231"/>
                    </a:cubicBezTo>
                    <a:cubicBezTo>
                      <a:pt x="866" y="68"/>
                      <a:pt x="736" y="1"/>
                      <a:pt x="60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1020;p43"/>
              <p:cNvSpPr/>
              <p:nvPr/>
            </p:nvSpPr>
            <p:spPr>
              <a:xfrm>
                <a:off x="4797675" y="2756475"/>
                <a:ext cx="795750" cy="80705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2282" extrusionOk="0">
                    <a:moveTo>
                      <a:pt x="17786" y="0"/>
                    </a:moveTo>
                    <a:cubicBezTo>
                      <a:pt x="17684" y="0"/>
                      <a:pt x="17577" y="7"/>
                      <a:pt x="17464" y="20"/>
                    </a:cubicBezTo>
                    <a:cubicBezTo>
                      <a:pt x="15875" y="210"/>
                      <a:pt x="14207" y="1778"/>
                      <a:pt x="13078" y="2807"/>
                    </a:cubicBezTo>
                    <a:cubicBezTo>
                      <a:pt x="11999" y="3796"/>
                      <a:pt x="11060" y="4915"/>
                      <a:pt x="10260" y="6144"/>
                    </a:cubicBezTo>
                    <a:cubicBezTo>
                      <a:pt x="10610" y="4536"/>
                      <a:pt x="10970" y="2537"/>
                      <a:pt x="10041" y="1618"/>
                    </a:cubicBezTo>
                    <a:cubicBezTo>
                      <a:pt x="9720" y="1301"/>
                      <a:pt x="9362" y="1173"/>
                      <a:pt x="8999" y="1173"/>
                    </a:cubicBezTo>
                    <a:cubicBezTo>
                      <a:pt x="8244" y="1173"/>
                      <a:pt x="7473" y="1731"/>
                      <a:pt x="6994" y="2298"/>
                    </a:cubicBezTo>
                    <a:cubicBezTo>
                      <a:pt x="3757" y="6074"/>
                      <a:pt x="2318" y="11759"/>
                      <a:pt x="2018" y="16634"/>
                    </a:cubicBezTo>
                    <a:cubicBezTo>
                      <a:pt x="2008" y="16634"/>
                      <a:pt x="1998" y="16634"/>
                      <a:pt x="1988" y="16644"/>
                    </a:cubicBezTo>
                    <a:cubicBezTo>
                      <a:pt x="260" y="18083"/>
                      <a:pt x="0" y="20221"/>
                      <a:pt x="30" y="22359"/>
                    </a:cubicBezTo>
                    <a:cubicBezTo>
                      <a:pt x="60" y="25645"/>
                      <a:pt x="720" y="28872"/>
                      <a:pt x="1829" y="31959"/>
                    </a:cubicBezTo>
                    <a:cubicBezTo>
                      <a:pt x="1892" y="32140"/>
                      <a:pt x="2069" y="32263"/>
                      <a:pt x="2258" y="32263"/>
                    </a:cubicBezTo>
                    <a:cubicBezTo>
                      <a:pt x="2278" y="32263"/>
                      <a:pt x="2298" y="32262"/>
                      <a:pt x="2318" y="32259"/>
                    </a:cubicBezTo>
                    <a:cubicBezTo>
                      <a:pt x="2364" y="32274"/>
                      <a:pt x="2411" y="32282"/>
                      <a:pt x="2457" y="32282"/>
                    </a:cubicBezTo>
                    <a:cubicBezTo>
                      <a:pt x="2651" y="32282"/>
                      <a:pt x="2831" y="32155"/>
                      <a:pt x="2888" y="31969"/>
                    </a:cubicBezTo>
                    <a:cubicBezTo>
                      <a:pt x="4066" y="28233"/>
                      <a:pt x="4746" y="24367"/>
                      <a:pt x="4906" y="20460"/>
                    </a:cubicBezTo>
                    <a:cubicBezTo>
                      <a:pt x="4926" y="20460"/>
                      <a:pt x="4946" y="20460"/>
                      <a:pt x="4966" y="20450"/>
                    </a:cubicBezTo>
                    <a:cubicBezTo>
                      <a:pt x="8289" y="18941"/>
                      <a:pt x="11868" y="18180"/>
                      <a:pt x="15457" y="18180"/>
                    </a:cubicBezTo>
                    <a:cubicBezTo>
                      <a:pt x="18212" y="18180"/>
                      <a:pt x="20973" y="18629"/>
                      <a:pt x="23628" y="19531"/>
                    </a:cubicBezTo>
                    <a:cubicBezTo>
                      <a:pt x="25206" y="23158"/>
                      <a:pt x="26195" y="27014"/>
                      <a:pt x="26565" y="30960"/>
                    </a:cubicBezTo>
                    <a:cubicBezTo>
                      <a:pt x="26575" y="31050"/>
                      <a:pt x="26615" y="31140"/>
                      <a:pt x="26675" y="31210"/>
                    </a:cubicBezTo>
                    <a:cubicBezTo>
                      <a:pt x="26760" y="31376"/>
                      <a:pt x="26947" y="31476"/>
                      <a:pt x="27123" y="31476"/>
                    </a:cubicBezTo>
                    <a:cubicBezTo>
                      <a:pt x="27296" y="31476"/>
                      <a:pt x="27459" y="31378"/>
                      <a:pt x="27504" y="31150"/>
                    </a:cubicBezTo>
                    <a:cubicBezTo>
                      <a:pt x="28453" y="26365"/>
                      <a:pt x="28473" y="21439"/>
                      <a:pt x="27534" y="16644"/>
                    </a:cubicBezTo>
                    <a:cubicBezTo>
                      <a:pt x="28763" y="15395"/>
                      <a:pt x="29782" y="13967"/>
                      <a:pt x="30541" y="12398"/>
                    </a:cubicBezTo>
                    <a:cubicBezTo>
                      <a:pt x="31061" y="11339"/>
                      <a:pt x="31830" y="9890"/>
                      <a:pt x="31420" y="8672"/>
                    </a:cubicBezTo>
                    <a:cubicBezTo>
                      <a:pt x="31097" y="7703"/>
                      <a:pt x="30389" y="7345"/>
                      <a:pt x="29524" y="7345"/>
                    </a:cubicBezTo>
                    <a:cubicBezTo>
                      <a:pt x="28141" y="7345"/>
                      <a:pt x="26356" y="8258"/>
                      <a:pt x="25096" y="9051"/>
                    </a:cubicBezTo>
                    <a:cubicBezTo>
                      <a:pt x="26005" y="7383"/>
                      <a:pt x="27064" y="5595"/>
                      <a:pt x="27424" y="3856"/>
                    </a:cubicBezTo>
                    <a:cubicBezTo>
                      <a:pt x="27664" y="2727"/>
                      <a:pt x="27174" y="1628"/>
                      <a:pt x="25946" y="1488"/>
                    </a:cubicBezTo>
                    <a:cubicBezTo>
                      <a:pt x="25857" y="1478"/>
                      <a:pt x="25767" y="1474"/>
                      <a:pt x="25677" y="1474"/>
                    </a:cubicBezTo>
                    <a:cubicBezTo>
                      <a:pt x="24324" y="1474"/>
                      <a:pt x="22750" y="2543"/>
                      <a:pt x="21730" y="3217"/>
                    </a:cubicBezTo>
                    <a:cubicBezTo>
                      <a:pt x="20551" y="4016"/>
                      <a:pt x="19472" y="4975"/>
                      <a:pt x="18533" y="6054"/>
                    </a:cubicBezTo>
                    <a:cubicBezTo>
                      <a:pt x="19262" y="3695"/>
                      <a:pt x="20221" y="0"/>
                      <a:pt x="1778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1021;p43"/>
              <p:cNvSpPr/>
              <p:nvPr/>
            </p:nvSpPr>
            <p:spPr>
              <a:xfrm>
                <a:off x="4814400" y="2780575"/>
                <a:ext cx="753550" cy="742425"/>
              </a:xfrm>
              <a:custGeom>
                <a:avLst/>
                <a:gdLst/>
                <a:ahLst/>
                <a:cxnLst/>
                <a:rect l="l" t="t" r="r" b="b"/>
                <a:pathLst>
                  <a:path w="30142" h="29697" extrusionOk="0">
                    <a:moveTo>
                      <a:pt x="16889" y="1"/>
                    </a:moveTo>
                    <a:cubicBezTo>
                      <a:pt x="16645" y="1"/>
                      <a:pt x="16334" y="108"/>
                      <a:pt x="15945" y="345"/>
                    </a:cubicBezTo>
                    <a:cubicBezTo>
                      <a:pt x="15943" y="345"/>
                      <a:pt x="15940" y="345"/>
                      <a:pt x="15937" y="345"/>
                    </a:cubicBezTo>
                    <a:cubicBezTo>
                      <a:pt x="15555" y="345"/>
                      <a:pt x="14824" y="1046"/>
                      <a:pt x="14497" y="1274"/>
                    </a:cubicBezTo>
                    <a:cubicBezTo>
                      <a:pt x="12379" y="2812"/>
                      <a:pt x="10710" y="4830"/>
                      <a:pt x="9462" y="7128"/>
                    </a:cubicBezTo>
                    <a:cubicBezTo>
                      <a:pt x="9384" y="7283"/>
                      <a:pt x="9255" y="7346"/>
                      <a:pt x="9122" y="7346"/>
                    </a:cubicBezTo>
                    <a:cubicBezTo>
                      <a:pt x="9016" y="7346"/>
                      <a:pt x="8907" y="7305"/>
                      <a:pt x="8822" y="7238"/>
                    </a:cubicBezTo>
                    <a:cubicBezTo>
                      <a:pt x="8799" y="7241"/>
                      <a:pt x="8776" y="7242"/>
                      <a:pt x="8753" y="7242"/>
                    </a:cubicBezTo>
                    <a:cubicBezTo>
                      <a:pt x="8527" y="7242"/>
                      <a:pt x="8317" y="7108"/>
                      <a:pt x="8363" y="6818"/>
                    </a:cubicBezTo>
                    <a:cubicBezTo>
                      <a:pt x="8453" y="6079"/>
                      <a:pt x="9392" y="2742"/>
                      <a:pt x="8952" y="2063"/>
                    </a:cubicBezTo>
                    <a:cubicBezTo>
                      <a:pt x="8707" y="1677"/>
                      <a:pt x="8430" y="1516"/>
                      <a:pt x="8138" y="1516"/>
                    </a:cubicBezTo>
                    <a:cubicBezTo>
                      <a:pt x="6751" y="1516"/>
                      <a:pt x="5027" y="5154"/>
                      <a:pt x="4796" y="5650"/>
                    </a:cubicBezTo>
                    <a:cubicBezTo>
                      <a:pt x="3278" y="8876"/>
                      <a:pt x="2398" y="12363"/>
                      <a:pt x="2229" y="15920"/>
                    </a:cubicBezTo>
                    <a:cubicBezTo>
                      <a:pt x="2219" y="16090"/>
                      <a:pt x="2119" y="16239"/>
                      <a:pt x="1959" y="16309"/>
                    </a:cubicBezTo>
                    <a:cubicBezTo>
                      <a:pt x="1" y="17938"/>
                      <a:pt x="160" y="20745"/>
                      <a:pt x="330" y="23073"/>
                    </a:cubicBezTo>
                    <a:cubicBezTo>
                      <a:pt x="520" y="25321"/>
                      <a:pt x="970" y="27549"/>
                      <a:pt x="1679" y="29697"/>
                    </a:cubicBezTo>
                    <a:cubicBezTo>
                      <a:pt x="2668" y="26270"/>
                      <a:pt x="3238" y="22733"/>
                      <a:pt x="3357" y="19177"/>
                    </a:cubicBezTo>
                    <a:cubicBezTo>
                      <a:pt x="3367" y="18937"/>
                      <a:pt x="3557" y="18747"/>
                      <a:pt x="3797" y="18747"/>
                    </a:cubicBezTo>
                    <a:cubicBezTo>
                      <a:pt x="3817" y="18727"/>
                      <a:pt x="3837" y="18717"/>
                      <a:pt x="3857" y="18707"/>
                    </a:cubicBezTo>
                    <a:cubicBezTo>
                      <a:pt x="7320" y="17118"/>
                      <a:pt x="11054" y="16318"/>
                      <a:pt x="14798" y="16318"/>
                    </a:cubicBezTo>
                    <a:cubicBezTo>
                      <a:pt x="17600" y="16318"/>
                      <a:pt x="20406" y="16766"/>
                      <a:pt x="23109" y="17668"/>
                    </a:cubicBezTo>
                    <a:cubicBezTo>
                      <a:pt x="23167" y="17631"/>
                      <a:pt x="23230" y="17614"/>
                      <a:pt x="23293" y="17614"/>
                    </a:cubicBezTo>
                    <a:cubicBezTo>
                      <a:pt x="23435" y="17614"/>
                      <a:pt x="23573" y="17702"/>
                      <a:pt x="23628" y="17848"/>
                    </a:cubicBezTo>
                    <a:lnTo>
                      <a:pt x="23648" y="17878"/>
                    </a:lnTo>
                    <a:cubicBezTo>
                      <a:pt x="23738" y="17968"/>
                      <a:pt x="23788" y="18088"/>
                      <a:pt x="23788" y="18218"/>
                    </a:cubicBezTo>
                    <a:cubicBezTo>
                      <a:pt x="25007" y="21065"/>
                      <a:pt x="25886" y="24042"/>
                      <a:pt x="26405" y="27089"/>
                    </a:cubicBezTo>
                    <a:cubicBezTo>
                      <a:pt x="26845" y="23423"/>
                      <a:pt x="26715" y="19706"/>
                      <a:pt x="26026" y="16080"/>
                    </a:cubicBezTo>
                    <a:cubicBezTo>
                      <a:pt x="25786" y="15950"/>
                      <a:pt x="25656" y="15630"/>
                      <a:pt x="25906" y="15380"/>
                    </a:cubicBezTo>
                    <a:cubicBezTo>
                      <a:pt x="26815" y="14501"/>
                      <a:pt x="27614" y="13522"/>
                      <a:pt x="28294" y="12453"/>
                    </a:cubicBezTo>
                    <a:cubicBezTo>
                      <a:pt x="28793" y="11664"/>
                      <a:pt x="29303" y="10385"/>
                      <a:pt x="29702" y="9546"/>
                    </a:cubicBezTo>
                    <a:cubicBezTo>
                      <a:pt x="30141" y="8603"/>
                      <a:pt x="29813" y="7205"/>
                      <a:pt x="28848" y="7205"/>
                    </a:cubicBezTo>
                    <a:cubicBezTo>
                      <a:pt x="28626" y="7205"/>
                      <a:pt x="28371" y="7278"/>
                      <a:pt x="28084" y="7448"/>
                    </a:cubicBezTo>
                    <a:cubicBezTo>
                      <a:pt x="27564" y="7578"/>
                      <a:pt x="27055" y="7758"/>
                      <a:pt x="26555" y="7977"/>
                    </a:cubicBezTo>
                    <a:cubicBezTo>
                      <a:pt x="25546" y="8417"/>
                      <a:pt x="24587" y="8976"/>
                      <a:pt x="23708" y="9656"/>
                    </a:cubicBezTo>
                    <a:cubicBezTo>
                      <a:pt x="23628" y="9716"/>
                      <a:pt x="23549" y="9741"/>
                      <a:pt x="23475" y="9741"/>
                    </a:cubicBezTo>
                    <a:cubicBezTo>
                      <a:pt x="23290" y="9741"/>
                      <a:pt x="23139" y="9581"/>
                      <a:pt x="23089" y="9396"/>
                    </a:cubicBezTo>
                    <a:cubicBezTo>
                      <a:pt x="22949" y="9256"/>
                      <a:pt x="22919" y="9046"/>
                      <a:pt x="22999" y="8876"/>
                    </a:cubicBezTo>
                    <a:lnTo>
                      <a:pt x="24887" y="4950"/>
                    </a:lnTo>
                    <a:cubicBezTo>
                      <a:pt x="25057" y="4611"/>
                      <a:pt x="25896" y="3232"/>
                      <a:pt x="25846" y="2872"/>
                    </a:cubicBezTo>
                    <a:cubicBezTo>
                      <a:pt x="26026" y="1869"/>
                      <a:pt x="25801" y="1365"/>
                      <a:pt x="25160" y="1365"/>
                    </a:cubicBezTo>
                    <a:cubicBezTo>
                      <a:pt x="24946" y="1365"/>
                      <a:pt x="24685" y="1421"/>
                      <a:pt x="24377" y="1533"/>
                    </a:cubicBezTo>
                    <a:cubicBezTo>
                      <a:pt x="23998" y="1673"/>
                      <a:pt x="23628" y="1833"/>
                      <a:pt x="23268" y="2013"/>
                    </a:cubicBezTo>
                    <a:cubicBezTo>
                      <a:pt x="20981" y="3122"/>
                      <a:pt x="19062" y="4830"/>
                      <a:pt x="17564" y="6868"/>
                    </a:cubicBezTo>
                    <a:cubicBezTo>
                      <a:pt x="17472" y="6995"/>
                      <a:pt x="17331" y="7067"/>
                      <a:pt x="17186" y="7067"/>
                    </a:cubicBezTo>
                    <a:cubicBezTo>
                      <a:pt x="17125" y="7067"/>
                      <a:pt x="17063" y="7055"/>
                      <a:pt x="17004" y="7028"/>
                    </a:cubicBezTo>
                    <a:cubicBezTo>
                      <a:pt x="16984" y="7031"/>
                      <a:pt x="16965" y="7032"/>
                      <a:pt x="16945" y="7032"/>
                    </a:cubicBezTo>
                    <a:cubicBezTo>
                      <a:pt x="16655" y="7032"/>
                      <a:pt x="16439" y="6760"/>
                      <a:pt x="16505" y="6479"/>
                    </a:cubicBezTo>
                    <a:lnTo>
                      <a:pt x="17404" y="2732"/>
                    </a:lnTo>
                    <a:lnTo>
                      <a:pt x="17704" y="1484"/>
                    </a:lnTo>
                    <a:cubicBezTo>
                      <a:pt x="17676" y="588"/>
                      <a:pt x="17461" y="1"/>
                      <a:pt x="1688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1022;p43"/>
              <p:cNvSpPr/>
              <p:nvPr/>
            </p:nvSpPr>
            <p:spPr>
              <a:xfrm>
                <a:off x="5331425" y="4414050"/>
                <a:ext cx="808975" cy="537250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21490" extrusionOk="0">
                    <a:moveTo>
                      <a:pt x="9729" y="0"/>
                    </a:moveTo>
                    <a:cubicBezTo>
                      <a:pt x="8879" y="0"/>
                      <a:pt x="8119" y="472"/>
                      <a:pt x="8142" y="1492"/>
                    </a:cubicBezTo>
                    <a:cubicBezTo>
                      <a:pt x="8162" y="2221"/>
                      <a:pt x="8642" y="2771"/>
                      <a:pt x="9071" y="3290"/>
                    </a:cubicBezTo>
                    <a:cubicBezTo>
                      <a:pt x="9890" y="4289"/>
                      <a:pt x="10770" y="5239"/>
                      <a:pt x="11619" y="6208"/>
                    </a:cubicBezTo>
                    <a:cubicBezTo>
                      <a:pt x="9321" y="8006"/>
                      <a:pt x="6783" y="9485"/>
                      <a:pt x="4086" y="10593"/>
                    </a:cubicBezTo>
                    <a:cubicBezTo>
                      <a:pt x="2807" y="11103"/>
                      <a:pt x="649" y="11423"/>
                      <a:pt x="300" y="13041"/>
                    </a:cubicBezTo>
                    <a:cubicBezTo>
                      <a:pt x="0" y="14430"/>
                      <a:pt x="748" y="14903"/>
                      <a:pt x="1884" y="14903"/>
                    </a:cubicBezTo>
                    <a:cubicBezTo>
                      <a:pt x="1998" y="14903"/>
                      <a:pt x="2116" y="14899"/>
                      <a:pt x="2238" y="14889"/>
                    </a:cubicBezTo>
                    <a:lnTo>
                      <a:pt x="2238" y="14889"/>
                    </a:lnTo>
                    <a:cubicBezTo>
                      <a:pt x="2198" y="14969"/>
                      <a:pt x="2198" y="15069"/>
                      <a:pt x="2228" y="15159"/>
                    </a:cubicBezTo>
                    <a:cubicBezTo>
                      <a:pt x="2514" y="16121"/>
                      <a:pt x="3246" y="16475"/>
                      <a:pt x="4137" y="16475"/>
                    </a:cubicBezTo>
                    <a:cubicBezTo>
                      <a:pt x="4209" y="16475"/>
                      <a:pt x="4282" y="16472"/>
                      <a:pt x="4356" y="16468"/>
                    </a:cubicBezTo>
                    <a:cubicBezTo>
                      <a:pt x="4396" y="16538"/>
                      <a:pt x="4456" y="16608"/>
                      <a:pt x="4526" y="16648"/>
                    </a:cubicBezTo>
                    <a:cubicBezTo>
                      <a:pt x="5375" y="17174"/>
                      <a:pt x="6347" y="17447"/>
                      <a:pt x="7337" y="17447"/>
                    </a:cubicBezTo>
                    <a:cubicBezTo>
                      <a:pt x="7605" y="17447"/>
                      <a:pt x="7874" y="17427"/>
                      <a:pt x="8142" y="17387"/>
                    </a:cubicBezTo>
                    <a:cubicBezTo>
                      <a:pt x="8172" y="17537"/>
                      <a:pt x="8272" y="17657"/>
                      <a:pt x="8422" y="17717"/>
                    </a:cubicBezTo>
                    <a:cubicBezTo>
                      <a:pt x="9257" y="18080"/>
                      <a:pt x="10145" y="18261"/>
                      <a:pt x="11033" y="18261"/>
                    </a:cubicBezTo>
                    <a:cubicBezTo>
                      <a:pt x="12024" y="18261"/>
                      <a:pt x="13014" y="18035"/>
                      <a:pt x="13927" y="17587"/>
                    </a:cubicBezTo>
                    <a:cubicBezTo>
                      <a:pt x="16986" y="19525"/>
                      <a:pt x="20341" y="21489"/>
                      <a:pt x="24047" y="21489"/>
                    </a:cubicBezTo>
                    <a:cubicBezTo>
                      <a:pt x="24371" y="21489"/>
                      <a:pt x="24697" y="21474"/>
                      <a:pt x="25026" y="21443"/>
                    </a:cubicBezTo>
                    <a:cubicBezTo>
                      <a:pt x="28023" y="21153"/>
                      <a:pt x="30960" y="19265"/>
                      <a:pt x="31700" y="16208"/>
                    </a:cubicBezTo>
                    <a:cubicBezTo>
                      <a:pt x="32359" y="13471"/>
                      <a:pt x="30940" y="8955"/>
                      <a:pt x="28573" y="7267"/>
                    </a:cubicBezTo>
                    <a:cubicBezTo>
                      <a:pt x="27772" y="6697"/>
                      <a:pt x="26874" y="6525"/>
                      <a:pt x="25950" y="6525"/>
                    </a:cubicBezTo>
                    <a:cubicBezTo>
                      <a:pt x="25433" y="6525"/>
                      <a:pt x="24907" y="6579"/>
                      <a:pt x="24387" y="6647"/>
                    </a:cubicBezTo>
                    <a:cubicBezTo>
                      <a:pt x="21749" y="6977"/>
                      <a:pt x="19132" y="7417"/>
                      <a:pt x="16504" y="7796"/>
                    </a:cubicBezTo>
                    <a:lnTo>
                      <a:pt x="16494" y="7796"/>
                    </a:lnTo>
                    <a:cubicBezTo>
                      <a:pt x="15975" y="4579"/>
                      <a:pt x="13697" y="1063"/>
                      <a:pt x="10430" y="103"/>
                    </a:cubicBezTo>
                    <a:cubicBezTo>
                      <a:pt x="10199" y="35"/>
                      <a:pt x="9960" y="0"/>
                      <a:pt x="972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1023;p43"/>
              <p:cNvSpPr/>
              <p:nvPr/>
            </p:nvSpPr>
            <p:spPr>
              <a:xfrm>
                <a:off x="5359425" y="4438350"/>
                <a:ext cx="768350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30734" h="19631" extrusionOk="0">
                    <a:moveTo>
                      <a:pt x="9070" y="1"/>
                    </a:moveTo>
                    <a:cubicBezTo>
                      <a:pt x="7731" y="81"/>
                      <a:pt x="7662" y="810"/>
                      <a:pt x="8591" y="1689"/>
                    </a:cubicBezTo>
                    <a:cubicBezTo>
                      <a:pt x="9120" y="2189"/>
                      <a:pt x="9660" y="2948"/>
                      <a:pt x="10149" y="3487"/>
                    </a:cubicBezTo>
                    <a:cubicBezTo>
                      <a:pt x="10599" y="3997"/>
                      <a:pt x="11658" y="4686"/>
                      <a:pt x="11488" y="5485"/>
                    </a:cubicBezTo>
                    <a:cubicBezTo>
                      <a:pt x="11358" y="6085"/>
                      <a:pt x="10549" y="6325"/>
                      <a:pt x="10119" y="6634"/>
                    </a:cubicBezTo>
                    <a:cubicBezTo>
                      <a:pt x="9510" y="7074"/>
                      <a:pt x="8890" y="7494"/>
                      <a:pt x="8261" y="7893"/>
                    </a:cubicBezTo>
                    <a:cubicBezTo>
                      <a:pt x="7012" y="8682"/>
                      <a:pt x="5713" y="9382"/>
                      <a:pt x="4365" y="9981"/>
                    </a:cubicBezTo>
                    <a:cubicBezTo>
                      <a:pt x="3615" y="10321"/>
                      <a:pt x="1138" y="10810"/>
                      <a:pt x="748" y="11440"/>
                    </a:cubicBezTo>
                    <a:cubicBezTo>
                      <a:pt x="1" y="12620"/>
                      <a:pt x="512" y="12934"/>
                      <a:pt x="1269" y="12934"/>
                    </a:cubicBezTo>
                    <a:cubicBezTo>
                      <a:pt x="2100" y="12934"/>
                      <a:pt x="3227" y="12555"/>
                      <a:pt x="3306" y="12529"/>
                    </a:cubicBezTo>
                    <a:cubicBezTo>
                      <a:pt x="4335" y="12189"/>
                      <a:pt x="5344" y="11789"/>
                      <a:pt x="6323" y="11330"/>
                    </a:cubicBezTo>
                    <a:cubicBezTo>
                      <a:pt x="6393" y="11298"/>
                      <a:pt x="6461" y="11284"/>
                      <a:pt x="6526" y="11284"/>
                    </a:cubicBezTo>
                    <a:cubicBezTo>
                      <a:pt x="6954" y="11284"/>
                      <a:pt x="7233" y="11891"/>
                      <a:pt x="6782" y="12099"/>
                    </a:cubicBezTo>
                    <a:cubicBezTo>
                      <a:pt x="6173" y="12389"/>
                      <a:pt x="3835" y="13448"/>
                      <a:pt x="1907" y="13807"/>
                    </a:cubicBezTo>
                    <a:cubicBezTo>
                      <a:pt x="1937" y="13847"/>
                      <a:pt x="1957" y="13897"/>
                      <a:pt x="1977" y="13947"/>
                    </a:cubicBezTo>
                    <a:cubicBezTo>
                      <a:pt x="2121" y="14425"/>
                      <a:pt x="2515" y="14611"/>
                      <a:pt x="3040" y="14611"/>
                    </a:cubicBezTo>
                    <a:cubicBezTo>
                      <a:pt x="4665" y="14611"/>
                      <a:pt x="7545" y="12822"/>
                      <a:pt x="8111" y="12369"/>
                    </a:cubicBezTo>
                    <a:cubicBezTo>
                      <a:pt x="8203" y="12297"/>
                      <a:pt x="8304" y="12266"/>
                      <a:pt x="8401" y="12266"/>
                    </a:cubicBezTo>
                    <a:cubicBezTo>
                      <a:pt x="8777" y="12266"/>
                      <a:pt x="9106" y="12722"/>
                      <a:pt x="8740" y="13008"/>
                    </a:cubicBezTo>
                    <a:cubicBezTo>
                      <a:pt x="8021" y="13588"/>
                      <a:pt x="6223" y="14727"/>
                      <a:pt x="4535" y="15236"/>
                    </a:cubicBezTo>
                    <a:cubicBezTo>
                      <a:pt x="5090" y="15464"/>
                      <a:pt x="5664" y="15578"/>
                      <a:pt x="6231" y="15578"/>
                    </a:cubicBezTo>
                    <a:cubicBezTo>
                      <a:pt x="7376" y="15578"/>
                      <a:pt x="8495" y="15116"/>
                      <a:pt x="9390" y="14207"/>
                    </a:cubicBezTo>
                    <a:cubicBezTo>
                      <a:pt x="9481" y="14113"/>
                      <a:pt x="9585" y="14074"/>
                      <a:pt x="9686" y="14074"/>
                    </a:cubicBezTo>
                    <a:cubicBezTo>
                      <a:pt x="10027" y="14074"/>
                      <a:pt x="10335" y="14521"/>
                      <a:pt x="10019" y="14836"/>
                    </a:cubicBezTo>
                    <a:cubicBezTo>
                      <a:pt x="9490" y="15386"/>
                      <a:pt x="8850" y="15816"/>
                      <a:pt x="8141" y="16095"/>
                    </a:cubicBezTo>
                    <a:cubicBezTo>
                      <a:pt x="8749" y="16286"/>
                      <a:pt x="9359" y="16381"/>
                      <a:pt x="9958" y="16381"/>
                    </a:cubicBezTo>
                    <a:cubicBezTo>
                      <a:pt x="11457" y="16381"/>
                      <a:pt x="12886" y="15787"/>
                      <a:pt x="14035" y="14617"/>
                    </a:cubicBezTo>
                    <a:cubicBezTo>
                      <a:pt x="14129" y="14523"/>
                      <a:pt x="14235" y="14484"/>
                      <a:pt x="14337" y="14484"/>
                    </a:cubicBezTo>
                    <a:cubicBezTo>
                      <a:pt x="14682" y="14484"/>
                      <a:pt x="14991" y="14932"/>
                      <a:pt x="14675" y="15256"/>
                    </a:cubicBezTo>
                    <a:cubicBezTo>
                      <a:pt x="14365" y="15566"/>
                      <a:pt x="14035" y="15846"/>
                      <a:pt x="13676" y="16095"/>
                    </a:cubicBezTo>
                    <a:cubicBezTo>
                      <a:pt x="16327" y="17720"/>
                      <a:pt x="20215" y="19631"/>
                      <a:pt x="23586" y="19631"/>
                    </a:cubicBezTo>
                    <a:cubicBezTo>
                      <a:pt x="26020" y="19631"/>
                      <a:pt x="28185" y="18635"/>
                      <a:pt x="29421" y="15816"/>
                    </a:cubicBezTo>
                    <a:cubicBezTo>
                      <a:pt x="30734" y="12811"/>
                      <a:pt x="26562" y="4364"/>
                      <a:pt x="24642" y="4364"/>
                    </a:cubicBezTo>
                    <a:cubicBezTo>
                      <a:pt x="24487" y="4364"/>
                      <a:pt x="24347" y="4419"/>
                      <a:pt x="24226" y="4536"/>
                    </a:cubicBezTo>
                    <a:cubicBezTo>
                      <a:pt x="21908" y="6764"/>
                      <a:pt x="18531" y="7264"/>
                      <a:pt x="15634" y="7693"/>
                    </a:cubicBezTo>
                    <a:cubicBezTo>
                      <a:pt x="15613" y="7696"/>
                      <a:pt x="15591" y="7697"/>
                      <a:pt x="15570" y="7697"/>
                    </a:cubicBezTo>
                    <a:cubicBezTo>
                      <a:pt x="15425" y="7697"/>
                      <a:pt x="15290" y="7637"/>
                      <a:pt x="15194" y="7523"/>
                    </a:cubicBezTo>
                    <a:cubicBezTo>
                      <a:pt x="15108" y="7581"/>
                      <a:pt x="15006" y="7613"/>
                      <a:pt x="14909" y="7613"/>
                    </a:cubicBezTo>
                    <a:cubicBezTo>
                      <a:pt x="14737" y="7613"/>
                      <a:pt x="14580" y="7514"/>
                      <a:pt x="14555" y="7284"/>
                    </a:cubicBezTo>
                    <a:cubicBezTo>
                      <a:pt x="14235" y="5016"/>
                      <a:pt x="13196" y="2948"/>
                      <a:pt x="11448" y="1449"/>
                    </a:cubicBezTo>
                    <a:cubicBezTo>
                      <a:pt x="10978" y="1040"/>
                      <a:pt x="10469" y="690"/>
                      <a:pt x="9929" y="400"/>
                    </a:cubicBezTo>
                    <a:cubicBezTo>
                      <a:pt x="9650" y="240"/>
                      <a:pt x="9370" y="111"/>
                      <a:pt x="9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1024;p43"/>
              <p:cNvSpPr/>
              <p:nvPr/>
            </p:nvSpPr>
            <p:spPr>
              <a:xfrm>
                <a:off x="5756750" y="4761300"/>
                <a:ext cx="345950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6708" extrusionOk="0">
                    <a:moveTo>
                      <a:pt x="13638" y="0"/>
                    </a:moveTo>
                    <a:lnTo>
                      <a:pt x="13638" y="0"/>
                    </a:lnTo>
                    <a:cubicBezTo>
                      <a:pt x="12459" y="1579"/>
                      <a:pt x="10660" y="2728"/>
                      <a:pt x="8722" y="3347"/>
                    </a:cubicBezTo>
                    <a:cubicBezTo>
                      <a:pt x="7014" y="3897"/>
                      <a:pt x="5196" y="4086"/>
                      <a:pt x="3417" y="4196"/>
                    </a:cubicBezTo>
                    <a:cubicBezTo>
                      <a:pt x="3229" y="4209"/>
                      <a:pt x="3033" y="4213"/>
                      <a:pt x="2831" y="4213"/>
                    </a:cubicBezTo>
                    <a:cubicBezTo>
                      <a:pt x="2485" y="4213"/>
                      <a:pt x="2123" y="4201"/>
                      <a:pt x="1761" y="4201"/>
                    </a:cubicBezTo>
                    <a:cubicBezTo>
                      <a:pt x="1144" y="4201"/>
                      <a:pt x="529" y="4235"/>
                      <a:pt x="1" y="4416"/>
                    </a:cubicBezTo>
                    <a:cubicBezTo>
                      <a:pt x="2366" y="5637"/>
                      <a:pt x="5177" y="6707"/>
                      <a:pt x="7698" y="6707"/>
                    </a:cubicBezTo>
                    <a:cubicBezTo>
                      <a:pt x="10129" y="6707"/>
                      <a:pt x="12292" y="5712"/>
                      <a:pt x="13528" y="2898"/>
                    </a:cubicBezTo>
                    <a:cubicBezTo>
                      <a:pt x="13837" y="2178"/>
                      <a:pt x="13837" y="1149"/>
                      <a:pt x="13638" y="0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1025;p43"/>
              <p:cNvSpPr/>
              <p:nvPr/>
            </p:nvSpPr>
            <p:spPr>
              <a:xfrm>
                <a:off x="4458000" y="4028950"/>
                <a:ext cx="587950" cy="1084650"/>
              </a:xfrm>
              <a:custGeom>
                <a:avLst/>
                <a:gdLst/>
                <a:ahLst/>
                <a:cxnLst/>
                <a:rect l="l" t="t" r="r" b="b"/>
                <a:pathLst>
                  <a:path w="23518" h="43386" extrusionOk="0">
                    <a:moveTo>
                      <a:pt x="15942" y="0"/>
                    </a:moveTo>
                    <a:cubicBezTo>
                      <a:pt x="14402" y="0"/>
                      <a:pt x="12673" y="2259"/>
                      <a:pt x="12029" y="3159"/>
                    </a:cubicBezTo>
                    <a:cubicBezTo>
                      <a:pt x="8712" y="7805"/>
                      <a:pt x="9271" y="13899"/>
                      <a:pt x="12838" y="17995"/>
                    </a:cubicBezTo>
                    <a:cubicBezTo>
                      <a:pt x="9281" y="24439"/>
                      <a:pt x="0" y="28375"/>
                      <a:pt x="290" y="36647"/>
                    </a:cubicBezTo>
                    <a:cubicBezTo>
                      <a:pt x="410" y="39585"/>
                      <a:pt x="2338" y="42132"/>
                      <a:pt x="5125" y="43051"/>
                    </a:cubicBezTo>
                    <a:cubicBezTo>
                      <a:pt x="5797" y="43273"/>
                      <a:pt x="6495" y="43386"/>
                      <a:pt x="7193" y="43386"/>
                    </a:cubicBezTo>
                    <a:cubicBezTo>
                      <a:pt x="7876" y="43386"/>
                      <a:pt x="8560" y="43278"/>
                      <a:pt x="9221" y="43061"/>
                    </a:cubicBezTo>
                    <a:cubicBezTo>
                      <a:pt x="12958" y="41812"/>
                      <a:pt x="14367" y="37117"/>
                      <a:pt x="15855" y="33870"/>
                    </a:cubicBezTo>
                    <a:cubicBezTo>
                      <a:pt x="17883" y="29424"/>
                      <a:pt x="19602" y="24819"/>
                      <a:pt x="20710" y="20053"/>
                    </a:cubicBezTo>
                    <a:cubicBezTo>
                      <a:pt x="21889" y="18435"/>
                      <a:pt x="22029" y="16287"/>
                      <a:pt x="21060" y="14538"/>
                    </a:cubicBezTo>
                    <a:cubicBezTo>
                      <a:pt x="21979" y="13879"/>
                      <a:pt x="22719" y="13010"/>
                      <a:pt x="22729" y="11811"/>
                    </a:cubicBezTo>
                    <a:cubicBezTo>
                      <a:pt x="22738" y="10652"/>
                      <a:pt x="21812" y="9677"/>
                      <a:pt x="20706" y="9677"/>
                    </a:cubicBezTo>
                    <a:cubicBezTo>
                      <a:pt x="20658" y="9677"/>
                      <a:pt x="20609" y="9679"/>
                      <a:pt x="20561" y="9683"/>
                    </a:cubicBezTo>
                    <a:cubicBezTo>
                      <a:pt x="20561" y="9313"/>
                      <a:pt x="20401" y="8954"/>
                      <a:pt x="20011" y="8614"/>
                    </a:cubicBezTo>
                    <a:cubicBezTo>
                      <a:pt x="19612" y="8274"/>
                      <a:pt x="19122" y="8075"/>
                      <a:pt x="18602" y="8035"/>
                    </a:cubicBezTo>
                    <a:cubicBezTo>
                      <a:pt x="20780" y="6696"/>
                      <a:pt x="23518" y="4688"/>
                      <a:pt x="21630" y="3609"/>
                    </a:cubicBezTo>
                    <a:cubicBezTo>
                      <a:pt x="21402" y="3478"/>
                      <a:pt x="21146" y="3424"/>
                      <a:pt x="20873" y="3424"/>
                    </a:cubicBezTo>
                    <a:cubicBezTo>
                      <a:pt x="19855" y="3424"/>
                      <a:pt x="18614" y="4183"/>
                      <a:pt x="17833" y="4538"/>
                    </a:cubicBezTo>
                    <a:cubicBezTo>
                      <a:pt x="16904" y="4978"/>
                      <a:pt x="16015" y="5467"/>
                      <a:pt x="15156" y="6027"/>
                    </a:cubicBezTo>
                    <a:cubicBezTo>
                      <a:pt x="15945" y="4798"/>
                      <a:pt x="16784" y="3519"/>
                      <a:pt x="17214" y="2230"/>
                    </a:cubicBezTo>
                    <a:cubicBezTo>
                      <a:pt x="17444" y="1531"/>
                      <a:pt x="17514" y="831"/>
                      <a:pt x="16874" y="332"/>
                    </a:cubicBezTo>
                    <a:cubicBezTo>
                      <a:pt x="16580" y="100"/>
                      <a:pt x="16265" y="0"/>
                      <a:pt x="1594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26;p43"/>
              <p:cNvSpPr/>
              <p:nvPr/>
            </p:nvSpPr>
            <p:spPr>
              <a:xfrm>
                <a:off x="4470225" y="4062475"/>
                <a:ext cx="537300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21492" h="41274" extrusionOk="0">
                    <a:moveTo>
                      <a:pt x="15377" y="1"/>
                    </a:moveTo>
                    <a:cubicBezTo>
                      <a:pt x="15086" y="1"/>
                      <a:pt x="14609" y="157"/>
                      <a:pt x="13878" y="539"/>
                    </a:cubicBezTo>
                    <a:cubicBezTo>
                      <a:pt x="12249" y="1389"/>
                      <a:pt x="10850" y="4725"/>
                      <a:pt x="10471" y="6304"/>
                    </a:cubicBezTo>
                    <a:cubicBezTo>
                      <a:pt x="9452" y="10660"/>
                      <a:pt x="11290" y="14996"/>
                      <a:pt x="14747" y="17693"/>
                    </a:cubicBezTo>
                    <a:cubicBezTo>
                      <a:pt x="15112" y="17971"/>
                      <a:pt x="14784" y="18425"/>
                      <a:pt x="14408" y="18425"/>
                    </a:cubicBezTo>
                    <a:cubicBezTo>
                      <a:pt x="14310" y="18425"/>
                      <a:pt x="14210" y="18394"/>
                      <a:pt x="14117" y="18323"/>
                    </a:cubicBezTo>
                    <a:cubicBezTo>
                      <a:pt x="13728" y="18023"/>
                      <a:pt x="13358" y="17693"/>
                      <a:pt x="12998" y="17343"/>
                    </a:cubicBezTo>
                    <a:cubicBezTo>
                      <a:pt x="6460" y="25627"/>
                      <a:pt x="4263" y="27500"/>
                      <a:pt x="3529" y="27500"/>
                    </a:cubicBezTo>
                    <a:cubicBezTo>
                      <a:pt x="2924" y="27500"/>
                      <a:pt x="3315" y="26225"/>
                      <a:pt x="3084" y="26225"/>
                    </a:cubicBezTo>
                    <a:cubicBezTo>
                      <a:pt x="2979" y="26225"/>
                      <a:pt x="2748" y="26486"/>
                      <a:pt x="2239" y="27244"/>
                    </a:cubicBezTo>
                    <a:cubicBezTo>
                      <a:pt x="500" y="29832"/>
                      <a:pt x="1" y="35246"/>
                      <a:pt x="1389" y="38114"/>
                    </a:cubicBezTo>
                    <a:cubicBezTo>
                      <a:pt x="2420" y="40235"/>
                      <a:pt x="4384" y="41274"/>
                      <a:pt x="6382" y="41274"/>
                    </a:cubicBezTo>
                    <a:cubicBezTo>
                      <a:pt x="7968" y="41274"/>
                      <a:pt x="9574" y="40619"/>
                      <a:pt x="10751" y="39332"/>
                    </a:cubicBezTo>
                    <a:cubicBezTo>
                      <a:pt x="10761" y="39312"/>
                      <a:pt x="10771" y="39302"/>
                      <a:pt x="10781" y="39283"/>
                    </a:cubicBezTo>
                    <a:cubicBezTo>
                      <a:pt x="14697" y="32949"/>
                      <a:pt x="17564" y="26025"/>
                      <a:pt x="19282" y="18772"/>
                    </a:cubicBezTo>
                    <a:cubicBezTo>
                      <a:pt x="19242" y="18632"/>
                      <a:pt x="19272" y="18472"/>
                      <a:pt x="19372" y="18362"/>
                    </a:cubicBezTo>
                    <a:cubicBezTo>
                      <a:pt x="19382" y="18352"/>
                      <a:pt x="19382" y="18342"/>
                      <a:pt x="19392" y="18333"/>
                    </a:cubicBezTo>
                    <a:lnTo>
                      <a:pt x="19402" y="18303"/>
                    </a:lnTo>
                    <a:cubicBezTo>
                      <a:pt x="19422" y="18183"/>
                      <a:pt x="19502" y="18073"/>
                      <a:pt x="19612" y="18023"/>
                    </a:cubicBezTo>
                    <a:cubicBezTo>
                      <a:pt x="20471" y="16724"/>
                      <a:pt x="20551" y="15066"/>
                      <a:pt x="19812" y="13707"/>
                    </a:cubicBezTo>
                    <a:lnTo>
                      <a:pt x="19812" y="13707"/>
                    </a:lnTo>
                    <a:cubicBezTo>
                      <a:pt x="19612" y="13827"/>
                      <a:pt x="19402" y="13937"/>
                      <a:pt x="19202" y="14047"/>
                    </a:cubicBezTo>
                    <a:cubicBezTo>
                      <a:pt x="19128" y="14086"/>
                      <a:pt x="19056" y="14103"/>
                      <a:pt x="18987" y="14103"/>
                    </a:cubicBezTo>
                    <a:cubicBezTo>
                      <a:pt x="18583" y="14103"/>
                      <a:pt x="18317" y="13506"/>
                      <a:pt x="18753" y="13267"/>
                    </a:cubicBezTo>
                    <a:cubicBezTo>
                      <a:pt x="19572" y="12828"/>
                      <a:pt x="20481" y="12368"/>
                      <a:pt x="20991" y="11569"/>
                    </a:cubicBezTo>
                    <a:cubicBezTo>
                      <a:pt x="21491" y="10764"/>
                      <a:pt x="21376" y="9224"/>
                      <a:pt x="20308" y="9224"/>
                    </a:cubicBezTo>
                    <a:cubicBezTo>
                      <a:pt x="20183" y="9224"/>
                      <a:pt x="20044" y="9245"/>
                      <a:pt x="19892" y="9291"/>
                    </a:cubicBezTo>
                    <a:cubicBezTo>
                      <a:pt x="19852" y="9301"/>
                      <a:pt x="19802" y="9301"/>
                      <a:pt x="19752" y="9301"/>
                    </a:cubicBezTo>
                    <a:cubicBezTo>
                      <a:pt x="19143" y="10270"/>
                      <a:pt x="17784" y="11159"/>
                      <a:pt x="17104" y="11589"/>
                    </a:cubicBezTo>
                    <a:cubicBezTo>
                      <a:pt x="17025" y="11639"/>
                      <a:pt x="16947" y="11661"/>
                      <a:pt x="16873" y="11661"/>
                    </a:cubicBezTo>
                    <a:cubicBezTo>
                      <a:pt x="16494" y="11661"/>
                      <a:pt x="16245" y="11079"/>
                      <a:pt x="16655" y="10820"/>
                    </a:cubicBezTo>
                    <a:cubicBezTo>
                      <a:pt x="17244" y="10450"/>
                      <a:pt x="17794" y="10030"/>
                      <a:pt x="18313" y="9571"/>
                    </a:cubicBezTo>
                    <a:cubicBezTo>
                      <a:pt x="18443" y="9451"/>
                      <a:pt x="18753" y="9241"/>
                      <a:pt x="18813" y="9081"/>
                    </a:cubicBezTo>
                    <a:lnTo>
                      <a:pt x="18553" y="7753"/>
                    </a:lnTo>
                    <a:lnTo>
                      <a:pt x="17994" y="7653"/>
                    </a:lnTo>
                    <a:cubicBezTo>
                      <a:pt x="17889" y="7644"/>
                      <a:pt x="17785" y="7640"/>
                      <a:pt x="17681" y="7640"/>
                    </a:cubicBezTo>
                    <a:cubicBezTo>
                      <a:pt x="16524" y="7640"/>
                      <a:pt x="15419" y="8140"/>
                      <a:pt x="14567" y="8892"/>
                    </a:cubicBezTo>
                    <a:cubicBezTo>
                      <a:pt x="14473" y="8974"/>
                      <a:pt x="14370" y="9009"/>
                      <a:pt x="14270" y="9009"/>
                    </a:cubicBezTo>
                    <a:cubicBezTo>
                      <a:pt x="13910" y="9009"/>
                      <a:pt x="13594" y="8559"/>
                      <a:pt x="13937" y="8262"/>
                    </a:cubicBezTo>
                    <a:cubicBezTo>
                      <a:pt x="14377" y="7872"/>
                      <a:pt x="14877" y="7553"/>
                      <a:pt x="15406" y="7293"/>
                    </a:cubicBezTo>
                    <a:cubicBezTo>
                      <a:pt x="15436" y="7243"/>
                      <a:pt x="15486" y="7203"/>
                      <a:pt x="15536" y="7173"/>
                    </a:cubicBezTo>
                    <a:lnTo>
                      <a:pt x="18673" y="5105"/>
                    </a:lnTo>
                    <a:cubicBezTo>
                      <a:pt x="18953" y="4915"/>
                      <a:pt x="19972" y="4486"/>
                      <a:pt x="20102" y="4156"/>
                    </a:cubicBezTo>
                    <a:cubicBezTo>
                      <a:pt x="20402" y="3361"/>
                      <a:pt x="20261" y="3140"/>
                      <a:pt x="19984" y="3140"/>
                    </a:cubicBezTo>
                    <a:cubicBezTo>
                      <a:pt x="19718" y="3140"/>
                      <a:pt x="19327" y="3344"/>
                      <a:pt x="19083" y="3437"/>
                    </a:cubicBezTo>
                    <a:cubicBezTo>
                      <a:pt x="16815" y="4336"/>
                      <a:pt x="14707" y="5575"/>
                      <a:pt x="12819" y="7133"/>
                    </a:cubicBezTo>
                    <a:cubicBezTo>
                      <a:pt x="12726" y="7209"/>
                      <a:pt x="12626" y="7240"/>
                      <a:pt x="12528" y="7240"/>
                    </a:cubicBezTo>
                    <a:cubicBezTo>
                      <a:pt x="12159" y="7240"/>
                      <a:pt x="11834" y="6786"/>
                      <a:pt x="12189" y="6494"/>
                    </a:cubicBezTo>
                    <a:cubicBezTo>
                      <a:pt x="12419" y="6304"/>
                      <a:pt x="12669" y="6124"/>
                      <a:pt x="12908" y="5944"/>
                    </a:cubicBezTo>
                    <a:cubicBezTo>
                      <a:pt x="12908" y="5864"/>
                      <a:pt x="12928" y="5794"/>
                      <a:pt x="12968" y="5735"/>
                    </a:cubicBezTo>
                    <a:cubicBezTo>
                      <a:pt x="13488" y="4825"/>
                      <a:pt x="14037" y="3936"/>
                      <a:pt x="14527" y="3007"/>
                    </a:cubicBezTo>
                    <a:cubicBezTo>
                      <a:pt x="14891" y="2302"/>
                      <a:pt x="16494" y="1"/>
                      <a:pt x="15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27;p43"/>
              <p:cNvSpPr/>
              <p:nvPr/>
            </p:nvSpPr>
            <p:spPr>
              <a:xfrm>
                <a:off x="4530675" y="4981325"/>
                <a:ext cx="2460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4512" extrusionOk="0">
                    <a:moveTo>
                      <a:pt x="9841" y="1"/>
                    </a:moveTo>
                    <a:lnTo>
                      <a:pt x="9841" y="1"/>
                    </a:lnTo>
                    <a:cubicBezTo>
                      <a:pt x="8592" y="980"/>
                      <a:pt x="7254" y="1829"/>
                      <a:pt x="5755" y="2419"/>
                    </a:cubicBezTo>
                    <a:cubicBezTo>
                      <a:pt x="4589" y="2865"/>
                      <a:pt x="3357" y="3108"/>
                      <a:pt x="2153" y="3108"/>
                    </a:cubicBezTo>
                    <a:cubicBezTo>
                      <a:pt x="1418" y="3108"/>
                      <a:pt x="693" y="3018"/>
                      <a:pt x="0" y="2828"/>
                    </a:cubicBezTo>
                    <a:lnTo>
                      <a:pt x="0" y="2828"/>
                    </a:lnTo>
                    <a:cubicBezTo>
                      <a:pt x="1080" y="3956"/>
                      <a:pt x="2524" y="4512"/>
                      <a:pt x="3983" y="4512"/>
                    </a:cubicBezTo>
                    <a:cubicBezTo>
                      <a:pt x="5562" y="4512"/>
                      <a:pt x="7159" y="3861"/>
                      <a:pt x="8333" y="2578"/>
                    </a:cubicBezTo>
                    <a:cubicBezTo>
                      <a:pt x="8343" y="2558"/>
                      <a:pt x="8353" y="2539"/>
                      <a:pt x="8353" y="2529"/>
                    </a:cubicBezTo>
                    <a:cubicBezTo>
                      <a:pt x="8872" y="1689"/>
                      <a:pt x="9372" y="850"/>
                      <a:pt x="9841" y="1"/>
                    </a:cubicBezTo>
                    <a:close/>
                  </a:path>
                </a:pathLst>
              </a:custGeom>
              <a:solidFill>
                <a:srgbClr val="D3D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3" name="Google Shape;1028;p43"/>
            <p:cNvSpPr/>
            <p:nvPr/>
          </p:nvSpPr>
          <p:spPr>
            <a:xfrm rot="10800000">
              <a:off x="6657251" y="1370329"/>
              <a:ext cx="207448" cy="196622"/>
            </a:xfrm>
            <a:custGeom>
              <a:avLst/>
              <a:gdLst/>
              <a:ahLst/>
              <a:cxnLst/>
              <a:rect l="l" t="t" r="r" b="b"/>
              <a:pathLst>
                <a:path w="6438" h="6102" extrusionOk="0">
                  <a:moveTo>
                    <a:pt x="1175" y="0"/>
                  </a:moveTo>
                  <a:cubicBezTo>
                    <a:pt x="888" y="0"/>
                    <a:pt x="572" y="331"/>
                    <a:pt x="723" y="694"/>
                  </a:cubicBezTo>
                  <a:cubicBezTo>
                    <a:pt x="1093" y="1554"/>
                    <a:pt x="923" y="2553"/>
                    <a:pt x="294" y="3252"/>
                  </a:cubicBezTo>
                  <a:cubicBezTo>
                    <a:pt x="1" y="3577"/>
                    <a:pt x="298" y="4016"/>
                    <a:pt x="629" y="4016"/>
                  </a:cubicBezTo>
                  <a:cubicBezTo>
                    <a:pt x="704" y="4016"/>
                    <a:pt x="781" y="3993"/>
                    <a:pt x="853" y="3941"/>
                  </a:cubicBezTo>
                  <a:cubicBezTo>
                    <a:pt x="1073" y="4910"/>
                    <a:pt x="1533" y="5899"/>
                    <a:pt x="2632" y="6079"/>
                  </a:cubicBezTo>
                  <a:cubicBezTo>
                    <a:pt x="2731" y="6095"/>
                    <a:pt x="2828" y="6102"/>
                    <a:pt x="2922" y="6102"/>
                  </a:cubicBezTo>
                  <a:cubicBezTo>
                    <a:pt x="4000" y="6102"/>
                    <a:pt x="4785" y="5154"/>
                    <a:pt x="5299" y="4291"/>
                  </a:cubicBezTo>
                  <a:cubicBezTo>
                    <a:pt x="5808" y="3432"/>
                    <a:pt x="6438" y="2163"/>
                    <a:pt x="5559" y="1314"/>
                  </a:cubicBezTo>
                  <a:cubicBezTo>
                    <a:pt x="5169" y="934"/>
                    <a:pt x="4670" y="914"/>
                    <a:pt x="4170" y="914"/>
                  </a:cubicBezTo>
                  <a:cubicBezTo>
                    <a:pt x="3351" y="914"/>
                    <a:pt x="2542" y="964"/>
                    <a:pt x="1732" y="1004"/>
                  </a:cubicBezTo>
                  <a:cubicBezTo>
                    <a:pt x="1682" y="744"/>
                    <a:pt x="1603" y="485"/>
                    <a:pt x="1503" y="235"/>
                  </a:cubicBezTo>
                  <a:cubicBezTo>
                    <a:pt x="1431" y="69"/>
                    <a:pt x="1306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Language Workshop by Slidesgo">
  <a:themeElements>
    <a:clrScheme name="Simple Light">
      <a:dk1>
        <a:srgbClr val="231F20"/>
      </a:dk1>
      <a:lt1>
        <a:srgbClr val="FFFFFF"/>
      </a:lt1>
      <a:dk2>
        <a:srgbClr val="7044CC"/>
      </a:dk2>
      <a:lt2>
        <a:srgbClr val="E9EAEB"/>
      </a:lt2>
      <a:accent1>
        <a:srgbClr val="D6D3E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1F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1304</Words>
  <Application>Microsoft Office PowerPoint</Application>
  <PresentationFormat>Экран (16:9)</PresentationFormat>
  <Paragraphs>157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Comic Sans MS</vt:lpstr>
      <vt:lpstr>Mali</vt:lpstr>
      <vt:lpstr>Open Sans</vt:lpstr>
      <vt:lpstr>Calibri</vt:lpstr>
      <vt:lpstr>Times New Roman</vt:lpstr>
      <vt:lpstr>Body Language Workshop by Slidesgo</vt:lpstr>
      <vt:lpstr>Кохання, секс та знайомства: гендерні відмінності </vt:lpstr>
      <vt:lpstr>ПЛАН</vt:lpstr>
      <vt:lpstr>Чоловіки</vt:lpstr>
      <vt:lpstr>Кохання…?</vt:lpstr>
      <vt:lpstr>Слайд 5</vt:lpstr>
      <vt:lpstr>02</vt:lpstr>
      <vt:lpstr>Cоціобіологічна теорія кохання</vt:lpstr>
      <vt:lpstr>Соціобіологічна теорія кохання  </vt:lpstr>
      <vt:lpstr>Гендерні особливості сексуальності включають (Олівер і Гайд): </vt:lpstr>
      <vt:lpstr>Соціальне научіння та суміжні теорії</vt:lpstr>
      <vt:lpstr>Основні пункти:</vt:lpstr>
      <vt:lpstr>Чоловіки</vt:lpstr>
      <vt:lpstr>Гендерні дослідження феномену кохання</vt:lpstr>
      <vt:lpstr>За даними дослідження Отчич С. В., можна стверджувати, що: </vt:lpstr>
      <vt:lpstr>Переважаючі концепти «любові» серед жінок: </vt:lpstr>
      <vt:lpstr>Переважаючі концепти «любові» серед чоловіків: </vt:lpstr>
      <vt:lpstr>     1)Любовні стосунки у неодружених чоловіків проявляються у створенні благополуччя партнера і залученістю в стосунки. Для неодружених чоловіків, чим сильніше почуття, тим більше кохання цінується.  2) Жінки у стосунках очікують демонстрацію пристрасті як демонстрацію кохання, здатність чоловіка бути гідним кохання жінки, довіру і відсутність фізичної зради, а також, як і чоловіки, толерантність до індивідуальності партнера.   </vt:lpstr>
      <vt:lpstr>  3) У жінок соціальний аспект є головним, в той час як чоловіки віддають перевагу емоційному аспекту і саморозвитку.   4)  Для жінок сімейні цінності є домінуючими і стають мотивацією при утворені любовних стосунків з чоловіком. Однак чоловіки перш за все цінують екзистенціальні аспекти почуття кохання - воля і життя.  5) Чоловіки і жінки розрізняються за ступенем вираженості компонентів кохання, а спільне для чоловіків і жінок – це повага до індивідуальності партнера.  </vt:lpstr>
      <vt:lpstr>02</vt:lpstr>
      <vt:lpstr>Чоловіки</vt:lpstr>
      <vt:lpstr>Чоловіки</vt:lpstr>
      <vt:lpstr>Чоловіки</vt:lpstr>
      <vt:lpstr>Чоловіки</vt:lpstr>
      <vt:lpstr>Чоловіки</vt:lpstr>
      <vt:lpstr>Причини, за якими чоловіки та жінки перестали знайомитись в реальному житті: </vt:lpstr>
      <vt:lpstr>Чому люди обирають віртуальний світ реальному? </vt:lpstr>
      <vt:lpstr>“Побачення вже мертві”</vt:lpstr>
      <vt:lpstr>Джерела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Кохання, секс та знайомства: гендерні відмінності</dc:title>
  <dc:creator>User</dc:creator>
  <cp:lastModifiedBy>User</cp:lastModifiedBy>
  <cp:revision>82</cp:revision>
  <dcterms:modified xsi:type="dcterms:W3CDTF">2021-10-26T11:28:19Z</dcterms:modified>
</cp:coreProperties>
</file>