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>
        <p:scale>
          <a:sx n="90" d="100"/>
          <a:sy n="90" d="100"/>
        </p:scale>
        <p:origin x="-1234" y="18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12/4/2025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Інформатизація фізичної культури і спорту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Лекційна презентація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550333" y="5662768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/>
              <a:t>Лектор: доктор </a:t>
            </a:r>
            <a:r>
              <a:rPr lang="ru-RU" dirty="0" err="1"/>
              <a:t>педагогічних</a:t>
            </a:r>
            <a:r>
              <a:rPr lang="ru-RU" dirty="0"/>
              <a:t> наук, </a:t>
            </a:r>
            <a:r>
              <a:rPr lang="ru-RU" dirty="0" err="1"/>
              <a:t>професор</a:t>
            </a:r>
            <a:r>
              <a:rPr lang="ru-RU" dirty="0"/>
              <a:t>, Клопов Роман </a:t>
            </a:r>
            <a:r>
              <a:rPr lang="ru-RU" dirty="0" err="1"/>
              <a:t>Вікторович</a:t>
            </a:r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Інформатизація відкриває нові можливості в спорті і освіті</a:t>
            </a:r>
          </a:p>
          <a:p>
            <a:r>
              <a:t>• Сприяє підвищенню якості підготовки спортсменів</a:t>
            </a:r>
          </a:p>
          <a:p>
            <a:r>
              <a:t>• Є важливим елементом сучасної професійної діяльності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Висновки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Поняття інформатизації в сучасному суспільстві</a:t>
            </a:r>
          </a:p>
          <a:p>
            <a:r>
              <a:t>• Значення цифрових технологій у сфері фізичної культури і спорту</a:t>
            </a:r>
          </a:p>
          <a:p>
            <a:r>
              <a:t>• Мета та завдання лекції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Вступ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Використання інформаційних технологій для оптимізації діяльності</a:t>
            </a:r>
          </a:p>
          <a:p>
            <a:r>
              <a:t>• Створення єдиного інформаційного простору</a:t>
            </a:r>
          </a:p>
          <a:p>
            <a:r>
              <a:t>• Підтримка прийняття рішень на основі даних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Що таке інформатизація?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Електронні навчальні ресурси</a:t>
            </a:r>
          </a:p>
          <a:p>
            <a:r>
              <a:t>• Цифрові методики контролю фізичного стану</a:t>
            </a:r>
          </a:p>
          <a:p>
            <a:r>
              <a:t>• Онлайн-платформи для тренувань</a:t>
            </a:r>
          </a:p>
          <a:p>
            <a:r>
              <a:t>• Мобільні додатки для фітнесу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Інформатизація у фізичній культурі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Системи відеоаналізу техніки</a:t>
            </a:r>
          </a:p>
          <a:p>
            <a:r>
              <a:t>• Технології моніторингу навантажень</a:t>
            </a:r>
          </a:p>
          <a:p>
            <a:r>
              <a:t>• Біометричні сенсори і трекери</a:t>
            </a:r>
          </a:p>
          <a:p>
            <a:r>
              <a:t>• Використання великих даних (Big Data)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Інформатизація у спорті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Wearable technology (браслети, годинники)</a:t>
            </a:r>
          </a:p>
          <a:p>
            <a:r>
              <a:t>• Спортивні аналітичні платформи</a:t>
            </a:r>
          </a:p>
          <a:p>
            <a:r>
              <a:t>• Віртуальна та доповнена реальність</a:t>
            </a:r>
          </a:p>
          <a:p>
            <a:r>
              <a:t>• Інтерактивні тренажери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Цифрові інструменти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LMS для підготовки майбутніх тренерів</a:t>
            </a:r>
          </a:p>
          <a:p>
            <a:r>
              <a:t>• Відеокурси та симуляції</a:t>
            </a:r>
          </a:p>
          <a:p>
            <a:r>
              <a:t>• Електронні бібліотеки та наукові бази</a:t>
            </a:r>
          </a:p>
          <a:p>
            <a:r>
              <a:t>• Цифрові платформи оцінювання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Інформаційні системи в освіті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Підвищення ефективності тренувань</a:t>
            </a:r>
          </a:p>
          <a:p>
            <a:r>
              <a:t>• Оперативний доступ до даних</a:t>
            </a:r>
          </a:p>
          <a:p>
            <a:r>
              <a:t>• Індивідуалізація підготовки спортсменів</a:t>
            </a:r>
          </a:p>
          <a:p>
            <a:r>
              <a:t>• Поліпшення управління командою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Переваги інформатизації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Питання конфіденційності даних</a:t>
            </a:r>
          </a:p>
          <a:p>
            <a:r>
              <a:t>• Необхідність технічної підготовки фахівців</a:t>
            </a:r>
          </a:p>
          <a:p>
            <a:r>
              <a:t>• Залежність від технологічних платформ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Виклики та ризики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2</TotalTime>
  <Words>215</Words>
  <Application>Microsoft Office PowerPoint</Application>
  <PresentationFormat>Экран (4:3)</PresentationFormat>
  <Paragraphs>44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Волна</vt:lpstr>
      <vt:lpstr>Інформатизація фізичної культури і спорту</vt:lpstr>
      <vt:lpstr>Вступ</vt:lpstr>
      <vt:lpstr>Що таке інформатизація?</vt:lpstr>
      <vt:lpstr>Інформатизація у фізичній культурі</vt:lpstr>
      <vt:lpstr>Інформатизація у спорті</vt:lpstr>
      <vt:lpstr>Цифрові інструменти</vt:lpstr>
      <vt:lpstr>Інформаційні системи в освіті</vt:lpstr>
      <vt:lpstr>Переваги інформатизації</vt:lpstr>
      <vt:lpstr>Виклики та ризики</vt:lpstr>
      <vt:lpstr>Висновки</vt:lpstr>
    </vt:vector>
  </TitlesOfParts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Інформатизація фізичної культури і спорту</dc:title>
  <dc:creator>Клопова Алиса</dc:creator>
  <dc:description>generated using python-pptx</dc:description>
  <cp:lastModifiedBy>Клопова Алиса</cp:lastModifiedBy>
  <cp:revision>2</cp:revision>
  <dcterms:created xsi:type="dcterms:W3CDTF">2013-01-27T09:14:16Z</dcterms:created>
  <dcterms:modified xsi:type="dcterms:W3CDTF">2025-12-04T20:08:23Z</dcterms:modified>
</cp:coreProperties>
</file>