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24" autoAdjust="0"/>
  </p:normalViewPr>
  <p:slideViewPr>
    <p:cSldViewPr>
      <p:cViewPr>
        <p:scale>
          <a:sx n="77" d="100"/>
          <a:sy n="77" d="100"/>
        </p:scale>
        <p:origin x="-1170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C85258-B72C-409B-8C67-18F9C6454191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FCB3143-ED0D-43AF-941D-2EE3E8DBD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C85258-B72C-409B-8C67-18F9C6454191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CB3143-ED0D-43AF-941D-2EE3E8DBD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1C85258-B72C-409B-8C67-18F9C6454191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FCB3143-ED0D-43AF-941D-2EE3E8DBD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C85258-B72C-409B-8C67-18F9C6454191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CB3143-ED0D-43AF-941D-2EE3E8DBD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C85258-B72C-409B-8C67-18F9C6454191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FCB3143-ED0D-43AF-941D-2EE3E8DBD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C85258-B72C-409B-8C67-18F9C6454191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CB3143-ED0D-43AF-941D-2EE3E8DBD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C85258-B72C-409B-8C67-18F9C6454191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CB3143-ED0D-43AF-941D-2EE3E8DBD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C85258-B72C-409B-8C67-18F9C6454191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CB3143-ED0D-43AF-941D-2EE3E8DBD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C85258-B72C-409B-8C67-18F9C6454191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CB3143-ED0D-43AF-941D-2EE3E8DBD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C85258-B72C-409B-8C67-18F9C6454191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CB3143-ED0D-43AF-941D-2EE3E8DBD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C85258-B72C-409B-8C67-18F9C6454191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CB3143-ED0D-43AF-941D-2EE3E8DBD5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1C85258-B72C-409B-8C67-18F9C6454191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FCB3143-ED0D-43AF-941D-2EE3E8DBD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214290"/>
            <a:ext cx="5105400" cy="3187278"/>
          </a:xfrm>
        </p:spPr>
        <p:txBody>
          <a:bodyPr/>
          <a:lstStyle/>
          <a:p>
            <a:r>
              <a:rPr lang="ru-RU" b="0" dirty="0" err="1" smtClean="0"/>
              <a:t>Сутність</a:t>
            </a:r>
            <a:r>
              <a:rPr lang="ru-RU" b="0" dirty="0" smtClean="0"/>
              <a:t>, мета, </a:t>
            </a:r>
            <a:r>
              <a:rPr lang="ru-RU" b="0" dirty="0" err="1" smtClean="0"/>
              <a:t>завдання</a:t>
            </a:r>
            <a:r>
              <a:rPr lang="ru-RU" b="0" dirty="0" smtClean="0"/>
              <a:t> та </a:t>
            </a:r>
            <a:r>
              <a:rPr lang="ru-RU" b="0" dirty="0" err="1" smtClean="0"/>
              <a:t>функції</a:t>
            </a:r>
            <a:r>
              <a:rPr lang="ru-RU" b="0" dirty="0" smtClean="0"/>
              <a:t> аудиту</a:t>
            </a:r>
            <a:br>
              <a:rPr lang="ru-RU" b="0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Підготувала:</a:t>
            </a:r>
          </a:p>
          <a:p>
            <a:r>
              <a:rPr lang="uk-UA" dirty="0" smtClean="0"/>
              <a:t>Ярмак Маргарита</a:t>
            </a:r>
            <a:br>
              <a:rPr lang="uk-UA" dirty="0" smtClean="0"/>
            </a:br>
            <a:r>
              <a:rPr lang="uk-UA" dirty="0" smtClean="0"/>
              <a:t>група 3595-2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Аудит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Це</a:t>
            </a:r>
            <a:r>
              <a:rPr lang="ru-RU" dirty="0" smtClean="0"/>
              <a:t> вид </a:t>
            </a:r>
            <a:r>
              <a:rPr lang="ru-RU" dirty="0" err="1" smtClean="0"/>
              <a:t>підприємницької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аудиторів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аудиторських</a:t>
            </a:r>
            <a:r>
              <a:rPr lang="ru-RU" dirty="0" smtClean="0"/>
              <a:t> </a:t>
            </a:r>
            <a:r>
              <a:rPr lang="ru-RU" dirty="0" err="1" smtClean="0"/>
              <a:t>фірм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покликані</a:t>
            </a:r>
            <a:r>
              <a:rPr lang="ru-RU" dirty="0" smtClean="0"/>
              <a:t> </a:t>
            </a:r>
            <a:r>
              <a:rPr lang="ru-RU" dirty="0" err="1" smtClean="0"/>
              <a:t>захистити</a:t>
            </a:r>
            <a:r>
              <a:rPr lang="ru-RU" dirty="0" smtClean="0"/>
              <a:t> </a:t>
            </a:r>
            <a:r>
              <a:rPr lang="ru-RU" dirty="0" err="1" smtClean="0"/>
              <a:t>інтереси</a:t>
            </a:r>
            <a:r>
              <a:rPr lang="ru-RU" dirty="0" smtClean="0"/>
              <a:t> </a:t>
            </a:r>
            <a:r>
              <a:rPr lang="ru-RU" dirty="0" err="1" smtClean="0"/>
              <a:t>власників</a:t>
            </a:r>
            <a:r>
              <a:rPr lang="ru-RU" dirty="0" smtClean="0"/>
              <a:t>, </a:t>
            </a:r>
            <a:r>
              <a:rPr lang="ru-RU" dirty="0" err="1" smtClean="0"/>
              <a:t>інвесторів</a:t>
            </a:r>
            <a:r>
              <a:rPr lang="ru-RU" dirty="0" smtClean="0"/>
              <a:t>, </a:t>
            </a:r>
            <a:r>
              <a:rPr lang="ru-RU" dirty="0" err="1" smtClean="0"/>
              <a:t>держави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Мета аудиту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Сприяння</a:t>
            </a:r>
            <a:r>
              <a:rPr lang="ru-RU" dirty="0" smtClean="0"/>
              <a:t> </a:t>
            </a:r>
            <a:r>
              <a:rPr lang="ru-RU" dirty="0" err="1" smtClean="0"/>
              <a:t>ефективності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, </a:t>
            </a:r>
            <a:r>
              <a:rPr lang="ru-RU" dirty="0" err="1" smtClean="0"/>
              <a:t>раціональному</a:t>
            </a:r>
            <a:r>
              <a:rPr lang="ru-RU" dirty="0" smtClean="0"/>
              <a:t> </a:t>
            </a:r>
            <a:r>
              <a:rPr lang="ru-RU" dirty="0" err="1" smtClean="0"/>
              <a:t>використанню</a:t>
            </a:r>
            <a:r>
              <a:rPr lang="ru-RU" dirty="0" smtClean="0"/>
              <a:t> </a:t>
            </a:r>
            <a:r>
              <a:rPr lang="ru-RU" dirty="0" err="1" smtClean="0"/>
              <a:t>матеріальних</a:t>
            </a:r>
            <a:r>
              <a:rPr lang="ru-RU" dirty="0" smtClean="0"/>
              <a:t>, </a:t>
            </a:r>
            <a:r>
              <a:rPr lang="ru-RU" dirty="0" err="1" smtClean="0"/>
              <a:t>трудових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 у </a:t>
            </a:r>
            <a:r>
              <a:rPr lang="ru-RU" dirty="0" err="1" smtClean="0"/>
              <a:t>підприємницькій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для </a:t>
            </a:r>
            <a:r>
              <a:rPr lang="ru-RU" dirty="0" err="1" smtClean="0"/>
              <a:t>отримання</a:t>
            </a:r>
            <a:r>
              <a:rPr lang="ru-RU" dirty="0" smtClean="0"/>
              <a:t> максимального </a:t>
            </a:r>
            <a:r>
              <a:rPr lang="ru-RU" dirty="0" err="1" smtClean="0"/>
              <a:t>прибутку</a:t>
            </a:r>
            <a:r>
              <a:rPr lang="ru-RU" dirty="0" smtClean="0"/>
              <a:t>. </a:t>
            </a:r>
            <a:r>
              <a:rPr lang="ru-RU" dirty="0" err="1" smtClean="0"/>
              <a:t>Тобто</a:t>
            </a:r>
            <a:r>
              <a:rPr lang="ru-RU" dirty="0" smtClean="0"/>
              <a:t>, основною метою </a:t>
            </a:r>
            <a:r>
              <a:rPr lang="ru-RU" dirty="0" err="1" smtClean="0"/>
              <a:t>аудиторської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достовірності</a:t>
            </a:r>
            <a:r>
              <a:rPr lang="ru-RU" dirty="0" smtClean="0"/>
              <a:t> </a:t>
            </a:r>
            <a:r>
              <a:rPr lang="ru-RU" dirty="0" err="1" smtClean="0"/>
              <a:t>бухгалтерської</a:t>
            </a:r>
            <a:r>
              <a:rPr lang="ru-RU" dirty="0" smtClean="0"/>
              <a:t> (</a:t>
            </a:r>
            <a:r>
              <a:rPr lang="ru-RU" dirty="0" err="1" smtClean="0"/>
              <a:t>фінансової</a:t>
            </a:r>
            <a:r>
              <a:rPr lang="ru-RU" dirty="0" smtClean="0"/>
              <a:t>) </a:t>
            </a:r>
            <a:r>
              <a:rPr lang="ru-RU" dirty="0" err="1" smtClean="0"/>
              <a:t>звітності</a:t>
            </a:r>
            <a:r>
              <a:rPr lang="ru-RU" dirty="0" smtClean="0"/>
              <a:t> </a:t>
            </a:r>
            <a:r>
              <a:rPr lang="ru-RU" dirty="0" err="1" smtClean="0"/>
              <a:t>організацій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відповідальності</a:t>
            </a:r>
            <a:r>
              <a:rPr lang="ru-RU" dirty="0" smtClean="0"/>
              <a:t> </a:t>
            </a:r>
            <a:r>
              <a:rPr lang="ru-RU" dirty="0" err="1" smtClean="0"/>
              <a:t>здійснених</a:t>
            </a:r>
            <a:r>
              <a:rPr lang="ru-RU" dirty="0" smtClean="0"/>
              <a:t> ними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господарських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 </a:t>
            </a:r>
            <a:r>
              <a:rPr lang="ru-RU" dirty="0" err="1" smtClean="0"/>
              <a:t>нормативним</a:t>
            </a:r>
            <a:r>
              <a:rPr lang="ru-RU" dirty="0" smtClean="0"/>
              <a:t> актам, </a:t>
            </a:r>
            <a:r>
              <a:rPr lang="ru-RU" dirty="0" err="1" smtClean="0"/>
              <a:t>чинним</a:t>
            </a:r>
            <a:r>
              <a:rPr lang="ru-RU" dirty="0" smtClean="0"/>
              <a:t> в </a:t>
            </a:r>
            <a:r>
              <a:rPr lang="ru-RU" dirty="0" err="1" smtClean="0"/>
              <a:t>України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58072" cy="1143000"/>
          </a:xfrm>
        </p:spPr>
        <p:txBody>
          <a:bodyPr>
            <a:normAutofit/>
          </a:bodyPr>
          <a:lstStyle/>
          <a:p>
            <a:pPr algn="ctr"/>
            <a:r>
              <a:rPr lang="ru-RU" b="0" dirty="0" err="1" smtClean="0"/>
              <a:t>Основні</a:t>
            </a:r>
            <a:r>
              <a:rPr lang="ru-RU" dirty="0" smtClean="0"/>
              <a:t> </a:t>
            </a:r>
            <a:r>
              <a:rPr lang="ru-RU" dirty="0" err="1" smtClean="0"/>
              <a:t>завдання</a:t>
            </a:r>
            <a:r>
              <a:rPr lang="ru-RU" b="0" dirty="0" smtClean="0"/>
              <a:t> аудиту: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 smtClean="0"/>
              <a:t>перевірка</a:t>
            </a:r>
            <a:r>
              <a:rPr lang="ru-RU" dirty="0" smtClean="0"/>
              <a:t> </a:t>
            </a:r>
            <a:r>
              <a:rPr lang="ru-RU" dirty="0" err="1" smtClean="0"/>
              <a:t>достовірності</a:t>
            </a:r>
            <a:r>
              <a:rPr lang="ru-RU" dirty="0" smtClean="0"/>
              <a:t> </a:t>
            </a:r>
            <a:r>
              <a:rPr lang="ru-RU" dirty="0" err="1" smtClean="0"/>
              <a:t>фінансової</a:t>
            </a:r>
            <a:r>
              <a:rPr lang="ru-RU" dirty="0" smtClean="0"/>
              <a:t> </a:t>
            </a:r>
            <a:r>
              <a:rPr lang="ru-RU" dirty="0" err="1" smtClean="0"/>
              <a:t>звітності</a:t>
            </a:r>
            <a:r>
              <a:rPr lang="ru-RU" dirty="0" smtClean="0"/>
              <a:t>, </a:t>
            </a:r>
            <a:r>
              <a:rPr lang="ru-RU" dirty="0" err="1" smtClean="0"/>
              <a:t>законності</a:t>
            </a:r>
            <a:r>
              <a:rPr lang="ru-RU" dirty="0" smtClean="0"/>
              <a:t> </a:t>
            </a:r>
            <a:r>
              <a:rPr lang="ru-RU" dirty="0" err="1" smtClean="0"/>
              <a:t>господарських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, стану </a:t>
            </a:r>
            <a:r>
              <a:rPr lang="ru-RU" dirty="0" err="1" smtClean="0"/>
              <a:t>бухгалтерського</a:t>
            </a:r>
            <a:r>
              <a:rPr lang="ru-RU" dirty="0" smtClean="0"/>
              <a:t> </a:t>
            </a:r>
            <a:r>
              <a:rPr lang="ru-RU" dirty="0" err="1" smtClean="0"/>
              <a:t>обліку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фінансово-господарської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метою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шляхів</a:t>
            </a:r>
            <a:r>
              <a:rPr lang="ru-RU" dirty="0" smtClean="0"/>
              <a:t>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економічної</a:t>
            </a:r>
            <a:r>
              <a:rPr lang="ru-RU" dirty="0" smtClean="0"/>
              <a:t> </a:t>
            </a:r>
            <a:r>
              <a:rPr lang="ru-RU" dirty="0" err="1" smtClean="0"/>
              <a:t>ефективності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консультація</a:t>
            </a:r>
            <a:r>
              <a:rPr lang="ru-RU" dirty="0" smtClean="0"/>
              <a:t> </a:t>
            </a:r>
            <a:r>
              <a:rPr lang="ru-RU" dirty="0" err="1" smtClean="0"/>
              <a:t>суб’єктів</a:t>
            </a:r>
            <a:r>
              <a:rPr lang="ru-RU" dirty="0" smtClean="0"/>
              <a:t> </a:t>
            </a:r>
            <a:r>
              <a:rPr lang="ru-RU" dirty="0" err="1" smtClean="0"/>
              <a:t>підприємницької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 </a:t>
            </a:r>
            <a:r>
              <a:rPr lang="ru-RU" dirty="0" err="1" smtClean="0"/>
              <a:t>бухгалтерського</a:t>
            </a:r>
            <a:r>
              <a:rPr lang="ru-RU" dirty="0" smtClean="0"/>
              <a:t> </a:t>
            </a:r>
            <a:r>
              <a:rPr lang="ru-RU" dirty="0" err="1" smtClean="0"/>
              <a:t>обліку</a:t>
            </a:r>
            <a:r>
              <a:rPr lang="ru-RU" dirty="0" smtClean="0"/>
              <a:t> та </a:t>
            </a:r>
            <a:r>
              <a:rPr lang="ru-RU" dirty="0" err="1" smtClean="0"/>
              <a:t>внутрішнього</a:t>
            </a:r>
            <a:r>
              <a:rPr lang="ru-RU" dirty="0" smtClean="0"/>
              <a:t> контролю, </a:t>
            </a:r>
            <a:r>
              <a:rPr lang="ru-RU" dirty="0" err="1" smtClean="0"/>
              <a:t>правильності</a:t>
            </a:r>
            <a:r>
              <a:rPr lang="ru-RU" dirty="0" smtClean="0"/>
              <a:t> </a:t>
            </a:r>
            <a:r>
              <a:rPr lang="ru-RU" dirty="0" err="1" smtClean="0"/>
              <a:t>сплати</a:t>
            </a:r>
            <a:r>
              <a:rPr lang="ru-RU" dirty="0" smtClean="0"/>
              <a:t> </a:t>
            </a:r>
            <a:r>
              <a:rPr lang="ru-RU" dirty="0" err="1" smtClean="0"/>
              <a:t>податків</a:t>
            </a:r>
            <a:r>
              <a:rPr lang="ru-RU" dirty="0" smtClean="0"/>
              <a:t>, </a:t>
            </a:r>
            <a:r>
              <a:rPr lang="ru-RU" dirty="0" err="1" smtClean="0"/>
              <a:t>удосконалення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перевірки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 у </a:t>
            </a:r>
            <a:r>
              <a:rPr lang="ru-RU" dirty="0" err="1" smtClean="0"/>
              <a:t>зв’язку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приватизацією</a:t>
            </a:r>
            <a:r>
              <a:rPr lang="ru-RU" dirty="0" smtClean="0"/>
              <a:t>, </a:t>
            </a:r>
            <a:r>
              <a:rPr lang="ru-RU" dirty="0" err="1" smtClean="0"/>
              <a:t>банкрутством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захист</a:t>
            </a:r>
            <a:r>
              <a:rPr lang="ru-RU" dirty="0" smtClean="0"/>
              <a:t>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інтересів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наукових</a:t>
            </a:r>
            <a:r>
              <a:rPr lang="ru-RU" dirty="0" smtClean="0"/>
              <a:t> </a:t>
            </a:r>
            <a:r>
              <a:rPr lang="ru-RU" dirty="0" err="1" smtClean="0"/>
              <a:t>досліджень</a:t>
            </a:r>
            <a:r>
              <a:rPr lang="ru-RU" dirty="0" smtClean="0"/>
              <a:t> в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та </a:t>
            </a:r>
            <a:r>
              <a:rPr lang="ru-RU" dirty="0" err="1" smtClean="0"/>
              <a:t>методології</a:t>
            </a:r>
            <a:r>
              <a:rPr lang="ru-RU" dirty="0" smtClean="0"/>
              <a:t> </a:t>
            </a:r>
            <a:r>
              <a:rPr lang="ru-RU" dirty="0" err="1" smtClean="0"/>
              <a:t>обліку</a:t>
            </a:r>
            <a:r>
              <a:rPr lang="ru-RU" dirty="0" smtClean="0"/>
              <a:t>, </a:t>
            </a:r>
            <a:r>
              <a:rPr lang="ru-RU" dirty="0" err="1" smtClean="0"/>
              <a:t>управління</a:t>
            </a:r>
            <a:r>
              <a:rPr lang="ru-RU" dirty="0" smtClean="0"/>
              <a:t>, </a:t>
            </a:r>
            <a:r>
              <a:rPr lang="ru-RU" dirty="0" err="1" smtClean="0"/>
              <a:t>фінансового</a:t>
            </a:r>
            <a:r>
              <a:rPr lang="ru-RU" dirty="0" smtClean="0"/>
              <a:t> контролю;</a:t>
            </a:r>
          </a:p>
          <a:p>
            <a:r>
              <a:rPr lang="ru-RU" dirty="0" err="1" smtClean="0"/>
              <a:t>розробка</a:t>
            </a:r>
            <a:r>
              <a:rPr lang="ru-RU" dirty="0" smtClean="0"/>
              <a:t> на </a:t>
            </a:r>
            <a:r>
              <a:rPr lang="ru-RU" dirty="0" err="1" smtClean="0"/>
              <a:t>договірних</a:t>
            </a:r>
            <a:r>
              <a:rPr lang="ru-RU" dirty="0" smtClean="0"/>
              <a:t> засадах </a:t>
            </a:r>
            <a:r>
              <a:rPr lang="ru-RU" dirty="0" err="1" smtClean="0"/>
              <a:t>проектів</a:t>
            </a:r>
            <a:r>
              <a:rPr lang="ru-RU" dirty="0" smtClean="0"/>
              <a:t>, </a:t>
            </a:r>
            <a:r>
              <a:rPr lang="ru-RU" dirty="0" err="1" smtClean="0"/>
              <a:t>експертних</a:t>
            </a:r>
            <a:r>
              <a:rPr lang="ru-RU" dirty="0" smtClean="0"/>
              <a:t> </a:t>
            </a:r>
            <a:r>
              <a:rPr lang="ru-RU" dirty="0" err="1" smtClean="0"/>
              <a:t>висновків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Функції аудиту: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пізнавальна</a:t>
            </a:r>
            <a:r>
              <a:rPr lang="ru-RU" dirty="0" smtClean="0"/>
              <a:t> – </a:t>
            </a:r>
            <a:r>
              <a:rPr lang="ru-RU" dirty="0" err="1" smtClean="0"/>
              <a:t>задоволення</a:t>
            </a:r>
            <a:r>
              <a:rPr lang="ru-RU" dirty="0" smtClean="0"/>
              <a:t> потреб людей у </a:t>
            </a:r>
            <a:r>
              <a:rPr lang="ru-RU" dirty="0" err="1" smtClean="0"/>
              <a:t>пізнанні</a:t>
            </a:r>
            <a:r>
              <a:rPr lang="ru-RU" dirty="0" smtClean="0"/>
              <a:t> </a:t>
            </a:r>
            <a:r>
              <a:rPr lang="ru-RU" dirty="0" err="1" smtClean="0"/>
              <a:t>законів</a:t>
            </a:r>
            <a:r>
              <a:rPr lang="ru-RU" dirty="0" smtClean="0"/>
              <a:t> </a:t>
            </a:r>
            <a:r>
              <a:rPr lang="ru-RU" dirty="0" err="1" smtClean="0"/>
              <a:t>природи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культурно – </a:t>
            </a:r>
            <a:r>
              <a:rPr lang="ru-RU" dirty="0" err="1" smtClean="0"/>
              <a:t>виховна</a:t>
            </a:r>
            <a:r>
              <a:rPr lang="ru-RU" dirty="0" smtClean="0"/>
              <a:t> –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, </a:t>
            </a:r>
            <a:r>
              <a:rPr lang="ru-RU" dirty="0" err="1" smtClean="0"/>
              <a:t>інтелектуального</a:t>
            </a:r>
            <a:r>
              <a:rPr lang="ru-RU" dirty="0" smtClean="0"/>
              <a:t> </a:t>
            </a:r>
            <a:r>
              <a:rPr lang="ru-RU" dirty="0" err="1" smtClean="0"/>
              <a:t>виховання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практично-дійова</a:t>
            </a:r>
            <a:r>
              <a:rPr lang="ru-RU" dirty="0" smtClean="0"/>
              <a:t> – </a:t>
            </a:r>
            <a:r>
              <a:rPr lang="ru-RU" dirty="0" err="1" smtClean="0"/>
              <a:t>удосконалення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суспільних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функцію</a:t>
            </a:r>
            <a:r>
              <a:rPr lang="ru-RU" dirty="0" smtClean="0"/>
              <a:t> </a:t>
            </a:r>
            <a:r>
              <a:rPr lang="ru-RU" dirty="0" err="1" smtClean="0"/>
              <a:t>безпосередньої</a:t>
            </a:r>
            <a:r>
              <a:rPr lang="ru-RU" dirty="0" smtClean="0"/>
              <a:t> </a:t>
            </a:r>
            <a:r>
              <a:rPr lang="ru-RU" dirty="0" err="1" smtClean="0"/>
              <a:t>продуктивної</a:t>
            </a:r>
            <a:r>
              <a:rPr lang="ru-RU" dirty="0" smtClean="0"/>
              <a:t> </a:t>
            </a:r>
            <a:r>
              <a:rPr lang="ru-RU" dirty="0" err="1" smtClean="0"/>
              <a:t>сили</a:t>
            </a:r>
            <a:r>
              <a:rPr lang="ru-RU" dirty="0" smtClean="0"/>
              <a:t> </a:t>
            </a:r>
            <a:r>
              <a:rPr lang="ru-RU" dirty="0" err="1" smtClean="0"/>
              <a:t>матеріального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rm7qwo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1357298"/>
            <a:ext cx="6929486" cy="392909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19</TotalTime>
  <Words>217</Words>
  <Application>Microsoft Office PowerPoint</Application>
  <PresentationFormat>Экран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Изящная</vt:lpstr>
      <vt:lpstr>Сутність, мета, завдання та функції аудиту </vt:lpstr>
      <vt:lpstr>Аудит</vt:lpstr>
      <vt:lpstr>Мета аудиту</vt:lpstr>
      <vt:lpstr>Основні завдання аудиту:</vt:lpstr>
      <vt:lpstr>Функції аудиту: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Сутність, мета, завдання, функції, значення аудиту</dc:title>
  <dc:creator>Windows User</dc:creator>
  <cp:lastModifiedBy>Irina</cp:lastModifiedBy>
  <cp:revision>5</cp:revision>
  <dcterms:created xsi:type="dcterms:W3CDTF">2018-10-03T16:05:28Z</dcterms:created>
  <dcterms:modified xsi:type="dcterms:W3CDTF">2018-10-09T07:24:51Z</dcterms:modified>
</cp:coreProperties>
</file>