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89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68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71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60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65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22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95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529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28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79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28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D2F3-1BCC-4A62-BFC7-384CCC705603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6A5A4CF-16F2-4BD7-969F-E3F77F1BB91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5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Антикризовий менеджмент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Викладач: </a:t>
            </a:r>
            <a:r>
              <a:rPr lang="uk-UA" dirty="0" err="1" smtClean="0"/>
              <a:t>Венгер</a:t>
            </a:r>
            <a:r>
              <a:rPr lang="uk-UA" dirty="0" smtClean="0"/>
              <a:t> </a:t>
            </a:r>
            <a:r>
              <a:rPr lang="uk-UA" dirty="0" err="1" smtClean="0"/>
              <a:t>ольга</a:t>
            </a:r>
            <a:r>
              <a:rPr lang="uk-UA" dirty="0" smtClean="0"/>
              <a:t> </a:t>
            </a:r>
            <a:r>
              <a:rPr lang="uk-UA" dirty="0" err="1" smtClean="0"/>
              <a:t>миколаївна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56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Мета </a:t>
            </a:r>
            <a:r>
              <a:rPr lang="uk-UA" dirty="0"/>
              <a:t>вивчення дисципліни </a:t>
            </a:r>
            <a:r>
              <a:rPr lang="uk-UA" dirty="0" smtClean="0"/>
              <a:t>«антикризовий менеджмент»: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поглиблення теоретичних знань антикризового управління, оволодіння сучасним методичним інструментарієм, практичними навичками з діагностування кризових явищ на підприємстві та методів діагностування банкрутства підприємства, здійснення контролю за фінансовим та економічними показниками, визначення  системи, механізму та процесів антикризового управління.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699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/>
              <a:t>Вивчення дисципліни «Антикризовий менеджмент» дозволить майбутнім менеджерам ефективно запобігати, пом’якшувати вплив кризових явищ, які негативно впливають на  функціонування підприємства; створити придатні умови для виживання в тих випадках, коли криза все ж таки виникла; вивести та стабілізувати кризу, застосовуючи програми фінансової санації, реструктуризації або ліквідації підприємства з найменшими втратами.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33558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48641" y="509451"/>
            <a:ext cx="10476410" cy="5303520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Предметом</a:t>
            </a:r>
            <a:r>
              <a:rPr lang="uk-UA" dirty="0" smtClean="0"/>
              <a:t> вивчення дисципліни є комплекс послідовно здійснюваних заходів попередження, профілактики, подолання кризи, зниження рівня її негативних наслідків</a:t>
            </a:r>
            <a:endParaRPr lang="uk-UA" dirty="0" smtClean="0"/>
          </a:p>
          <a:p>
            <a:pPr algn="just"/>
            <a:r>
              <a:rPr lang="uk-UA" dirty="0" smtClean="0"/>
              <a:t>Вивчення дисципліни включає лекційні (аудиторні) та практичні заняття, що забезпечує закріплення теоретичних знань, сприяє засвоєнню практичних навичок використання сучасних приймів та методів антикризового управління.</a:t>
            </a:r>
          </a:p>
          <a:p>
            <a:pPr algn="just"/>
            <a:r>
              <a:rPr lang="uk-UA" dirty="0" smtClean="0"/>
              <a:t>Вивчення дисципліни дає уявлення про теоретичні основ антикризового управління, про  методи передкризового управління, методи антикризового управління,  а також в курсі особливу уваги приділено питанням особливостей кадрового менеджменту в період кризових ситуацій.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166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застосувати принципи і методи аналізу кризових ситуацій в організаціях і здійснити вибір шляхів запобігання кризам і виходу з них з мінімальними втратами; </a:t>
            </a:r>
          </a:p>
          <a:p>
            <a:pPr algn="just">
              <a:buFontTx/>
              <a:buChar char="-"/>
            </a:pPr>
            <a:r>
              <a:rPr lang="uk-UA" sz="2100" dirty="0"/>
              <a:t>показати взаємозв'язок антикризового менеджменту з теорією </a:t>
            </a:r>
            <a:r>
              <a:rPr lang="uk-UA" sz="2100" dirty="0" err="1"/>
              <a:t>макро</a:t>
            </a:r>
            <a:r>
              <a:rPr lang="uk-UA" sz="2100" dirty="0"/>
              <a:t>- і мікроекономіки, інноваційним, маркетинговим, фінансовим і стратегічним </a:t>
            </a:r>
            <a:r>
              <a:rPr lang="uk-UA" sz="2100" dirty="0" err="1"/>
              <a:t>менеджментами</a:t>
            </a:r>
            <a:r>
              <a:rPr lang="uk-UA" sz="2100" dirty="0"/>
              <a:t>, загальною теорією систем і дослідженням систем управління; </a:t>
            </a:r>
            <a:endParaRPr lang="uk-UA" sz="2100" dirty="0"/>
          </a:p>
          <a:p>
            <a:pPr algn="just">
              <a:buFontTx/>
              <a:buChar char="-"/>
            </a:pPr>
            <a:r>
              <a:rPr lang="uk-UA" sz="2100" dirty="0"/>
              <a:t>робити </a:t>
            </a:r>
            <a:r>
              <a:rPr lang="uk-UA" sz="2100" dirty="0"/>
              <a:t>експрес-діагностику банкрутства; </a:t>
            </a:r>
          </a:p>
          <a:p>
            <a:pPr algn="just">
              <a:buFontTx/>
              <a:buChar char="-"/>
            </a:pPr>
            <a:r>
              <a:rPr lang="uk-UA" sz="2100" dirty="0"/>
              <a:t>здійснювати фундаментальну діагностику банкрутства; </a:t>
            </a:r>
          </a:p>
          <a:p>
            <a:pPr algn="just">
              <a:buFontTx/>
              <a:buChar char="-"/>
            </a:pPr>
            <a:r>
              <a:rPr lang="uk-UA" sz="2100" dirty="0"/>
              <a:t>ухвалювати оптимальні управлінські рішення в умовах невизначеності, екстремальних ситуацій, гострої конкурентної боротьби, дефіциту ресурсів, неплатоспроможності підприємств; </a:t>
            </a:r>
            <a:endParaRPr lang="uk-UA" sz="2100" dirty="0"/>
          </a:p>
          <a:p>
            <a:pPr algn="just">
              <a:buFontTx/>
              <a:buChar char="-"/>
            </a:pPr>
            <a:r>
              <a:rPr lang="uk-UA" sz="2100" dirty="0"/>
              <a:t>працювати </a:t>
            </a:r>
            <a:r>
              <a:rPr lang="uk-UA" sz="2100" dirty="0"/>
              <a:t>з персоналом, спираючись на соціально-психологічні методи і рекомендації поведінкових наук</a:t>
            </a:r>
          </a:p>
        </p:txBody>
      </p:sp>
    </p:spTree>
    <p:extLst>
      <p:ext uri="{BB962C8B-B14F-4D97-AF65-F5344CB8AC3E}">
        <p14:creationId xmlns:p14="http://schemas.microsoft.com/office/powerpoint/2010/main" val="2866960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2138257"/>
          </a:xfrm>
        </p:spPr>
        <p:txBody>
          <a:bodyPr/>
          <a:lstStyle/>
          <a:p>
            <a:pPr algn="just"/>
            <a:r>
              <a:rPr lang="uk-UA" dirty="0" smtClean="0"/>
              <a:t>Значення курсу полягає в тому, що сучасний менеджмент розглядає антикризове управління як комплекс заходів, що охоплюють всі сфери управлінської діяльності: фінанси, управління персоналом, маркетинг, стосунки з пресою, клієнтами і постачальниками та інші. Тому для сучасного менеджера велике значення має уміння передбачати майбутню кризу, готуватися до неї і долати її наслідки.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533670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1060</TotalTime>
  <Words>358</Words>
  <Application>Microsoft Office PowerPoint</Application>
  <PresentationFormat>Широкоэкранный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Антикризовий менеджмент</vt:lpstr>
      <vt:lpstr>Мета вивчення дисципліни «антикризовий менеджмент»:</vt:lpstr>
      <vt:lpstr>Презентация PowerPoint</vt:lpstr>
      <vt:lpstr>Презентация PowerPoint</vt:lpstr>
      <vt:lpstr>У разі успішного завершення курсу студент зможе: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Етика ділового спілкування</dc:title>
  <dc:creator>Olga Venger</dc:creator>
  <cp:lastModifiedBy>Оля</cp:lastModifiedBy>
  <cp:revision>4</cp:revision>
  <dcterms:created xsi:type="dcterms:W3CDTF">2020-09-15T10:48:56Z</dcterms:created>
  <dcterms:modified xsi:type="dcterms:W3CDTF">2021-01-19T11:41:24Z</dcterms:modified>
</cp:coreProperties>
</file>