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4EFE6-1869-41F6-B3DC-0615F421C3A5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9AC11654-7263-4A70-8254-82A1558A3FED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90% термінів</a:t>
          </a:r>
          <a:endParaRPr lang="ru-RU" sz="20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97372A7-C7C8-4D7D-AF52-B3213A72F813}" type="parTrans" cxnId="{93557613-4AD5-4EDB-A803-63580C36CD68}">
      <dgm:prSet/>
      <dgm:spPr/>
      <dgm:t>
        <a:bodyPr/>
        <a:lstStyle/>
        <a:p>
          <a:endParaRPr lang="ru-RU"/>
        </a:p>
      </dgm:t>
    </dgm:pt>
    <dgm:pt modelId="{48595EB4-F41C-44A8-8601-511B1B93AA81}" type="sibTrans" cxnId="{93557613-4AD5-4EDB-A803-63580C36CD68}">
      <dgm:prSet/>
      <dgm:spPr/>
      <dgm:t>
        <a:bodyPr/>
        <a:lstStyle/>
        <a:p>
          <a:endParaRPr lang="ru-RU"/>
        </a:p>
      </dgm:t>
    </dgm:pt>
    <dgm:pt modelId="{D17C9199-D8A5-4F3E-9177-FB41948C8B1D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10-15 % загальновживаних слів у наукових текстах</a:t>
          </a:r>
          <a:endParaRPr lang="ru-RU" sz="20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EF7C991-0D86-4393-A9C0-3C3731F29507}" type="parTrans" cxnId="{4314F9A8-2BFE-4E66-AA75-4944E7168675}">
      <dgm:prSet/>
      <dgm:spPr/>
      <dgm:t>
        <a:bodyPr/>
        <a:lstStyle/>
        <a:p>
          <a:endParaRPr lang="ru-RU"/>
        </a:p>
      </dgm:t>
    </dgm:pt>
    <dgm:pt modelId="{F68A630C-892C-477B-9E5F-8968AC56528B}" type="sibTrans" cxnId="{4314F9A8-2BFE-4E66-AA75-4944E7168675}">
      <dgm:prSet/>
      <dgm:spPr/>
      <dgm:t>
        <a:bodyPr/>
        <a:lstStyle/>
        <a:p>
          <a:endParaRPr lang="ru-RU"/>
        </a:p>
      </dgm:t>
    </dgm:pt>
    <dgm:pt modelId="{E6036FEC-6B86-408F-8086-800D665D901E}" type="pres">
      <dgm:prSet presAssocID="{2FB4EFE6-1869-41F6-B3DC-0615F421C3A5}" presName="compositeShape" presStyleCnt="0">
        <dgm:presLayoutVars>
          <dgm:chMax val="7"/>
          <dgm:dir/>
          <dgm:resizeHandles val="exact"/>
        </dgm:presLayoutVars>
      </dgm:prSet>
      <dgm:spPr/>
    </dgm:pt>
    <dgm:pt modelId="{16CCCFC5-9F55-400D-8F39-78E1FCDE7C3F}" type="pres">
      <dgm:prSet presAssocID="{2FB4EFE6-1869-41F6-B3DC-0615F421C3A5}" presName="wedge1" presStyleLbl="node1" presStyleIdx="0" presStyleCnt="2" custScaleX="143398" custLinFactNeighborX="-4328" custLinFactNeighborY="1268"/>
      <dgm:spPr/>
    </dgm:pt>
    <dgm:pt modelId="{77ECF17D-1733-465D-8C87-C8E5B7976C39}" type="pres">
      <dgm:prSet presAssocID="{2FB4EFE6-1869-41F6-B3DC-0615F421C3A5}" presName="dummy1a" presStyleCnt="0"/>
      <dgm:spPr/>
    </dgm:pt>
    <dgm:pt modelId="{EFA7515A-A08E-49A6-8EDD-E8D509067A9B}" type="pres">
      <dgm:prSet presAssocID="{2FB4EFE6-1869-41F6-B3DC-0615F421C3A5}" presName="dummy1b" presStyleCnt="0"/>
      <dgm:spPr/>
    </dgm:pt>
    <dgm:pt modelId="{478719E7-E681-45B7-B395-D585B9DEFF56}" type="pres">
      <dgm:prSet presAssocID="{2FB4EFE6-1869-41F6-B3DC-0615F421C3A5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26341A4-1834-4A60-81F7-19A87473405E}" type="pres">
      <dgm:prSet presAssocID="{2FB4EFE6-1869-41F6-B3DC-0615F421C3A5}" presName="wedge2" presStyleLbl="node1" presStyleIdx="1" presStyleCnt="2" custScaleX="140513"/>
      <dgm:spPr/>
    </dgm:pt>
    <dgm:pt modelId="{689B32DC-4EFA-43C9-B8FC-1A4464B925E3}" type="pres">
      <dgm:prSet presAssocID="{2FB4EFE6-1869-41F6-B3DC-0615F421C3A5}" presName="dummy2a" presStyleCnt="0"/>
      <dgm:spPr/>
    </dgm:pt>
    <dgm:pt modelId="{C3185068-CF52-4FA1-9C61-3C338FCB262D}" type="pres">
      <dgm:prSet presAssocID="{2FB4EFE6-1869-41F6-B3DC-0615F421C3A5}" presName="dummy2b" presStyleCnt="0"/>
      <dgm:spPr/>
    </dgm:pt>
    <dgm:pt modelId="{A8FA7395-A206-4B51-8A09-761B0EF55AA4}" type="pres">
      <dgm:prSet presAssocID="{2FB4EFE6-1869-41F6-B3DC-0615F421C3A5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032CD1E0-C485-4610-931F-6E456E0CBEBC}" type="pres">
      <dgm:prSet presAssocID="{48595EB4-F41C-44A8-8601-511B1B93AA81}" presName="arrowWedge1" presStyleLbl="fgSibTrans2D1" presStyleIdx="0" presStyleCnt="2" custScaleX="137948" custLinFactNeighborX="23749" custLinFactNeighborY="642"/>
      <dgm:spPr/>
    </dgm:pt>
    <dgm:pt modelId="{3808B549-2714-4CCC-AD63-6040193E4024}" type="pres">
      <dgm:prSet presAssocID="{F68A630C-892C-477B-9E5F-8968AC56528B}" presName="arrowWedge2" presStyleLbl="fgSibTrans2D1" presStyleIdx="1" presStyleCnt="2" custLinFactNeighborX="-33698" custLinFactNeighborY="4184"/>
      <dgm:spPr/>
    </dgm:pt>
  </dgm:ptLst>
  <dgm:cxnLst>
    <dgm:cxn modelId="{93557613-4AD5-4EDB-A803-63580C36CD68}" srcId="{2FB4EFE6-1869-41F6-B3DC-0615F421C3A5}" destId="{9AC11654-7263-4A70-8254-82A1558A3FED}" srcOrd="0" destOrd="0" parTransId="{097372A7-C7C8-4D7D-AF52-B3213A72F813}" sibTransId="{48595EB4-F41C-44A8-8601-511B1B93AA81}"/>
    <dgm:cxn modelId="{4314F9A8-2BFE-4E66-AA75-4944E7168675}" srcId="{2FB4EFE6-1869-41F6-B3DC-0615F421C3A5}" destId="{D17C9199-D8A5-4F3E-9177-FB41948C8B1D}" srcOrd="1" destOrd="0" parTransId="{3EF7C991-0D86-4393-A9C0-3C3731F29507}" sibTransId="{F68A630C-892C-477B-9E5F-8968AC56528B}"/>
    <dgm:cxn modelId="{C7C0E27E-CE00-417D-9F70-FF0FEE80D380}" type="presOf" srcId="{9AC11654-7263-4A70-8254-82A1558A3FED}" destId="{478719E7-E681-45B7-B395-D585B9DEFF56}" srcOrd="1" destOrd="0" presId="urn:microsoft.com/office/officeart/2005/8/layout/cycle8"/>
    <dgm:cxn modelId="{00C78F90-C497-4B91-9697-D37B55C51D6B}" type="presOf" srcId="{2FB4EFE6-1869-41F6-B3DC-0615F421C3A5}" destId="{E6036FEC-6B86-408F-8086-800D665D901E}" srcOrd="0" destOrd="0" presId="urn:microsoft.com/office/officeart/2005/8/layout/cycle8"/>
    <dgm:cxn modelId="{0D082A43-058A-4AB3-B89E-AC1EEA022D7B}" type="presOf" srcId="{D17C9199-D8A5-4F3E-9177-FB41948C8B1D}" destId="{526341A4-1834-4A60-81F7-19A87473405E}" srcOrd="0" destOrd="0" presId="urn:microsoft.com/office/officeart/2005/8/layout/cycle8"/>
    <dgm:cxn modelId="{077ACA22-4539-4838-8FCD-6E4E94828413}" type="presOf" srcId="{D17C9199-D8A5-4F3E-9177-FB41948C8B1D}" destId="{A8FA7395-A206-4B51-8A09-761B0EF55AA4}" srcOrd="1" destOrd="0" presId="urn:microsoft.com/office/officeart/2005/8/layout/cycle8"/>
    <dgm:cxn modelId="{11528539-7F33-4A91-B209-B604F28D46DC}" type="presOf" srcId="{9AC11654-7263-4A70-8254-82A1558A3FED}" destId="{16CCCFC5-9F55-400D-8F39-78E1FCDE7C3F}" srcOrd="0" destOrd="0" presId="urn:microsoft.com/office/officeart/2005/8/layout/cycle8"/>
    <dgm:cxn modelId="{B46AEEFF-4DCF-488F-BBB6-7A62070ED29F}" type="presParOf" srcId="{E6036FEC-6B86-408F-8086-800D665D901E}" destId="{16CCCFC5-9F55-400D-8F39-78E1FCDE7C3F}" srcOrd="0" destOrd="0" presId="urn:microsoft.com/office/officeart/2005/8/layout/cycle8"/>
    <dgm:cxn modelId="{CF6DFEA6-E19A-480E-AA89-CED90631D90C}" type="presParOf" srcId="{E6036FEC-6B86-408F-8086-800D665D901E}" destId="{77ECF17D-1733-465D-8C87-C8E5B7976C39}" srcOrd="1" destOrd="0" presId="urn:microsoft.com/office/officeart/2005/8/layout/cycle8"/>
    <dgm:cxn modelId="{AF862983-68F5-40A4-BC70-454E8CA77909}" type="presParOf" srcId="{E6036FEC-6B86-408F-8086-800D665D901E}" destId="{EFA7515A-A08E-49A6-8EDD-E8D509067A9B}" srcOrd="2" destOrd="0" presId="urn:microsoft.com/office/officeart/2005/8/layout/cycle8"/>
    <dgm:cxn modelId="{D6AD5947-1948-4A6D-A428-53D1E2D19227}" type="presParOf" srcId="{E6036FEC-6B86-408F-8086-800D665D901E}" destId="{478719E7-E681-45B7-B395-D585B9DEFF56}" srcOrd="3" destOrd="0" presId="urn:microsoft.com/office/officeart/2005/8/layout/cycle8"/>
    <dgm:cxn modelId="{04E0464F-0D3C-4786-984C-85194A59B757}" type="presParOf" srcId="{E6036FEC-6B86-408F-8086-800D665D901E}" destId="{526341A4-1834-4A60-81F7-19A87473405E}" srcOrd="4" destOrd="0" presId="urn:microsoft.com/office/officeart/2005/8/layout/cycle8"/>
    <dgm:cxn modelId="{5E86EC7F-C6F2-4FC4-AC50-ABA0A3805E7E}" type="presParOf" srcId="{E6036FEC-6B86-408F-8086-800D665D901E}" destId="{689B32DC-4EFA-43C9-B8FC-1A4464B925E3}" srcOrd="5" destOrd="0" presId="urn:microsoft.com/office/officeart/2005/8/layout/cycle8"/>
    <dgm:cxn modelId="{5F3B91D7-FF93-4B52-A778-0EE21DB41C3B}" type="presParOf" srcId="{E6036FEC-6B86-408F-8086-800D665D901E}" destId="{C3185068-CF52-4FA1-9C61-3C338FCB262D}" srcOrd="6" destOrd="0" presId="urn:microsoft.com/office/officeart/2005/8/layout/cycle8"/>
    <dgm:cxn modelId="{9EFD990F-EE46-4DCD-8464-40E0E741B2F5}" type="presParOf" srcId="{E6036FEC-6B86-408F-8086-800D665D901E}" destId="{A8FA7395-A206-4B51-8A09-761B0EF55AA4}" srcOrd="7" destOrd="0" presId="urn:microsoft.com/office/officeart/2005/8/layout/cycle8"/>
    <dgm:cxn modelId="{84AF8D6F-B2B4-4093-9D85-427062D746D9}" type="presParOf" srcId="{E6036FEC-6B86-408F-8086-800D665D901E}" destId="{032CD1E0-C485-4610-931F-6E456E0CBEBC}" srcOrd="8" destOrd="0" presId="urn:microsoft.com/office/officeart/2005/8/layout/cycle8"/>
    <dgm:cxn modelId="{DDC30D9A-8D67-4BE4-9093-AA650E003534}" type="presParOf" srcId="{E6036FEC-6B86-408F-8086-800D665D901E}" destId="{3808B549-2714-4CCC-AD63-6040193E402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5D107-255A-498F-A342-FD7FC68D01BC}" type="doc">
      <dgm:prSet loTypeId="urn:microsoft.com/office/officeart/2005/8/layout/pyramid4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317CCA-E222-4FD9-A8ED-115E42E9AF5E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bg1"/>
              </a:solidFill>
            </a:rPr>
            <a:t>Загально-вживана</a:t>
          </a:r>
          <a:endParaRPr lang="ru-RU" sz="1800" b="1" dirty="0">
            <a:solidFill>
              <a:schemeClr val="bg1"/>
            </a:solidFill>
          </a:endParaRPr>
        </a:p>
      </dgm:t>
    </dgm:pt>
    <dgm:pt modelId="{93C4C193-1D60-4188-A7BF-C75EEA025310}" type="parTrans" cxnId="{D98EB422-EB09-48DC-8936-55F059B5F2A7}">
      <dgm:prSet/>
      <dgm:spPr/>
      <dgm:t>
        <a:bodyPr/>
        <a:lstStyle/>
        <a:p>
          <a:endParaRPr lang="ru-RU"/>
        </a:p>
      </dgm:t>
    </dgm:pt>
    <dgm:pt modelId="{F01D0D14-6BE2-456F-882E-94C82C4AC364}" type="sibTrans" cxnId="{D98EB422-EB09-48DC-8936-55F059B5F2A7}">
      <dgm:prSet/>
      <dgm:spPr/>
      <dgm:t>
        <a:bodyPr/>
        <a:lstStyle/>
        <a:p>
          <a:endParaRPr lang="ru-RU"/>
        </a:p>
      </dgm:t>
    </dgm:pt>
    <dgm:pt modelId="{F2AAC04A-0FE4-4721-9BA4-F29BEC882B63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bg1"/>
              </a:solidFill>
            </a:rPr>
            <a:t>Загально</a:t>
          </a:r>
          <a:r>
            <a:rPr lang="ru-RU" sz="1800" b="1" dirty="0" smtClean="0">
              <a:solidFill>
                <a:schemeClr val="bg1"/>
              </a:solidFill>
            </a:rPr>
            <a:t>-</a:t>
          </a:r>
        </a:p>
        <a:p>
          <a:r>
            <a:rPr lang="ru-RU" sz="1800" b="1" dirty="0" err="1" smtClean="0">
              <a:solidFill>
                <a:schemeClr val="bg1"/>
              </a:solidFill>
            </a:rPr>
            <a:t>наукова</a:t>
          </a:r>
          <a:endParaRPr lang="ru-RU" sz="1800" b="1" dirty="0">
            <a:solidFill>
              <a:schemeClr val="bg1"/>
            </a:solidFill>
          </a:endParaRPr>
        </a:p>
      </dgm:t>
    </dgm:pt>
    <dgm:pt modelId="{05AEE82F-A8BF-4CCC-9F52-84072D44DB83}" type="parTrans" cxnId="{CC3748D1-F9F4-41B0-8CE3-781ED9B81FEC}">
      <dgm:prSet/>
      <dgm:spPr/>
      <dgm:t>
        <a:bodyPr/>
        <a:lstStyle/>
        <a:p>
          <a:endParaRPr lang="ru-RU"/>
        </a:p>
      </dgm:t>
    </dgm:pt>
    <dgm:pt modelId="{14C470D4-4C01-4933-8028-C5B7326B7081}" type="sibTrans" cxnId="{CC3748D1-F9F4-41B0-8CE3-781ED9B81FEC}">
      <dgm:prSet/>
      <dgm:spPr/>
      <dgm:t>
        <a:bodyPr/>
        <a:lstStyle/>
        <a:p>
          <a:endParaRPr lang="ru-RU"/>
        </a:p>
      </dgm:t>
    </dgm:pt>
    <dgm:pt modelId="{350C2A68-D390-4A0F-9996-869BFD70D1C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ТЕРМІНОЛОГІЯ</a:t>
          </a:r>
          <a:endParaRPr lang="ru-RU" sz="1800" b="1" dirty="0">
            <a:solidFill>
              <a:schemeClr val="bg1"/>
            </a:solidFill>
          </a:endParaRPr>
        </a:p>
      </dgm:t>
    </dgm:pt>
    <dgm:pt modelId="{1BB79166-90E7-4703-85CA-BCA2719076DD}" type="parTrans" cxnId="{3F2DBADF-0A65-4FD2-B771-A5FEEE9A31E5}">
      <dgm:prSet/>
      <dgm:spPr/>
      <dgm:t>
        <a:bodyPr/>
        <a:lstStyle/>
        <a:p>
          <a:endParaRPr lang="ru-RU"/>
        </a:p>
      </dgm:t>
    </dgm:pt>
    <dgm:pt modelId="{B0EA24C4-8560-4B21-BF35-D7CF4E8AB799}" type="sibTrans" cxnId="{3F2DBADF-0A65-4FD2-B771-A5FEEE9A31E5}">
      <dgm:prSet/>
      <dgm:spPr/>
      <dgm:t>
        <a:bodyPr/>
        <a:lstStyle/>
        <a:p>
          <a:endParaRPr lang="ru-RU"/>
        </a:p>
      </dgm:t>
    </dgm:pt>
    <dgm:pt modelId="{25C1F721-557A-40FE-8BED-1589FCA5AF4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лексика </a:t>
          </a:r>
          <a:r>
            <a:rPr lang="ru-RU" sz="1800" b="1" dirty="0" err="1" smtClean="0">
              <a:solidFill>
                <a:schemeClr val="bg1"/>
              </a:solidFill>
            </a:rPr>
            <a:t>мови</a:t>
          </a:r>
          <a:r>
            <a:rPr lang="ru-RU" sz="1800" b="1" dirty="0" smtClean="0">
              <a:solidFill>
                <a:schemeClr val="bg1"/>
              </a:solidFill>
            </a:rPr>
            <a:t> науки </a:t>
          </a:r>
          <a:endParaRPr lang="ru-RU" sz="1800" b="1" dirty="0">
            <a:solidFill>
              <a:schemeClr val="bg1"/>
            </a:solidFill>
          </a:endParaRPr>
        </a:p>
      </dgm:t>
    </dgm:pt>
    <dgm:pt modelId="{9379E420-53C1-4FEA-A752-57A22113F5D3}" type="sibTrans" cxnId="{A41EEE0C-CE50-431E-81B0-AF1C00B57A07}">
      <dgm:prSet/>
      <dgm:spPr/>
      <dgm:t>
        <a:bodyPr/>
        <a:lstStyle/>
        <a:p>
          <a:endParaRPr lang="ru-RU"/>
        </a:p>
      </dgm:t>
    </dgm:pt>
    <dgm:pt modelId="{43F98042-6925-44CC-AE1E-4A0418BF75E6}" type="parTrans" cxnId="{A41EEE0C-CE50-431E-81B0-AF1C00B57A07}">
      <dgm:prSet/>
      <dgm:spPr/>
      <dgm:t>
        <a:bodyPr/>
        <a:lstStyle/>
        <a:p>
          <a:endParaRPr lang="ru-RU"/>
        </a:p>
      </dgm:t>
    </dgm:pt>
    <dgm:pt modelId="{25F591A1-00D5-4710-B18D-4EC8867E07AF}" type="pres">
      <dgm:prSet presAssocID="{1CF5D107-255A-498F-A342-FD7FC68D01BC}" presName="compositeShape" presStyleCnt="0">
        <dgm:presLayoutVars>
          <dgm:chMax val="9"/>
          <dgm:dir/>
          <dgm:resizeHandles val="exact"/>
        </dgm:presLayoutVars>
      </dgm:prSet>
      <dgm:spPr/>
    </dgm:pt>
    <dgm:pt modelId="{2693FC2C-65AE-4931-8ED9-13B7D35B8B2B}" type="pres">
      <dgm:prSet presAssocID="{1CF5D107-255A-498F-A342-FD7FC68D01BC}" presName="triangle1" presStyleLbl="node1" presStyleIdx="0" presStyleCnt="4" custAng="15262496" custScaleX="108020" custScaleY="98210" custLinFactX="41930" custLinFactNeighborX="100000" custLinFactNeighborY="31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5410E-FCAE-4F4D-AE3B-FCC759069F8E}" type="pres">
      <dgm:prSet presAssocID="{1CF5D107-255A-498F-A342-FD7FC68D01BC}" presName="triangle2" presStyleLbl="node1" presStyleIdx="1" presStyleCnt="4" custScaleX="156910" custScaleY="111599" custLinFactNeighborX="-32240" custLinFactNeighborY="-7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AF829-BCC2-4B6F-A956-220B8B54DEE1}" type="pres">
      <dgm:prSet presAssocID="{1CF5D107-255A-498F-A342-FD7FC68D01BC}" presName="triangle3" presStyleLbl="node1" presStyleIdx="2" presStyleCnt="4" custScaleX="156910" custScaleY="111599" custLinFactNeighborX="-86141" custLinFactNeighborY="-70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73899-1A70-4AC3-9B6C-AAB9B648B124}" type="pres">
      <dgm:prSet presAssocID="{1CF5D107-255A-498F-A342-FD7FC68D01BC}" presName="triangle4" presStyleLbl="node1" presStyleIdx="3" presStyleCnt="4" custScaleX="190159" custScaleY="187536" custLinFactNeighborX="-9068" custLinFactNeighborY="-28453">
        <dgm:presLayoutVars>
          <dgm:bulletEnabled val="1"/>
        </dgm:presLayoutVars>
      </dgm:prSet>
      <dgm:spPr/>
    </dgm:pt>
  </dgm:ptLst>
  <dgm:cxnLst>
    <dgm:cxn modelId="{D98EB422-EB09-48DC-8936-55F059B5F2A7}" srcId="{1CF5D107-255A-498F-A342-FD7FC68D01BC}" destId="{29317CCA-E222-4FD9-A8ED-115E42E9AF5E}" srcOrd="1" destOrd="0" parTransId="{93C4C193-1D60-4188-A7BF-C75EEA025310}" sibTransId="{F01D0D14-6BE2-456F-882E-94C82C4AC364}"/>
    <dgm:cxn modelId="{A41EEE0C-CE50-431E-81B0-AF1C00B57A07}" srcId="{1CF5D107-255A-498F-A342-FD7FC68D01BC}" destId="{25C1F721-557A-40FE-8BED-1589FCA5AF42}" srcOrd="0" destOrd="0" parTransId="{43F98042-6925-44CC-AE1E-4A0418BF75E6}" sibTransId="{9379E420-53C1-4FEA-A752-57A22113F5D3}"/>
    <dgm:cxn modelId="{DE9FBDCF-29D4-4FBF-95F0-E4AE522040EB}" type="presOf" srcId="{F2AAC04A-0FE4-4721-9BA4-F29BEC882B63}" destId="{3B1AF829-BCC2-4B6F-A956-220B8B54DEE1}" srcOrd="0" destOrd="0" presId="urn:microsoft.com/office/officeart/2005/8/layout/pyramid4"/>
    <dgm:cxn modelId="{B88BC7D4-8E91-4897-81B2-C8D27D3A3287}" type="presOf" srcId="{29317CCA-E222-4FD9-A8ED-115E42E9AF5E}" destId="{20F5410E-FCAE-4F4D-AE3B-FCC759069F8E}" srcOrd="0" destOrd="0" presId="urn:microsoft.com/office/officeart/2005/8/layout/pyramid4"/>
    <dgm:cxn modelId="{BBA2D106-8157-4366-8A52-1C86349F9AF1}" type="presOf" srcId="{25C1F721-557A-40FE-8BED-1589FCA5AF42}" destId="{2693FC2C-65AE-4931-8ED9-13B7D35B8B2B}" srcOrd="0" destOrd="0" presId="urn:microsoft.com/office/officeart/2005/8/layout/pyramid4"/>
    <dgm:cxn modelId="{1157D58C-2449-4FFF-A201-C0E96EF73954}" type="presOf" srcId="{1CF5D107-255A-498F-A342-FD7FC68D01BC}" destId="{25F591A1-00D5-4710-B18D-4EC8867E07AF}" srcOrd="0" destOrd="0" presId="urn:microsoft.com/office/officeart/2005/8/layout/pyramid4"/>
    <dgm:cxn modelId="{3F2DBADF-0A65-4FD2-B771-A5FEEE9A31E5}" srcId="{1CF5D107-255A-498F-A342-FD7FC68D01BC}" destId="{350C2A68-D390-4A0F-9996-869BFD70D1CF}" srcOrd="3" destOrd="0" parTransId="{1BB79166-90E7-4703-85CA-BCA2719076DD}" sibTransId="{B0EA24C4-8560-4B21-BF35-D7CF4E8AB799}"/>
    <dgm:cxn modelId="{CC3748D1-F9F4-41B0-8CE3-781ED9B81FEC}" srcId="{1CF5D107-255A-498F-A342-FD7FC68D01BC}" destId="{F2AAC04A-0FE4-4721-9BA4-F29BEC882B63}" srcOrd="2" destOrd="0" parTransId="{05AEE82F-A8BF-4CCC-9F52-84072D44DB83}" sibTransId="{14C470D4-4C01-4933-8028-C5B7326B7081}"/>
    <dgm:cxn modelId="{9B079701-C3D7-49B9-9723-331BEFF68002}" type="presOf" srcId="{350C2A68-D390-4A0F-9996-869BFD70D1CF}" destId="{45773899-1A70-4AC3-9B6C-AAB9B648B124}" srcOrd="0" destOrd="0" presId="urn:microsoft.com/office/officeart/2005/8/layout/pyramid4"/>
    <dgm:cxn modelId="{50268696-81FA-48F1-A746-D0C2A4B67788}" type="presParOf" srcId="{25F591A1-00D5-4710-B18D-4EC8867E07AF}" destId="{2693FC2C-65AE-4931-8ED9-13B7D35B8B2B}" srcOrd="0" destOrd="0" presId="urn:microsoft.com/office/officeart/2005/8/layout/pyramid4"/>
    <dgm:cxn modelId="{A65ADEA4-87F5-44D2-93BE-4639C76A71E3}" type="presParOf" srcId="{25F591A1-00D5-4710-B18D-4EC8867E07AF}" destId="{20F5410E-FCAE-4F4D-AE3B-FCC759069F8E}" srcOrd="1" destOrd="0" presId="urn:microsoft.com/office/officeart/2005/8/layout/pyramid4"/>
    <dgm:cxn modelId="{82FB88D1-F7BF-462A-B721-6978D3A1B7DC}" type="presParOf" srcId="{25F591A1-00D5-4710-B18D-4EC8867E07AF}" destId="{3B1AF829-BCC2-4B6F-A956-220B8B54DEE1}" srcOrd="2" destOrd="0" presId="urn:microsoft.com/office/officeart/2005/8/layout/pyramid4"/>
    <dgm:cxn modelId="{07A24BDB-2FA4-4196-8C22-94DA0528D534}" type="presParOf" srcId="{25F591A1-00D5-4710-B18D-4EC8867E07AF}" destId="{45773899-1A70-4AC3-9B6C-AAB9B648B12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98543-A34F-44A9-83CB-E517CAA8BBA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08A3694-7F15-489E-AF30-C1A9ACBF90F2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Загальновживана (нетермінологічна) лексика</a:t>
          </a:r>
          <a:endParaRPr lang="ru-RU" sz="1800" b="1" dirty="0">
            <a:solidFill>
              <a:schemeClr val="bg1"/>
            </a:solidFill>
          </a:endParaRPr>
        </a:p>
      </dgm:t>
    </dgm:pt>
    <dgm:pt modelId="{28957400-A0C0-4790-B6F8-CFA7ADEE2701}" type="parTrans" cxnId="{09DD10A9-555E-456E-AC29-BF16EDC79C20}">
      <dgm:prSet/>
      <dgm:spPr/>
      <dgm:t>
        <a:bodyPr/>
        <a:lstStyle/>
        <a:p>
          <a:endParaRPr lang="ru-RU"/>
        </a:p>
      </dgm:t>
    </dgm:pt>
    <dgm:pt modelId="{62F1CD8E-40A6-4CD0-B476-2431984E5EB7}" type="sibTrans" cxnId="{09DD10A9-555E-456E-AC29-BF16EDC79C20}">
      <dgm:prSet/>
      <dgm:spPr/>
      <dgm:t>
        <a:bodyPr/>
        <a:lstStyle/>
        <a:p>
          <a:endParaRPr lang="ru-RU"/>
        </a:p>
      </dgm:t>
    </dgm:pt>
    <dgm:pt modelId="{32E7170E-6B3C-489F-B5DF-C249A9B7A59B}">
      <dgm:prSet phldrT="[Текст]" custT="1"/>
      <dgm:spPr/>
      <dgm:t>
        <a:bodyPr/>
        <a:lstStyle/>
        <a:p>
          <a:r>
            <a:rPr lang="uk-UA" sz="1800" b="1" dirty="0" err="1" smtClean="0">
              <a:solidFill>
                <a:srgbClr val="7030A0"/>
              </a:solidFill>
            </a:rPr>
            <a:t>передтермін</a:t>
          </a:r>
          <a:endParaRPr lang="ru-RU" sz="1800" b="1" dirty="0">
            <a:solidFill>
              <a:srgbClr val="7030A0"/>
            </a:solidFill>
          </a:endParaRPr>
        </a:p>
      </dgm:t>
    </dgm:pt>
    <dgm:pt modelId="{3EEB3981-C444-424F-8CC2-4643634011BA}" type="parTrans" cxnId="{1F3553D9-E401-4242-A528-1FF65EB9EDA8}">
      <dgm:prSet/>
      <dgm:spPr/>
      <dgm:t>
        <a:bodyPr/>
        <a:lstStyle/>
        <a:p>
          <a:endParaRPr lang="ru-RU"/>
        </a:p>
      </dgm:t>
    </dgm:pt>
    <dgm:pt modelId="{FB64B7AC-A63B-40A4-8708-E17EA101475E}" type="sibTrans" cxnId="{1F3553D9-E401-4242-A528-1FF65EB9EDA8}">
      <dgm:prSet/>
      <dgm:spPr/>
      <dgm:t>
        <a:bodyPr/>
        <a:lstStyle/>
        <a:p>
          <a:endParaRPr lang="ru-RU"/>
        </a:p>
      </dgm:t>
    </dgm:pt>
    <dgm:pt modelId="{94402096-519F-42AD-81F3-C8C691B9D0BE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FF0000"/>
              </a:solidFill>
            </a:rPr>
            <a:t>термін</a:t>
          </a:r>
          <a:endParaRPr lang="ru-RU" sz="3600" b="1" dirty="0">
            <a:solidFill>
              <a:srgbClr val="FF0000"/>
            </a:solidFill>
          </a:endParaRPr>
        </a:p>
      </dgm:t>
    </dgm:pt>
    <dgm:pt modelId="{1159E231-5162-4866-BA63-B566B819D96A}" type="parTrans" cxnId="{20D00314-0B23-4BD8-80D3-E96AA8774B01}">
      <dgm:prSet/>
      <dgm:spPr/>
      <dgm:t>
        <a:bodyPr/>
        <a:lstStyle/>
        <a:p>
          <a:endParaRPr lang="ru-RU"/>
        </a:p>
      </dgm:t>
    </dgm:pt>
    <dgm:pt modelId="{95FB2810-6440-4C9A-B4AF-08CC21060FCD}" type="sibTrans" cxnId="{20D00314-0B23-4BD8-80D3-E96AA8774B01}">
      <dgm:prSet/>
      <dgm:spPr/>
      <dgm:t>
        <a:bodyPr/>
        <a:lstStyle/>
        <a:p>
          <a:endParaRPr lang="ru-RU"/>
        </a:p>
      </dgm:t>
    </dgm:pt>
    <dgm:pt modelId="{39C334D9-8CA2-49A5-8AE1-8EF3D4E14CD6}" type="pres">
      <dgm:prSet presAssocID="{98598543-A34F-44A9-83CB-E517CAA8BBA3}" presName="rootnode" presStyleCnt="0">
        <dgm:presLayoutVars>
          <dgm:chMax/>
          <dgm:chPref/>
          <dgm:dir/>
          <dgm:animLvl val="lvl"/>
        </dgm:presLayoutVars>
      </dgm:prSet>
      <dgm:spPr/>
    </dgm:pt>
    <dgm:pt modelId="{AA6CBC5E-CBA1-48AB-B6C3-2AF269A77145}" type="pres">
      <dgm:prSet presAssocID="{B08A3694-7F15-489E-AF30-C1A9ACBF90F2}" presName="composite" presStyleCnt="0"/>
      <dgm:spPr/>
    </dgm:pt>
    <dgm:pt modelId="{AF93548D-0642-4C97-A50F-F0C7B6F4F635}" type="pres">
      <dgm:prSet presAssocID="{B08A3694-7F15-489E-AF30-C1A9ACBF90F2}" presName="bentUpArrow1" presStyleLbl="alignImgPlace1" presStyleIdx="0" presStyleCnt="2"/>
      <dgm:spPr/>
    </dgm:pt>
    <dgm:pt modelId="{C2245316-5917-42E0-9759-A0A4C1AE309D}" type="pres">
      <dgm:prSet presAssocID="{B08A3694-7F15-489E-AF30-C1A9ACBF90F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53A68-C09E-4FEA-8C3C-8E293F2076B7}" type="pres">
      <dgm:prSet presAssocID="{B08A3694-7F15-489E-AF30-C1A9ACBF90F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FAFED-DCBF-4D67-9DD7-697AEA0AA961}" type="pres">
      <dgm:prSet presAssocID="{62F1CD8E-40A6-4CD0-B476-2431984E5EB7}" presName="sibTrans" presStyleCnt="0"/>
      <dgm:spPr/>
    </dgm:pt>
    <dgm:pt modelId="{33DC6CCE-E87E-4F2E-BC8D-9C88A383377C}" type="pres">
      <dgm:prSet presAssocID="{32E7170E-6B3C-489F-B5DF-C249A9B7A59B}" presName="composite" presStyleCnt="0"/>
      <dgm:spPr/>
    </dgm:pt>
    <dgm:pt modelId="{8730148C-EE80-4204-9629-41A5209664EA}" type="pres">
      <dgm:prSet presAssocID="{32E7170E-6B3C-489F-B5DF-C249A9B7A59B}" presName="bentUpArrow1" presStyleLbl="alignImgPlace1" presStyleIdx="1" presStyleCnt="2"/>
      <dgm:spPr/>
    </dgm:pt>
    <dgm:pt modelId="{BC243A58-4AF4-4943-BAED-E8051262391E}" type="pres">
      <dgm:prSet presAssocID="{32E7170E-6B3C-489F-B5DF-C249A9B7A59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C71A4-E7FA-4499-B560-9A8C0DCB93DA}" type="pres">
      <dgm:prSet presAssocID="{32E7170E-6B3C-489F-B5DF-C249A9B7A59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A301F-E199-4C2F-9ADA-96667E0D3A65}" type="pres">
      <dgm:prSet presAssocID="{FB64B7AC-A63B-40A4-8708-E17EA101475E}" presName="sibTrans" presStyleCnt="0"/>
      <dgm:spPr/>
    </dgm:pt>
    <dgm:pt modelId="{E42D5BAD-C7CA-4089-8907-B0F119524435}" type="pres">
      <dgm:prSet presAssocID="{94402096-519F-42AD-81F3-C8C691B9D0BE}" presName="composite" presStyleCnt="0"/>
      <dgm:spPr/>
    </dgm:pt>
    <dgm:pt modelId="{8A7B4B8F-EA05-45E3-9519-03B5B3374B5A}" type="pres">
      <dgm:prSet presAssocID="{94402096-519F-42AD-81F3-C8C691B9D0B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047D43F-CFBD-4C32-981B-3E5894B78A4D}" type="presOf" srcId="{98598543-A34F-44A9-83CB-E517CAA8BBA3}" destId="{39C334D9-8CA2-49A5-8AE1-8EF3D4E14CD6}" srcOrd="0" destOrd="0" presId="urn:microsoft.com/office/officeart/2005/8/layout/StepDownProcess"/>
    <dgm:cxn modelId="{8E5073D2-03CA-4A9C-B509-A229991F1D2E}" type="presOf" srcId="{B08A3694-7F15-489E-AF30-C1A9ACBF90F2}" destId="{C2245316-5917-42E0-9759-A0A4C1AE309D}" srcOrd="0" destOrd="0" presId="urn:microsoft.com/office/officeart/2005/8/layout/StepDownProcess"/>
    <dgm:cxn modelId="{20D00314-0B23-4BD8-80D3-E96AA8774B01}" srcId="{98598543-A34F-44A9-83CB-E517CAA8BBA3}" destId="{94402096-519F-42AD-81F3-C8C691B9D0BE}" srcOrd="2" destOrd="0" parTransId="{1159E231-5162-4866-BA63-B566B819D96A}" sibTransId="{95FB2810-6440-4C9A-B4AF-08CC21060FCD}"/>
    <dgm:cxn modelId="{1F3553D9-E401-4242-A528-1FF65EB9EDA8}" srcId="{98598543-A34F-44A9-83CB-E517CAA8BBA3}" destId="{32E7170E-6B3C-489F-B5DF-C249A9B7A59B}" srcOrd="1" destOrd="0" parTransId="{3EEB3981-C444-424F-8CC2-4643634011BA}" sibTransId="{FB64B7AC-A63B-40A4-8708-E17EA101475E}"/>
    <dgm:cxn modelId="{09DD10A9-555E-456E-AC29-BF16EDC79C20}" srcId="{98598543-A34F-44A9-83CB-E517CAA8BBA3}" destId="{B08A3694-7F15-489E-AF30-C1A9ACBF90F2}" srcOrd="0" destOrd="0" parTransId="{28957400-A0C0-4790-B6F8-CFA7ADEE2701}" sibTransId="{62F1CD8E-40A6-4CD0-B476-2431984E5EB7}"/>
    <dgm:cxn modelId="{6D7BE0DB-BF3F-459D-BD67-81C31BBCFD97}" type="presOf" srcId="{32E7170E-6B3C-489F-B5DF-C249A9B7A59B}" destId="{BC243A58-4AF4-4943-BAED-E8051262391E}" srcOrd="0" destOrd="0" presId="urn:microsoft.com/office/officeart/2005/8/layout/StepDownProcess"/>
    <dgm:cxn modelId="{93FBD7E8-F45C-40FF-BAEE-3832ACC1AE05}" type="presOf" srcId="{94402096-519F-42AD-81F3-C8C691B9D0BE}" destId="{8A7B4B8F-EA05-45E3-9519-03B5B3374B5A}" srcOrd="0" destOrd="0" presId="urn:microsoft.com/office/officeart/2005/8/layout/StepDownProcess"/>
    <dgm:cxn modelId="{BE8A6D65-5896-4C34-94BD-05F53C30B301}" type="presParOf" srcId="{39C334D9-8CA2-49A5-8AE1-8EF3D4E14CD6}" destId="{AA6CBC5E-CBA1-48AB-B6C3-2AF269A77145}" srcOrd="0" destOrd="0" presId="urn:microsoft.com/office/officeart/2005/8/layout/StepDownProcess"/>
    <dgm:cxn modelId="{B286DCD8-9E5B-43C7-A3D3-4A8F9DC37811}" type="presParOf" srcId="{AA6CBC5E-CBA1-48AB-B6C3-2AF269A77145}" destId="{AF93548D-0642-4C97-A50F-F0C7B6F4F635}" srcOrd="0" destOrd="0" presId="urn:microsoft.com/office/officeart/2005/8/layout/StepDownProcess"/>
    <dgm:cxn modelId="{9BF878BA-863D-4B33-84D7-FE48CEDC2A1F}" type="presParOf" srcId="{AA6CBC5E-CBA1-48AB-B6C3-2AF269A77145}" destId="{C2245316-5917-42E0-9759-A0A4C1AE309D}" srcOrd="1" destOrd="0" presId="urn:microsoft.com/office/officeart/2005/8/layout/StepDownProcess"/>
    <dgm:cxn modelId="{F8D8D52C-B5FC-4373-97EC-52AB0913F3D6}" type="presParOf" srcId="{AA6CBC5E-CBA1-48AB-B6C3-2AF269A77145}" destId="{86553A68-C09E-4FEA-8C3C-8E293F2076B7}" srcOrd="2" destOrd="0" presId="urn:microsoft.com/office/officeart/2005/8/layout/StepDownProcess"/>
    <dgm:cxn modelId="{818B9197-DB31-4E6E-8794-D223DEF7AB9C}" type="presParOf" srcId="{39C334D9-8CA2-49A5-8AE1-8EF3D4E14CD6}" destId="{15BFAFED-DCBF-4D67-9DD7-697AEA0AA961}" srcOrd="1" destOrd="0" presId="urn:microsoft.com/office/officeart/2005/8/layout/StepDownProcess"/>
    <dgm:cxn modelId="{2DE73713-86E9-4347-9885-CB088B797498}" type="presParOf" srcId="{39C334D9-8CA2-49A5-8AE1-8EF3D4E14CD6}" destId="{33DC6CCE-E87E-4F2E-BC8D-9C88A383377C}" srcOrd="2" destOrd="0" presId="urn:microsoft.com/office/officeart/2005/8/layout/StepDownProcess"/>
    <dgm:cxn modelId="{B98A8A3C-A8E4-4F74-BF62-09205FFBB2BD}" type="presParOf" srcId="{33DC6CCE-E87E-4F2E-BC8D-9C88A383377C}" destId="{8730148C-EE80-4204-9629-41A5209664EA}" srcOrd="0" destOrd="0" presId="urn:microsoft.com/office/officeart/2005/8/layout/StepDownProcess"/>
    <dgm:cxn modelId="{C97312B9-DC1A-400F-A64F-4A33FD06D665}" type="presParOf" srcId="{33DC6CCE-E87E-4F2E-BC8D-9C88A383377C}" destId="{BC243A58-4AF4-4943-BAED-E8051262391E}" srcOrd="1" destOrd="0" presId="urn:microsoft.com/office/officeart/2005/8/layout/StepDownProcess"/>
    <dgm:cxn modelId="{26711103-94CA-4605-A533-48B535116FFC}" type="presParOf" srcId="{33DC6CCE-E87E-4F2E-BC8D-9C88A383377C}" destId="{5BAC71A4-E7FA-4499-B560-9A8C0DCB93DA}" srcOrd="2" destOrd="0" presId="urn:microsoft.com/office/officeart/2005/8/layout/StepDownProcess"/>
    <dgm:cxn modelId="{3B47AFFB-3F5B-4DA9-971B-A7DAE5A93C09}" type="presParOf" srcId="{39C334D9-8CA2-49A5-8AE1-8EF3D4E14CD6}" destId="{164A301F-E199-4C2F-9ADA-96667E0D3A65}" srcOrd="3" destOrd="0" presId="urn:microsoft.com/office/officeart/2005/8/layout/StepDownProcess"/>
    <dgm:cxn modelId="{D25A4F4F-4BE2-4EC8-91EB-39EB75042DF4}" type="presParOf" srcId="{39C334D9-8CA2-49A5-8AE1-8EF3D4E14CD6}" destId="{E42D5BAD-C7CA-4089-8907-B0F119524435}" srcOrd="4" destOrd="0" presId="urn:microsoft.com/office/officeart/2005/8/layout/StepDownProcess"/>
    <dgm:cxn modelId="{743613BF-F2A0-469F-A4DC-02E095CCB0E1}" type="presParOf" srcId="{E42D5BAD-C7CA-4089-8907-B0F119524435}" destId="{8A7B4B8F-EA05-45E3-9519-03B5B3374B5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DAD7E-9723-486E-B8A9-F38947650894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582CA91-2F08-445E-8073-D4C59DF7029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Перехід термінів у царину загальної лексики</a:t>
          </a:r>
          <a:endParaRPr lang="ru-RU" sz="1800" b="1" dirty="0">
            <a:solidFill>
              <a:schemeClr val="bg1"/>
            </a:solidFill>
          </a:endParaRPr>
        </a:p>
      </dgm:t>
    </dgm:pt>
    <dgm:pt modelId="{12188457-58BC-4CD2-BBC3-969B0FE97A26}" type="parTrans" cxnId="{C1FF8F84-CC70-46A0-9F96-49598F4D7243}">
      <dgm:prSet/>
      <dgm:spPr/>
      <dgm:t>
        <a:bodyPr/>
        <a:lstStyle/>
        <a:p>
          <a:endParaRPr lang="ru-RU"/>
        </a:p>
      </dgm:t>
    </dgm:pt>
    <dgm:pt modelId="{CFB6E3EB-66C1-46E7-AC42-C8CBEA3760DB}" type="sibTrans" cxnId="{C1FF8F84-CC70-46A0-9F96-49598F4D7243}">
      <dgm:prSet/>
      <dgm:spPr/>
      <dgm:t>
        <a:bodyPr/>
        <a:lstStyle/>
        <a:p>
          <a:endParaRPr lang="ru-RU"/>
        </a:p>
      </dgm:t>
    </dgm:pt>
    <dgm:pt modelId="{CFCB1F08-B0D1-450C-8165-C6C717151D2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поповнення термінів за рахунок ресурсів загальної лексики</a:t>
          </a:r>
          <a:endParaRPr lang="ru-RU" sz="1800" b="1" dirty="0">
            <a:solidFill>
              <a:schemeClr val="bg1"/>
            </a:solidFill>
          </a:endParaRPr>
        </a:p>
      </dgm:t>
    </dgm:pt>
    <dgm:pt modelId="{8970A56E-85F9-4468-A435-6A82F12470EA}" type="parTrans" cxnId="{69E694C5-9B62-4DEE-BB1E-CD95C7CF91F7}">
      <dgm:prSet/>
      <dgm:spPr/>
      <dgm:t>
        <a:bodyPr/>
        <a:lstStyle/>
        <a:p>
          <a:endParaRPr lang="ru-RU"/>
        </a:p>
      </dgm:t>
    </dgm:pt>
    <dgm:pt modelId="{1D9E030B-F80F-433C-ADC9-301F55FB9A8E}" type="sibTrans" cxnId="{69E694C5-9B62-4DEE-BB1E-CD95C7CF91F7}">
      <dgm:prSet/>
      <dgm:spPr/>
      <dgm:t>
        <a:bodyPr/>
        <a:lstStyle/>
        <a:p>
          <a:endParaRPr lang="ru-RU"/>
        </a:p>
      </dgm:t>
    </dgm:pt>
    <dgm:pt modelId="{C4302E90-4F06-46BA-9E00-E20EB8CCFEF0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0000"/>
              </a:solidFill>
            </a:rPr>
            <a:t>термінологізація</a:t>
          </a:r>
          <a:endParaRPr lang="ru-RU" sz="1800" b="1" dirty="0">
            <a:solidFill>
              <a:srgbClr val="FF0000"/>
            </a:solidFill>
          </a:endParaRPr>
        </a:p>
      </dgm:t>
    </dgm:pt>
    <dgm:pt modelId="{CDF44465-662D-4700-8D03-BC9702678D70}" type="parTrans" cxnId="{A51A6607-4F46-46D4-91F5-17A95359E89A}">
      <dgm:prSet/>
      <dgm:spPr/>
      <dgm:t>
        <a:bodyPr/>
        <a:lstStyle/>
        <a:p>
          <a:endParaRPr lang="ru-RU"/>
        </a:p>
      </dgm:t>
    </dgm:pt>
    <dgm:pt modelId="{D236C14B-341A-45C1-BB41-B5740FC90CE1}" type="sibTrans" cxnId="{A51A6607-4F46-46D4-91F5-17A95359E89A}">
      <dgm:prSet/>
      <dgm:spPr/>
      <dgm:t>
        <a:bodyPr/>
        <a:lstStyle/>
        <a:p>
          <a:endParaRPr lang="ru-RU"/>
        </a:p>
      </dgm:t>
    </dgm:pt>
    <dgm:pt modelId="{7F5B6F54-7334-475B-9B1B-3FD7E19805F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FF00"/>
              </a:solidFill>
            </a:rPr>
            <a:t>детермінологізація</a:t>
          </a:r>
          <a:endParaRPr lang="ru-RU" sz="1800" b="1" dirty="0">
            <a:solidFill>
              <a:srgbClr val="FFFF00"/>
            </a:solidFill>
          </a:endParaRPr>
        </a:p>
      </dgm:t>
    </dgm:pt>
    <dgm:pt modelId="{F358480F-C1A4-4339-B910-33098ECE7536}" type="parTrans" cxnId="{AB236078-D144-444D-8A9F-A6E55420477F}">
      <dgm:prSet/>
      <dgm:spPr/>
      <dgm:t>
        <a:bodyPr/>
        <a:lstStyle/>
        <a:p>
          <a:endParaRPr lang="ru-RU"/>
        </a:p>
      </dgm:t>
    </dgm:pt>
    <dgm:pt modelId="{C53079B4-014C-45A7-8315-EE145C923878}" type="sibTrans" cxnId="{AB236078-D144-444D-8A9F-A6E55420477F}">
      <dgm:prSet/>
      <dgm:spPr/>
      <dgm:t>
        <a:bodyPr/>
        <a:lstStyle/>
        <a:p>
          <a:endParaRPr lang="ru-RU"/>
        </a:p>
      </dgm:t>
    </dgm:pt>
    <dgm:pt modelId="{C9AA04FF-FDE0-4C1D-BBAC-D16F6B3438BB}">
      <dgm:prSet phldrT="[Текст]" custT="1"/>
      <dgm:spPr/>
      <dgm:t>
        <a:bodyPr/>
        <a:lstStyle/>
        <a:p>
          <a:endParaRPr lang="ru-RU" sz="1800" b="1" dirty="0">
            <a:solidFill>
              <a:schemeClr val="bg1"/>
            </a:solidFill>
          </a:endParaRPr>
        </a:p>
      </dgm:t>
    </dgm:pt>
    <dgm:pt modelId="{9F74AD6D-C833-4E4A-870C-E9EDA898B52F}" type="parTrans" cxnId="{39016CC3-121E-4C05-AED3-5067268DD2C1}">
      <dgm:prSet/>
      <dgm:spPr/>
      <dgm:t>
        <a:bodyPr/>
        <a:lstStyle/>
        <a:p>
          <a:endParaRPr lang="ru-RU"/>
        </a:p>
      </dgm:t>
    </dgm:pt>
    <dgm:pt modelId="{8112CA8F-52FA-44EE-B742-77591C4ABF5A}" type="sibTrans" cxnId="{39016CC3-121E-4C05-AED3-5067268DD2C1}">
      <dgm:prSet/>
      <dgm:spPr/>
      <dgm:t>
        <a:bodyPr/>
        <a:lstStyle/>
        <a:p>
          <a:endParaRPr lang="ru-RU"/>
        </a:p>
      </dgm:t>
    </dgm:pt>
    <dgm:pt modelId="{9C6CEDA4-F1E1-4DF6-9389-0F528720A3DB}">
      <dgm:prSet phldrT="[Текст]" custT="1"/>
      <dgm:spPr/>
      <dgm:t>
        <a:bodyPr/>
        <a:lstStyle/>
        <a:p>
          <a:endParaRPr lang="ru-RU" sz="1800" b="1" dirty="0">
            <a:solidFill>
              <a:schemeClr val="bg1"/>
            </a:solidFill>
          </a:endParaRPr>
        </a:p>
      </dgm:t>
    </dgm:pt>
    <dgm:pt modelId="{D9F28451-A761-4D8B-AA9F-66721CC84C82}" type="parTrans" cxnId="{B7B4C9E6-7B44-4021-ABC4-013D708D45A0}">
      <dgm:prSet/>
      <dgm:spPr/>
      <dgm:t>
        <a:bodyPr/>
        <a:lstStyle/>
        <a:p>
          <a:endParaRPr lang="ru-RU"/>
        </a:p>
      </dgm:t>
    </dgm:pt>
    <dgm:pt modelId="{C7B41434-AA45-46F5-B2DE-6C7262FFA9F6}" type="sibTrans" cxnId="{B7B4C9E6-7B44-4021-ABC4-013D708D45A0}">
      <dgm:prSet/>
      <dgm:spPr/>
      <dgm:t>
        <a:bodyPr/>
        <a:lstStyle/>
        <a:p>
          <a:endParaRPr lang="ru-RU"/>
        </a:p>
      </dgm:t>
    </dgm:pt>
    <dgm:pt modelId="{680D4378-D0C9-4A24-BC0B-ED7753986223}">
      <dgm:prSet phldrT="[Текст]" custT="1"/>
      <dgm:spPr/>
      <dgm:t>
        <a:bodyPr/>
        <a:lstStyle/>
        <a:p>
          <a:endParaRPr lang="ru-RU" sz="1800" b="1" dirty="0">
            <a:solidFill>
              <a:schemeClr val="bg1"/>
            </a:solidFill>
          </a:endParaRPr>
        </a:p>
      </dgm:t>
    </dgm:pt>
    <dgm:pt modelId="{E1618FA9-9EC4-4F34-B5F9-A91F7E1ADE72}" type="parTrans" cxnId="{D1E2431D-908D-4A9F-BBAB-BC19425865E0}">
      <dgm:prSet/>
      <dgm:spPr/>
      <dgm:t>
        <a:bodyPr/>
        <a:lstStyle/>
        <a:p>
          <a:endParaRPr lang="ru-RU"/>
        </a:p>
      </dgm:t>
    </dgm:pt>
    <dgm:pt modelId="{9316A93D-EDB9-44CA-9C4C-B98B700E7E04}" type="sibTrans" cxnId="{D1E2431D-908D-4A9F-BBAB-BC19425865E0}">
      <dgm:prSet/>
      <dgm:spPr/>
      <dgm:t>
        <a:bodyPr/>
        <a:lstStyle/>
        <a:p>
          <a:endParaRPr lang="ru-RU"/>
        </a:p>
      </dgm:t>
    </dgm:pt>
    <dgm:pt modelId="{6B233FCC-0CCC-4AC9-9941-C9D82EFF38B0}">
      <dgm:prSet phldrT="[Текст]" custT="1"/>
      <dgm:spPr/>
      <dgm:t>
        <a:bodyPr/>
        <a:lstStyle/>
        <a:p>
          <a:endParaRPr lang="ru-RU" sz="1800" b="1" dirty="0">
            <a:solidFill>
              <a:schemeClr val="bg1"/>
            </a:solidFill>
          </a:endParaRPr>
        </a:p>
      </dgm:t>
    </dgm:pt>
    <dgm:pt modelId="{0339B87D-BDBF-4289-8EA6-A005F2B137B5}" type="parTrans" cxnId="{FCA85B42-D51F-46B3-9673-C8956368F8C6}">
      <dgm:prSet/>
      <dgm:spPr/>
      <dgm:t>
        <a:bodyPr/>
        <a:lstStyle/>
        <a:p>
          <a:endParaRPr lang="ru-RU"/>
        </a:p>
      </dgm:t>
    </dgm:pt>
    <dgm:pt modelId="{D3EB1A0C-600C-4FC3-89E8-4E59DC702934}" type="sibTrans" cxnId="{FCA85B42-D51F-46B3-9673-C8956368F8C6}">
      <dgm:prSet/>
      <dgm:spPr/>
      <dgm:t>
        <a:bodyPr/>
        <a:lstStyle/>
        <a:p>
          <a:endParaRPr lang="ru-RU"/>
        </a:p>
      </dgm:t>
    </dgm:pt>
    <dgm:pt modelId="{2DB84EC7-C815-44F2-96FF-3535CE11D202}" type="pres">
      <dgm:prSet presAssocID="{20BDAD7E-9723-486E-B8A9-F3894765089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8286FD57-E32D-412D-9F78-67C5BD8C7F4A}" type="pres">
      <dgm:prSet presAssocID="{20BDAD7E-9723-486E-B8A9-F38947650894}" presName="Background" presStyleLbl="node1" presStyleIdx="0" presStyleCnt="1"/>
      <dgm:spPr/>
    </dgm:pt>
    <dgm:pt modelId="{DE9B4F03-934F-43B0-8F1A-CF87DB02D21F}" type="pres">
      <dgm:prSet presAssocID="{20BDAD7E-9723-486E-B8A9-F38947650894}" presName="Divider" presStyleLbl="callout" presStyleIdx="0" presStyleCnt="1"/>
      <dgm:spPr/>
    </dgm:pt>
    <dgm:pt modelId="{AAC55F31-C46A-452A-A9D9-D4265616A46A}" type="pres">
      <dgm:prSet presAssocID="{20BDAD7E-9723-486E-B8A9-F38947650894}" presName="ChildText1" presStyleLbl="revTx" presStyleIdx="0" presStyleCnt="0" custScaleX="130073" custLinFactNeighborX="6836" custLinFactNeighborY="-1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D60C1-E499-4904-8305-9C725DC27620}" type="pres">
      <dgm:prSet presAssocID="{20BDAD7E-9723-486E-B8A9-F3894765089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5594E7-D1F2-49C0-B742-9BE3DEB727FE}" type="pres">
      <dgm:prSet presAssocID="{20BDAD7E-9723-486E-B8A9-F3894765089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CEE5F05-5CF4-49F9-9D79-3EE15EED439A}" type="pres">
      <dgm:prSet presAssocID="{20BDAD7E-9723-486E-B8A9-F38947650894}" presName="ParentShape1" presStyleLbl="alignImgPlace1" presStyleIdx="0" presStyleCnt="2" custScaleX="212674">
        <dgm:presLayoutVars/>
      </dgm:prSet>
      <dgm:spPr/>
      <dgm:t>
        <a:bodyPr/>
        <a:lstStyle/>
        <a:p>
          <a:endParaRPr lang="ru-RU"/>
        </a:p>
      </dgm:t>
    </dgm:pt>
    <dgm:pt modelId="{4BD1F817-B290-4A7E-8A3E-FCB8C823A0D2}" type="pres">
      <dgm:prSet presAssocID="{20BDAD7E-9723-486E-B8A9-F3894765089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0056013-AE54-46CB-A26C-C92FA953BEF7}" type="pres">
      <dgm:prSet presAssocID="{20BDAD7E-9723-486E-B8A9-F38947650894}" presName="ParentShape2" presStyleLbl="alignImgPlace1" presStyleIdx="1" presStyleCnt="2" custScaleX="241341">
        <dgm:presLayoutVars/>
      </dgm:prSet>
      <dgm:spPr/>
      <dgm:t>
        <a:bodyPr/>
        <a:lstStyle/>
        <a:p>
          <a:endParaRPr lang="ru-RU"/>
        </a:p>
      </dgm:t>
    </dgm:pt>
  </dgm:ptLst>
  <dgm:cxnLst>
    <dgm:cxn modelId="{39016CC3-121E-4C05-AED3-5067268DD2C1}" srcId="{B582CA91-2F08-445E-8073-D4C59DF70298}" destId="{C9AA04FF-FDE0-4C1D-BBAC-D16F6B3438BB}" srcOrd="0" destOrd="0" parTransId="{9F74AD6D-C833-4E4A-870C-E9EDA898B52F}" sibTransId="{8112CA8F-52FA-44EE-B742-77591C4ABF5A}"/>
    <dgm:cxn modelId="{F2FCBCBB-45EB-487A-AC09-A3EF9650D8F1}" type="presOf" srcId="{680D4378-D0C9-4A24-BC0B-ED7753986223}" destId="{B87D60C1-E499-4904-8305-9C725DC27620}" srcOrd="0" destOrd="0" presId="urn:microsoft.com/office/officeart/2009/3/layout/OpposingIdeas"/>
    <dgm:cxn modelId="{E58EE0FC-E6C2-4412-8AB6-9D342CCCDE71}" type="presOf" srcId="{7F5B6F54-7334-475B-9B1B-3FD7E19805F6}" destId="{AAC55F31-C46A-452A-A9D9-D4265616A46A}" srcOrd="0" destOrd="2" presId="urn:microsoft.com/office/officeart/2009/3/layout/OpposingIdeas"/>
    <dgm:cxn modelId="{FCA85B42-D51F-46B3-9673-C8956368F8C6}" srcId="{CFCB1F08-B0D1-450C-8165-C6C717151D28}" destId="{6B233FCC-0CCC-4AC9-9941-C9D82EFF38B0}" srcOrd="1" destOrd="0" parTransId="{0339B87D-BDBF-4289-8EA6-A005F2B137B5}" sibTransId="{D3EB1A0C-600C-4FC3-89E8-4E59DC702934}"/>
    <dgm:cxn modelId="{B3BB92CD-BAF1-4A2D-A9D2-3AB287BB058A}" type="presOf" srcId="{20BDAD7E-9723-486E-B8A9-F38947650894}" destId="{2DB84EC7-C815-44F2-96FF-3535CE11D202}" srcOrd="0" destOrd="0" presId="urn:microsoft.com/office/officeart/2009/3/layout/OpposingIdeas"/>
    <dgm:cxn modelId="{83395760-05B1-4EA4-9285-3D866123F3FD}" type="presOf" srcId="{B582CA91-2F08-445E-8073-D4C59DF70298}" destId="{ACEE5F05-5CF4-49F9-9D79-3EE15EED439A}" srcOrd="1" destOrd="0" presId="urn:microsoft.com/office/officeart/2009/3/layout/OpposingIdeas"/>
    <dgm:cxn modelId="{A51A6607-4F46-46D4-91F5-17A95359E89A}" srcId="{CFCB1F08-B0D1-450C-8165-C6C717151D28}" destId="{C4302E90-4F06-46BA-9E00-E20EB8CCFEF0}" srcOrd="2" destOrd="0" parTransId="{CDF44465-662D-4700-8D03-BC9702678D70}" sibTransId="{D236C14B-341A-45C1-BB41-B5740FC90CE1}"/>
    <dgm:cxn modelId="{C1FF8F84-CC70-46A0-9F96-49598F4D7243}" srcId="{20BDAD7E-9723-486E-B8A9-F38947650894}" destId="{B582CA91-2F08-445E-8073-D4C59DF70298}" srcOrd="0" destOrd="0" parTransId="{12188457-58BC-4CD2-BBC3-969B0FE97A26}" sibTransId="{CFB6E3EB-66C1-46E7-AC42-C8CBEA3760DB}"/>
    <dgm:cxn modelId="{B3861F18-BA7F-4F29-AEA3-A0B47694A84E}" type="presOf" srcId="{CFCB1F08-B0D1-450C-8165-C6C717151D28}" destId="{60056013-AE54-46CB-A26C-C92FA953BEF7}" srcOrd="1" destOrd="0" presId="urn:microsoft.com/office/officeart/2009/3/layout/OpposingIdeas"/>
    <dgm:cxn modelId="{B058F812-2606-4B17-A385-EAB61CFBCEAE}" type="presOf" srcId="{6B233FCC-0CCC-4AC9-9941-C9D82EFF38B0}" destId="{B87D60C1-E499-4904-8305-9C725DC27620}" srcOrd="0" destOrd="1" presId="urn:microsoft.com/office/officeart/2009/3/layout/OpposingIdeas"/>
    <dgm:cxn modelId="{0972E688-C7F0-4C98-B105-3635BF80741C}" type="presOf" srcId="{B582CA91-2F08-445E-8073-D4C59DF70298}" destId="{2D5594E7-D1F2-49C0-B742-9BE3DEB727FE}" srcOrd="0" destOrd="0" presId="urn:microsoft.com/office/officeart/2009/3/layout/OpposingIdeas"/>
    <dgm:cxn modelId="{859CDEAA-9165-4762-9736-B053721D866B}" type="presOf" srcId="{C9AA04FF-FDE0-4C1D-BBAC-D16F6B3438BB}" destId="{AAC55F31-C46A-452A-A9D9-D4265616A46A}" srcOrd="0" destOrd="0" presId="urn:microsoft.com/office/officeart/2009/3/layout/OpposingIdeas"/>
    <dgm:cxn modelId="{69E694C5-9B62-4DEE-BB1E-CD95C7CF91F7}" srcId="{20BDAD7E-9723-486E-B8A9-F38947650894}" destId="{CFCB1F08-B0D1-450C-8165-C6C717151D28}" srcOrd="1" destOrd="0" parTransId="{8970A56E-85F9-4468-A435-6A82F12470EA}" sibTransId="{1D9E030B-F80F-433C-ADC9-301F55FB9A8E}"/>
    <dgm:cxn modelId="{02FF05EE-B146-4EEF-8BD0-25DEA6DD8883}" type="presOf" srcId="{C4302E90-4F06-46BA-9E00-E20EB8CCFEF0}" destId="{B87D60C1-E499-4904-8305-9C725DC27620}" srcOrd="0" destOrd="2" presId="urn:microsoft.com/office/officeart/2009/3/layout/OpposingIdeas"/>
    <dgm:cxn modelId="{1A4257BF-7208-435A-91EA-5B533A39CD2F}" type="presOf" srcId="{9C6CEDA4-F1E1-4DF6-9389-0F528720A3DB}" destId="{AAC55F31-C46A-452A-A9D9-D4265616A46A}" srcOrd="0" destOrd="1" presId="urn:microsoft.com/office/officeart/2009/3/layout/OpposingIdeas"/>
    <dgm:cxn modelId="{D1E2431D-908D-4A9F-BBAB-BC19425865E0}" srcId="{CFCB1F08-B0D1-450C-8165-C6C717151D28}" destId="{680D4378-D0C9-4A24-BC0B-ED7753986223}" srcOrd="0" destOrd="0" parTransId="{E1618FA9-9EC4-4F34-B5F9-A91F7E1ADE72}" sibTransId="{9316A93D-EDB9-44CA-9C4C-B98B700E7E04}"/>
    <dgm:cxn modelId="{B7B4C9E6-7B44-4021-ABC4-013D708D45A0}" srcId="{B582CA91-2F08-445E-8073-D4C59DF70298}" destId="{9C6CEDA4-F1E1-4DF6-9389-0F528720A3DB}" srcOrd="1" destOrd="0" parTransId="{D9F28451-A761-4D8B-AA9F-66721CC84C82}" sibTransId="{C7B41434-AA45-46F5-B2DE-6C7262FFA9F6}"/>
    <dgm:cxn modelId="{7970681C-D7D4-4F98-BE0C-0669913B4649}" type="presOf" srcId="{CFCB1F08-B0D1-450C-8165-C6C717151D28}" destId="{4BD1F817-B290-4A7E-8A3E-FCB8C823A0D2}" srcOrd="0" destOrd="0" presId="urn:microsoft.com/office/officeart/2009/3/layout/OpposingIdeas"/>
    <dgm:cxn modelId="{AB236078-D144-444D-8A9F-A6E55420477F}" srcId="{B582CA91-2F08-445E-8073-D4C59DF70298}" destId="{7F5B6F54-7334-475B-9B1B-3FD7E19805F6}" srcOrd="2" destOrd="0" parTransId="{F358480F-C1A4-4339-B910-33098ECE7536}" sibTransId="{C53079B4-014C-45A7-8315-EE145C923878}"/>
    <dgm:cxn modelId="{66214ABB-4BEA-4C2D-9BCF-143223746AA2}" type="presParOf" srcId="{2DB84EC7-C815-44F2-96FF-3535CE11D202}" destId="{8286FD57-E32D-412D-9F78-67C5BD8C7F4A}" srcOrd="0" destOrd="0" presId="urn:microsoft.com/office/officeart/2009/3/layout/OpposingIdeas"/>
    <dgm:cxn modelId="{6EF10E5E-8108-43CE-AF60-64A113B84DB6}" type="presParOf" srcId="{2DB84EC7-C815-44F2-96FF-3535CE11D202}" destId="{DE9B4F03-934F-43B0-8F1A-CF87DB02D21F}" srcOrd="1" destOrd="0" presId="urn:microsoft.com/office/officeart/2009/3/layout/OpposingIdeas"/>
    <dgm:cxn modelId="{812B4ECC-5898-44AE-B94A-14E75DADF7D3}" type="presParOf" srcId="{2DB84EC7-C815-44F2-96FF-3535CE11D202}" destId="{AAC55F31-C46A-452A-A9D9-D4265616A46A}" srcOrd="2" destOrd="0" presId="urn:microsoft.com/office/officeart/2009/3/layout/OpposingIdeas"/>
    <dgm:cxn modelId="{7F4F00EF-D2D8-4DFF-AE12-ECC45AB705DC}" type="presParOf" srcId="{2DB84EC7-C815-44F2-96FF-3535CE11D202}" destId="{B87D60C1-E499-4904-8305-9C725DC27620}" srcOrd="3" destOrd="0" presId="urn:microsoft.com/office/officeart/2009/3/layout/OpposingIdeas"/>
    <dgm:cxn modelId="{D67A1C60-7E3A-47C4-A23A-6AF438B74C85}" type="presParOf" srcId="{2DB84EC7-C815-44F2-96FF-3535CE11D202}" destId="{2D5594E7-D1F2-49C0-B742-9BE3DEB727FE}" srcOrd="4" destOrd="0" presId="urn:microsoft.com/office/officeart/2009/3/layout/OpposingIdeas"/>
    <dgm:cxn modelId="{1391C801-A320-40F5-B04E-5FF9D0AC5F63}" type="presParOf" srcId="{2DB84EC7-C815-44F2-96FF-3535CE11D202}" destId="{ACEE5F05-5CF4-49F9-9D79-3EE15EED439A}" srcOrd="5" destOrd="0" presId="urn:microsoft.com/office/officeart/2009/3/layout/OpposingIdeas"/>
    <dgm:cxn modelId="{F052B7C7-13F8-4D9A-B49F-D620C1E77A29}" type="presParOf" srcId="{2DB84EC7-C815-44F2-96FF-3535CE11D202}" destId="{4BD1F817-B290-4A7E-8A3E-FCB8C823A0D2}" srcOrd="6" destOrd="0" presId="urn:microsoft.com/office/officeart/2009/3/layout/OpposingIdeas"/>
    <dgm:cxn modelId="{6D0D9168-4F8E-4E8E-8E96-EC98DDBE7EBC}" type="presParOf" srcId="{2DB84EC7-C815-44F2-96FF-3535CE11D202}" destId="{60056013-AE54-46CB-A26C-C92FA953BEF7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09425D-337B-43AA-BD5A-3341055E3C32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2F33AE38-0903-4216-853B-F7D5BF5F7639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дієслова</a:t>
          </a:r>
          <a:endParaRPr lang="ru-RU" sz="3200" b="1" dirty="0">
            <a:solidFill>
              <a:schemeClr val="bg1"/>
            </a:solidFill>
          </a:endParaRPr>
        </a:p>
      </dgm:t>
    </dgm:pt>
    <dgm:pt modelId="{C7BD6CCD-1BE6-4D1E-A541-4802FE7A42B3}" type="parTrans" cxnId="{29A32890-EA99-42AB-BCFB-9D955B411BD8}">
      <dgm:prSet/>
      <dgm:spPr/>
      <dgm:t>
        <a:bodyPr/>
        <a:lstStyle/>
        <a:p>
          <a:endParaRPr lang="ru-RU"/>
        </a:p>
      </dgm:t>
    </dgm:pt>
    <dgm:pt modelId="{23E898C9-0BF4-4C68-9183-3D4089D03CAD}" type="sibTrans" cxnId="{29A32890-EA99-42AB-BCFB-9D955B411BD8}">
      <dgm:prSet/>
      <dgm:spPr/>
      <dgm:t>
        <a:bodyPr/>
        <a:lstStyle/>
        <a:p>
          <a:endParaRPr lang="ru-RU"/>
        </a:p>
      </dgm:t>
    </dgm:pt>
    <dgm:pt modelId="{E88CC643-7D8D-4B2D-9A08-5169728E86E1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bg1"/>
              </a:solidFill>
            </a:rPr>
            <a:t>прикметники</a:t>
          </a:r>
          <a:endParaRPr lang="ru-RU" sz="4400" b="1" dirty="0">
            <a:solidFill>
              <a:schemeClr val="bg1"/>
            </a:solidFill>
          </a:endParaRPr>
        </a:p>
      </dgm:t>
    </dgm:pt>
    <dgm:pt modelId="{A8ACD6ED-22B1-4D07-ACBA-407D8BA88561}" type="parTrans" cxnId="{73E40AE2-C5B2-49CF-B9FD-640036CDEBFF}">
      <dgm:prSet/>
      <dgm:spPr/>
      <dgm:t>
        <a:bodyPr/>
        <a:lstStyle/>
        <a:p>
          <a:endParaRPr lang="ru-RU"/>
        </a:p>
      </dgm:t>
    </dgm:pt>
    <dgm:pt modelId="{2F94E314-B282-46C5-B153-0CE12A9AD347}" type="sibTrans" cxnId="{73E40AE2-C5B2-49CF-B9FD-640036CDEBFF}">
      <dgm:prSet/>
      <dgm:spPr/>
      <dgm:t>
        <a:bodyPr/>
        <a:lstStyle/>
        <a:p>
          <a:endParaRPr lang="ru-RU"/>
        </a:p>
      </dgm:t>
    </dgm:pt>
    <dgm:pt modelId="{DDCBC211-C252-4023-A660-4ECA5EF53584}">
      <dgm:prSet phldrT="[Текст]" custT="1"/>
      <dgm:spPr/>
      <dgm:t>
        <a:bodyPr/>
        <a:lstStyle/>
        <a:p>
          <a:r>
            <a:rPr lang="uk-UA" sz="8000" b="1" dirty="0" smtClean="0">
              <a:solidFill>
                <a:schemeClr val="bg1"/>
              </a:solidFill>
            </a:rPr>
            <a:t>іменники</a:t>
          </a:r>
          <a:endParaRPr lang="ru-RU" sz="8000" b="1" dirty="0">
            <a:solidFill>
              <a:schemeClr val="bg1"/>
            </a:solidFill>
          </a:endParaRPr>
        </a:p>
      </dgm:t>
    </dgm:pt>
    <dgm:pt modelId="{3E02E1EC-04EC-41F1-BB7C-B50AFCA05F51}" type="parTrans" cxnId="{9FF00675-E26F-4A1C-B155-1A57F706622D}">
      <dgm:prSet/>
      <dgm:spPr/>
      <dgm:t>
        <a:bodyPr/>
        <a:lstStyle/>
        <a:p>
          <a:endParaRPr lang="ru-RU"/>
        </a:p>
      </dgm:t>
    </dgm:pt>
    <dgm:pt modelId="{57955CB7-B6D4-42AD-99D2-95BC188356BA}" type="sibTrans" cxnId="{9FF00675-E26F-4A1C-B155-1A57F706622D}">
      <dgm:prSet/>
      <dgm:spPr/>
      <dgm:t>
        <a:bodyPr/>
        <a:lstStyle/>
        <a:p>
          <a:endParaRPr lang="ru-RU"/>
        </a:p>
      </dgm:t>
    </dgm:pt>
    <dgm:pt modelId="{73396808-87F3-41B3-9EE7-91E4EB6DDDE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прислівники</a:t>
          </a:r>
          <a:endParaRPr lang="ru-RU" sz="1400" b="1" dirty="0">
            <a:solidFill>
              <a:schemeClr val="bg1"/>
            </a:solidFill>
          </a:endParaRPr>
        </a:p>
      </dgm:t>
    </dgm:pt>
    <dgm:pt modelId="{65AB48B9-0B44-4C37-8209-43763070E344}" type="parTrans" cxnId="{897B47C6-1298-491E-B001-F145F6AF5DAB}">
      <dgm:prSet/>
      <dgm:spPr/>
      <dgm:t>
        <a:bodyPr/>
        <a:lstStyle/>
        <a:p>
          <a:endParaRPr lang="ru-RU"/>
        </a:p>
      </dgm:t>
    </dgm:pt>
    <dgm:pt modelId="{4A044F5F-0637-454A-9942-872926A296F9}" type="sibTrans" cxnId="{897B47C6-1298-491E-B001-F145F6AF5DAB}">
      <dgm:prSet/>
      <dgm:spPr/>
      <dgm:t>
        <a:bodyPr/>
        <a:lstStyle/>
        <a:p>
          <a:endParaRPr lang="ru-RU"/>
        </a:p>
      </dgm:t>
    </dgm:pt>
    <dgm:pt modelId="{C9045850-D1C0-4B7C-AC94-95FDE5054EA9}" type="pres">
      <dgm:prSet presAssocID="{4909425D-337B-43AA-BD5A-3341055E3C32}" presName="Name0" presStyleCnt="0">
        <dgm:presLayoutVars>
          <dgm:dir/>
          <dgm:animLvl val="lvl"/>
          <dgm:resizeHandles val="exact"/>
        </dgm:presLayoutVars>
      </dgm:prSet>
      <dgm:spPr/>
    </dgm:pt>
    <dgm:pt modelId="{300CBA29-A1F9-4876-8A6E-A6B02E2B3B5D}" type="pres">
      <dgm:prSet presAssocID="{73396808-87F3-41B3-9EE7-91E4EB6DDDE7}" presName="Name8" presStyleCnt="0"/>
      <dgm:spPr/>
    </dgm:pt>
    <dgm:pt modelId="{528B7A22-7E71-431B-A726-3346C27FA5F4}" type="pres">
      <dgm:prSet presAssocID="{73396808-87F3-41B3-9EE7-91E4EB6DDDE7}" presName="level" presStyleLbl="node1" presStyleIdx="0" presStyleCnt="4">
        <dgm:presLayoutVars>
          <dgm:chMax val="1"/>
          <dgm:bulletEnabled val="1"/>
        </dgm:presLayoutVars>
      </dgm:prSet>
      <dgm:spPr/>
    </dgm:pt>
    <dgm:pt modelId="{FCB40A1C-CB01-4115-BF7A-BF21E01DE01B}" type="pres">
      <dgm:prSet presAssocID="{73396808-87F3-41B3-9EE7-91E4EB6DDD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13C75D-1C20-425B-95BF-56779CFE5354}" type="pres">
      <dgm:prSet presAssocID="{2F33AE38-0903-4216-853B-F7D5BF5F7639}" presName="Name8" presStyleCnt="0"/>
      <dgm:spPr/>
    </dgm:pt>
    <dgm:pt modelId="{A144DFAA-E820-4F71-9F40-CA348C31777D}" type="pres">
      <dgm:prSet presAssocID="{2F33AE38-0903-4216-853B-F7D5BF5F763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A389C-499C-4F7A-A146-FCA2F12B7185}" type="pres">
      <dgm:prSet presAssocID="{2F33AE38-0903-4216-853B-F7D5BF5F76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D6B2F-4038-4CF6-86FF-BE82F3D8CD3D}" type="pres">
      <dgm:prSet presAssocID="{E88CC643-7D8D-4B2D-9A08-5169728E86E1}" presName="Name8" presStyleCnt="0"/>
      <dgm:spPr/>
    </dgm:pt>
    <dgm:pt modelId="{666330CB-6769-4CBB-A1BA-119F55BA86D2}" type="pres">
      <dgm:prSet presAssocID="{E88CC643-7D8D-4B2D-9A08-5169728E86E1}" presName="level" presStyleLbl="node1" presStyleIdx="2" presStyleCnt="4">
        <dgm:presLayoutVars>
          <dgm:chMax val="1"/>
          <dgm:bulletEnabled val="1"/>
        </dgm:presLayoutVars>
      </dgm:prSet>
      <dgm:spPr/>
    </dgm:pt>
    <dgm:pt modelId="{B4FC7C6D-4C8D-464A-8651-EF0463914C85}" type="pres">
      <dgm:prSet presAssocID="{E88CC643-7D8D-4B2D-9A08-5169728E86E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59377BD-DADF-414B-B6FB-63CCF93A2006}" type="pres">
      <dgm:prSet presAssocID="{DDCBC211-C252-4023-A660-4ECA5EF53584}" presName="Name8" presStyleCnt="0"/>
      <dgm:spPr/>
    </dgm:pt>
    <dgm:pt modelId="{E0FAE1C7-5AE9-4256-9AD1-3CF9F839BAFF}" type="pres">
      <dgm:prSet presAssocID="{DDCBC211-C252-4023-A660-4ECA5EF5358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D8C0C-4BE2-4192-AB66-D975248F3AA9}" type="pres">
      <dgm:prSet presAssocID="{DDCBC211-C252-4023-A660-4ECA5EF535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A32890-EA99-42AB-BCFB-9D955B411BD8}" srcId="{4909425D-337B-43AA-BD5A-3341055E3C32}" destId="{2F33AE38-0903-4216-853B-F7D5BF5F7639}" srcOrd="1" destOrd="0" parTransId="{C7BD6CCD-1BE6-4D1E-A541-4802FE7A42B3}" sibTransId="{23E898C9-0BF4-4C68-9183-3D4089D03CAD}"/>
    <dgm:cxn modelId="{C7662B1D-1566-4CBC-A48C-EA18021B8400}" type="presOf" srcId="{73396808-87F3-41B3-9EE7-91E4EB6DDDE7}" destId="{528B7A22-7E71-431B-A726-3346C27FA5F4}" srcOrd="0" destOrd="0" presId="urn:microsoft.com/office/officeart/2005/8/layout/pyramid1"/>
    <dgm:cxn modelId="{9FF00675-E26F-4A1C-B155-1A57F706622D}" srcId="{4909425D-337B-43AA-BD5A-3341055E3C32}" destId="{DDCBC211-C252-4023-A660-4ECA5EF53584}" srcOrd="3" destOrd="0" parTransId="{3E02E1EC-04EC-41F1-BB7C-B50AFCA05F51}" sibTransId="{57955CB7-B6D4-42AD-99D2-95BC188356BA}"/>
    <dgm:cxn modelId="{897B47C6-1298-491E-B001-F145F6AF5DAB}" srcId="{4909425D-337B-43AA-BD5A-3341055E3C32}" destId="{73396808-87F3-41B3-9EE7-91E4EB6DDDE7}" srcOrd="0" destOrd="0" parTransId="{65AB48B9-0B44-4C37-8209-43763070E344}" sibTransId="{4A044F5F-0637-454A-9942-872926A296F9}"/>
    <dgm:cxn modelId="{36B7522F-012B-461F-9FC3-21722053E439}" type="presOf" srcId="{2F33AE38-0903-4216-853B-F7D5BF5F7639}" destId="{BB1A389C-499C-4F7A-A146-FCA2F12B7185}" srcOrd="1" destOrd="0" presId="urn:microsoft.com/office/officeart/2005/8/layout/pyramid1"/>
    <dgm:cxn modelId="{AA4D2CA3-482D-4751-A816-54D42C9991E6}" type="presOf" srcId="{DDCBC211-C252-4023-A660-4ECA5EF53584}" destId="{C44D8C0C-4BE2-4192-AB66-D975248F3AA9}" srcOrd="1" destOrd="0" presId="urn:microsoft.com/office/officeart/2005/8/layout/pyramid1"/>
    <dgm:cxn modelId="{2545554B-4A75-426A-B31B-CB37E8B01E8D}" type="presOf" srcId="{4909425D-337B-43AA-BD5A-3341055E3C32}" destId="{C9045850-D1C0-4B7C-AC94-95FDE5054EA9}" srcOrd="0" destOrd="0" presId="urn:microsoft.com/office/officeart/2005/8/layout/pyramid1"/>
    <dgm:cxn modelId="{8E337CF9-1A59-491A-8854-50F425D64506}" type="presOf" srcId="{E88CC643-7D8D-4B2D-9A08-5169728E86E1}" destId="{B4FC7C6D-4C8D-464A-8651-EF0463914C85}" srcOrd="1" destOrd="0" presId="urn:microsoft.com/office/officeart/2005/8/layout/pyramid1"/>
    <dgm:cxn modelId="{B8186F6D-BD53-4273-9BE0-8049C4499311}" type="presOf" srcId="{DDCBC211-C252-4023-A660-4ECA5EF53584}" destId="{E0FAE1C7-5AE9-4256-9AD1-3CF9F839BAFF}" srcOrd="0" destOrd="0" presId="urn:microsoft.com/office/officeart/2005/8/layout/pyramid1"/>
    <dgm:cxn modelId="{E8396E6B-FBF3-4B32-BB5F-6F4450370868}" type="presOf" srcId="{73396808-87F3-41B3-9EE7-91E4EB6DDDE7}" destId="{FCB40A1C-CB01-4115-BF7A-BF21E01DE01B}" srcOrd="1" destOrd="0" presId="urn:microsoft.com/office/officeart/2005/8/layout/pyramid1"/>
    <dgm:cxn modelId="{73E40AE2-C5B2-49CF-B9FD-640036CDEBFF}" srcId="{4909425D-337B-43AA-BD5A-3341055E3C32}" destId="{E88CC643-7D8D-4B2D-9A08-5169728E86E1}" srcOrd="2" destOrd="0" parTransId="{A8ACD6ED-22B1-4D07-ACBA-407D8BA88561}" sibTransId="{2F94E314-B282-46C5-B153-0CE12A9AD347}"/>
    <dgm:cxn modelId="{AFB885BF-B804-4FFF-B2F2-33C2344D16C4}" type="presOf" srcId="{E88CC643-7D8D-4B2D-9A08-5169728E86E1}" destId="{666330CB-6769-4CBB-A1BA-119F55BA86D2}" srcOrd="0" destOrd="0" presId="urn:microsoft.com/office/officeart/2005/8/layout/pyramid1"/>
    <dgm:cxn modelId="{E3F9D681-CD1A-4BCC-9DEC-0C930D3F9EF9}" type="presOf" srcId="{2F33AE38-0903-4216-853B-F7D5BF5F7639}" destId="{A144DFAA-E820-4F71-9F40-CA348C31777D}" srcOrd="0" destOrd="0" presId="urn:microsoft.com/office/officeart/2005/8/layout/pyramid1"/>
    <dgm:cxn modelId="{606F5ADA-D511-49DF-887E-B6557CF92D97}" type="presParOf" srcId="{C9045850-D1C0-4B7C-AC94-95FDE5054EA9}" destId="{300CBA29-A1F9-4876-8A6E-A6B02E2B3B5D}" srcOrd="0" destOrd="0" presId="urn:microsoft.com/office/officeart/2005/8/layout/pyramid1"/>
    <dgm:cxn modelId="{878C9B54-61FB-43DB-807B-3E6F99464B6E}" type="presParOf" srcId="{300CBA29-A1F9-4876-8A6E-A6B02E2B3B5D}" destId="{528B7A22-7E71-431B-A726-3346C27FA5F4}" srcOrd="0" destOrd="0" presId="urn:microsoft.com/office/officeart/2005/8/layout/pyramid1"/>
    <dgm:cxn modelId="{DD148AB2-6291-44B6-9145-92BF74D0AC54}" type="presParOf" srcId="{300CBA29-A1F9-4876-8A6E-A6B02E2B3B5D}" destId="{FCB40A1C-CB01-4115-BF7A-BF21E01DE01B}" srcOrd="1" destOrd="0" presId="urn:microsoft.com/office/officeart/2005/8/layout/pyramid1"/>
    <dgm:cxn modelId="{FE45E832-4563-495F-9F73-B448E01A6123}" type="presParOf" srcId="{C9045850-D1C0-4B7C-AC94-95FDE5054EA9}" destId="{8213C75D-1C20-425B-95BF-56779CFE5354}" srcOrd="1" destOrd="0" presId="urn:microsoft.com/office/officeart/2005/8/layout/pyramid1"/>
    <dgm:cxn modelId="{8A538BF7-DB15-49C0-87CB-18DC7E0DC9C0}" type="presParOf" srcId="{8213C75D-1C20-425B-95BF-56779CFE5354}" destId="{A144DFAA-E820-4F71-9F40-CA348C31777D}" srcOrd="0" destOrd="0" presId="urn:microsoft.com/office/officeart/2005/8/layout/pyramid1"/>
    <dgm:cxn modelId="{E8FB9F0E-B343-4876-9B0A-C2B16F8F696A}" type="presParOf" srcId="{8213C75D-1C20-425B-95BF-56779CFE5354}" destId="{BB1A389C-499C-4F7A-A146-FCA2F12B7185}" srcOrd="1" destOrd="0" presId="urn:microsoft.com/office/officeart/2005/8/layout/pyramid1"/>
    <dgm:cxn modelId="{FBC9C10C-020F-4267-BDBA-02DAEB379415}" type="presParOf" srcId="{C9045850-D1C0-4B7C-AC94-95FDE5054EA9}" destId="{C72D6B2F-4038-4CF6-86FF-BE82F3D8CD3D}" srcOrd="2" destOrd="0" presId="urn:microsoft.com/office/officeart/2005/8/layout/pyramid1"/>
    <dgm:cxn modelId="{458B86BE-621D-41CB-8846-9C2147E2D134}" type="presParOf" srcId="{C72D6B2F-4038-4CF6-86FF-BE82F3D8CD3D}" destId="{666330CB-6769-4CBB-A1BA-119F55BA86D2}" srcOrd="0" destOrd="0" presId="urn:microsoft.com/office/officeart/2005/8/layout/pyramid1"/>
    <dgm:cxn modelId="{B820997A-F84E-4189-A793-5155AD1DFFED}" type="presParOf" srcId="{C72D6B2F-4038-4CF6-86FF-BE82F3D8CD3D}" destId="{B4FC7C6D-4C8D-464A-8651-EF0463914C85}" srcOrd="1" destOrd="0" presId="urn:microsoft.com/office/officeart/2005/8/layout/pyramid1"/>
    <dgm:cxn modelId="{5F59F0CF-3BFF-4524-B02B-01F312E79FF5}" type="presParOf" srcId="{C9045850-D1C0-4B7C-AC94-95FDE5054EA9}" destId="{159377BD-DADF-414B-B6FB-63CCF93A2006}" srcOrd="3" destOrd="0" presId="urn:microsoft.com/office/officeart/2005/8/layout/pyramid1"/>
    <dgm:cxn modelId="{21A3EA52-A4C4-4A5B-956D-AB4535910731}" type="presParOf" srcId="{159377BD-DADF-414B-B6FB-63CCF93A2006}" destId="{E0FAE1C7-5AE9-4256-9AD1-3CF9F839BAFF}" srcOrd="0" destOrd="0" presId="urn:microsoft.com/office/officeart/2005/8/layout/pyramid1"/>
    <dgm:cxn modelId="{BCE9633D-AA6D-40CC-8321-9189E05BAE9F}" type="presParOf" srcId="{159377BD-DADF-414B-B6FB-63CCF93A2006}" destId="{C44D8C0C-4BE2-4192-AB66-D975248F3AA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2B110F-E1C8-4ABE-B60B-A9A57BA629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AF45D-2E16-4ACF-912B-D3809E8D4670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1"/>
              </a:solidFill>
            </a:rPr>
            <a:t>Термінологія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природничих</a:t>
          </a:r>
          <a:r>
            <a:rPr lang="ru-RU" b="1" i="1" dirty="0" smtClean="0">
              <a:solidFill>
                <a:schemeClr val="bg1"/>
              </a:solidFill>
            </a:rPr>
            <a:t> наук із  </a:t>
          </a:r>
          <a:r>
            <a:rPr lang="ru-RU" b="1" dirty="0" err="1" smtClean="0">
              <a:solidFill>
                <a:schemeClr val="bg1"/>
              </a:solidFill>
            </a:rPr>
            <a:t>галузями</a:t>
          </a:r>
          <a:endParaRPr lang="ru-RU" b="1" dirty="0">
            <a:solidFill>
              <a:schemeClr val="bg1"/>
            </a:solidFill>
          </a:endParaRPr>
        </a:p>
      </dgm:t>
    </dgm:pt>
    <dgm:pt modelId="{12AD456D-3C8C-4D06-8331-89B9C674AC0E}" type="parTrans" cxnId="{63005C44-55E2-4FAD-BEFA-38434C1620B9}">
      <dgm:prSet/>
      <dgm:spPr/>
      <dgm:t>
        <a:bodyPr/>
        <a:lstStyle/>
        <a:p>
          <a:endParaRPr lang="ru-RU"/>
        </a:p>
      </dgm:t>
    </dgm:pt>
    <dgm:pt modelId="{BDB6B5D0-FB93-4F43-939A-294569A5A61B}" type="sibTrans" cxnId="{63005C44-55E2-4FAD-BEFA-38434C1620B9}">
      <dgm:prSet/>
      <dgm:spPr/>
      <dgm:t>
        <a:bodyPr/>
        <a:lstStyle/>
        <a:p>
          <a:endParaRPr lang="ru-RU"/>
        </a:p>
      </dgm:t>
    </dgm:pt>
    <dgm:pt modelId="{AEB808A6-1D9B-48A2-9139-DA3AC1DD0D39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Технічних із  </a:t>
          </a:r>
          <a:r>
            <a:rPr lang="ru-RU" b="1" dirty="0" err="1" smtClean="0">
              <a:solidFill>
                <a:schemeClr val="bg1"/>
              </a:solidFill>
            </a:rPr>
            <a:t>галузями</a:t>
          </a:r>
          <a:endParaRPr lang="ru-RU" b="1" dirty="0">
            <a:solidFill>
              <a:schemeClr val="bg1"/>
            </a:solidFill>
          </a:endParaRPr>
        </a:p>
      </dgm:t>
    </dgm:pt>
    <dgm:pt modelId="{6A8E689D-6104-4785-81F2-76E3858C1A4B}" type="parTrans" cxnId="{6472F0B7-37AE-471B-951E-FEC3D5B974E0}">
      <dgm:prSet/>
      <dgm:spPr/>
      <dgm:t>
        <a:bodyPr/>
        <a:lstStyle/>
        <a:p>
          <a:endParaRPr lang="ru-RU"/>
        </a:p>
      </dgm:t>
    </dgm:pt>
    <dgm:pt modelId="{55B267A7-6257-48C1-ACD3-EFC4D66C4A51}" type="sibTrans" cxnId="{6472F0B7-37AE-471B-951E-FEC3D5B974E0}">
      <dgm:prSet/>
      <dgm:spPr/>
      <dgm:t>
        <a:bodyPr/>
        <a:lstStyle/>
        <a:p>
          <a:endParaRPr lang="ru-RU"/>
        </a:p>
      </dgm:t>
    </dgm:pt>
    <dgm:pt modelId="{04784A07-984D-4FB6-A4A0-87223A4D27A2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Суспільних  із  </a:t>
          </a:r>
          <a:r>
            <a:rPr lang="ru-RU" b="1" dirty="0" err="1" smtClean="0">
              <a:solidFill>
                <a:schemeClr val="bg1"/>
              </a:solidFill>
            </a:rPr>
            <a:t>галузями</a:t>
          </a:r>
          <a:endParaRPr lang="ru-RU" b="1" dirty="0">
            <a:solidFill>
              <a:schemeClr val="bg1"/>
            </a:solidFill>
          </a:endParaRPr>
        </a:p>
      </dgm:t>
    </dgm:pt>
    <dgm:pt modelId="{1FEF33D6-9BD6-476B-BFC9-0F67650A222E}" type="parTrans" cxnId="{CF88A0BA-6F88-4872-80E0-8C12FA875002}">
      <dgm:prSet/>
      <dgm:spPr/>
      <dgm:t>
        <a:bodyPr/>
        <a:lstStyle/>
        <a:p>
          <a:endParaRPr lang="ru-RU"/>
        </a:p>
      </dgm:t>
    </dgm:pt>
    <dgm:pt modelId="{FF04D3A0-22FD-494E-A571-8B7DFB7B6E49}" type="sibTrans" cxnId="{CF88A0BA-6F88-4872-80E0-8C12FA875002}">
      <dgm:prSet/>
      <dgm:spPr/>
      <dgm:t>
        <a:bodyPr/>
        <a:lstStyle/>
        <a:p>
          <a:endParaRPr lang="ru-RU"/>
        </a:p>
      </dgm:t>
    </dgm:pt>
    <dgm:pt modelId="{CB5C32C7-677C-42B2-AB7A-6F083FC02C59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 Гуманітарних із  </a:t>
          </a:r>
          <a:r>
            <a:rPr lang="ru-RU" b="1" dirty="0" err="1" smtClean="0">
              <a:solidFill>
                <a:schemeClr val="bg1"/>
              </a:solidFill>
            </a:rPr>
            <a:t>галузями</a:t>
          </a:r>
          <a:endParaRPr lang="ru-RU" b="1" dirty="0">
            <a:solidFill>
              <a:schemeClr val="bg1"/>
            </a:solidFill>
          </a:endParaRPr>
        </a:p>
      </dgm:t>
    </dgm:pt>
    <dgm:pt modelId="{7DE25590-D24F-418F-B9B2-C0EAAE5B9CB4}" type="parTrans" cxnId="{C486AB1E-E4FB-4CE8-811F-A29325B99AD4}">
      <dgm:prSet/>
      <dgm:spPr/>
      <dgm:t>
        <a:bodyPr/>
        <a:lstStyle/>
        <a:p>
          <a:endParaRPr lang="ru-RU"/>
        </a:p>
      </dgm:t>
    </dgm:pt>
    <dgm:pt modelId="{1E8B5234-62B3-4836-9370-C42E4239A1A8}" type="sibTrans" cxnId="{C486AB1E-E4FB-4CE8-811F-A29325B99AD4}">
      <dgm:prSet/>
      <dgm:spPr/>
      <dgm:t>
        <a:bodyPr/>
        <a:lstStyle/>
        <a:p>
          <a:endParaRPr lang="ru-RU"/>
        </a:p>
      </dgm:t>
    </dgm:pt>
    <dgm:pt modelId="{3379190E-C0EF-491A-8A0A-ABC4936CADF1}" type="pres">
      <dgm:prSet presAssocID="{E62B110F-E1C8-4ABE-B60B-A9A57BA6296D}" presName="linear" presStyleCnt="0">
        <dgm:presLayoutVars>
          <dgm:dir/>
          <dgm:animLvl val="lvl"/>
          <dgm:resizeHandles val="exact"/>
        </dgm:presLayoutVars>
      </dgm:prSet>
      <dgm:spPr/>
    </dgm:pt>
    <dgm:pt modelId="{FB6E7E6F-4821-4150-B407-3846AD88E57C}" type="pres">
      <dgm:prSet presAssocID="{C50AF45D-2E16-4ACF-912B-D3809E8D4670}" presName="parentLin" presStyleCnt="0"/>
      <dgm:spPr/>
    </dgm:pt>
    <dgm:pt modelId="{537F7AB3-AE1D-4AC9-B1DB-61C18D4A8C84}" type="pres">
      <dgm:prSet presAssocID="{C50AF45D-2E16-4ACF-912B-D3809E8D4670}" presName="parentLeftMargin" presStyleLbl="node1" presStyleIdx="0" presStyleCnt="4"/>
      <dgm:spPr/>
    </dgm:pt>
    <dgm:pt modelId="{87F87647-2B9B-4964-AC03-C893294AFBD3}" type="pres">
      <dgm:prSet presAssocID="{C50AF45D-2E16-4ACF-912B-D3809E8D46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7DDBA-2A45-4CB5-9293-6F467DD3236B}" type="pres">
      <dgm:prSet presAssocID="{C50AF45D-2E16-4ACF-912B-D3809E8D4670}" presName="negativeSpace" presStyleCnt="0"/>
      <dgm:spPr/>
    </dgm:pt>
    <dgm:pt modelId="{FEC44E73-1BC4-42AB-9B22-5050D4BEBCF8}" type="pres">
      <dgm:prSet presAssocID="{C50AF45D-2E16-4ACF-912B-D3809E8D4670}" presName="childText" presStyleLbl="conFgAcc1" presStyleIdx="0" presStyleCnt="4">
        <dgm:presLayoutVars>
          <dgm:bulletEnabled val="1"/>
        </dgm:presLayoutVars>
      </dgm:prSet>
      <dgm:spPr/>
    </dgm:pt>
    <dgm:pt modelId="{E0D42A60-B938-4ED7-9881-EB8C85C5CC6D}" type="pres">
      <dgm:prSet presAssocID="{BDB6B5D0-FB93-4F43-939A-294569A5A61B}" presName="spaceBetweenRectangles" presStyleCnt="0"/>
      <dgm:spPr/>
    </dgm:pt>
    <dgm:pt modelId="{26B28255-86A6-4847-A993-DEA06D80CC67}" type="pres">
      <dgm:prSet presAssocID="{AEB808A6-1D9B-48A2-9139-DA3AC1DD0D39}" presName="parentLin" presStyleCnt="0"/>
      <dgm:spPr/>
    </dgm:pt>
    <dgm:pt modelId="{7BC3E416-2004-4BA1-95A7-FD5D735D192A}" type="pres">
      <dgm:prSet presAssocID="{AEB808A6-1D9B-48A2-9139-DA3AC1DD0D39}" presName="parentLeftMargin" presStyleLbl="node1" presStyleIdx="0" presStyleCnt="4"/>
      <dgm:spPr/>
    </dgm:pt>
    <dgm:pt modelId="{40E4B7CC-F66B-4924-97FD-819D20232C0D}" type="pres">
      <dgm:prSet presAssocID="{AEB808A6-1D9B-48A2-9139-DA3AC1DD0D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40CEA-7297-4B14-AE00-6C4851F2A6F0}" type="pres">
      <dgm:prSet presAssocID="{AEB808A6-1D9B-48A2-9139-DA3AC1DD0D39}" presName="negativeSpace" presStyleCnt="0"/>
      <dgm:spPr/>
    </dgm:pt>
    <dgm:pt modelId="{448951FD-20E0-4240-8863-203E0ACF38C3}" type="pres">
      <dgm:prSet presAssocID="{AEB808A6-1D9B-48A2-9139-DA3AC1DD0D39}" presName="childText" presStyleLbl="conFgAcc1" presStyleIdx="1" presStyleCnt="4">
        <dgm:presLayoutVars>
          <dgm:bulletEnabled val="1"/>
        </dgm:presLayoutVars>
      </dgm:prSet>
      <dgm:spPr/>
    </dgm:pt>
    <dgm:pt modelId="{5960E2ED-A176-49F7-9247-033E42F3F8DB}" type="pres">
      <dgm:prSet presAssocID="{55B267A7-6257-48C1-ACD3-EFC4D66C4A51}" presName="spaceBetweenRectangles" presStyleCnt="0"/>
      <dgm:spPr/>
    </dgm:pt>
    <dgm:pt modelId="{63AC5F03-4E48-477B-95C0-64CCD66234D6}" type="pres">
      <dgm:prSet presAssocID="{04784A07-984D-4FB6-A4A0-87223A4D27A2}" presName="parentLin" presStyleCnt="0"/>
      <dgm:spPr/>
    </dgm:pt>
    <dgm:pt modelId="{8888E760-BCFD-4F0F-AC73-53A676760B99}" type="pres">
      <dgm:prSet presAssocID="{04784A07-984D-4FB6-A4A0-87223A4D27A2}" presName="parentLeftMargin" presStyleLbl="node1" presStyleIdx="1" presStyleCnt="4"/>
      <dgm:spPr/>
    </dgm:pt>
    <dgm:pt modelId="{AEAB10BE-3BE4-4F48-96A7-B4F2045E1995}" type="pres">
      <dgm:prSet presAssocID="{04784A07-984D-4FB6-A4A0-87223A4D27A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215E-C81A-416F-AC5F-0AEB038C74D4}" type="pres">
      <dgm:prSet presAssocID="{04784A07-984D-4FB6-A4A0-87223A4D27A2}" presName="negativeSpace" presStyleCnt="0"/>
      <dgm:spPr/>
    </dgm:pt>
    <dgm:pt modelId="{7C53691C-7304-4139-B8E7-CC41C6291C0D}" type="pres">
      <dgm:prSet presAssocID="{04784A07-984D-4FB6-A4A0-87223A4D27A2}" presName="childText" presStyleLbl="conFgAcc1" presStyleIdx="2" presStyleCnt="4">
        <dgm:presLayoutVars>
          <dgm:bulletEnabled val="1"/>
        </dgm:presLayoutVars>
      </dgm:prSet>
      <dgm:spPr/>
    </dgm:pt>
    <dgm:pt modelId="{C4743C01-5659-4682-951E-02FDB6690207}" type="pres">
      <dgm:prSet presAssocID="{FF04D3A0-22FD-494E-A571-8B7DFB7B6E49}" presName="spaceBetweenRectangles" presStyleCnt="0"/>
      <dgm:spPr/>
    </dgm:pt>
    <dgm:pt modelId="{D0A25EAC-F5D5-4301-99E0-7A863753C7A7}" type="pres">
      <dgm:prSet presAssocID="{CB5C32C7-677C-42B2-AB7A-6F083FC02C59}" presName="parentLin" presStyleCnt="0"/>
      <dgm:spPr/>
    </dgm:pt>
    <dgm:pt modelId="{D398F350-516A-4875-A844-7BFFFE38BBC4}" type="pres">
      <dgm:prSet presAssocID="{CB5C32C7-677C-42B2-AB7A-6F083FC02C59}" presName="parentLeftMargin" presStyleLbl="node1" presStyleIdx="2" presStyleCnt="4"/>
      <dgm:spPr/>
    </dgm:pt>
    <dgm:pt modelId="{446A4EBF-8D73-4A75-9FE5-DC584A42B5F7}" type="pres">
      <dgm:prSet presAssocID="{CB5C32C7-677C-42B2-AB7A-6F083FC02C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79EDF-0767-4EA7-B027-B86E9EBCD8E1}" type="pres">
      <dgm:prSet presAssocID="{CB5C32C7-677C-42B2-AB7A-6F083FC02C59}" presName="negativeSpace" presStyleCnt="0"/>
      <dgm:spPr/>
    </dgm:pt>
    <dgm:pt modelId="{D0705CF5-E94E-404B-838A-3067220A43D7}" type="pres">
      <dgm:prSet presAssocID="{CB5C32C7-677C-42B2-AB7A-6F083FC02C5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C46C805-8CFD-43E0-AAC5-74A6BE4B3486}" type="presOf" srcId="{AEB808A6-1D9B-48A2-9139-DA3AC1DD0D39}" destId="{40E4B7CC-F66B-4924-97FD-819D20232C0D}" srcOrd="1" destOrd="0" presId="urn:microsoft.com/office/officeart/2005/8/layout/list1"/>
    <dgm:cxn modelId="{CF88A0BA-6F88-4872-80E0-8C12FA875002}" srcId="{E62B110F-E1C8-4ABE-B60B-A9A57BA6296D}" destId="{04784A07-984D-4FB6-A4A0-87223A4D27A2}" srcOrd="2" destOrd="0" parTransId="{1FEF33D6-9BD6-476B-BFC9-0F67650A222E}" sibTransId="{FF04D3A0-22FD-494E-A571-8B7DFB7B6E49}"/>
    <dgm:cxn modelId="{B0D7811D-BEE6-4EEB-9288-663AC13C6F55}" type="presOf" srcId="{C50AF45D-2E16-4ACF-912B-D3809E8D4670}" destId="{537F7AB3-AE1D-4AC9-B1DB-61C18D4A8C84}" srcOrd="0" destOrd="0" presId="urn:microsoft.com/office/officeart/2005/8/layout/list1"/>
    <dgm:cxn modelId="{6472F0B7-37AE-471B-951E-FEC3D5B974E0}" srcId="{E62B110F-E1C8-4ABE-B60B-A9A57BA6296D}" destId="{AEB808A6-1D9B-48A2-9139-DA3AC1DD0D39}" srcOrd="1" destOrd="0" parTransId="{6A8E689D-6104-4785-81F2-76E3858C1A4B}" sibTransId="{55B267A7-6257-48C1-ACD3-EFC4D66C4A51}"/>
    <dgm:cxn modelId="{AF503BAC-AFE9-4F3D-8880-10CF51CAF914}" type="presOf" srcId="{04784A07-984D-4FB6-A4A0-87223A4D27A2}" destId="{AEAB10BE-3BE4-4F48-96A7-B4F2045E1995}" srcOrd="1" destOrd="0" presId="urn:microsoft.com/office/officeart/2005/8/layout/list1"/>
    <dgm:cxn modelId="{63005C44-55E2-4FAD-BEFA-38434C1620B9}" srcId="{E62B110F-E1C8-4ABE-B60B-A9A57BA6296D}" destId="{C50AF45D-2E16-4ACF-912B-D3809E8D4670}" srcOrd="0" destOrd="0" parTransId="{12AD456D-3C8C-4D06-8331-89B9C674AC0E}" sibTransId="{BDB6B5D0-FB93-4F43-939A-294569A5A61B}"/>
    <dgm:cxn modelId="{527E1F68-8356-4121-9D64-9B1C41295BFA}" type="presOf" srcId="{E62B110F-E1C8-4ABE-B60B-A9A57BA6296D}" destId="{3379190E-C0EF-491A-8A0A-ABC4936CADF1}" srcOrd="0" destOrd="0" presId="urn:microsoft.com/office/officeart/2005/8/layout/list1"/>
    <dgm:cxn modelId="{815951AB-CF2D-4453-AD07-AE9ADC7AD563}" type="presOf" srcId="{04784A07-984D-4FB6-A4A0-87223A4D27A2}" destId="{8888E760-BCFD-4F0F-AC73-53A676760B99}" srcOrd="0" destOrd="0" presId="urn:microsoft.com/office/officeart/2005/8/layout/list1"/>
    <dgm:cxn modelId="{1DF4EDDD-41FA-4DDF-B9EE-8D0510FB7022}" type="presOf" srcId="{CB5C32C7-677C-42B2-AB7A-6F083FC02C59}" destId="{446A4EBF-8D73-4A75-9FE5-DC584A42B5F7}" srcOrd="1" destOrd="0" presId="urn:microsoft.com/office/officeart/2005/8/layout/list1"/>
    <dgm:cxn modelId="{7797E48D-BCA4-4B2D-B310-2BA3E4360FE8}" type="presOf" srcId="{AEB808A6-1D9B-48A2-9139-DA3AC1DD0D39}" destId="{7BC3E416-2004-4BA1-95A7-FD5D735D192A}" srcOrd="0" destOrd="0" presId="urn:microsoft.com/office/officeart/2005/8/layout/list1"/>
    <dgm:cxn modelId="{00495C86-86E7-40EA-8DFA-9CBEC091C13E}" type="presOf" srcId="{C50AF45D-2E16-4ACF-912B-D3809E8D4670}" destId="{87F87647-2B9B-4964-AC03-C893294AFBD3}" srcOrd="1" destOrd="0" presId="urn:microsoft.com/office/officeart/2005/8/layout/list1"/>
    <dgm:cxn modelId="{C486AB1E-E4FB-4CE8-811F-A29325B99AD4}" srcId="{E62B110F-E1C8-4ABE-B60B-A9A57BA6296D}" destId="{CB5C32C7-677C-42B2-AB7A-6F083FC02C59}" srcOrd="3" destOrd="0" parTransId="{7DE25590-D24F-418F-B9B2-C0EAAE5B9CB4}" sibTransId="{1E8B5234-62B3-4836-9370-C42E4239A1A8}"/>
    <dgm:cxn modelId="{67D0E0E6-29AE-4D84-8194-DB36E326DC82}" type="presOf" srcId="{CB5C32C7-677C-42B2-AB7A-6F083FC02C59}" destId="{D398F350-516A-4875-A844-7BFFFE38BBC4}" srcOrd="0" destOrd="0" presId="urn:microsoft.com/office/officeart/2005/8/layout/list1"/>
    <dgm:cxn modelId="{6491F786-2F59-4396-B8F3-5D32D5801F5B}" type="presParOf" srcId="{3379190E-C0EF-491A-8A0A-ABC4936CADF1}" destId="{FB6E7E6F-4821-4150-B407-3846AD88E57C}" srcOrd="0" destOrd="0" presId="urn:microsoft.com/office/officeart/2005/8/layout/list1"/>
    <dgm:cxn modelId="{5E3CF667-4A3A-499C-8FC6-27D8E08C29D0}" type="presParOf" srcId="{FB6E7E6F-4821-4150-B407-3846AD88E57C}" destId="{537F7AB3-AE1D-4AC9-B1DB-61C18D4A8C84}" srcOrd="0" destOrd="0" presId="urn:microsoft.com/office/officeart/2005/8/layout/list1"/>
    <dgm:cxn modelId="{DEB354AA-1DF9-4F2C-9496-63906787E2E0}" type="presParOf" srcId="{FB6E7E6F-4821-4150-B407-3846AD88E57C}" destId="{87F87647-2B9B-4964-AC03-C893294AFBD3}" srcOrd="1" destOrd="0" presId="urn:microsoft.com/office/officeart/2005/8/layout/list1"/>
    <dgm:cxn modelId="{A928FF9F-A923-43F7-9133-F11AC71E640C}" type="presParOf" srcId="{3379190E-C0EF-491A-8A0A-ABC4936CADF1}" destId="{2C87DDBA-2A45-4CB5-9293-6F467DD3236B}" srcOrd="1" destOrd="0" presId="urn:microsoft.com/office/officeart/2005/8/layout/list1"/>
    <dgm:cxn modelId="{76D40D08-5A65-4380-9DD1-5376F0F61B51}" type="presParOf" srcId="{3379190E-C0EF-491A-8A0A-ABC4936CADF1}" destId="{FEC44E73-1BC4-42AB-9B22-5050D4BEBCF8}" srcOrd="2" destOrd="0" presId="urn:microsoft.com/office/officeart/2005/8/layout/list1"/>
    <dgm:cxn modelId="{456F164C-BD47-404A-8FEB-42E79D17702A}" type="presParOf" srcId="{3379190E-C0EF-491A-8A0A-ABC4936CADF1}" destId="{E0D42A60-B938-4ED7-9881-EB8C85C5CC6D}" srcOrd="3" destOrd="0" presId="urn:microsoft.com/office/officeart/2005/8/layout/list1"/>
    <dgm:cxn modelId="{16B7F377-66AB-4419-8F1F-AE98AB756795}" type="presParOf" srcId="{3379190E-C0EF-491A-8A0A-ABC4936CADF1}" destId="{26B28255-86A6-4847-A993-DEA06D80CC67}" srcOrd="4" destOrd="0" presId="urn:microsoft.com/office/officeart/2005/8/layout/list1"/>
    <dgm:cxn modelId="{8CA8A86D-C71D-4546-8F98-47B4DC3A9CF7}" type="presParOf" srcId="{26B28255-86A6-4847-A993-DEA06D80CC67}" destId="{7BC3E416-2004-4BA1-95A7-FD5D735D192A}" srcOrd="0" destOrd="0" presId="urn:microsoft.com/office/officeart/2005/8/layout/list1"/>
    <dgm:cxn modelId="{87E6E8AB-D029-4999-87D7-FDF6FA8A208B}" type="presParOf" srcId="{26B28255-86A6-4847-A993-DEA06D80CC67}" destId="{40E4B7CC-F66B-4924-97FD-819D20232C0D}" srcOrd="1" destOrd="0" presId="urn:microsoft.com/office/officeart/2005/8/layout/list1"/>
    <dgm:cxn modelId="{4C0A139B-0EF0-4E6B-AC41-D0D234A00CA4}" type="presParOf" srcId="{3379190E-C0EF-491A-8A0A-ABC4936CADF1}" destId="{48340CEA-7297-4B14-AE00-6C4851F2A6F0}" srcOrd="5" destOrd="0" presId="urn:microsoft.com/office/officeart/2005/8/layout/list1"/>
    <dgm:cxn modelId="{B33CC52F-91B9-4707-A988-29A94FA04CFB}" type="presParOf" srcId="{3379190E-C0EF-491A-8A0A-ABC4936CADF1}" destId="{448951FD-20E0-4240-8863-203E0ACF38C3}" srcOrd="6" destOrd="0" presId="urn:microsoft.com/office/officeart/2005/8/layout/list1"/>
    <dgm:cxn modelId="{E5D35885-176B-49C2-AD79-F0056E5DD2EF}" type="presParOf" srcId="{3379190E-C0EF-491A-8A0A-ABC4936CADF1}" destId="{5960E2ED-A176-49F7-9247-033E42F3F8DB}" srcOrd="7" destOrd="0" presId="urn:microsoft.com/office/officeart/2005/8/layout/list1"/>
    <dgm:cxn modelId="{A57B7C8B-7E20-4E3D-A23B-B680E47219A3}" type="presParOf" srcId="{3379190E-C0EF-491A-8A0A-ABC4936CADF1}" destId="{63AC5F03-4E48-477B-95C0-64CCD66234D6}" srcOrd="8" destOrd="0" presId="urn:microsoft.com/office/officeart/2005/8/layout/list1"/>
    <dgm:cxn modelId="{68DA569D-838E-485A-AAC3-ADF220C4B278}" type="presParOf" srcId="{63AC5F03-4E48-477B-95C0-64CCD66234D6}" destId="{8888E760-BCFD-4F0F-AC73-53A676760B99}" srcOrd="0" destOrd="0" presId="urn:microsoft.com/office/officeart/2005/8/layout/list1"/>
    <dgm:cxn modelId="{3E86B391-BB5F-457E-999B-2A3B444DDBB9}" type="presParOf" srcId="{63AC5F03-4E48-477B-95C0-64CCD66234D6}" destId="{AEAB10BE-3BE4-4F48-96A7-B4F2045E1995}" srcOrd="1" destOrd="0" presId="urn:microsoft.com/office/officeart/2005/8/layout/list1"/>
    <dgm:cxn modelId="{D42F2E60-ADA3-48FA-A95E-9FB226D770FB}" type="presParOf" srcId="{3379190E-C0EF-491A-8A0A-ABC4936CADF1}" destId="{AF49215E-C81A-416F-AC5F-0AEB038C74D4}" srcOrd="9" destOrd="0" presId="urn:microsoft.com/office/officeart/2005/8/layout/list1"/>
    <dgm:cxn modelId="{D1139DA2-8DE9-4614-95AD-A3D5FB6F0F0F}" type="presParOf" srcId="{3379190E-C0EF-491A-8A0A-ABC4936CADF1}" destId="{7C53691C-7304-4139-B8E7-CC41C6291C0D}" srcOrd="10" destOrd="0" presId="urn:microsoft.com/office/officeart/2005/8/layout/list1"/>
    <dgm:cxn modelId="{B7869FDC-8C7F-40CE-9D5C-2EEC8DE954B9}" type="presParOf" srcId="{3379190E-C0EF-491A-8A0A-ABC4936CADF1}" destId="{C4743C01-5659-4682-951E-02FDB6690207}" srcOrd="11" destOrd="0" presId="urn:microsoft.com/office/officeart/2005/8/layout/list1"/>
    <dgm:cxn modelId="{C7529348-FCA0-450C-AAEE-50E3AE6EAF0E}" type="presParOf" srcId="{3379190E-C0EF-491A-8A0A-ABC4936CADF1}" destId="{D0A25EAC-F5D5-4301-99E0-7A863753C7A7}" srcOrd="12" destOrd="0" presId="urn:microsoft.com/office/officeart/2005/8/layout/list1"/>
    <dgm:cxn modelId="{6DAAB0D6-D820-4546-8B48-52318C6A1338}" type="presParOf" srcId="{D0A25EAC-F5D5-4301-99E0-7A863753C7A7}" destId="{D398F350-516A-4875-A844-7BFFFE38BBC4}" srcOrd="0" destOrd="0" presId="urn:microsoft.com/office/officeart/2005/8/layout/list1"/>
    <dgm:cxn modelId="{7A24D22D-61CA-44CB-B66B-4A4C7D4793B8}" type="presParOf" srcId="{D0A25EAC-F5D5-4301-99E0-7A863753C7A7}" destId="{446A4EBF-8D73-4A75-9FE5-DC584A42B5F7}" srcOrd="1" destOrd="0" presId="urn:microsoft.com/office/officeart/2005/8/layout/list1"/>
    <dgm:cxn modelId="{3D7E1424-9898-453A-8757-A1EEAC753B2B}" type="presParOf" srcId="{3379190E-C0EF-491A-8A0A-ABC4936CADF1}" destId="{A8079EDF-0767-4EA7-B027-B86E9EBCD8E1}" srcOrd="13" destOrd="0" presId="urn:microsoft.com/office/officeart/2005/8/layout/list1"/>
    <dgm:cxn modelId="{84AAEAA4-3FCD-437C-8BB3-7C85747559D2}" type="presParOf" srcId="{3379190E-C0EF-491A-8A0A-ABC4936CADF1}" destId="{D0705CF5-E94E-404B-838A-3067220A43D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51353E-4687-4FBF-934F-79E8762EFB98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UA"/>
        </a:p>
      </dgm:t>
    </dgm:pt>
    <dgm:pt modelId="{3057D682-975E-46F8-82AB-11E77F626A2C}">
      <dgm:prSet phldrT="[Текст]" custT="1"/>
      <dgm:spPr/>
      <dgm:t>
        <a:bodyPr/>
        <a:lstStyle/>
        <a:p>
          <a:r>
            <a:rPr lang="uk-UA" sz="2400" b="1" dirty="0">
              <a:solidFill>
                <a:srgbClr val="FFFF00"/>
              </a:solidFill>
            </a:rPr>
            <a:t>Львів</a:t>
          </a:r>
          <a:endParaRPr lang="ru-UA" sz="2400" b="1" dirty="0">
            <a:solidFill>
              <a:srgbClr val="FFFF00"/>
            </a:solidFill>
          </a:endParaRPr>
        </a:p>
      </dgm:t>
    </dgm:pt>
    <dgm:pt modelId="{97A51389-08D0-4B99-B745-44E86AF1BB44}" type="parTrans" cxnId="{315C9262-C11A-4508-94B9-0F2FF8C534D7}">
      <dgm:prSet/>
      <dgm:spPr/>
      <dgm:t>
        <a:bodyPr/>
        <a:lstStyle/>
        <a:p>
          <a:endParaRPr lang="ru-UA"/>
        </a:p>
      </dgm:t>
    </dgm:pt>
    <dgm:pt modelId="{32E4D2CB-D3A2-41F8-BEF4-9B8EDF331411}" type="sibTrans" cxnId="{315C9262-C11A-4508-94B9-0F2FF8C534D7}">
      <dgm:prSet/>
      <dgm:spPr/>
      <dgm:t>
        <a:bodyPr/>
        <a:lstStyle/>
        <a:p>
          <a:endParaRPr lang="ru-UA"/>
        </a:p>
      </dgm:t>
    </dgm:pt>
    <dgm:pt modelId="{2EA60A06-FE88-42B3-9FAF-18FC1B8F5527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Київ</a:t>
          </a:r>
          <a:endParaRPr lang="ru-UA" sz="1800" b="1" dirty="0">
            <a:solidFill>
              <a:srgbClr val="FFFF00"/>
            </a:solidFill>
          </a:endParaRPr>
        </a:p>
      </dgm:t>
    </dgm:pt>
    <dgm:pt modelId="{91F829FA-069A-4BE2-B5A9-7456F0C29301}" type="parTrans" cxnId="{45C826C5-4091-448B-90A8-1E8F227D5D6C}">
      <dgm:prSet/>
      <dgm:spPr/>
      <dgm:t>
        <a:bodyPr/>
        <a:lstStyle/>
        <a:p>
          <a:endParaRPr lang="ru-UA"/>
        </a:p>
      </dgm:t>
    </dgm:pt>
    <dgm:pt modelId="{80DEE598-ADA8-41EE-86FB-B3E356C25514}" type="sibTrans" cxnId="{45C826C5-4091-448B-90A8-1E8F227D5D6C}">
      <dgm:prSet/>
      <dgm:spPr/>
      <dgm:t>
        <a:bodyPr/>
        <a:lstStyle/>
        <a:p>
          <a:endParaRPr lang="ru-UA"/>
        </a:p>
      </dgm:t>
    </dgm:pt>
    <dgm:pt modelId="{C513D325-0E53-47BB-9B53-B65B708A2A83}">
      <dgm:prSet phldrT="[Текст]" custT="1"/>
      <dgm:spPr/>
      <dgm:t>
        <a:bodyPr/>
        <a:lstStyle/>
        <a:p>
          <a:r>
            <a:rPr lang="uk-UA" sz="1600" b="1" dirty="0">
              <a:solidFill>
                <a:schemeClr val="bg2"/>
              </a:solidFill>
            </a:rPr>
            <a:t>Харків</a:t>
          </a:r>
          <a:endParaRPr lang="ru-UA" sz="1600" b="1" dirty="0">
            <a:solidFill>
              <a:schemeClr val="bg2"/>
            </a:solidFill>
          </a:endParaRPr>
        </a:p>
      </dgm:t>
    </dgm:pt>
    <dgm:pt modelId="{665B5491-53F4-430C-86E6-4AD9908E821C}" type="parTrans" cxnId="{EE1DEE87-3D54-4422-B658-2476FE386EB7}">
      <dgm:prSet/>
      <dgm:spPr/>
      <dgm:t>
        <a:bodyPr/>
        <a:lstStyle/>
        <a:p>
          <a:endParaRPr lang="ru-UA"/>
        </a:p>
      </dgm:t>
    </dgm:pt>
    <dgm:pt modelId="{27DBF638-D096-4AC6-89EB-4C965D771534}" type="sibTrans" cxnId="{EE1DEE87-3D54-4422-B658-2476FE386EB7}">
      <dgm:prSet/>
      <dgm:spPr/>
      <dgm:t>
        <a:bodyPr/>
        <a:lstStyle/>
        <a:p>
          <a:endParaRPr lang="ru-UA"/>
        </a:p>
      </dgm:t>
    </dgm:pt>
    <dgm:pt modelId="{9311C6EB-586B-4210-8944-439B993D92C1}">
      <dgm:prSet phldrT="[Текст]" custT="1"/>
      <dgm:spPr/>
      <dgm:t>
        <a:bodyPr/>
        <a:lstStyle/>
        <a:p>
          <a:r>
            <a:rPr lang="uk-UA" sz="1600" b="1" dirty="0">
              <a:solidFill>
                <a:schemeClr val="bg2"/>
              </a:solidFill>
            </a:rPr>
            <a:t>Термінологічні центри</a:t>
          </a:r>
          <a:endParaRPr lang="ru-UA" sz="1600" b="1" dirty="0">
            <a:solidFill>
              <a:schemeClr val="bg2"/>
            </a:solidFill>
          </a:endParaRPr>
        </a:p>
      </dgm:t>
    </dgm:pt>
    <dgm:pt modelId="{6876AA28-DE3F-4443-8BC1-4D03EE4BC334}" type="parTrans" cxnId="{D1ABA5B9-032C-4388-A696-CEE66FE86EE5}">
      <dgm:prSet/>
      <dgm:spPr/>
      <dgm:t>
        <a:bodyPr/>
        <a:lstStyle/>
        <a:p>
          <a:endParaRPr lang="ru-UA"/>
        </a:p>
      </dgm:t>
    </dgm:pt>
    <dgm:pt modelId="{181FFD25-AC8D-494E-BA50-96B1480264E6}" type="sibTrans" cxnId="{D1ABA5B9-032C-4388-A696-CEE66FE86EE5}">
      <dgm:prSet/>
      <dgm:spPr/>
      <dgm:t>
        <a:bodyPr/>
        <a:lstStyle/>
        <a:p>
          <a:endParaRPr lang="ru-UA"/>
        </a:p>
      </dgm:t>
    </dgm:pt>
    <dgm:pt modelId="{B649E252-A398-41B0-999C-A9F14CC2FE73}" type="pres">
      <dgm:prSet presAssocID="{1D51353E-4687-4FBF-934F-79E8762EFB9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D4DC5-F9AD-41CD-AD9B-80B856514FD8}" type="pres">
      <dgm:prSet presAssocID="{1D51353E-4687-4FBF-934F-79E8762EFB98}" presName="comp1" presStyleCnt="0"/>
      <dgm:spPr/>
    </dgm:pt>
    <dgm:pt modelId="{14E9C800-DBB3-46A0-B6CC-735DE16DEE11}" type="pres">
      <dgm:prSet presAssocID="{1D51353E-4687-4FBF-934F-79E8762EFB98}" presName="circle1" presStyleLbl="node1" presStyleIdx="0" presStyleCnt="4"/>
      <dgm:spPr/>
      <dgm:t>
        <a:bodyPr/>
        <a:lstStyle/>
        <a:p>
          <a:endParaRPr lang="ru-RU"/>
        </a:p>
      </dgm:t>
    </dgm:pt>
    <dgm:pt modelId="{7C94123C-5D7B-4790-A70A-EEB58286890C}" type="pres">
      <dgm:prSet presAssocID="{1D51353E-4687-4FBF-934F-79E8762EFB9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6EC20-F833-493C-989C-656EECE25D34}" type="pres">
      <dgm:prSet presAssocID="{1D51353E-4687-4FBF-934F-79E8762EFB98}" presName="comp2" presStyleCnt="0"/>
      <dgm:spPr/>
    </dgm:pt>
    <dgm:pt modelId="{DE8776A0-B7FD-42DB-9291-CDDEEDB62793}" type="pres">
      <dgm:prSet presAssocID="{1D51353E-4687-4FBF-934F-79E8762EFB98}" presName="circle2" presStyleLbl="node1" presStyleIdx="1" presStyleCnt="4" custLinFactNeighborX="1052" custLinFactNeighborY="-4"/>
      <dgm:spPr/>
      <dgm:t>
        <a:bodyPr/>
        <a:lstStyle/>
        <a:p>
          <a:endParaRPr lang="ru-RU"/>
        </a:p>
      </dgm:t>
    </dgm:pt>
    <dgm:pt modelId="{E0D111A5-21B3-4205-A86D-6DB2C3D6D04C}" type="pres">
      <dgm:prSet presAssocID="{1D51353E-4687-4FBF-934F-79E8762EFB9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A96AE-5D1C-44E6-A161-1642C2910D37}" type="pres">
      <dgm:prSet presAssocID="{1D51353E-4687-4FBF-934F-79E8762EFB98}" presName="comp3" presStyleCnt="0"/>
      <dgm:spPr/>
    </dgm:pt>
    <dgm:pt modelId="{4F9ADFC4-A3E1-4258-BA38-8124A3DF9F6B}" type="pres">
      <dgm:prSet presAssocID="{1D51353E-4687-4FBF-934F-79E8762EFB98}" presName="circle3" presStyleLbl="node1" presStyleIdx="2" presStyleCnt="4"/>
      <dgm:spPr/>
      <dgm:t>
        <a:bodyPr/>
        <a:lstStyle/>
        <a:p>
          <a:endParaRPr lang="ru-RU"/>
        </a:p>
      </dgm:t>
    </dgm:pt>
    <dgm:pt modelId="{DDCC2F08-6842-452F-9099-4260B21F3E2F}" type="pres">
      <dgm:prSet presAssocID="{1D51353E-4687-4FBF-934F-79E8762EFB9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F191-A152-4484-B68A-04BC99B5F75D}" type="pres">
      <dgm:prSet presAssocID="{1D51353E-4687-4FBF-934F-79E8762EFB98}" presName="comp4" presStyleCnt="0"/>
      <dgm:spPr/>
    </dgm:pt>
    <dgm:pt modelId="{793C8151-BC5C-467D-B18C-F8CCA8AF9D53}" type="pres">
      <dgm:prSet presAssocID="{1D51353E-4687-4FBF-934F-79E8762EFB98}" presName="circle4" presStyleLbl="node1" presStyleIdx="3" presStyleCnt="4"/>
      <dgm:spPr/>
      <dgm:t>
        <a:bodyPr/>
        <a:lstStyle/>
        <a:p>
          <a:endParaRPr lang="ru-RU"/>
        </a:p>
      </dgm:t>
    </dgm:pt>
    <dgm:pt modelId="{F3383761-E75A-4897-BA76-3295B528A5BC}" type="pres">
      <dgm:prSet presAssocID="{1D51353E-4687-4FBF-934F-79E8762EFB9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DD7B7-7F33-436D-84BD-E1FFD671866C}" type="presOf" srcId="{3057D682-975E-46F8-82AB-11E77F626A2C}" destId="{7C94123C-5D7B-4790-A70A-EEB58286890C}" srcOrd="1" destOrd="0" presId="urn:microsoft.com/office/officeart/2005/8/layout/venn2"/>
    <dgm:cxn modelId="{9211253B-4EF5-479A-B1FD-F71810566375}" type="presOf" srcId="{C513D325-0E53-47BB-9B53-B65B708A2A83}" destId="{4F9ADFC4-A3E1-4258-BA38-8124A3DF9F6B}" srcOrd="0" destOrd="0" presId="urn:microsoft.com/office/officeart/2005/8/layout/venn2"/>
    <dgm:cxn modelId="{21D7D45D-E5DC-4615-90D1-CEBB18853F3B}" type="presOf" srcId="{9311C6EB-586B-4210-8944-439B993D92C1}" destId="{F3383761-E75A-4897-BA76-3295B528A5BC}" srcOrd="1" destOrd="0" presId="urn:microsoft.com/office/officeart/2005/8/layout/venn2"/>
    <dgm:cxn modelId="{EE1DEE87-3D54-4422-B658-2476FE386EB7}" srcId="{1D51353E-4687-4FBF-934F-79E8762EFB98}" destId="{C513D325-0E53-47BB-9B53-B65B708A2A83}" srcOrd="2" destOrd="0" parTransId="{665B5491-53F4-430C-86E6-4AD9908E821C}" sibTransId="{27DBF638-D096-4AC6-89EB-4C965D771534}"/>
    <dgm:cxn modelId="{45C826C5-4091-448B-90A8-1E8F227D5D6C}" srcId="{1D51353E-4687-4FBF-934F-79E8762EFB98}" destId="{2EA60A06-FE88-42B3-9FAF-18FC1B8F5527}" srcOrd="1" destOrd="0" parTransId="{91F829FA-069A-4BE2-B5A9-7456F0C29301}" sibTransId="{80DEE598-ADA8-41EE-86FB-B3E356C25514}"/>
    <dgm:cxn modelId="{564FFD57-2EC2-42CE-A39E-D413A0AF754A}" type="presOf" srcId="{3057D682-975E-46F8-82AB-11E77F626A2C}" destId="{14E9C800-DBB3-46A0-B6CC-735DE16DEE11}" srcOrd="0" destOrd="0" presId="urn:microsoft.com/office/officeart/2005/8/layout/venn2"/>
    <dgm:cxn modelId="{D1ABA5B9-032C-4388-A696-CEE66FE86EE5}" srcId="{1D51353E-4687-4FBF-934F-79E8762EFB98}" destId="{9311C6EB-586B-4210-8944-439B993D92C1}" srcOrd="3" destOrd="0" parTransId="{6876AA28-DE3F-4443-8BC1-4D03EE4BC334}" sibTransId="{181FFD25-AC8D-494E-BA50-96B1480264E6}"/>
    <dgm:cxn modelId="{10DEF20B-D750-4243-817B-FC20C5AC54EE}" type="presOf" srcId="{2EA60A06-FE88-42B3-9FAF-18FC1B8F5527}" destId="{DE8776A0-B7FD-42DB-9291-CDDEEDB62793}" srcOrd="0" destOrd="0" presId="urn:microsoft.com/office/officeart/2005/8/layout/venn2"/>
    <dgm:cxn modelId="{3A17B071-BF1D-4EE3-9C4C-C3BC38435B51}" type="presOf" srcId="{2EA60A06-FE88-42B3-9FAF-18FC1B8F5527}" destId="{E0D111A5-21B3-4205-A86D-6DB2C3D6D04C}" srcOrd="1" destOrd="0" presId="urn:microsoft.com/office/officeart/2005/8/layout/venn2"/>
    <dgm:cxn modelId="{8E1C6C9C-BB45-4263-953A-0A71D449C30A}" type="presOf" srcId="{1D51353E-4687-4FBF-934F-79E8762EFB98}" destId="{B649E252-A398-41B0-999C-A9F14CC2FE73}" srcOrd="0" destOrd="0" presId="urn:microsoft.com/office/officeart/2005/8/layout/venn2"/>
    <dgm:cxn modelId="{9CEEB588-1CED-4E60-BB13-596B609E439A}" type="presOf" srcId="{C513D325-0E53-47BB-9B53-B65B708A2A83}" destId="{DDCC2F08-6842-452F-9099-4260B21F3E2F}" srcOrd="1" destOrd="0" presId="urn:microsoft.com/office/officeart/2005/8/layout/venn2"/>
    <dgm:cxn modelId="{EE5D991A-9B82-4FDA-BF64-2790906C91AD}" type="presOf" srcId="{9311C6EB-586B-4210-8944-439B993D92C1}" destId="{793C8151-BC5C-467D-B18C-F8CCA8AF9D53}" srcOrd="0" destOrd="0" presId="urn:microsoft.com/office/officeart/2005/8/layout/venn2"/>
    <dgm:cxn modelId="{315C9262-C11A-4508-94B9-0F2FF8C534D7}" srcId="{1D51353E-4687-4FBF-934F-79E8762EFB98}" destId="{3057D682-975E-46F8-82AB-11E77F626A2C}" srcOrd="0" destOrd="0" parTransId="{97A51389-08D0-4B99-B745-44E86AF1BB44}" sibTransId="{32E4D2CB-D3A2-41F8-BEF4-9B8EDF331411}"/>
    <dgm:cxn modelId="{4773AF7F-F152-4C3B-A744-95D67DDEA948}" type="presParOf" srcId="{B649E252-A398-41B0-999C-A9F14CC2FE73}" destId="{903D4DC5-F9AD-41CD-AD9B-80B856514FD8}" srcOrd="0" destOrd="0" presId="urn:microsoft.com/office/officeart/2005/8/layout/venn2"/>
    <dgm:cxn modelId="{D5C7C17D-E7B8-4BEB-8F89-C483CCB15789}" type="presParOf" srcId="{903D4DC5-F9AD-41CD-AD9B-80B856514FD8}" destId="{14E9C800-DBB3-46A0-B6CC-735DE16DEE11}" srcOrd="0" destOrd="0" presId="urn:microsoft.com/office/officeart/2005/8/layout/venn2"/>
    <dgm:cxn modelId="{C738E9A0-9752-434C-AFD2-155D1BB8DD8D}" type="presParOf" srcId="{903D4DC5-F9AD-41CD-AD9B-80B856514FD8}" destId="{7C94123C-5D7B-4790-A70A-EEB58286890C}" srcOrd="1" destOrd="0" presId="urn:microsoft.com/office/officeart/2005/8/layout/venn2"/>
    <dgm:cxn modelId="{F83EA2C9-ABBB-4411-AE65-C4D6B9055B31}" type="presParOf" srcId="{B649E252-A398-41B0-999C-A9F14CC2FE73}" destId="{A0E6EC20-F833-493C-989C-656EECE25D34}" srcOrd="1" destOrd="0" presId="urn:microsoft.com/office/officeart/2005/8/layout/venn2"/>
    <dgm:cxn modelId="{F21AAED7-8210-4F17-833D-8854A0C80145}" type="presParOf" srcId="{A0E6EC20-F833-493C-989C-656EECE25D34}" destId="{DE8776A0-B7FD-42DB-9291-CDDEEDB62793}" srcOrd="0" destOrd="0" presId="urn:microsoft.com/office/officeart/2005/8/layout/venn2"/>
    <dgm:cxn modelId="{7EA50DB4-5238-4364-92AE-CA8803D4E3EA}" type="presParOf" srcId="{A0E6EC20-F833-493C-989C-656EECE25D34}" destId="{E0D111A5-21B3-4205-A86D-6DB2C3D6D04C}" srcOrd="1" destOrd="0" presId="urn:microsoft.com/office/officeart/2005/8/layout/venn2"/>
    <dgm:cxn modelId="{E5AEABC7-1A52-4F38-9C8C-C6A293A3AE46}" type="presParOf" srcId="{B649E252-A398-41B0-999C-A9F14CC2FE73}" destId="{185A96AE-5D1C-44E6-A161-1642C2910D37}" srcOrd="2" destOrd="0" presId="urn:microsoft.com/office/officeart/2005/8/layout/venn2"/>
    <dgm:cxn modelId="{09478246-0382-47A5-A7EA-DA597A2A2EEA}" type="presParOf" srcId="{185A96AE-5D1C-44E6-A161-1642C2910D37}" destId="{4F9ADFC4-A3E1-4258-BA38-8124A3DF9F6B}" srcOrd="0" destOrd="0" presId="urn:microsoft.com/office/officeart/2005/8/layout/venn2"/>
    <dgm:cxn modelId="{3FF0583F-11E5-497E-98EF-7257DD0FF889}" type="presParOf" srcId="{185A96AE-5D1C-44E6-A161-1642C2910D37}" destId="{DDCC2F08-6842-452F-9099-4260B21F3E2F}" srcOrd="1" destOrd="0" presId="urn:microsoft.com/office/officeart/2005/8/layout/venn2"/>
    <dgm:cxn modelId="{22234E44-565E-4106-A93F-A227C33D95EB}" type="presParOf" srcId="{B649E252-A398-41B0-999C-A9F14CC2FE73}" destId="{ACE8F191-A152-4484-B68A-04BC99B5F75D}" srcOrd="3" destOrd="0" presId="urn:microsoft.com/office/officeart/2005/8/layout/venn2"/>
    <dgm:cxn modelId="{8D6A0371-1439-4479-AEC0-B7FC2A7E3825}" type="presParOf" srcId="{ACE8F191-A152-4484-B68A-04BC99B5F75D}" destId="{793C8151-BC5C-467D-B18C-F8CCA8AF9D53}" srcOrd="0" destOrd="0" presId="urn:microsoft.com/office/officeart/2005/8/layout/venn2"/>
    <dgm:cxn modelId="{FFDF6658-8975-42F6-81DA-39BBDEF5C51F}" type="presParOf" srcId="{ACE8F191-A152-4484-B68A-04BC99B5F75D}" destId="{F3383761-E75A-4897-BA76-3295B528A5B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933852-D4CA-4602-8E70-FC43DDEB473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CE11C7D7-0433-4C9A-AC19-9F45B4105FB4}">
      <dgm:prSet phldrT="[Текст]" custT="1"/>
      <dgm:spPr/>
      <dgm:t>
        <a:bodyPr/>
        <a:lstStyle/>
        <a:p>
          <a:r>
            <a:rPr lang="uk-UA" sz="1600" b="1" dirty="0" err="1"/>
            <a:t>Теоре</a:t>
          </a:r>
          <a:endParaRPr lang="uk-UA" sz="1600" b="1" dirty="0"/>
        </a:p>
        <a:p>
          <a:r>
            <a:rPr lang="uk-UA" sz="1600" b="1" dirty="0" err="1"/>
            <a:t>тичний</a:t>
          </a:r>
          <a:endParaRPr lang="ru-UA" sz="1600" dirty="0"/>
        </a:p>
      </dgm:t>
    </dgm:pt>
    <dgm:pt modelId="{CFAE0844-10D6-48C3-883A-0AA4BB0578B8}" type="parTrans" cxnId="{9AFD0596-8215-4F8F-BC2B-6069318713DE}">
      <dgm:prSet/>
      <dgm:spPr/>
      <dgm:t>
        <a:bodyPr/>
        <a:lstStyle/>
        <a:p>
          <a:endParaRPr lang="ru-UA"/>
        </a:p>
      </dgm:t>
    </dgm:pt>
    <dgm:pt modelId="{EDB56E20-B009-4E8D-9189-5DA7E860A25D}" type="sibTrans" cxnId="{9AFD0596-8215-4F8F-BC2B-6069318713DE}">
      <dgm:prSet/>
      <dgm:spPr/>
      <dgm:t>
        <a:bodyPr/>
        <a:lstStyle/>
        <a:p>
          <a:endParaRPr lang="ru-UA"/>
        </a:p>
      </dgm:t>
    </dgm:pt>
    <dgm:pt modelId="{9F3247B6-4F51-405F-BD87-6A29541F820C}">
      <dgm:prSet phldrT="[Текст]"/>
      <dgm:spPr/>
      <dgm:t>
        <a:bodyPr/>
        <a:lstStyle/>
        <a:p>
          <a:r>
            <a:rPr lang="uk-UA" dirty="0"/>
            <a:t>способи і засоби творення термінів, їх синонімія</a:t>
          </a:r>
          <a:endParaRPr lang="ru-UA" dirty="0"/>
        </a:p>
      </dgm:t>
    </dgm:pt>
    <dgm:pt modelId="{FA4CECAD-F5B9-44CA-A76E-FB53D98D28ED}" type="parTrans" cxnId="{8A78C36C-4E98-4F86-A240-B24D44091641}">
      <dgm:prSet/>
      <dgm:spPr/>
      <dgm:t>
        <a:bodyPr/>
        <a:lstStyle/>
        <a:p>
          <a:endParaRPr lang="ru-UA"/>
        </a:p>
      </dgm:t>
    </dgm:pt>
    <dgm:pt modelId="{A3D9412F-3970-4038-9B65-6CCFAFD668B3}" type="sibTrans" cxnId="{8A78C36C-4E98-4F86-A240-B24D44091641}">
      <dgm:prSet/>
      <dgm:spPr/>
      <dgm:t>
        <a:bodyPr/>
        <a:lstStyle/>
        <a:p>
          <a:endParaRPr lang="ru-UA"/>
        </a:p>
      </dgm:t>
    </dgm:pt>
    <dgm:pt modelId="{9D75CCCF-951D-49F8-9870-394089E29FBB}">
      <dgm:prSet phldrT="[Текст]" custT="1"/>
      <dgm:spPr/>
      <dgm:t>
        <a:bodyPr/>
        <a:lstStyle/>
        <a:p>
          <a:r>
            <a:rPr lang="uk-UA" sz="1800" b="1" dirty="0" err="1"/>
            <a:t>Опи</a:t>
          </a:r>
          <a:endParaRPr lang="uk-UA" sz="1800" b="1" dirty="0"/>
        </a:p>
        <a:p>
          <a:r>
            <a:rPr lang="uk-UA" sz="1800" b="1" dirty="0"/>
            <a:t>сово-практичний</a:t>
          </a:r>
          <a:endParaRPr lang="ru-UA" sz="1800" dirty="0"/>
        </a:p>
      </dgm:t>
    </dgm:pt>
    <dgm:pt modelId="{2F323058-D6E7-4B96-BA8D-05F4D52B5120}" type="parTrans" cxnId="{664E324B-6889-4292-ADCE-C91561CA35DB}">
      <dgm:prSet/>
      <dgm:spPr/>
      <dgm:t>
        <a:bodyPr/>
        <a:lstStyle/>
        <a:p>
          <a:endParaRPr lang="ru-UA"/>
        </a:p>
      </dgm:t>
    </dgm:pt>
    <dgm:pt modelId="{9CBC572D-E7CA-4E5B-B8FC-A90F56EEFCE2}" type="sibTrans" cxnId="{664E324B-6889-4292-ADCE-C91561CA35DB}">
      <dgm:prSet/>
      <dgm:spPr/>
      <dgm:t>
        <a:bodyPr/>
        <a:lstStyle/>
        <a:p>
          <a:endParaRPr lang="ru-UA"/>
        </a:p>
      </dgm:t>
    </dgm:pt>
    <dgm:pt modelId="{1D58CBCB-06E4-4C1B-A4A8-CE1ED8DBDB3D}">
      <dgm:prSet phldrT="[Текст]"/>
      <dgm:spPr/>
      <dgm:t>
        <a:bodyPr/>
        <a:lstStyle/>
        <a:p>
          <a:r>
            <a:rPr lang="uk-UA" dirty="0"/>
            <a:t>Синхронне й </a:t>
          </a:r>
          <a:r>
            <a:rPr lang="uk-UA" dirty="0" err="1"/>
            <a:t>діахронне</a:t>
          </a:r>
          <a:r>
            <a:rPr lang="uk-UA" dirty="0"/>
            <a:t> функціювання тих чи тих терміносистем </a:t>
          </a:r>
          <a:endParaRPr lang="ru-UA" dirty="0"/>
        </a:p>
      </dgm:t>
    </dgm:pt>
    <dgm:pt modelId="{BA2CBC1D-8C94-4062-B9BE-100BF6DBC02C}" type="parTrans" cxnId="{18D69F18-FD18-4F18-97D8-5F7384D8C840}">
      <dgm:prSet/>
      <dgm:spPr/>
      <dgm:t>
        <a:bodyPr/>
        <a:lstStyle/>
        <a:p>
          <a:endParaRPr lang="ru-UA"/>
        </a:p>
      </dgm:t>
    </dgm:pt>
    <dgm:pt modelId="{C36A36E8-404F-4EFF-B176-93507AC08F48}" type="sibTrans" cxnId="{18D69F18-FD18-4F18-97D8-5F7384D8C840}">
      <dgm:prSet/>
      <dgm:spPr/>
      <dgm:t>
        <a:bodyPr/>
        <a:lstStyle/>
        <a:p>
          <a:endParaRPr lang="ru-UA"/>
        </a:p>
      </dgm:t>
    </dgm:pt>
    <dgm:pt modelId="{45DAB8DC-0F02-4E74-951B-32DEE231EEF5}">
      <dgm:prSet phldrT="[Текст]" custT="1"/>
      <dgm:spPr/>
      <dgm:t>
        <a:bodyPr/>
        <a:lstStyle/>
        <a:p>
          <a:r>
            <a:rPr lang="uk-UA" sz="1100" b="1" dirty="0"/>
            <a:t>Уніфікація, стандартизація і </a:t>
          </a:r>
          <a:r>
            <a:rPr lang="uk-UA" sz="1100" b="1" dirty="0" err="1"/>
            <a:t>термінографія</a:t>
          </a:r>
          <a:endParaRPr lang="ru-UA" sz="1100" dirty="0"/>
        </a:p>
      </dgm:t>
    </dgm:pt>
    <dgm:pt modelId="{6EC88087-592B-4596-AD97-0C907BC58C90}" type="parTrans" cxnId="{D23330F0-B2E7-4351-B571-37CA2956A794}">
      <dgm:prSet/>
      <dgm:spPr/>
      <dgm:t>
        <a:bodyPr/>
        <a:lstStyle/>
        <a:p>
          <a:endParaRPr lang="ru-UA"/>
        </a:p>
      </dgm:t>
    </dgm:pt>
    <dgm:pt modelId="{BD4C7024-D2A2-4B7E-B0CF-6FD2B19DDD66}" type="sibTrans" cxnId="{D23330F0-B2E7-4351-B571-37CA2956A794}">
      <dgm:prSet/>
      <dgm:spPr/>
      <dgm:t>
        <a:bodyPr/>
        <a:lstStyle/>
        <a:p>
          <a:endParaRPr lang="ru-UA"/>
        </a:p>
      </dgm:t>
    </dgm:pt>
    <dgm:pt modelId="{29641F46-0D17-482F-895A-93BEDC3697D3}">
      <dgm:prSet phldrT="[Текст]"/>
      <dgm:spPr/>
      <dgm:t>
        <a:bodyPr/>
        <a:lstStyle/>
        <a:p>
          <a:r>
            <a:rPr lang="uk-UA" dirty="0"/>
            <a:t>Створення я</a:t>
          </a:r>
          <a:r>
            <a:rPr lang="uk-UA" b="1" dirty="0">
              <a:solidFill>
                <a:srgbClr val="FFFF00"/>
              </a:solidFill>
            </a:rPr>
            <a:t>кісних</a:t>
          </a:r>
          <a:r>
            <a:rPr lang="uk-UA" dirty="0"/>
            <a:t> словників</a:t>
          </a:r>
          <a:endParaRPr lang="ru-UA" dirty="0"/>
        </a:p>
      </dgm:t>
    </dgm:pt>
    <dgm:pt modelId="{1A5DEC58-138F-4F95-9E3C-FD203F12AB47}" type="parTrans" cxnId="{3B2EE22E-29AB-4FDA-B337-6F9706C6503B}">
      <dgm:prSet/>
      <dgm:spPr/>
      <dgm:t>
        <a:bodyPr/>
        <a:lstStyle/>
        <a:p>
          <a:endParaRPr lang="ru-UA"/>
        </a:p>
      </dgm:t>
    </dgm:pt>
    <dgm:pt modelId="{A125AABB-EE2D-4ECD-A770-D24878F97458}" type="sibTrans" cxnId="{3B2EE22E-29AB-4FDA-B337-6F9706C6503B}">
      <dgm:prSet/>
      <dgm:spPr/>
      <dgm:t>
        <a:bodyPr/>
        <a:lstStyle/>
        <a:p>
          <a:endParaRPr lang="ru-UA"/>
        </a:p>
      </dgm:t>
    </dgm:pt>
    <dgm:pt modelId="{1612C63C-07FD-49F3-AD47-203402606F6D}" type="pres">
      <dgm:prSet presAssocID="{F1933852-D4CA-4602-8E70-FC43DDEB473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63CA851-F941-4819-8E94-671B88DFEAEC}" type="pres">
      <dgm:prSet presAssocID="{CE11C7D7-0433-4C9A-AC19-9F45B4105FB4}" presName="composite" presStyleCnt="0"/>
      <dgm:spPr/>
    </dgm:pt>
    <dgm:pt modelId="{BA8B8CF1-F575-44CC-8A89-FF3BC35ABE06}" type="pres">
      <dgm:prSet presAssocID="{CE11C7D7-0433-4C9A-AC19-9F45B4105FB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234BB-C04F-42A5-BEB9-6880BB295A80}" type="pres">
      <dgm:prSet presAssocID="{CE11C7D7-0433-4C9A-AC19-9F45B4105FB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B1FB1-640B-459F-8B35-EAA84C88BF15}" type="pres">
      <dgm:prSet presAssocID="{CE11C7D7-0433-4C9A-AC19-9F45B4105FB4}" presName="BalanceSpacing" presStyleCnt="0"/>
      <dgm:spPr/>
    </dgm:pt>
    <dgm:pt modelId="{456814A6-B27A-4C62-B127-0935C5D9B588}" type="pres">
      <dgm:prSet presAssocID="{CE11C7D7-0433-4C9A-AC19-9F45B4105FB4}" presName="BalanceSpacing1" presStyleCnt="0"/>
      <dgm:spPr/>
    </dgm:pt>
    <dgm:pt modelId="{935DDBF3-2C86-451D-A5E9-312D6CC5EBA4}" type="pres">
      <dgm:prSet presAssocID="{EDB56E20-B009-4E8D-9189-5DA7E860A25D}" presName="Accent1Text" presStyleLbl="node1" presStyleIdx="1" presStyleCnt="6"/>
      <dgm:spPr/>
      <dgm:t>
        <a:bodyPr/>
        <a:lstStyle/>
        <a:p>
          <a:endParaRPr lang="ru-RU"/>
        </a:p>
      </dgm:t>
    </dgm:pt>
    <dgm:pt modelId="{165F223B-ACAB-411B-8C8D-8D6646F0451B}" type="pres">
      <dgm:prSet presAssocID="{EDB56E20-B009-4E8D-9189-5DA7E860A25D}" presName="spaceBetweenRectangles" presStyleCnt="0"/>
      <dgm:spPr/>
    </dgm:pt>
    <dgm:pt modelId="{619329D5-2ECC-4238-BBCA-BB7E67A6CE39}" type="pres">
      <dgm:prSet presAssocID="{9D75CCCF-951D-49F8-9870-394089E29FBB}" presName="composite" presStyleCnt="0"/>
      <dgm:spPr/>
    </dgm:pt>
    <dgm:pt modelId="{9E5004B0-011C-41E9-A64B-5D1DE1DCFD81}" type="pres">
      <dgm:prSet presAssocID="{9D75CCCF-951D-49F8-9870-394089E29FB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7C5C3-C7E0-4F5E-96BC-C2B5650F2B56}" type="pres">
      <dgm:prSet presAssocID="{9D75CCCF-951D-49F8-9870-394089E29FB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8A773-8DF1-4A21-A0B2-29F8EB4719B7}" type="pres">
      <dgm:prSet presAssocID="{9D75CCCF-951D-49F8-9870-394089E29FBB}" presName="BalanceSpacing" presStyleCnt="0"/>
      <dgm:spPr/>
    </dgm:pt>
    <dgm:pt modelId="{FBDBA91E-16FC-4200-8962-FC6E51D1FEBB}" type="pres">
      <dgm:prSet presAssocID="{9D75CCCF-951D-49F8-9870-394089E29FBB}" presName="BalanceSpacing1" presStyleCnt="0"/>
      <dgm:spPr/>
    </dgm:pt>
    <dgm:pt modelId="{EA8D3EF0-78F1-460B-B1D9-A35411608A1D}" type="pres">
      <dgm:prSet presAssocID="{9CBC572D-E7CA-4E5B-B8FC-A90F56EEFCE2}" presName="Accent1Text" presStyleLbl="node1" presStyleIdx="3" presStyleCnt="6"/>
      <dgm:spPr/>
      <dgm:t>
        <a:bodyPr/>
        <a:lstStyle/>
        <a:p>
          <a:endParaRPr lang="ru-RU"/>
        </a:p>
      </dgm:t>
    </dgm:pt>
    <dgm:pt modelId="{25467872-ADB2-4E62-A4C1-1C96BBAE1D58}" type="pres">
      <dgm:prSet presAssocID="{9CBC572D-E7CA-4E5B-B8FC-A90F56EEFCE2}" presName="spaceBetweenRectangles" presStyleCnt="0"/>
      <dgm:spPr/>
    </dgm:pt>
    <dgm:pt modelId="{6DF70A74-8BA9-44EC-AFE2-19D4B2D6C6FD}" type="pres">
      <dgm:prSet presAssocID="{45DAB8DC-0F02-4E74-951B-32DEE231EEF5}" presName="composite" presStyleCnt="0"/>
      <dgm:spPr/>
    </dgm:pt>
    <dgm:pt modelId="{D1E7D15A-FB2C-41C0-8A1A-32AC4509E205}" type="pres">
      <dgm:prSet presAssocID="{45DAB8DC-0F02-4E74-951B-32DEE231EEF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78C6D-5872-4C8B-80EF-4D3424E178B1}" type="pres">
      <dgm:prSet presAssocID="{45DAB8DC-0F02-4E74-951B-32DEE231EEF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BBEF0-004F-4A7C-9710-EE8F894DAB99}" type="pres">
      <dgm:prSet presAssocID="{45DAB8DC-0F02-4E74-951B-32DEE231EEF5}" presName="BalanceSpacing" presStyleCnt="0"/>
      <dgm:spPr/>
    </dgm:pt>
    <dgm:pt modelId="{5A5F0658-B0F1-434A-8D1F-1859A03B3469}" type="pres">
      <dgm:prSet presAssocID="{45DAB8DC-0F02-4E74-951B-32DEE231EEF5}" presName="BalanceSpacing1" presStyleCnt="0"/>
      <dgm:spPr/>
    </dgm:pt>
    <dgm:pt modelId="{13C67FC5-8522-443C-B4F4-12D8637FA2CF}" type="pres">
      <dgm:prSet presAssocID="{BD4C7024-D2A2-4B7E-B0CF-6FD2B19DDD66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D23330F0-B2E7-4351-B571-37CA2956A794}" srcId="{F1933852-D4CA-4602-8E70-FC43DDEB4734}" destId="{45DAB8DC-0F02-4E74-951B-32DEE231EEF5}" srcOrd="2" destOrd="0" parTransId="{6EC88087-592B-4596-AD97-0C907BC58C90}" sibTransId="{BD4C7024-D2A2-4B7E-B0CF-6FD2B19DDD66}"/>
    <dgm:cxn modelId="{D89F3988-A661-4CBF-8D24-18C356A88690}" type="presOf" srcId="{9F3247B6-4F51-405F-BD87-6A29541F820C}" destId="{ED4234BB-C04F-42A5-BEB9-6880BB295A80}" srcOrd="0" destOrd="0" presId="urn:microsoft.com/office/officeart/2008/layout/AlternatingHexagons"/>
    <dgm:cxn modelId="{9AFD0596-8215-4F8F-BC2B-6069318713DE}" srcId="{F1933852-D4CA-4602-8E70-FC43DDEB4734}" destId="{CE11C7D7-0433-4C9A-AC19-9F45B4105FB4}" srcOrd="0" destOrd="0" parTransId="{CFAE0844-10D6-48C3-883A-0AA4BB0578B8}" sibTransId="{EDB56E20-B009-4E8D-9189-5DA7E860A25D}"/>
    <dgm:cxn modelId="{F7B41D1F-0C6E-4D80-BB52-F7DC0A1CC705}" type="presOf" srcId="{CE11C7D7-0433-4C9A-AC19-9F45B4105FB4}" destId="{BA8B8CF1-F575-44CC-8A89-FF3BC35ABE06}" srcOrd="0" destOrd="0" presId="urn:microsoft.com/office/officeart/2008/layout/AlternatingHexagons"/>
    <dgm:cxn modelId="{611D7554-EBC5-4256-90FA-956C440CD36B}" type="presOf" srcId="{9CBC572D-E7CA-4E5B-B8FC-A90F56EEFCE2}" destId="{EA8D3EF0-78F1-460B-B1D9-A35411608A1D}" srcOrd="0" destOrd="0" presId="urn:microsoft.com/office/officeart/2008/layout/AlternatingHexagons"/>
    <dgm:cxn modelId="{1E1DCFA5-4029-4E3C-9FED-41C6B31DBA88}" type="presOf" srcId="{9D75CCCF-951D-49F8-9870-394089E29FBB}" destId="{9E5004B0-011C-41E9-A64B-5D1DE1DCFD81}" srcOrd="0" destOrd="0" presId="urn:microsoft.com/office/officeart/2008/layout/AlternatingHexagons"/>
    <dgm:cxn modelId="{5F4A978C-F746-4AD0-AF1E-0F8BA2D4E44E}" type="presOf" srcId="{1D58CBCB-06E4-4C1B-A4A8-CE1ED8DBDB3D}" destId="{E4A7C5C3-C7E0-4F5E-96BC-C2B5650F2B56}" srcOrd="0" destOrd="0" presId="urn:microsoft.com/office/officeart/2008/layout/AlternatingHexagons"/>
    <dgm:cxn modelId="{7392C9F4-E1F5-4245-A50D-1916087A232B}" type="presOf" srcId="{F1933852-D4CA-4602-8E70-FC43DDEB4734}" destId="{1612C63C-07FD-49F3-AD47-203402606F6D}" srcOrd="0" destOrd="0" presId="urn:microsoft.com/office/officeart/2008/layout/AlternatingHexagons"/>
    <dgm:cxn modelId="{E1AE2EE7-A68C-4163-85DA-630807B9E09D}" type="presOf" srcId="{EDB56E20-B009-4E8D-9189-5DA7E860A25D}" destId="{935DDBF3-2C86-451D-A5E9-312D6CC5EBA4}" srcOrd="0" destOrd="0" presId="urn:microsoft.com/office/officeart/2008/layout/AlternatingHexagons"/>
    <dgm:cxn modelId="{18D69F18-FD18-4F18-97D8-5F7384D8C840}" srcId="{9D75CCCF-951D-49F8-9870-394089E29FBB}" destId="{1D58CBCB-06E4-4C1B-A4A8-CE1ED8DBDB3D}" srcOrd="0" destOrd="0" parTransId="{BA2CBC1D-8C94-4062-B9BE-100BF6DBC02C}" sibTransId="{C36A36E8-404F-4EFF-B176-93507AC08F48}"/>
    <dgm:cxn modelId="{8A66C604-720A-4845-898C-46120EFA99B2}" type="presOf" srcId="{29641F46-0D17-482F-895A-93BEDC3697D3}" destId="{0E778C6D-5872-4C8B-80EF-4D3424E178B1}" srcOrd="0" destOrd="0" presId="urn:microsoft.com/office/officeart/2008/layout/AlternatingHexagons"/>
    <dgm:cxn modelId="{664E324B-6889-4292-ADCE-C91561CA35DB}" srcId="{F1933852-D4CA-4602-8E70-FC43DDEB4734}" destId="{9D75CCCF-951D-49F8-9870-394089E29FBB}" srcOrd="1" destOrd="0" parTransId="{2F323058-D6E7-4B96-BA8D-05F4D52B5120}" sibTransId="{9CBC572D-E7CA-4E5B-B8FC-A90F56EEFCE2}"/>
    <dgm:cxn modelId="{A41C6D79-3A77-4E49-BF8E-24D1CE0B8635}" type="presOf" srcId="{45DAB8DC-0F02-4E74-951B-32DEE231EEF5}" destId="{D1E7D15A-FB2C-41C0-8A1A-32AC4509E205}" srcOrd="0" destOrd="0" presId="urn:microsoft.com/office/officeart/2008/layout/AlternatingHexagons"/>
    <dgm:cxn modelId="{3B2EE22E-29AB-4FDA-B337-6F9706C6503B}" srcId="{45DAB8DC-0F02-4E74-951B-32DEE231EEF5}" destId="{29641F46-0D17-482F-895A-93BEDC3697D3}" srcOrd="0" destOrd="0" parTransId="{1A5DEC58-138F-4F95-9E3C-FD203F12AB47}" sibTransId="{A125AABB-EE2D-4ECD-A770-D24878F97458}"/>
    <dgm:cxn modelId="{8A78C36C-4E98-4F86-A240-B24D44091641}" srcId="{CE11C7D7-0433-4C9A-AC19-9F45B4105FB4}" destId="{9F3247B6-4F51-405F-BD87-6A29541F820C}" srcOrd="0" destOrd="0" parTransId="{FA4CECAD-F5B9-44CA-A76E-FB53D98D28ED}" sibTransId="{A3D9412F-3970-4038-9B65-6CCFAFD668B3}"/>
    <dgm:cxn modelId="{876A43BB-2509-45A7-BAC7-81036155003F}" type="presOf" srcId="{BD4C7024-D2A2-4B7E-B0CF-6FD2B19DDD66}" destId="{13C67FC5-8522-443C-B4F4-12D8637FA2CF}" srcOrd="0" destOrd="0" presId="urn:microsoft.com/office/officeart/2008/layout/AlternatingHexagons"/>
    <dgm:cxn modelId="{420D5E07-2064-409F-8F69-B33B052B9416}" type="presParOf" srcId="{1612C63C-07FD-49F3-AD47-203402606F6D}" destId="{B63CA851-F941-4819-8E94-671B88DFEAEC}" srcOrd="0" destOrd="0" presId="urn:microsoft.com/office/officeart/2008/layout/AlternatingHexagons"/>
    <dgm:cxn modelId="{FA761972-1363-4D7D-9FBE-1D9A827EC8CF}" type="presParOf" srcId="{B63CA851-F941-4819-8E94-671B88DFEAEC}" destId="{BA8B8CF1-F575-44CC-8A89-FF3BC35ABE06}" srcOrd="0" destOrd="0" presId="urn:microsoft.com/office/officeart/2008/layout/AlternatingHexagons"/>
    <dgm:cxn modelId="{E11839B3-B650-4315-B9DD-9790EE3133D0}" type="presParOf" srcId="{B63CA851-F941-4819-8E94-671B88DFEAEC}" destId="{ED4234BB-C04F-42A5-BEB9-6880BB295A80}" srcOrd="1" destOrd="0" presId="urn:microsoft.com/office/officeart/2008/layout/AlternatingHexagons"/>
    <dgm:cxn modelId="{4CA14BBA-E2F9-48DB-A20C-7171C4B8693A}" type="presParOf" srcId="{B63CA851-F941-4819-8E94-671B88DFEAEC}" destId="{9B9B1FB1-640B-459F-8B35-EAA84C88BF15}" srcOrd="2" destOrd="0" presId="urn:microsoft.com/office/officeart/2008/layout/AlternatingHexagons"/>
    <dgm:cxn modelId="{183E5D12-F15F-4717-94EA-5EF4865096E7}" type="presParOf" srcId="{B63CA851-F941-4819-8E94-671B88DFEAEC}" destId="{456814A6-B27A-4C62-B127-0935C5D9B588}" srcOrd="3" destOrd="0" presId="urn:microsoft.com/office/officeart/2008/layout/AlternatingHexagons"/>
    <dgm:cxn modelId="{E6655966-C909-480A-BD57-A6CAFCED936E}" type="presParOf" srcId="{B63CA851-F941-4819-8E94-671B88DFEAEC}" destId="{935DDBF3-2C86-451D-A5E9-312D6CC5EBA4}" srcOrd="4" destOrd="0" presId="urn:microsoft.com/office/officeart/2008/layout/AlternatingHexagons"/>
    <dgm:cxn modelId="{B972E9D8-0913-46CD-8469-E22975F41CF2}" type="presParOf" srcId="{1612C63C-07FD-49F3-AD47-203402606F6D}" destId="{165F223B-ACAB-411B-8C8D-8D6646F0451B}" srcOrd="1" destOrd="0" presId="urn:microsoft.com/office/officeart/2008/layout/AlternatingHexagons"/>
    <dgm:cxn modelId="{ED6BB978-428A-4770-B38A-48602625B61C}" type="presParOf" srcId="{1612C63C-07FD-49F3-AD47-203402606F6D}" destId="{619329D5-2ECC-4238-BBCA-BB7E67A6CE39}" srcOrd="2" destOrd="0" presId="urn:microsoft.com/office/officeart/2008/layout/AlternatingHexagons"/>
    <dgm:cxn modelId="{5BE54DAB-AE71-489A-B85A-D79A6D6ACC99}" type="presParOf" srcId="{619329D5-2ECC-4238-BBCA-BB7E67A6CE39}" destId="{9E5004B0-011C-41E9-A64B-5D1DE1DCFD81}" srcOrd="0" destOrd="0" presId="urn:microsoft.com/office/officeart/2008/layout/AlternatingHexagons"/>
    <dgm:cxn modelId="{C9D02843-5D20-4C2C-80EF-9F3ED5BFC0DD}" type="presParOf" srcId="{619329D5-2ECC-4238-BBCA-BB7E67A6CE39}" destId="{E4A7C5C3-C7E0-4F5E-96BC-C2B5650F2B56}" srcOrd="1" destOrd="0" presId="urn:microsoft.com/office/officeart/2008/layout/AlternatingHexagons"/>
    <dgm:cxn modelId="{288FF56E-6E79-40BA-A5F2-1A64E42129AB}" type="presParOf" srcId="{619329D5-2ECC-4238-BBCA-BB7E67A6CE39}" destId="{9838A773-8DF1-4A21-A0B2-29F8EB4719B7}" srcOrd="2" destOrd="0" presId="urn:microsoft.com/office/officeart/2008/layout/AlternatingHexagons"/>
    <dgm:cxn modelId="{27869E85-6FF2-48AF-9CA2-85D89E315661}" type="presParOf" srcId="{619329D5-2ECC-4238-BBCA-BB7E67A6CE39}" destId="{FBDBA91E-16FC-4200-8962-FC6E51D1FEBB}" srcOrd="3" destOrd="0" presId="urn:microsoft.com/office/officeart/2008/layout/AlternatingHexagons"/>
    <dgm:cxn modelId="{5AC26CAA-69F3-4C64-ADD4-B55271327BB6}" type="presParOf" srcId="{619329D5-2ECC-4238-BBCA-BB7E67A6CE39}" destId="{EA8D3EF0-78F1-460B-B1D9-A35411608A1D}" srcOrd="4" destOrd="0" presId="urn:microsoft.com/office/officeart/2008/layout/AlternatingHexagons"/>
    <dgm:cxn modelId="{72392BE1-A200-49D9-96E5-F0CB40508DD1}" type="presParOf" srcId="{1612C63C-07FD-49F3-AD47-203402606F6D}" destId="{25467872-ADB2-4E62-A4C1-1C96BBAE1D58}" srcOrd="3" destOrd="0" presId="urn:microsoft.com/office/officeart/2008/layout/AlternatingHexagons"/>
    <dgm:cxn modelId="{525F3574-F019-43BA-9B6F-15213E955800}" type="presParOf" srcId="{1612C63C-07FD-49F3-AD47-203402606F6D}" destId="{6DF70A74-8BA9-44EC-AFE2-19D4B2D6C6FD}" srcOrd="4" destOrd="0" presId="urn:microsoft.com/office/officeart/2008/layout/AlternatingHexagons"/>
    <dgm:cxn modelId="{A78FC90F-1864-4970-B77F-12959260F65B}" type="presParOf" srcId="{6DF70A74-8BA9-44EC-AFE2-19D4B2D6C6FD}" destId="{D1E7D15A-FB2C-41C0-8A1A-32AC4509E205}" srcOrd="0" destOrd="0" presId="urn:microsoft.com/office/officeart/2008/layout/AlternatingHexagons"/>
    <dgm:cxn modelId="{3CD8F91D-055A-47CB-8258-036F124C7DA2}" type="presParOf" srcId="{6DF70A74-8BA9-44EC-AFE2-19D4B2D6C6FD}" destId="{0E778C6D-5872-4C8B-80EF-4D3424E178B1}" srcOrd="1" destOrd="0" presId="urn:microsoft.com/office/officeart/2008/layout/AlternatingHexagons"/>
    <dgm:cxn modelId="{419843B3-FB5A-4891-890C-590DF099D61F}" type="presParOf" srcId="{6DF70A74-8BA9-44EC-AFE2-19D4B2D6C6FD}" destId="{BF4BBEF0-004F-4A7C-9710-EE8F894DAB99}" srcOrd="2" destOrd="0" presId="urn:microsoft.com/office/officeart/2008/layout/AlternatingHexagons"/>
    <dgm:cxn modelId="{B1C7C102-7901-4E38-A782-FCB2D49DD69B}" type="presParOf" srcId="{6DF70A74-8BA9-44EC-AFE2-19D4B2D6C6FD}" destId="{5A5F0658-B0F1-434A-8D1F-1859A03B3469}" srcOrd="3" destOrd="0" presId="urn:microsoft.com/office/officeart/2008/layout/AlternatingHexagons"/>
    <dgm:cxn modelId="{1C15F7CD-44CA-4B62-9024-DF5904DE3B06}" type="presParOf" srcId="{6DF70A74-8BA9-44EC-AFE2-19D4B2D6C6FD}" destId="{13C67FC5-8522-443C-B4F4-12D8637FA2C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CCFC5-9F55-400D-8F39-78E1FCDE7C3F}">
      <dsp:nvSpPr>
        <dsp:cNvPr id="0" name=""/>
        <dsp:cNvSpPr/>
      </dsp:nvSpPr>
      <dsp:spPr>
        <a:xfrm>
          <a:off x="2896270" y="346808"/>
          <a:ext cx="4847458" cy="3380422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90% термінів</a:t>
          </a:r>
          <a:endParaRPr lang="ru-RU" sz="20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545060" y="1232157"/>
        <a:ext cx="1731235" cy="1609725"/>
      </dsp:txXfrm>
    </dsp:sp>
    <dsp:sp modelId="{526341A4-1834-4A60-81F7-19A87473405E}">
      <dsp:nvSpPr>
        <dsp:cNvPr id="0" name=""/>
        <dsp:cNvSpPr/>
      </dsp:nvSpPr>
      <dsp:spPr>
        <a:xfrm>
          <a:off x="2930365" y="303945"/>
          <a:ext cx="4749933" cy="338042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10-15 % загальновживаних слів у наукових текстах</a:t>
          </a:r>
          <a:endParaRPr lang="ru-RU" sz="20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388394" y="1189293"/>
        <a:ext cx="1696404" cy="1609725"/>
      </dsp:txXfrm>
    </dsp:sp>
    <dsp:sp modelId="{032CD1E0-C485-4610-931F-6E456E0CBEBC}">
      <dsp:nvSpPr>
        <dsp:cNvPr id="0" name=""/>
        <dsp:cNvSpPr/>
      </dsp:nvSpPr>
      <dsp:spPr>
        <a:xfrm>
          <a:off x="3590722" y="161933"/>
          <a:ext cx="5240577" cy="3798951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8B549-2714-4CCC-AD63-6040193E4024}">
      <dsp:nvSpPr>
        <dsp:cNvPr id="0" name=""/>
        <dsp:cNvSpPr/>
      </dsp:nvSpPr>
      <dsp:spPr>
        <a:xfrm>
          <a:off x="2115439" y="253628"/>
          <a:ext cx="3798951" cy="3798951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FC2C-65AE-4931-8ED9-13B7D35B8B2B}">
      <dsp:nvSpPr>
        <dsp:cNvPr id="0" name=""/>
        <dsp:cNvSpPr/>
      </dsp:nvSpPr>
      <dsp:spPr>
        <a:xfrm rot="15262496">
          <a:off x="7336923" y="237077"/>
          <a:ext cx="2614376" cy="237694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лексика </a:t>
          </a:r>
          <a:r>
            <a:rPr lang="ru-RU" sz="1800" b="1" kern="1200" dirty="0" err="1" smtClean="0">
              <a:solidFill>
                <a:schemeClr val="bg1"/>
              </a:solidFill>
            </a:rPr>
            <a:t>мови</a:t>
          </a:r>
          <a:r>
            <a:rPr lang="ru-RU" sz="1800" b="1" kern="1200" dirty="0" smtClean="0">
              <a:solidFill>
                <a:schemeClr val="bg1"/>
              </a:solidFill>
            </a:rPr>
            <a:t> науки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8562794" y="671262"/>
        <a:ext cx="1307188" cy="1188474"/>
      </dsp:txXfrm>
    </dsp:sp>
    <dsp:sp modelId="{20F5410E-FCAE-4F4D-AE3B-FCC759069F8E}">
      <dsp:nvSpPr>
        <dsp:cNvPr id="0" name=""/>
        <dsp:cNvSpPr/>
      </dsp:nvSpPr>
      <dsp:spPr>
        <a:xfrm>
          <a:off x="1319766" y="1568747"/>
          <a:ext cx="3797647" cy="270099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/>
              </a:solidFill>
            </a:rPr>
            <a:t>Загально-вживана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269178" y="2919246"/>
        <a:ext cx="1898823" cy="1350499"/>
      </dsp:txXfrm>
    </dsp:sp>
    <dsp:sp modelId="{3B1AF829-BCC2-4B6F-A956-220B8B54DEE1}">
      <dsp:nvSpPr>
        <dsp:cNvPr id="0" name=""/>
        <dsp:cNvSpPr/>
      </dsp:nvSpPr>
      <dsp:spPr>
        <a:xfrm rot="10800000">
          <a:off x="1225351" y="43443"/>
          <a:ext cx="3797647" cy="270099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/>
              </a:solidFill>
            </a:rPr>
            <a:t>Загально</a:t>
          </a:r>
          <a:r>
            <a:rPr lang="ru-RU" sz="1800" b="1" kern="1200" dirty="0" smtClean="0">
              <a:solidFill>
                <a:schemeClr val="bg1"/>
              </a:solidFill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/>
              </a:solidFill>
            </a:rPr>
            <a:t>наукова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2174763" y="43443"/>
        <a:ext cx="1898823" cy="1350499"/>
      </dsp:txXfrm>
    </dsp:sp>
    <dsp:sp modelId="{45773899-1A70-4AC3-9B6C-AAB9B648B124}">
      <dsp:nvSpPr>
        <dsp:cNvPr id="0" name=""/>
        <dsp:cNvSpPr/>
      </dsp:nvSpPr>
      <dsp:spPr>
        <a:xfrm>
          <a:off x="3898504" y="131844"/>
          <a:ext cx="4602363" cy="453887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ТЕРМІНОЛОГІЯ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5049095" y="2401284"/>
        <a:ext cx="2301181" cy="226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3548D-0642-4C97-A50F-F0C7B6F4F635}">
      <dsp:nvSpPr>
        <dsp:cNvPr id="0" name=""/>
        <dsp:cNvSpPr/>
      </dsp:nvSpPr>
      <dsp:spPr>
        <a:xfrm rot="5400000">
          <a:off x="2874381" y="1453607"/>
          <a:ext cx="1285590" cy="14635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45316-5917-42E0-9759-A0A4C1AE309D}">
      <dsp:nvSpPr>
        <dsp:cNvPr id="0" name=""/>
        <dsp:cNvSpPr/>
      </dsp:nvSpPr>
      <dsp:spPr>
        <a:xfrm>
          <a:off x="2533778" y="28504"/>
          <a:ext cx="2164177" cy="151485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Загальновживана (нетермінологічна) лексика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607740" y="102466"/>
        <a:ext cx="2016253" cy="1366929"/>
      </dsp:txXfrm>
    </dsp:sp>
    <dsp:sp modelId="{86553A68-C09E-4FEA-8C3C-8E293F2076B7}">
      <dsp:nvSpPr>
        <dsp:cNvPr id="0" name=""/>
        <dsp:cNvSpPr/>
      </dsp:nvSpPr>
      <dsp:spPr>
        <a:xfrm>
          <a:off x="4697955" y="172980"/>
          <a:ext cx="1574016" cy="122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0148C-EE80-4204-9629-41A5209664EA}">
      <dsp:nvSpPr>
        <dsp:cNvPr id="0" name=""/>
        <dsp:cNvSpPr/>
      </dsp:nvSpPr>
      <dsp:spPr>
        <a:xfrm rot="5400000">
          <a:off x="4668714" y="3155288"/>
          <a:ext cx="1285590" cy="14635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757558"/>
            <a:satOff val="36081"/>
            <a:lumOff val="112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43A58-4AF4-4943-BAED-E8051262391E}">
      <dsp:nvSpPr>
        <dsp:cNvPr id="0" name=""/>
        <dsp:cNvSpPr/>
      </dsp:nvSpPr>
      <dsp:spPr>
        <a:xfrm>
          <a:off x="4328111" y="1730185"/>
          <a:ext cx="2164177" cy="151485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rgbClr val="7030A0"/>
              </a:solidFill>
            </a:rPr>
            <a:t>передтермін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4402073" y="1804147"/>
        <a:ext cx="2016253" cy="1366929"/>
      </dsp:txXfrm>
    </dsp:sp>
    <dsp:sp modelId="{5BAC71A4-E7FA-4499-B560-9A8C0DCB93DA}">
      <dsp:nvSpPr>
        <dsp:cNvPr id="0" name=""/>
        <dsp:cNvSpPr/>
      </dsp:nvSpPr>
      <dsp:spPr>
        <a:xfrm>
          <a:off x="6492288" y="1874661"/>
          <a:ext cx="1574016" cy="122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B4B8F-EA05-45E3-9519-03B5B3374B5A}">
      <dsp:nvSpPr>
        <dsp:cNvPr id="0" name=""/>
        <dsp:cNvSpPr/>
      </dsp:nvSpPr>
      <dsp:spPr>
        <a:xfrm>
          <a:off x="6122444" y="3431866"/>
          <a:ext cx="2164177" cy="151485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FF0000"/>
              </a:solidFill>
            </a:rPr>
            <a:t>термін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6196406" y="3505828"/>
        <a:ext cx="2016253" cy="1366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6FD57-E32D-412D-9F78-67C5BD8C7F4A}">
      <dsp:nvSpPr>
        <dsp:cNvPr id="0" name=""/>
        <dsp:cNvSpPr/>
      </dsp:nvSpPr>
      <dsp:spPr>
        <a:xfrm>
          <a:off x="2881685" y="684133"/>
          <a:ext cx="4939039" cy="2656046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B4F03-934F-43B0-8F1A-CF87DB02D21F}">
      <dsp:nvSpPr>
        <dsp:cNvPr id="0" name=""/>
        <dsp:cNvSpPr/>
      </dsp:nvSpPr>
      <dsp:spPr>
        <a:xfrm>
          <a:off x="5351205" y="965835"/>
          <a:ext cx="658" cy="209264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55F31-C46A-452A-A9D9-D4265616A46A}">
      <dsp:nvSpPr>
        <dsp:cNvPr id="0" name=""/>
        <dsp:cNvSpPr/>
      </dsp:nvSpPr>
      <dsp:spPr>
        <a:xfrm>
          <a:off x="2870808" y="860964"/>
          <a:ext cx="2783887" cy="22536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</a:rPr>
            <a:t>детермінологізація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2870808" y="860964"/>
        <a:ext cx="2783887" cy="2253615"/>
      </dsp:txXfrm>
    </dsp:sp>
    <dsp:sp modelId="{B87D60C1-E499-4904-8305-9C725DC27620}">
      <dsp:nvSpPr>
        <dsp:cNvPr id="0" name=""/>
        <dsp:cNvSpPr/>
      </dsp:nvSpPr>
      <dsp:spPr>
        <a:xfrm>
          <a:off x="5515839" y="885348"/>
          <a:ext cx="2140250" cy="22536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</a:rPr>
            <a:t>термінологізація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5515839" y="885348"/>
        <a:ext cx="2140250" cy="2253615"/>
      </dsp:txXfrm>
    </dsp:sp>
    <dsp:sp modelId="{ACEE5F05-5CF4-49F9-9D79-3EE15EED439A}">
      <dsp:nvSpPr>
        <dsp:cNvPr id="0" name=""/>
        <dsp:cNvSpPr/>
      </dsp:nvSpPr>
      <dsp:spPr>
        <a:xfrm rot="16200000">
          <a:off x="1021346" y="573414"/>
          <a:ext cx="2897505" cy="1750675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Перехід термінів у царину загальної лексики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285933" y="1277158"/>
        <a:ext cx="2368331" cy="872361"/>
      </dsp:txXfrm>
    </dsp:sp>
    <dsp:sp modelId="{60056013-AE54-46CB-A26C-C92FA953BEF7}">
      <dsp:nvSpPr>
        <dsp:cNvPr id="0" name=""/>
        <dsp:cNvSpPr/>
      </dsp:nvSpPr>
      <dsp:spPr>
        <a:xfrm rot="5400000">
          <a:off x="6783558" y="1582233"/>
          <a:ext cx="2897505" cy="198665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3191864"/>
            <a:satOff val="11548"/>
            <a:lumOff val="12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поповнення термінів за рахунок ресурсів загальної лексики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7083810" y="1780334"/>
        <a:ext cx="2297002" cy="989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B7A22-7E71-431B-A726-3346C27FA5F4}">
      <dsp:nvSpPr>
        <dsp:cNvPr id="0" name=""/>
        <dsp:cNvSpPr/>
      </dsp:nvSpPr>
      <dsp:spPr>
        <a:xfrm>
          <a:off x="4057650" y="0"/>
          <a:ext cx="2705100" cy="1204118"/>
        </a:xfrm>
        <a:prstGeom prst="trapezoid">
          <a:avLst>
            <a:gd name="adj" fmla="val 11232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прислівники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057650" y="0"/>
        <a:ext cx="2705100" cy="1204118"/>
      </dsp:txXfrm>
    </dsp:sp>
    <dsp:sp modelId="{A144DFAA-E820-4F71-9F40-CA348C31777D}">
      <dsp:nvSpPr>
        <dsp:cNvPr id="0" name=""/>
        <dsp:cNvSpPr/>
      </dsp:nvSpPr>
      <dsp:spPr>
        <a:xfrm>
          <a:off x="2705100" y="1204118"/>
          <a:ext cx="5410200" cy="1204118"/>
        </a:xfrm>
        <a:prstGeom prst="trapezoid">
          <a:avLst>
            <a:gd name="adj" fmla="val 1123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дієслова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3651885" y="1204118"/>
        <a:ext cx="3516630" cy="1204118"/>
      </dsp:txXfrm>
    </dsp:sp>
    <dsp:sp modelId="{666330CB-6769-4CBB-A1BA-119F55BA86D2}">
      <dsp:nvSpPr>
        <dsp:cNvPr id="0" name=""/>
        <dsp:cNvSpPr/>
      </dsp:nvSpPr>
      <dsp:spPr>
        <a:xfrm>
          <a:off x="1352549" y="2408237"/>
          <a:ext cx="8115300" cy="1204118"/>
        </a:xfrm>
        <a:prstGeom prst="trapezoid">
          <a:avLst>
            <a:gd name="adj" fmla="val 11232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bg1"/>
              </a:solidFill>
            </a:rPr>
            <a:t>прикметники</a:t>
          </a:r>
          <a:endParaRPr lang="ru-RU" sz="4400" b="1" kern="1200" dirty="0">
            <a:solidFill>
              <a:schemeClr val="bg1"/>
            </a:solidFill>
          </a:endParaRPr>
        </a:p>
      </dsp:txBody>
      <dsp:txXfrm>
        <a:off x="2772727" y="2408237"/>
        <a:ext cx="5274945" cy="1204118"/>
      </dsp:txXfrm>
    </dsp:sp>
    <dsp:sp modelId="{E0FAE1C7-5AE9-4256-9AD1-3CF9F839BAFF}">
      <dsp:nvSpPr>
        <dsp:cNvPr id="0" name=""/>
        <dsp:cNvSpPr/>
      </dsp:nvSpPr>
      <dsp:spPr>
        <a:xfrm>
          <a:off x="0" y="3612356"/>
          <a:ext cx="10820400" cy="1204118"/>
        </a:xfrm>
        <a:prstGeom prst="trapezoid">
          <a:avLst>
            <a:gd name="adj" fmla="val 11232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0" b="1" kern="1200" dirty="0" smtClean="0">
              <a:solidFill>
                <a:schemeClr val="bg1"/>
              </a:solidFill>
            </a:rPr>
            <a:t>іменники</a:t>
          </a:r>
          <a:endParaRPr lang="ru-RU" sz="8000" b="1" kern="1200" dirty="0">
            <a:solidFill>
              <a:schemeClr val="bg1"/>
            </a:solidFill>
          </a:endParaRPr>
        </a:p>
      </dsp:txBody>
      <dsp:txXfrm>
        <a:off x="1893569" y="3612356"/>
        <a:ext cx="7033260" cy="12041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44E73-1BC4-42AB-9B22-5050D4BEBCF8}">
      <dsp:nvSpPr>
        <dsp:cNvPr id="0" name=""/>
        <dsp:cNvSpPr/>
      </dsp:nvSpPr>
      <dsp:spPr>
        <a:xfrm>
          <a:off x="0" y="619041"/>
          <a:ext cx="10820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87647-2B9B-4964-AC03-C893294AFBD3}">
      <dsp:nvSpPr>
        <dsp:cNvPr id="0" name=""/>
        <dsp:cNvSpPr/>
      </dsp:nvSpPr>
      <dsp:spPr>
        <a:xfrm>
          <a:off x="541020" y="264801"/>
          <a:ext cx="757428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bg1"/>
              </a:solidFill>
            </a:rPr>
            <a:t>Термінологія</a:t>
          </a:r>
          <a:r>
            <a:rPr lang="ru-RU" sz="2400" b="1" i="1" kern="1200" dirty="0" smtClean="0">
              <a:solidFill>
                <a:schemeClr val="bg1"/>
              </a:solidFill>
            </a:rPr>
            <a:t> </a:t>
          </a:r>
          <a:r>
            <a:rPr lang="ru-RU" sz="2400" b="1" i="1" kern="1200" dirty="0" err="1" smtClean="0">
              <a:solidFill>
                <a:schemeClr val="bg1"/>
              </a:solidFill>
            </a:rPr>
            <a:t>природничих</a:t>
          </a:r>
          <a:r>
            <a:rPr lang="ru-RU" sz="2400" b="1" i="1" kern="1200" dirty="0" smtClean="0">
              <a:solidFill>
                <a:schemeClr val="bg1"/>
              </a:solidFill>
            </a:rPr>
            <a:t> наук із  </a:t>
          </a:r>
          <a:r>
            <a:rPr lang="ru-RU" sz="2400" b="1" kern="1200" dirty="0" err="1" smtClean="0">
              <a:solidFill>
                <a:schemeClr val="bg1"/>
              </a:solidFill>
            </a:rPr>
            <a:t>галузями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575605" y="299386"/>
        <a:ext cx="7505110" cy="639310"/>
      </dsp:txXfrm>
    </dsp:sp>
    <dsp:sp modelId="{448951FD-20E0-4240-8863-203E0ACF38C3}">
      <dsp:nvSpPr>
        <dsp:cNvPr id="0" name=""/>
        <dsp:cNvSpPr/>
      </dsp:nvSpPr>
      <dsp:spPr>
        <a:xfrm>
          <a:off x="0" y="1707681"/>
          <a:ext cx="10820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4B7CC-F66B-4924-97FD-819D20232C0D}">
      <dsp:nvSpPr>
        <dsp:cNvPr id="0" name=""/>
        <dsp:cNvSpPr/>
      </dsp:nvSpPr>
      <dsp:spPr>
        <a:xfrm>
          <a:off x="541020" y="1353441"/>
          <a:ext cx="757428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</a:rPr>
            <a:t>Технічних із  </a:t>
          </a:r>
          <a:r>
            <a:rPr lang="ru-RU" sz="2400" b="1" kern="1200" dirty="0" err="1" smtClean="0">
              <a:solidFill>
                <a:schemeClr val="bg1"/>
              </a:solidFill>
            </a:rPr>
            <a:t>галузями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575605" y="1388026"/>
        <a:ext cx="7505110" cy="639310"/>
      </dsp:txXfrm>
    </dsp:sp>
    <dsp:sp modelId="{7C53691C-7304-4139-B8E7-CC41C6291C0D}">
      <dsp:nvSpPr>
        <dsp:cNvPr id="0" name=""/>
        <dsp:cNvSpPr/>
      </dsp:nvSpPr>
      <dsp:spPr>
        <a:xfrm>
          <a:off x="0" y="2796321"/>
          <a:ext cx="10820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B10BE-3BE4-4F48-96A7-B4F2045E1995}">
      <dsp:nvSpPr>
        <dsp:cNvPr id="0" name=""/>
        <dsp:cNvSpPr/>
      </dsp:nvSpPr>
      <dsp:spPr>
        <a:xfrm>
          <a:off x="541020" y="2442081"/>
          <a:ext cx="757428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</a:rPr>
            <a:t>Суспільних  із  </a:t>
          </a:r>
          <a:r>
            <a:rPr lang="ru-RU" sz="2400" b="1" kern="1200" dirty="0" err="1" smtClean="0">
              <a:solidFill>
                <a:schemeClr val="bg1"/>
              </a:solidFill>
            </a:rPr>
            <a:t>галузями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575605" y="2476666"/>
        <a:ext cx="7505110" cy="639310"/>
      </dsp:txXfrm>
    </dsp:sp>
    <dsp:sp modelId="{D0705CF5-E94E-404B-838A-3067220A43D7}">
      <dsp:nvSpPr>
        <dsp:cNvPr id="0" name=""/>
        <dsp:cNvSpPr/>
      </dsp:nvSpPr>
      <dsp:spPr>
        <a:xfrm>
          <a:off x="0" y="3884961"/>
          <a:ext cx="10820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A4EBF-8D73-4A75-9FE5-DC584A42B5F7}">
      <dsp:nvSpPr>
        <dsp:cNvPr id="0" name=""/>
        <dsp:cNvSpPr/>
      </dsp:nvSpPr>
      <dsp:spPr>
        <a:xfrm>
          <a:off x="541020" y="3530721"/>
          <a:ext cx="757428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</a:rPr>
            <a:t> Гуманітарних із  </a:t>
          </a:r>
          <a:r>
            <a:rPr lang="ru-RU" sz="2400" b="1" kern="1200" dirty="0" err="1" smtClean="0">
              <a:solidFill>
                <a:schemeClr val="bg1"/>
              </a:solidFill>
            </a:rPr>
            <a:t>галузями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575605" y="3565306"/>
        <a:ext cx="7505110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9C800-DBB3-46A0-B6CC-735DE16DEE11}">
      <dsp:nvSpPr>
        <dsp:cNvPr id="0" name=""/>
        <dsp:cNvSpPr/>
      </dsp:nvSpPr>
      <dsp:spPr>
        <a:xfrm>
          <a:off x="3398043" y="0"/>
          <a:ext cx="4024313" cy="402431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FFFF00"/>
              </a:solidFill>
            </a:rPr>
            <a:t>Львів</a:t>
          </a:r>
          <a:endParaRPr lang="ru-UA" sz="2400" b="1" kern="1200" dirty="0">
            <a:solidFill>
              <a:srgbClr val="FFFF00"/>
            </a:solidFill>
          </a:endParaRPr>
        </a:p>
      </dsp:txBody>
      <dsp:txXfrm>
        <a:off x="4847601" y="201215"/>
        <a:ext cx="1125197" cy="603646"/>
      </dsp:txXfrm>
    </dsp:sp>
    <dsp:sp modelId="{DE8776A0-B7FD-42DB-9291-CDDEEDB62793}">
      <dsp:nvSpPr>
        <dsp:cNvPr id="0" name=""/>
        <dsp:cNvSpPr/>
      </dsp:nvSpPr>
      <dsp:spPr>
        <a:xfrm>
          <a:off x="3834343" y="804733"/>
          <a:ext cx="3219450" cy="3219450"/>
        </a:xfrm>
        <a:prstGeom prst="ellipse">
          <a:avLst/>
        </a:prstGeom>
        <a:solidFill>
          <a:schemeClr val="accent1">
            <a:shade val="50000"/>
            <a:hueOff val="-40427"/>
            <a:satOff val="-4652"/>
            <a:lumOff val="22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rgbClr val="FFFF00"/>
              </a:solidFill>
            </a:rPr>
            <a:t>Київ</a:t>
          </a:r>
          <a:endParaRPr lang="ru-UA" sz="1800" b="1" kern="1200" dirty="0">
            <a:solidFill>
              <a:srgbClr val="FFFF00"/>
            </a:solidFill>
          </a:endParaRPr>
        </a:p>
      </dsp:txBody>
      <dsp:txXfrm>
        <a:off x="4881469" y="997900"/>
        <a:ext cx="1125197" cy="579501"/>
      </dsp:txXfrm>
    </dsp:sp>
    <dsp:sp modelId="{4F9ADFC4-A3E1-4258-BA38-8124A3DF9F6B}">
      <dsp:nvSpPr>
        <dsp:cNvPr id="0" name=""/>
        <dsp:cNvSpPr/>
      </dsp:nvSpPr>
      <dsp:spPr>
        <a:xfrm>
          <a:off x="4202906" y="1609725"/>
          <a:ext cx="2414587" cy="2414587"/>
        </a:xfrm>
        <a:prstGeom prst="ellipse">
          <a:avLst/>
        </a:prstGeom>
        <a:solidFill>
          <a:schemeClr val="accent1">
            <a:shade val="50000"/>
            <a:hueOff val="-80854"/>
            <a:satOff val="-9303"/>
            <a:lumOff val="449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chemeClr val="bg2"/>
              </a:solidFill>
            </a:rPr>
            <a:t>Харків</a:t>
          </a:r>
          <a:endParaRPr lang="ru-UA" sz="1600" b="1" kern="1200" dirty="0">
            <a:solidFill>
              <a:schemeClr val="bg2"/>
            </a:solidFill>
          </a:endParaRPr>
        </a:p>
      </dsp:txBody>
      <dsp:txXfrm>
        <a:off x="4847601" y="1790819"/>
        <a:ext cx="1125197" cy="543282"/>
      </dsp:txXfrm>
    </dsp:sp>
    <dsp:sp modelId="{793C8151-BC5C-467D-B18C-F8CCA8AF9D53}">
      <dsp:nvSpPr>
        <dsp:cNvPr id="0" name=""/>
        <dsp:cNvSpPr/>
      </dsp:nvSpPr>
      <dsp:spPr>
        <a:xfrm>
          <a:off x="4605337" y="2414587"/>
          <a:ext cx="1609725" cy="1609725"/>
        </a:xfrm>
        <a:prstGeom prst="ellipse">
          <a:avLst/>
        </a:prstGeom>
        <a:solidFill>
          <a:schemeClr val="accent1">
            <a:shade val="50000"/>
            <a:hueOff val="-40427"/>
            <a:satOff val="-4652"/>
            <a:lumOff val="22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chemeClr val="bg2"/>
              </a:solidFill>
            </a:rPr>
            <a:t>Термінологічні центри</a:t>
          </a:r>
          <a:endParaRPr lang="ru-UA" sz="1600" b="1" kern="1200" dirty="0">
            <a:solidFill>
              <a:schemeClr val="bg2"/>
            </a:solidFill>
          </a:endParaRPr>
        </a:p>
      </dsp:txBody>
      <dsp:txXfrm>
        <a:off x="4841076" y="2817019"/>
        <a:ext cx="1138247" cy="804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B8CF1-F575-44CC-8A89-FF3BC35ABE06}">
      <dsp:nvSpPr>
        <dsp:cNvPr id="0" name=""/>
        <dsp:cNvSpPr/>
      </dsp:nvSpPr>
      <dsp:spPr>
        <a:xfrm rot="5400000">
          <a:off x="4996570" y="97892"/>
          <a:ext cx="1491092" cy="129725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/>
            <a:t>Теоре</a:t>
          </a:r>
          <a:endParaRPr lang="uk-UA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/>
            <a:t>тичний</a:t>
          </a:r>
          <a:endParaRPr lang="ru-UA" sz="1600" kern="1200" dirty="0"/>
        </a:p>
      </dsp:txBody>
      <dsp:txXfrm rot="-5400000">
        <a:off x="5295646" y="233333"/>
        <a:ext cx="892940" cy="1026368"/>
      </dsp:txXfrm>
    </dsp:sp>
    <dsp:sp modelId="{ED4234BB-C04F-42A5-BEB9-6880BB295A80}">
      <dsp:nvSpPr>
        <dsp:cNvPr id="0" name=""/>
        <dsp:cNvSpPr/>
      </dsp:nvSpPr>
      <dsp:spPr>
        <a:xfrm>
          <a:off x="6430107" y="299189"/>
          <a:ext cx="1664059" cy="89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способи і засоби творення термінів, їх синонімія</a:t>
          </a:r>
          <a:endParaRPr lang="ru-UA" sz="1100" kern="1200" dirty="0"/>
        </a:p>
      </dsp:txBody>
      <dsp:txXfrm>
        <a:off x="6430107" y="299189"/>
        <a:ext cx="1664059" cy="894655"/>
      </dsp:txXfrm>
    </dsp:sp>
    <dsp:sp modelId="{935DDBF3-2C86-451D-A5E9-312D6CC5EBA4}">
      <dsp:nvSpPr>
        <dsp:cNvPr id="0" name=""/>
        <dsp:cNvSpPr/>
      </dsp:nvSpPr>
      <dsp:spPr>
        <a:xfrm rot="5400000">
          <a:off x="3595540" y="97892"/>
          <a:ext cx="1491092" cy="129725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3600" kern="1200"/>
        </a:p>
      </dsp:txBody>
      <dsp:txXfrm rot="-5400000">
        <a:off x="3894616" y="233333"/>
        <a:ext cx="892940" cy="1026368"/>
      </dsp:txXfrm>
    </dsp:sp>
    <dsp:sp modelId="{9E5004B0-011C-41E9-A64B-5D1DE1DCFD81}">
      <dsp:nvSpPr>
        <dsp:cNvPr id="0" name=""/>
        <dsp:cNvSpPr/>
      </dsp:nvSpPr>
      <dsp:spPr>
        <a:xfrm rot="5400000">
          <a:off x="4293371" y="1363531"/>
          <a:ext cx="1491092" cy="129725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/>
            <a:t>Опи</a:t>
          </a:r>
          <a:endParaRPr lang="uk-UA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сово-практичний</a:t>
          </a:r>
          <a:endParaRPr lang="ru-UA" sz="1800" kern="1200" dirty="0"/>
        </a:p>
      </dsp:txBody>
      <dsp:txXfrm rot="-5400000">
        <a:off x="4592447" y="1498972"/>
        <a:ext cx="892940" cy="1026368"/>
      </dsp:txXfrm>
    </dsp:sp>
    <dsp:sp modelId="{E4A7C5C3-C7E0-4F5E-96BC-C2B5650F2B56}">
      <dsp:nvSpPr>
        <dsp:cNvPr id="0" name=""/>
        <dsp:cNvSpPr/>
      </dsp:nvSpPr>
      <dsp:spPr>
        <a:xfrm>
          <a:off x="2726233" y="1564828"/>
          <a:ext cx="1610379" cy="89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Синхронне й </a:t>
          </a:r>
          <a:r>
            <a:rPr lang="uk-UA" sz="1100" kern="1200" dirty="0" err="1"/>
            <a:t>діахронне</a:t>
          </a:r>
          <a:r>
            <a:rPr lang="uk-UA" sz="1100" kern="1200" dirty="0"/>
            <a:t> функціювання тих чи тих терміносистем </a:t>
          </a:r>
          <a:endParaRPr lang="ru-UA" sz="1100" kern="1200" dirty="0"/>
        </a:p>
      </dsp:txBody>
      <dsp:txXfrm>
        <a:off x="2726233" y="1564828"/>
        <a:ext cx="1610379" cy="894655"/>
      </dsp:txXfrm>
    </dsp:sp>
    <dsp:sp modelId="{EA8D3EF0-78F1-460B-B1D9-A35411608A1D}">
      <dsp:nvSpPr>
        <dsp:cNvPr id="0" name=""/>
        <dsp:cNvSpPr/>
      </dsp:nvSpPr>
      <dsp:spPr>
        <a:xfrm rot="5400000">
          <a:off x="5694402" y="1363531"/>
          <a:ext cx="1491092" cy="129725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3600" kern="1200"/>
        </a:p>
      </dsp:txBody>
      <dsp:txXfrm rot="-5400000">
        <a:off x="5993478" y="1498972"/>
        <a:ext cx="892940" cy="1026368"/>
      </dsp:txXfrm>
    </dsp:sp>
    <dsp:sp modelId="{D1E7D15A-FB2C-41C0-8A1A-32AC4509E205}">
      <dsp:nvSpPr>
        <dsp:cNvPr id="0" name=""/>
        <dsp:cNvSpPr/>
      </dsp:nvSpPr>
      <dsp:spPr>
        <a:xfrm rot="5400000">
          <a:off x="4996570" y="2629170"/>
          <a:ext cx="1491092" cy="12972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/>
            <a:t>Уніфікація, стандартизація і </a:t>
          </a:r>
          <a:r>
            <a:rPr lang="uk-UA" sz="1100" b="1" kern="1200" dirty="0" err="1"/>
            <a:t>термінографія</a:t>
          </a:r>
          <a:endParaRPr lang="ru-UA" sz="1100" kern="1200" dirty="0"/>
        </a:p>
      </dsp:txBody>
      <dsp:txXfrm rot="-5400000">
        <a:off x="5295646" y="2764611"/>
        <a:ext cx="892940" cy="1026368"/>
      </dsp:txXfrm>
    </dsp:sp>
    <dsp:sp modelId="{0E778C6D-5872-4C8B-80EF-4D3424E178B1}">
      <dsp:nvSpPr>
        <dsp:cNvPr id="0" name=""/>
        <dsp:cNvSpPr/>
      </dsp:nvSpPr>
      <dsp:spPr>
        <a:xfrm>
          <a:off x="6430107" y="2830468"/>
          <a:ext cx="1664059" cy="89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Створення я</a:t>
          </a:r>
          <a:r>
            <a:rPr lang="uk-UA" sz="1100" b="1" kern="1200" dirty="0">
              <a:solidFill>
                <a:srgbClr val="FFFF00"/>
              </a:solidFill>
            </a:rPr>
            <a:t>кісних</a:t>
          </a:r>
          <a:r>
            <a:rPr lang="uk-UA" sz="1100" kern="1200" dirty="0"/>
            <a:t> словників</a:t>
          </a:r>
          <a:endParaRPr lang="ru-UA" sz="1100" kern="1200" dirty="0"/>
        </a:p>
      </dsp:txBody>
      <dsp:txXfrm>
        <a:off x="6430107" y="2830468"/>
        <a:ext cx="1664059" cy="894655"/>
      </dsp:txXfrm>
    </dsp:sp>
    <dsp:sp modelId="{13C67FC5-8522-443C-B4F4-12D8637FA2CF}">
      <dsp:nvSpPr>
        <dsp:cNvPr id="0" name=""/>
        <dsp:cNvSpPr/>
      </dsp:nvSpPr>
      <dsp:spPr>
        <a:xfrm rot="5400000">
          <a:off x="3595540" y="2629170"/>
          <a:ext cx="1491092" cy="129725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3600" kern="1200"/>
        </a:p>
      </dsp:txBody>
      <dsp:txXfrm rot="-5400000">
        <a:off x="3894616" y="2764611"/>
        <a:ext cx="892940" cy="102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0E6D5-02DE-4852-B3F6-18B3EB6A7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71828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uk-UA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FFFF00"/>
                </a:solidFill>
              </a:rPr>
              <a:t>Теоретичні</a:t>
            </a:r>
            <a:r>
              <a:rPr lang="ru-RU" b="1" dirty="0">
                <a:solidFill>
                  <a:srgbClr val="FFFF00"/>
                </a:solidFill>
              </a:rPr>
              <a:t>  </a:t>
            </a:r>
            <a:r>
              <a:rPr lang="ru-RU" b="1" dirty="0" err="1">
                <a:solidFill>
                  <a:srgbClr val="FFFF00"/>
                </a:solidFill>
              </a:rPr>
              <a:t>проблеми</a:t>
            </a:r>
            <a:r>
              <a:rPr lang="ru-RU" b="1" dirty="0">
                <a:solidFill>
                  <a:srgbClr val="FFFF00"/>
                </a:solidFill>
              </a:rPr>
              <a:t>  </a:t>
            </a:r>
            <a:r>
              <a:rPr lang="ru-RU" b="1" dirty="0" err="1">
                <a:solidFill>
                  <a:srgbClr val="FFFF00"/>
                </a:solidFill>
              </a:rPr>
              <a:t>термінології</a:t>
            </a:r>
            <a:r>
              <a:rPr lang="uk-UA" b="1" dirty="0">
                <a:solidFill>
                  <a:srgbClr val="FFFF00"/>
                </a:solidFill>
              </a:rPr>
              <a:t>  й  </a:t>
            </a:r>
            <a:r>
              <a:rPr lang="uk-UA" b="1" dirty="0" err="1">
                <a:solidFill>
                  <a:srgbClr val="FFFF00"/>
                </a:solidFill>
              </a:rPr>
              <a:t>терміна</a:t>
            </a:r>
            <a:r>
              <a:rPr lang="uk-UA" sz="4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36F292-7CBB-42F6-9D15-5F54B6D50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2" y="2040835"/>
            <a:ext cx="10502348" cy="45057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E44DF-5996-4E76-97B1-B9081B12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9171">
            <a:off x="745025" y="3002474"/>
            <a:ext cx="2220015" cy="30738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1566">
            <a:off x="3454288" y="2809581"/>
            <a:ext cx="2292295" cy="3249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0382">
            <a:off x="6525111" y="2586248"/>
            <a:ext cx="2348382" cy="30742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6488">
            <a:off x="9325412" y="2586972"/>
            <a:ext cx="2248514" cy="29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664" y="48395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вимоги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терміна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67968"/>
            <a:ext cx="10820400" cy="4950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)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зафіксоване</a:t>
            </a:r>
            <a:r>
              <a:rPr lang="ru-RU" b="1" dirty="0"/>
              <a:t> у словнику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поняття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/>
              <a:t>2) </a:t>
            </a:r>
            <a:r>
              <a:rPr lang="ru-RU" b="1" dirty="0" err="1"/>
              <a:t>однозначний</a:t>
            </a:r>
            <a:r>
              <a:rPr lang="ru-RU" b="1" dirty="0"/>
              <a:t> у межах </a:t>
            </a:r>
            <a:r>
              <a:rPr lang="ru-RU" b="1" dirty="0" err="1"/>
              <a:t>певної</a:t>
            </a:r>
            <a:r>
              <a:rPr lang="ru-RU" b="1" dirty="0"/>
              <a:t> </a:t>
            </a:r>
            <a:r>
              <a:rPr lang="ru-RU" b="1" dirty="0" err="1"/>
              <a:t>термінологічної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endParaRPr lang="ru-RU" b="1" dirty="0"/>
          </a:p>
          <a:p>
            <a:pPr marL="0" indent="0">
              <a:buNone/>
            </a:pP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тенденцію</a:t>
            </a:r>
            <a:r>
              <a:rPr lang="ru-RU" b="1" dirty="0"/>
              <a:t> до </a:t>
            </a:r>
            <a:r>
              <a:rPr lang="ru-RU" b="1" dirty="0" err="1"/>
              <a:t>однозначності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/>
              <a:t>3) </a:t>
            </a:r>
            <a:r>
              <a:rPr lang="ru-RU" b="1" dirty="0" err="1"/>
              <a:t>точний</a:t>
            </a:r>
            <a:r>
              <a:rPr lang="ru-RU" b="1" dirty="0"/>
              <a:t> і не </a:t>
            </a:r>
            <a:r>
              <a:rPr lang="ru-RU" b="1" dirty="0" err="1"/>
              <a:t>залежить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контексту;</a:t>
            </a:r>
          </a:p>
          <a:p>
            <a:pPr marL="0" indent="0">
              <a:buNone/>
            </a:pPr>
            <a:r>
              <a:rPr lang="ru-RU" b="1" dirty="0"/>
              <a:t>4) </a:t>
            </a:r>
            <a:r>
              <a:rPr lang="ru-RU" b="1" dirty="0" err="1"/>
              <a:t>стилістично</a:t>
            </a:r>
            <a:r>
              <a:rPr lang="ru-RU" b="1" dirty="0"/>
              <a:t> </a:t>
            </a:r>
            <a:r>
              <a:rPr lang="ru-RU" b="1" dirty="0" err="1"/>
              <a:t>нейтральний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/>
              <a:t>5) </a:t>
            </a:r>
            <a:r>
              <a:rPr lang="ru-RU" b="1" dirty="0" err="1"/>
              <a:t>системний</a:t>
            </a:r>
            <a:r>
              <a:rPr lang="ru-RU" b="1" dirty="0"/>
              <a:t> (</a:t>
            </a:r>
            <a:r>
              <a:rPr lang="ru-RU" b="1" dirty="0" err="1"/>
              <a:t>класифікаційна</a:t>
            </a:r>
            <a:r>
              <a:rPr lang="ru-RU" b="1" dirty="0"/>
              <a:t> </a:t>
            </a:r>
            <a:r>
              <a:rPr lang="ru-RU" b="1" dirty="0" err="1"/>
              <a:t>системність</a:t>
            </a:r>
            <a:r>
              <a:rPr lang="ru-RU" b="1" dirty="0"/>
              <a:t>, </a:t>
            </a:r>
            <a:r>
              <a:rPr lang="ru-RU" b="1" dirty="0" err="1"/>
              <a:t>словотвірна</a:t>
            </a:r>
            <a:r>
              <a:rPr lang="ru-RU" b="1" dirty="0"/>
              <a:t> систем-</a:t>
            </a:r>
          </a:p>
          <a:p>
            <a:pPr marL="0" indent="0">
              <a:buNone/>
            </a:pPr>
            <a:r>
              <a:rPr lang="ru-RU" b="1" dirty="0" err="1"/>
              <a:t>ність</a:t>
            </a:r>
            <a:r>
              <a:rPr lang="ru-RU" b="1" dirty="0"/>
              <a:t>);</a:t>
            </a:r>
          </a:p>
          <a:p>
            <a:pPr marL="0" indent="0">
              <a:buNone/>
            </a:pPr>
            <a:r>
              <a:rPr lang="ru-RU" b="1" dirty="0"/>
              <a:t>6) не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синонімів</a:t>
            </a:r>
            <a:r>
              <a:rPr lang="ru-RU" b="1" dirty="0"/>
              <a:t> у межах </a:t>
            </a:r>
            <a:r>
              <a:rPr lang="ru-RU" b="1" dirty="0" err="1"/>
              <a:t>однієї</a:t>
            </a:r>
            <a:r>
              <a:rPr lang="ru-RU" b="1" dirty="0"/>
              <a:t> </a:t>
            </a:r>
            <a:r>
              <a:rPr lang="ru-RU" b="1" dirty="0" err="1"/>
              <a:t>терміносистеми</a:t>
            </a:r>
            <a:r>
              <a:rPr lang="uk-UA" b="1" dirty="0"/>
              <a:t>;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7) </a:t>
            </a:r>
            <a:r>
              <a:rPr lang="ru-RU" b="1" dirty="0"/>
              <a:t>короткий (</a:t>
            </a:r>
            <a:r>
              <a:rPr lang="ru-RU" b="1" dirty="0" err="1"/>
              <a:t>стислий</a:t>
            </a:r>
            <a:r>
              <a:rPr lang="ru-RU" b="1" dirty="0"/>
              <a:t>) у </a:t>
            </a:r>
            <a:r>
              <a:rPr lang="ru-RU" b="1" dirty="0" err="1"/>
              <a:t>плані</a:t>
            </a:r>
            <a:r>
              <a:rPr lang="ru-RU" b="1" dirty="0"/>
              <a:t> </a:t>
            </a:r>
            <a:r>
              <a:rPr lang="ru-RU" b="1" dirty="0" err="1"/>
              <a:t>вираження</a:t>
            </a:r>
            <a:r>
              <a:rPr lang="ru-RU" b="1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10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52309"/>
            <a:ext cx="11905488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</a:t>
            </a:r>
            <a:r>
              <a:rPr lang="uk-UA" b="1" dirty="0" err="1" smtClean="0">
                <a:solidFill>
                  <a:srgbClr val="FFFF00"/>
                </a:solidFill>
              </a:rPr>
              <a:t>частномовності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терміна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446056"/>
              </p:ext>
            </p:extLst>
          </p:nvPr>
        </p:nvGraphicFramePr>
        <p:xfrm>
          <a:off x="685800" y="1401763"/>
          <a:ext cx="10820400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69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76" y="207265"/>
            <a:ext cx="11164824" cy="151180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3</a:t>
            </a:r>
            <a:r>
              <a:rPr lang="uk-UA" b="1" dirty="0">
                <a:solidFill>
                  <a:srgbClr val="FFFF00"/>
                </a:solidFill>
              </a:rPr>
              <a:t>. Розподіл термінології за галузями знань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391772"/>
              </p:ext>
            </p:extLst>
          </p:nvPr>
        </p:nvGraphicFramePr>
        <p:xfrm>
          <a:off x="685800" y="1463675"/>
          <a:ext cx="108204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43050-347D-4D3D-9895-E44F0304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3" y="454882"/>
            <a:ext cx="11042374" cy="680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питання4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Українське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термінознавство</a:t>
            </a:r>
            <a:r>
              <a:rPr lang="ru-RU" b="1" dirty="0">
                <a:solidFill>
                  <a:srgbClr val="FFFF00"/>
                </a:solidFill>
              </a:rPr>
              <a:t>: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</a:t>
            </a:r>
            <a:r>
              <a:rPr lang="ru-RU" b="1" dirty="0" err="1">
                <a:solidFill>
                  <a:srgbClr val="FFFF00"/>
                </a:solidFill>
              </a:rPr>
              <a:t>осягнення</a:t>
            </a:r>
            <a:r>
              <a:rPr lang="ru-RU" b="1" dirty="0">
                <a:solidFill>
                  <a:srgbClr val="FFFF00"/>
                </a:solidFill>
              </a:rPr>
              <a:t> і </a:t>
            </a:r>
            <a:r>
              <a:rPr lang="ru-RU" b="1" dirty="0" err="1">
                <a:solidFill>
                  <a:srgbClr val="FFFF00"/>
                </a:solidFill>
              </a:rPr>
              <a:t>перспективи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UA" dirty="0">
              <a:solidFill>
                <a:srgbClr val="FFFF00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81248EA-9B05-4452-B092-3F0C16B8E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63446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142" y="1444487"/>
            <a:ext cx="2362200" cy="3350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684" y="1444487"/>
            <a:ext cx="2056087" cy="2805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3375661"/>
            <a:ext cx="2297912" cy="3247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6683" y="691042"/>
            <a:ext cx="1935798" cy="3005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8423" y="3375661"/>
            <a:ext cx="2599293" cy="33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C865C-93E7-418B-AF87-5BF1621D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69336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Напрями сучасного термінознавства</a:t>
            </a:r>
            <a:endParaRPr lang="ru-UA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9DD3B03-4969-402E-93AA-24BA2C5C8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445570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05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4404F-D6D5-4513-A8A1-DE777551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70" y="-76302"/>
            <a:ext cx="8610600" cy="2222094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  <a:latin typeface="Book Antiqua" panose="02040602050305030304" pitchFamily="18" charset="0"/>
              </a:rPr>
              <a:t>питання</a:t>
            </a:r>
            <a:endParaRPr lang="ru-UA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1988E4-1152-409F-A80C-D8C5519F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02" y="2633472"/>
            <a:ext cx="10820400" cy="3407664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Термін як одиниця  термінології й </a:t>
            </a:r>
            <a:r>
              <a:rPr lang="uk-UA" b="1" dirty="0" err="1">
                <a:solidFill>
                  <a:srgbClr val="FFFF00"/>
                </a:solidFill>
              </a:rPr>
              <a:t>ідентифікувальна</a:t>
            </a:r>
            <a:r>
              <a:rPr lang="uk-UA" b="1" dirty="0">
                <a:solidFill>
                  <a:srgbClr val="FFFF00"/>
                </a:solidFill>
              </a:rPr>
              <a:t> одиниця наукового тексту”. Термін і загальновживане слово.</a:t>
            </a:r>
            <a:endParaRPr lang="ru-RU" b="1" dirty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dirty="0">
                <a:solidFill>
                  <a:srgbClr val="FFFF00"/>
                </a:solidFill>
              </a:rPr>
              <a:t>Дефініція й вимоги до </a:t>
            </a:r>
            <a:r>
              <a:rPr lang="uk-UA" b="1" dirty="0" err="1">
                <a:solidFill>
                  <a:srgbClr val="FFFF00"/>
                </a:solidFill>
              </a:rPr>
              <a:t>терміна</a:t>
            </a:r>
            <a:r>
              <a:rPr lang="uk-UA" b="1" dirty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dirty="0">
                <a:solidFill>
                  <a:srgbClr val="FFFF00"/>
                </a:solidFill>
              </a:rPr>
              <a:t>Розподіл термінології за галузями знань. </a:t>
            </a:r>
            <a:endParaRPr lang="ru-RU" b="1" dirty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err="1">
                <a:solidFill>
                  <a:srgbClr val="FFFF00"/>
                </a:solidFill>
              </a:rPr>
              <a:t>Українське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термінознавство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 err="1">
                <a:solidFill>
                  <a:srgbClr val="FFFF00"/>
                </a:solidFill>
              </a:rPr>
              <a:t>досягнення</a:t>
            </a:r>
            <a:r>
              <a:rPr lang="ru-RU" b="1" dirty="0">
                <a:solidFill>
                  <a:srgbClr val="FFFF00"/>
                </a:solidFill>
              </a:rPr>
              <a:t> і </a:t>
            </a:r>
            <a:r>
              <a:rPr lang="ru-RU" b="1" dirty="0" err="1">
                <a:solidFill>
                  <a:srgbClr val="FFFF00"/>
                </a:solidFill>
              </a:rPr>
              <a:t>перспективи</a:t>
            </a:r>
            <a:endParaRPr lang="ru-RU" b="1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0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064" y="0"/>
            <a:ext cx="8610600" cy="5120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література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29184"/>
            <a:ext cx="10820400" cy="6528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1. </a:t>
            </a:r>
            <a:r>
              <a:rPr lang="uk-UA" b="1" dirty="0" err="1"/>
              <a:t>Т.І.Панько</a:t>
            </a:r>
            <a:r>
              <a:rPr lang="uk-UA" b="1" dirty="0"/>
              <a:t>, </a:t>
            </a:r>
            <a:r>
              <a:rPr lang="uk-UA" b="1" dirty="0" err="1"/>
              <a:t>І.М.Кочан</a:t>
            </a:r>
            <a:r>
              <a:rPr lang="uk-UA" b="1" dirty="0"/>
              <a:t>, </a:t>
            </a:r>
            <a:r>
              <a:rPr lang="uk-UA" b="1" dirty="0" err="1"/>
              <a:t>Г.П.Мацюк</a:t>
            </a:r>
            <a:r>
              <a:rPr lang="uk-UA" b="1" dirty="0"/>
              <a:t>. Українське термінознавство.-Львів,  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  1994.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2. </a:t>
            </a:r>
            <a:r>
              <a:rPr lang="uk-UA" b="1" dirty="0" err="1"/>
              <a:t>Зарицький</a:t>
            </a:r>
            <a:r>
              <a:rPr lang="uk-UA" b="1" dirty="0"/>
              <a:t> М.С. Актуальні проблеми українського термінознавства: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підручник для студентів вищих навчальних закладів. Київ: Політехніка,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2004.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3. </a:t>
            </a:r>
            <a:r>
              <a:rPr lang="uk-UA" b="1" dirty="0" err="1"/>
              <a:t>Дяков</a:t>
            </a:r>
            <a:r>
              <a:rPr lang="uk-UA" b="1" dirty="0"/>
              <a:t> </a:t>
            </a:r>
            <a:r>
              <a:rPr lang="uk-UA" b="1" dirty="0" err="1"/>
              <a:t>А.С.,та</a:t>
            </a:r>
            <a:r>
              <a:rPr lang="uk-UA" b="1" dirty="0"/>
              <a:t> ін. Основи термінотворення: семантичні та соціолінгвістичні аспекти/ А.С. </a:t>
            </a:r>
            <a:r>
              <a:rPr lang="uk-UA" b="1" dirty="0" err="1"/>
              <a:t>Дяков</a:t>
            </a:r>
            <a:r>
              <a:rPr lang="uk-UA" b="1" dirty="0"/>
              <a:t>, Т.Р. Кияк, З.Б. </a:t>
            </a:r>
            <a:r>
              <a:rPr lang="uk-UA" b="1" dirty="0" err="1"/>
              <a:t>Куделько</a:t>
            </a:r>
            <a:r>
              <a:rPr lang="uk-UA" b="1" dirty="0"/>
              <a:t>. –К.,2000.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4.Регушевський Є.С. Нариси з історії української наукової термінології(ХУІ-</a:t>
            </a:r>
            <a:r>
              <a:rPr lang="uk-UA" b="1" dirty="0" err="1"/>
              <a:t>ХУІІст</a:t>
            </a:r>
            <a:r>
              <a:rPr lang="uk-UA" b="1" dirty="0"/>
              <a:t>.).-</a:t>
            </a:r>
            <a:r>
              <a:rPr lang="uk-UA" b="1" dirty="0" err="1"/>
              <a:t>Симферополь</a:t>
            </a:r>
            <a:r>
              <a:rPr lang="uk-UA" b="1" dirty="0"/>
              <a:t>, 2004.-43с.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5. </a:t>
            </a:r>
            <a:r>
              <a:rPr lang="uk-UA" b="1" dirty="0" err="1"/>
              <a:t>Кочан</a:t>
            </a:r>
            <a:r>
              <a:rPr lang="uk-UA" b="1" dirty="0"/>
              <a:t> І.М. Системність, динаміка, кодифікація  слів  з міжнародними  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    кореневими компонентами в сучасній українській мові. Київ. 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6. Покровська О.А., </a:t>
            </a:r>
            <a:r>
              <a:rPr lang="uk-UA" b="1" dirty="0" err="1"/>
              <a:t>Сапожнікова</a:t>
            </a:r>
            <a:r>
              <a:rPr lang="uk-UA" b="1" dirty="0"/>
              <a:t> Л.Я., Руденко С.М. Українська </a:t>
            </a:r>
            <a:r>
              <a:rPr lang="uk-UA" b="1" dirty="0" err="1"/>
              <a:t>термінографія</a:t>
            </a:r>
            <a:r>
              <a:rPr lang="uk-UA" b="1" dirty="0"/>
              <a:t>: історія, теорія, практика. Харків: ХДУХТ, 2015. URL: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https://docplayer.net/72693645-Ukrayinska-terminografiya-istoriya-teoriyapraktika.Html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7. </a:t>
            </a:r>
            <a:r>
              <a:rPr lang="uk-UA" b="1" dirty="0" err="1"/>
              <a:t>Селігей</a:t>
            </a:r>
            <a:r>
              <a:rPr lang="uk-UA" b="1" dirty="0"/>
              <a:t> П. Сучасне термінотворення: симптоми та синдроми.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Мовознавство. 2007. № 3. С. 48–61.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8. </a:t>
            </a:r>
            <a:r>
              <a:rPr lang="uk-UA" b="1" dirty="0" err="1"/>
              <a:t>Томіленко</a:t>
            </a:r>
            <a:r>
              <a:rPr lang="uk-UA" b="1" dirty="0"/>
              <a:t> JI. М. Термінологічна лексика в сучасній тлумачній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лексикографії української літературної мови. Івано-Франківськ: Фоліант,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2015. 160 с.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9. Філіппова Н. М. Загальне термінознавство : </a:t>
            </a:r>
            <a:r>
              <a:rPr lang="uk-UA" b="1" dirty="0" err="1"/>
              <a:t>навч</a:t>
            </a:r>
            <a:r>
              <a:rPr lang="uk-UA" b="1" dirty="0"/>
              <a:t>. </a:t>
            </a:r>
            <a:r>
              <a:rPr lang="uk-UA" b="1" dirty="0" err="1"/>
              <a:t>посіб</a:t>
            </a:r>
            <a:r>
              <a:rPr lang="uk-UA" b="1" dirty="0"/>
              <a:t>. Миколаїв : НУК, 2020. 219 с.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10.  </a:t>
            </a:r>
            <a:r>
              <a:rPr lang="uk-UA" b="1" dirty="0" err="1"/>
              <a:t>Фурт</a:t>
            </a:r>
            <a:r>
              <a:rPr lang="uk-UA" b="1" dirty="0"/>
              <a:t> Д. В., </a:t>
            </a:r>
            <a:r>
              <a:rPr lang="uk-UA" b="1" dirty="0" err="1"/>
              <a:t>Дмитрук</a:t>
            </a:r>
            <a:r>
              <a:rPr lang="uk-UA" b="1" dirty="0"/>
              <a:t> Л. А. Термінологія: навчальний посібник 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Кривий Ріг :[</a:t>
            </a:r>
            <a:r>
              <a:rPr lang="uk-UA" b="1" dirty="0" err="1"/>
              <a:t>ДонНУЕТ</a:t>
            </a:r>
            <a:r>
              <a:rPr lang="uk-UA" b="1" dirty="0"/>
              <a:t>], 2020. 172 с. http://elibrary.donnuet.edu.ua/1984/1/2020_NP_Furt_Terminolohiia.pdf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264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4" y="158496"/>
            <a:ext cx="11298936" cy="189890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Питання 1. </a:t>
            </a:r>
            <a:r>
              <a:rPr lang="uk-UA" b="1" dirty="0" smtClean="0">
                <a:solidFill>
                  <a:srgbClr val="FFFF00"/>
                </a:solidFill>
              </a:rPr>
              <a:t>Термін </a:t>
            </a:r>
            <a:r>
              <a:rPr lang="uk-UA" b="1" dirty="0">
                <a:solidFill>
                  <a:srgbClr val="FFFF00"/>
                </a:solidFill>
              </a:rPr>
              <a:t>як одиниця  термінології й </a:t>
            </a:r>
            <a:r>
              <a:rPr lang="uk-UA" b="1" dirty="0" err="1">
                <a:solidFill>
                  <a:srgbClr val="FFFF00"/>
                </a:solidFill>
              </a:rPr>
              <a:t>ідентифікувальна</a:t>
            </a:r>
            <a:r>
              <a:rPr lang="uk-UA" b="1" dirty="0">
                <a:solidFill>
                  <a:srgbClr val="FFFF00"/>
                </a:solidFill>
              </a:rPr>
              <a:t> одиниця наукового тексту”. Термін і загальновживане </a:t>
            </a:r>
            <a:r>
              <a:rPr lang="uk-UA" b="1" dirty="0" smtClean="0">
                <a:solidFill>
                  <a:srgbClr val="FFFF00"/>
                </a:solidFill>
              </a:rPr>
              <a:t>слово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1937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47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312" y="240117"/>
            <a:ext cx="11161776" cy="9296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Автореферати дисертацій з </a:t>
            </a:r>
            <a:r>
              <a:rPr lang="ru-RU" dirty="0"/>
              <a:t> </a:t>
            </a:r>
            <a:r>
              <a:rPr lang="ru-RU" dirty="0" err="1" smtClean="0"/>
              <a:t>фізико-математичних</a:t>
            </a:r>
            <a:r>
              <a:rPr lang="ru-RU" dirty="0" smtClean="0"/>
              <a:t> наук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3687"/>
            <a:ext cx="6078468" cy="40243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0" y="963168"/>
            <a:ext cx="6330604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4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227925"/>
            <a:ext cx="11765280" cy="12930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лексика </a:t>
            </a:r>
            <a:r>
              <a:rPr lang="ru-RU" b="1" dirty="0" err="1">
                <a:solidFill>
                  <a:srgbClr val="FFFF00"/>
                </a:solidFill>
              </a:rPr>
              <a:t>мови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науки й </a:t>
            </a:r>
            <a:r>
              <a:rPr lang="ru-RU" b="1" dirty="0" err="1" smtClean="0">
                <a:solidFill>
                  <a:srgbClr val="FFFF00"/>
                </a:solidFill>
              </a:rPr>
              <a:t>наукового</a:t>
            </a:r>
            <a:r>
              <a:rPr lang="ru-RU" b="1" dirty="0" smtClean="0">
                <a:solidFill>
                  <a:srgbClr val="FFFF00"/>
                </a:solidFill>
              </a:rPr>
              <a:t> стилю</a:t>
            </a:r>
            <a:endParaRPr lang="ru-RU" sz="18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285053"/>
              </p:ext>
            </p:extLst>
          </p:nvPr>
        </p:nvGraphicFramePr>
        <p:xfrm>
          <a:off x="685800" y="1377697"/>
          <a:ext cx="10820400" cy="4840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24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130389"/>
            <a:ext cx="10689336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Термін і загальновживане слово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19189"/>
              </p:ext>
            </p:extLst>
          </p:nvPr>
        </p:nvGraphicFramePr>
        <p:xfrm>
          <a:off x="685800" y="1243013"/>
          <a:ext cx="10820400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93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712" y="0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системні переходи лексики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618457"/>
              </p:ext>
            </p:extLst>
          </p:nvPr>
        </p:nvGraphicFramePr>
        <p:xfrm>
          <a:off x="624840" y="2181733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6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764373"/>
            <a:ext cx="11103864" cy="129302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Питання 2.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Дефініція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й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вимоги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терміна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890016" y="3230880"/>
            <a:ext cx="1597152" cy="163372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3023616" y="2194560"/>
            <a:ext cx="5925312" cy="3706368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err="1" smtClean="0">
                <a:solidFill>
                  <a:srgbClr val="C00000"/>
                </a:solidFill>
              </a:rPr>
              <a:t>визначальна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функціія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терміна</a:t>
            </a:r>
            <a:r>
              <a:rPr lang="ru-RU" b="1" dirty="0">
                <a:solidFill>
                  <a:srgbClr val="C00000"/>
                </a:solidFill>
              </a:rPr>
              <a:t> - </a:t>
            </a:r>
            <a:r>
              <a:rPr lang="ru-RU" b="1" dirty="0" err="1">
                <a:solidFill>
                  <a:srgbClr val="C00000"/>
                </a:solidFill>
              </a:rPr>
              <a:t>здатності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виражати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наукове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поняття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b="1" i="1" dirty="0" smtClean="0">
                <a:solidFill>
                  <a:srgbClr val="7030A0"/>
                </a:solidFill>
              </a:rPr>
              <a:t>алгоритм, </a:t>
            </a:r>
            <a:r>
              <a:rPr lang="ru-RU" b="1" i="1" dirty="0" err="1" smtClean="0">
                <a:solidFill>
                  <a:srgbClr val="7030A0"/>
                </a:solidFill>
              </a:rPr>
              <a:t>силогізм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епітет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складнопідрядне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речення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розчленованої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структури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7134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1260</TotalTime>
  <Words>523</Words>
  <Application>Microsoft Office PowerPoint</Application>
  <PresentationFormat>Широкоэкранный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Century Gothic</vt:lpstr>
      <vt:lpstr>Times New Roman</vt:lpstr>
      <vt:lpstr>След самолета</vt:lpstr>
      <vt:lpstr>ТЕМА 2 Теоретичні  проблеми  термінології  й  терміна  </vt:lpstr>
      <vt:lpstr>питання</vt:lpstr>
      <vt:lpstr>література</vt:lpstr>
      <vt:lpstr>Питання 1. Термін як одиниця  термінології й ідентифікувальна одиниця наукового тексту”. Термін і загальновживане слово</vt:lpstr>
      <vt:lpstr>Автореферати дисертацій з  фізико-математичних наук </vt:lpstr>
      <vt:lpstr>лексика мови науки й наукового стилю</vt:lpstr>
      <vt:lpstr>Термін і загальновживане слово</vt:lpstr>
      <vt:lpstr>системні переходи лексики</vt:lpstr>
      <vt:lpstr>Питання 2. Дефініція й  вимоги до терміна</vt:lpstr>
      <vt:lpstr>вимоги до терміна </vt:lpstr>
      <vt:lpstr>Питання частномовності терміна</vt:lpstr>
      <vt:lpstr>Питання 3. Розподіл термінології за галузями знань </vt:lpstr>
      <vt:lpstr>питання4. Українське термінознавство: досягнення і перспективи  </vt:lpstr>
      <vt:lpstr>Напрями сучасного термінознавства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  Досягнення і проблеми в галузі сучасної лексикології </dc:title>
  <dc:creator>admin</dc:creator>
  <cp:lastModifiedBy>admin</cp:lastModifiedBy>
  <cp:revision>54</cp:revision>
  <dcterms:created xsi:type="dcterms:W3CDTF">2021-01-21T10:45:58Z</dcterms:created>
  <dcterms:modified xsi:type="dcterms:W3CDTF">2025-02-25T18:09:53Z</dcterms:modified>
</cp:coreProperties>
</file>