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9144000" cy="6858000"/>
  <p:embeddedFontLst>
    <p:embeddedFont>
      <p:font typeface="Calibri" panose="020F0502020204030204" pitchFamily="34" charset="0"/>
      <p:regular r:id="rId51"/>
      <p:bold r:id="rId52"/>
      <p:italic r:id="rId53"/>
      <p:boldItalic r:id="rId54"/>
    </p:embeddedFont>
    <p:embeddedFont>
      <p:font typeface="Corbel" panose="020B05030202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52C4E5-9A98-431C-8F13-586AFFCB3F6D}">
  <a:tblStyle styleId="{1352C4E5-9A98-431C-8F13-586AFFCB3F6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06" y="67"/>
      </p:cViewPr>
      <p:guideLst>
        <p:guide orient="horz" pos="288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2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2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3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3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3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3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3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3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3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3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3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3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40: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4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4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43: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4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4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4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4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4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5: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7: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8: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9: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988649" y="305563"/>
            <a:ext cx="8214699"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56221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516806" y="1069341"/>
            <a:ext cx="11158388" cy="3693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400" b="0" i="0">
                <a:solidFill>
                  <a:schemeClr val="dk1"/>
                </a:solidFill>
                <a:latin typeface="Corbel"/>
                <a:ea typeface="Corbel"/>
                <a:cs typeface="Corbel"/>
                <a:sym typeface="Corbe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7726171" y="6389067"/>
            <a:ext cx="3575472" cy="3385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B5A787"/>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1634045" y="6571948"/>
            <a:ext cx="314960" cy="156068"/>
          </a:xfrm>
          <a:prstGeom prst="rect">
            <a:avLst/>
          </a:prstGeom>
          <a:noFill/>
          <a:ln>
            <a:noFill/>
          </a:ln>
        </p:spPr>
        <p:txBody>
          <a:bodyPr spcFirstLastPara="1" wrap="square" lIns="0" tIns="0" rIns="0" bIns="0" anchor="t" anchorCtr="0">
            <a:spAutoFit/>
          </a:bodyPr>
          <a:lstStyle>
            <a:lvl1pPr marL="46990" marR="0" lvl="0" indent="0" algn="l">
              <a:lnSpc>
                <a:spcPct val="102500"/>
              </a:lnSpc>
              <a:spcBef>
                <a:spcPts val="0"/>
              </a:spcBef>
              <a:buNone/>
              <a:defRPr sz="1200" b="0" i="0" u="none" strike="noStrike" cap="none">
                <a:solidFill>
                  <a:srgbClr val="B5A787"/>
                </a:solidFill>
                <a:latin typeface="Corbel"/>
                <a:ea typeface="Corbel"/>
                <a:cs typeface="Corbel"/>
                <a:sym typeface="Corbel"/>
              </a:defRPr>
            </a:lvl1pPr>
            <a:lvl2pPr marL="46990" marR="0" lvl="1" indent="0" algn="l">
              <a:lnSpc>
                <a:spcPct val="102500"/>
              </a:lnSpc>
              <a:spcBef>
                <a:spcPts val="0"/>
              </a:spcBef>
              <a:buNone/>
              <a:defRPr sz="1200" b="0" i="0" u="none" strike="noStrike" cap="none">
                <a:solidFill>
                  <a:srgbClr val="B5A787"/>
                </a:solidFill>
                <a:latin typeface="Corbel"/>
                <a:ea typeface="Corbel"/>
                <a:cs typeface="Corbel"/>
                <a:sym typeface="Corbel"/>
              </a:defRPr>
            </a:lvl2pPr>
            <a:lvl3pPr marL="46990" marR="0" lvl="2" indent="0" algn="l">
              <a:lnSpc>
                <a:spcPct val="102500"/>
              </a:lnSpc>
              <a:spcBef>
                <a:spcPts val="0"/>
              </a:spcBef>
              <a:buNone/>
              <a:defRPr sz="1200" b="0" i="0" u="none" strike="noStrike" cap="none">
                <a:solidFill>
                  <a:srgbClr val="B5A787"/>
                </a:solidFill>
                <a:latin typeface="Corbel"/>
                <a:ea typeface="Corbel"/>
                <a:cs typeface="Corbel"/>
                <a:sym typeface="Corbel"/>
              </a:defRPr>
            </a:lvl3pPr>
            <a:lvl4pPr marL="46990" marR="0" lvl="3" indent="0" algn="l">
              <a:lnSpc>
                <a:spcPct val="102500"/>
              </a:lnSpc>
              <a:spcBef>
                <a:spcPts val="0"/>
              </a:spcBef>
              <a:buNone/>
              <a:defRPr sz="1200" b="0" i="0" u="none" strike="noStrike" cap="none">
                <a:solidFill>
                  <a:srgbClr val="B5A787"/>
                </a:solidFill>
                <a:latin typeface="Corbel"/>
                <a:ea typeface="Corbel"/>
                <a:cs typeface="Corbel"/>
                <a:sym typeface="Corbel"/>
              </a:defRPr>
            </a:lvl4pPr>
            <a:lvl5pPr marL="46990" marR="0" lvl="4" indent="0" algn="l">
              <a:lnSpc>
                <a:spcPct val="102500"/>
              </a:lnSpc>
              <a:spcBef>
                <a:spcPts val="0"/>
              </a:spcBef>
              <a:buNone/>
              <a:defRPr sz="1200" b="0" i="0" u="none" strike="noStrike" cap="none">
                <a:solidFill>
                  <a:srgbClr val="B5A787"/>
                </a:solidFill>
                <a:latin typeface="Corbel"/>
                <a:ea typeface="Corbel"/>
                <a:cs typeface="Corbel"/>
                <a:sym typeface="Corbel"/>
              </a:defRPr>
            </a:lvl5pPr>
            <a:lvl6pPr marL="46990" marR="0" lvl="5" indent="0" algn="l">
              <a:lnSpc>
                <a:spcPct val="102500"/>
              </a:lnSpc>
              <a:spcBef>
                <a:spcPts val="0"/>
              </a:spcBef>
              <a:buNone/>
              <a:defRPr sz="1200" b="0" i="0" u="none" strike="noStrike" cap="none">
                <a:solidFill>
                  <a:srgbClr val="B5A787"/>
                </a:solidFill>
                <a:latin typeface="Corbel"/>
                <a:ea typeface="Corbel"/>
                <a:cs typeface="Corbel"/>
                <a:sym typeface="Corbel"/>
              </a:defRPr>
            </a:lvl6pPr>
            <a:lvl7pPr marL="46990" marR="0" lvl="6" indent="0" algn="l">
              <a:lnSpc>
                <a:spcPct val="102500"/>
              </a:lnSpc>
              <a:spcBef>
                <a:spcPts val="0"/>
              </a:spcBef>
              <a:buNone/>
              <a:defRPr sz="1200" b="0" i="0" u="none" strike="noStrike" cap="none">
                <a:solidFill>
                  <a:srgbClr val="B5A787"/>
                </a:solidFill>
                <a:latin typeface="Corbel"/>
                <a:ea typeface="Corbel"/>
                <a:cs typeface="Corbel"/>
                <a:sym typeface="Corbel"/>
              </a:defRPr>
            </a:lvl7pPr>
            <a:lvl8pPr marL="46990" marR="0" lvl="7" indent="0" algn="l">
              <a:lnSpc>
                <a:spcPct val="102500"/>
              </a:lnSpc>
              <a:spcBef>
                <a:spcPts val="0"/>
              </a:spcBef>
              <a:buNone/>
              <a:defRPr sz="1200" b="0" i="0" u="none" strike="noStrike" cap="none">
                <a:solidFill>
                  <a:srgbClr val="B5A787"/>
                </a:solidFill>
                <a:latin typeface="Corbel"/>
                <a:ea typeface="Corbel"/>
                <a:cs typeface="Corbel"/>
                <a:sym typeface="Corbel"/>
              </a:defRPr>
            </a:lvl8pPr>
            <a:lvl9pPr marL="46990" marR="0" lvl="8" indent="0" algn="l">
              <a:lnSpc>
                <a:spcPct val="102500"/>
              </a:lnSpc>
              <a:spcBef>
                <a:spcPts val="0"/>
              </a:spcBef>
              <a:buNone/>
              <a:defRPr sz="1200" b="0" i="0" u="none" strike="noStrike" cap="none">
                <a:solidFill>
                  <a:srgbClr val="B5A787"/>
                </a:solidFill>
                <a:latin typeface="Corbel"/>
                <a:ea typeface="Corbel"/>
                <a:cs typeface="Corbel"/>
                <a:sym typeface="Corbel"/>
              </a:defRPr>
            </a:lvl9pPr>
          </a:lstStyle>
          <a:p>
            <a:pPr marL="4699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88649" y="305563"/>
            <a:ext cx="8214699"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56221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7726171" y="6389067"/>
            <a:ext cx="3575472" cy="3385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B5A787"/>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11634045" y="6571948"/>
            <a:ext cx="314960" cy="156068"/>
          </a:xfrm>
          <a:prstGeom prst="rect">
            <a:avLst/>
          </a:prstGeom>
          <a:noFill/>
          <a:ln>
            <a:noFill/>
          </a:ln>
        </p:spPr>
        <p:txBody>
          <a:bodyPr spcFirstLastPara="1" wrap="square" lIns="0" tIns="0" rIns="0" bIns="0" anchor="t" anchorCtr="0">
            <a:spAutoFit/>
          </a:bodyPr>
          <a:lstStyle>
            <a:lvl1pPr marL="46990" marR="0" lvl="0" indent="0" algn="l">
              <a:lnSpc>
                <a:spcPct val="102500"/>
              </a:lnSpc>
              <a:spcBef>
                <a:spcPts val="0"/>
              </a:spcBef>
              <a:buNone/>
              <a:defRPr sz="1200" b="0" i="0" u="none" strike="noStrike" cap="none">
                <a:solidFill>
                  <a:srgbClr val="B5A787"/>
                </a:solidFill>
                <a:latin typeface="Corbel"/>
                <a:ea typeface="Corbel"/>
                <a:cs typeface="Corbel"/>
                <a:sym typeface="Corbel"/>
              </a:defRPr>
            </a:lvl1pPr>
            <a:lvl2pPr marL="46990" marR="0" lvl="1" indent="0" algn="l">
              <a:lnSpc>
                <a:spcPct val="102500"/>
              </a:lnSpc>
              <a:spcBef>
                <a:spcPts val="0"/>
              </a:spcBef>
              <a:buNone/>
              <a:defRPr sz="1200" b="0" i="0" u="none" strike="noStrike" cap="none">
                <a:solidFill>
                  <a:srgbClr val="B5A787"/>
                </a:solidFill>
                <a:latin typeface="Corbel"/>
                <a:ea typeface="Corbel"/>
                <a:cs typeface="Corbel"/>
                <a:sym typeface="Corbel"/>
              </a:defRPr>
            </a:lvl2pPr>
            <a:lvl3pPr marL="46990" marR="0" lvl="2" indent="0" algn="l">
              <a:lnSpc>
                <a:spcPct val="102500"/>
              </a:lnSpc>
              <a:spcBef>
                <a:spcPts val="0"/>
              </a:spcBef>
              <a:buNone/>
              <a:defRPr sz="1200" b="0" i="0" u="none" strike="noStrike" cap="none">
                <a:solidFill>
                  <a:srgbClr val="B5A787"/>
                </a:solidFill>
                <a:latin typeface="Corbel"/>
                <a:ea typeface="Corbel"/>
                <a:cs typeface="Corbel"/>
                <a:sym typeface="Corbel"/>
              </a:defRPr>
            </a:lvl3pPr>
            <a:lvl4pPr marL="46990" marR="0" lvl="3" indent="0" algn="l">
              <a:lnSpc>
                <a:spcPct val="102500"/>
              </a:lnSpc>
              <a:spcBef>
                <a:spcPts val="0"/>
              </a:spcBef>
              <a:buNone/>
              <a:defRPr sz="1200" b="0" i="0" u="none" strike="noStrike" cap="none">
                <a:solidFill>
                  <a:srgbClr val="B5A787"/>
                </a:solidFill>
                <a:latin typeface="Corbel"/>
                <a:ea typeface="Corbel"/>
                <a:cs typeface="Corbel"/>
                <a:sym typeface="Corbel"/>
              </a:defRPr>
            </a:lvl4pPr>
            <a:lvl5pPr marL="46990" marR="0" lvl="4" indent="0" algn="l">
              <a:lnSpc>
                <a:spcPct val="102500"/>
              </a:lnSpc>
              <a:spcBef>
                <a:spcPts val="0"/>
              </a:spcBef>
              <a:buNone/>
              <a:defRPr sz="1200" b="0" i="0" u="none" strike="noStrike" cap="none">
                <a:solidFill>
                  <a:srgbClr val="B5A787"/>
                </a:solidFill>
                <a:latin typeface="Corbel"/>
                <a:ea typeface="Corbel"/>
                <a:cs typeface="Corbel"/>
                <a:sym typeface="Corbel"/>
              </a:defRPr>
            </a:lvl5pPr>
            <a:lvl6pPr marL="46990" marR="0" lvl="5" indent="0" algn="l">
              <a:lnSpc>
                <a:spcPct val="102500"/>
              </a:lnSpc>
              <a:spcBef>
                <a:spcPts val="0"/>
              </a:spcBef>
              <a:buNone/>
              <a:defRPr sz="1200" b="0" i="0" u="none" strike="noStrike" cap="none">
                <a:solidFill>
                  <a:srgbClr val="B5A787"/>
                </a:solidFill>
                <a:latin typeface="Corbel"/>
                <a:ea typeface="Corbel"/>
                <a:cs typeface="Corbel"/>
                <a:sym typeface="Corbel"/>
              </a:defRPr>
            </a:lvl6pPr>
            <a:lvl7pPr marL="46990" marR="0" lvl="6" indent="0" algn="l">
              <a:lnSpc>
                <a:spcPct val="102500"/>
              </a:lnSpc>
              <a:spcBef>
                <a:spcPts val="0"/>
              </a:spcBef>
              <a:buNone/>
              <a:defRPr sz="1200" b="0" i="0" u="none" strike="noStrike" cap="none">
                <a:solidFill>
                  <a:srgbClr val="B5A787"/>
                </a:solidFill>
                <a:latin typeface="Corbel"/>
                <a:ea typeface="Corbel"/>
                <a:cs typeface="Corbel"/>
                <a:sym typeface="Corbel"/>
              </a:defRPr>
            </a:lvl7pPr>
            <a:lvl8pPr marL="46990" marR="0" lvl="7" indent="0" algn="l">
              <a:lnSpc>
                <a:spcPct val="102500"/>
              </a:lnSpc>
              <a:spcBef>
                <a:spcPts val="0"/>
              </a:spcBef>
              <a:buNone/>
              <a:defRPr sz="1200" b="0" i="0" u="none" strike="noStrike" cap="none">
                <a:solidFill>
                  <a:srgbClr val="B5A787"/>
                </a:solidFill>
                <a:latin typeface="Corbel"/>
                <a:ea typeface="Corbel"/>
                <a:cs typeface="Corbel"/>
                <a:sym typeface="Corbel"/>
              </a:defRPr>
            </a:lvl8pPr>
            <a:lvl9pPr marL="46990" marR="0" lvl="8" indent="0" algn="l">
              <a:lnSpc>
                <a:spcPct val="102500"/>
              </a:lnSpc>
              <a:spcBef>
                <a:spcPts val="0"/>
              </a:spcBef>
              <a:buNone/>
              <a:defRPr sz="1200" b="0" i="0" u="none" strike="noStrike" cap="none">
                <a:solidFill>
                  <a:srgbClr val="B5A787"/>
                </a:solidFill>
                <a:latin typeface="Corbel"/>
                <a:ea typeface="Corbel"/>
                <a:cs typeface="Corbel"/>
                <a:sym typeface="Corbel"/>
              </a:defRPr>
            </a:lvl9pPr>
          </a:lstStyle>
          <a:p>
            <a:pPr marL="4699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4"/>
          <p:cNvSpPr txBox="1">
            <a:spLocks noGrp="1"/>
          </p:cNvSpPr>
          <p:nvPr>
            <p:ph type="ftr" idx="11"/>
          </p:nvPr>
        </p:nvSpPr>
        <p:spPr>
          <a:xfrm>
            <a:off x="7726171" y="6389067"/>
            <a:ext cx="3575472" cy="3385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B5A787"/>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11634045" y="6571948"/>
            <a:ext cx="314960" cy="156068"/>
          </a:xfrm>
          <a:prstGeom prst="rect">
            <a:avLst/>
          </a:prstGeom>
          <a:noFill/>
          <a:ln>
            <a:noFill/>
          </a:ln>
        </p:spPr>
        <p:txBody>
          <a:bodyPr spcFirstLastPara="1" wrap="square" lIns="0" tIns="0" rIns="0" bIns="0" anchor="t" anchorCtr="0">
            <a:spAutoFit/>
          </a:bodyPr>
          <a:lstStyle>
            <a:lvl1pPr marL="46990" marR="0" lvl="0" indent="0" algn="l">
              <a:lnSpc>
                <a:spcPct val="102500"/>
              </a:lnSpc>
              <a:spcBef>
                <a:spcPts val="0"/>
              </a:spcBef>
              <a:buNone/>
              <a:defRPr sz="1200" b="0" i="0" u="none" strike="noStrike" cap="none">
                <a:solidFill>
                  <a:srgbClr val="B5A787"/>
                </a:solidFill>
                <a:latin typeface="Corbel"/>
                <a:ea typeface="Corbel"/>
                <a:cs typeface="Corbel"/>
                <a:sym typeface="Corbel"/>
              </a:defRPr>
            </a:lvl1pPr>
            <a:lvl2pPr marL="46990" marR="0" lvl="1" indent="0" algn="l">
              <a:lnSpc>
                <a:spcPct val="102500"/>
              </a:lnSpc>
              <a:spcBef>
                <a:spcPts val="0"/>
              </a:spcBef>
              <a:buNone/>
              <a:defRPr sz="1200" b="0" i="0" u="none" strike="noStrike" cap="none">
                <a:solidFill>
                  <a:srgbClr val="B5A787"/>
                </a:solidFill>
                <a:latin typeface="Corbel"/>
                <a:ea typeface="Corbel"/>
                <a:cs typeface="Corbel"/>
                <a:sym typeface="Corbel"/>
              </a:defRPr>
            </a:lvl2pPr>
            <a:lvl3pPr marL="46990" marR="0" lvl="2" indent="0" algn="l">
              <a:lnSpc>
                <a:spcPct val="102500"/>
              </a:lnSpc>
              <a:spcBef>
                <a:spcPts val="0"/>
              </a:spcBef>
              <a:buNone/>
              <a:defRPr sz="1200" b="0" i="0" u="none" strike="noStrike" cap="none">
                <a:solidFill>
                  <a:srgbClr val="B5A787"/>
                </a:solidFill>
                <a:latin typeface="Corbel"/>
                <a:ea typeface="Corbel"/>
                <a:cs typeface="Corbel"/>
                <a:sym typeface="Corbel"/>
              </a:defRPr>
            </a:lvl3pPr>
            <a:lvl4pPr marL="46990" marR="0" lvl="3" indent="0" algn="l">
              <a:lnSpc>
                <a:spcPct val="102500"/>
              </a:lnSpc>
              <a:spcBef>
                <a:spcPts val="0"/>
              </a:spcBef>
              <a:buNone/>
              <a:defRPr sz="1200" b="0" i="0" u="none" strike="noStrike" cap="none">
                <a:solidFill>
                  <a:srgbClr val="B5A787"/>
                </a:solidFill>
                <a:latin typeface="Corbel"/>
                <a:ea typeface="Corbel"/>
                <a:cs typeface="Corbel"/>
                <a:sym typeface="Corbel"/>
              </a:defRPr>
            </a:lvl4pPr>
            <a:lvl5pPr marL="46990" marR="0" lvl="4" indent="0" algn="l">
              <a:lnSpc>
                <a:spcPct val="102500"/>
              </a:lnSpc>
              <a:spcBef>
                <a:spcPts val="0"/>
              </a:spcBef>
              <a:buNone/>
              <a:defRPr sz="1200" b="0" i="0" u="none" strike="noStrike" cap="none">
                <a:solidFill>
                  <a:srgbClr val="B5A787"/>
                </a:solidFill>
                <a:latin typeface="Corbel"/>
                <a:ea typeface="Corbel"/>
                <a:cs typeface="Corbel"/>
                <a:sym typeface="Corbel"/>
              </a:defRPr>
            </a:lvl5pPr>
            <a:lvl6pPr marL="46990" marR="0" lvl="5" indent="0" algn="l">
              <a:lnSpc>
                <a:spcPct val="102500"/>
              </a:lnSpc>
              <a:spcBef>
                <a:spcPts val="0"/>
              </a:spcBef>
              <a:buNone/>
              <a:defRPr sz="1200" b="0" i="0" u="none" strike="noStrike" cap="none">
                <a:solidFill>
                  <a:srgbClr val="B5A787"/>
                </a:solidFill>
                <a:latin typeface="Corbel"/>
                <a:ea typeface="Corbel"/>
                <a:cs typeface="Corbel"/>
                <a:sym typeface="Corbel"/>
              </a:defRPr>
            </a:lvl6pPr>
            <a:lvl7pPr marL="46990" marR="0" lvl="6" indent="0" algn="l">
              <a:lnSpc>
                <a:spcPct val="102500"/>
              </a:lnSpc>
              <a:spcBef>
                <a:spcPts val="0"/>
              </a:spcBef>
              <a:buNone/>
              <a:defRPr sz="1200" b="0" i="0" u="none" strike="noStrike" cap="none">
                <a:solidFill>
                  <a:srgbClr val="B5A787"/>
                </a:solidFill>
                <a:latin typeface="Corbel"/>
                <a:ea typeface="Corbel"/>
                <a:cs typeface="Corbel"/>
                <a:sym typeface="Corbel"/>
              </a:defRPr>
            </a:lvl7pPr>
            <a:lvl8pPr marL="46990" marR="0" lvl="7" indent="0" algn="l">
              <a:lnSpc>
                <a:spcPct val="102500"/>
              </a:lnSpc>
              <a:spcBef>
                <a:spcPts val="0"/>
              </a:spcBef>
              <a:buNone/>
              <a:defRPr sz="1200" b="0" i="0" u="none" strike="noStrike" cap="none">
                <a:solidFill>
                  <a:srgbClr val="B5A787"/>
                </a:solidFill>
                <a:latin typeface="Corbel"/>
                <a:ea typeface="Corbel"/>
                <a:cs typeface="Corbel"/>
                <a:sym typeface="Corbel"/>
              </a:defRPr>
            </a:lvl8pPr>
            <a:lvl9pPr marL="46990" marR="0" lvl="8" indent="0" algn="l">
              <a:lnSpc>
                <a:spcPct val="102500"/>
              </a:lnSpc>
              <a:spcBef>
                <a:spcPts val="0"/>
              </a:spcBef>
              <a:buNone/>
              <a:defRPr sz="1200" b="0" i="0" u="none" strike="noStrike" cap="none">
                <a:solidFill>
                  <a:srgbClr val="B5A787"/>
                </a:solidFill>
                <a:latin typeface="Corbel"/>
                <a:ea typeface="Corbel"/>
                <a:cs typeface="Corbel"/>
                <a:sym typeface="Corbel"/>
              </a:defRPr>
            </a:lvl9pPr>
          </a:lstStyle>
          <a:p>
            <a:pPr marL="4699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914400" y="2125980"/>
            <a:ext cx="1036320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subTitle" idx="1"/>
          </p:nvPr>
        </p:nvSpPr>
        <p:spPr>
          <a:xfrm>
            <a:off x="1828800" y="3840480"/>
            <a:ext cx="8534400" cy="3693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7726171" y="6389067"/>
            <a:ext cx="3575472" cy="3385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B5A787"/>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1634045" y="6571948"/>
            <a:ext cx="314960" cy="156068"/>
          </a:xfrm>
          <a:prstGeom prst="rect">
            <a:avLst/>
          </a:prstGeom>
          <a:noFill/>
          <a:ln>
            <a:noFill/>
          </a:ln>
        </p:spPr>
        <p:txBody>
          <a:bodyPr spcFirstLastPara="1" wrap="square" lIns="0" tIns="0" rIns="0" bIns="0" anchor="t" anchorCtr="0">
            <a:spAutoFit/>
          </a:bodyPr>
          <a:lstStyle>
            <a:lvl1pPr marL="46990" marR="0" lvl="0" indent="0" algn="l">
              <a:lnSpc>
                <a:spcPct val="102500"/>
              </a:lnSpc>
              <a:spcBef>
                <a:spcPts val="0"/>
              </a:spcBef>
              <a:buNone/>
              <a:defRPr sz="1200" b="0" i="0" u="none" strike="noStrike" cap="none">
                <a:solidFill>
                  <a:srgbClr val="B5A787"/>
                </a:solidFill>
                <a:latin typeface="Corbel"/>
                <a:ea typeface="Corbel"/>
                <a:cs typeface="Corbel"/>
                <a:sym typeface="Corbel"/>
              </a:defRPr>
            </a:lvl1pPr>
            <a:lvl2pPr marL="46990" marR="0" lvl="1" indent="0" algn="l">
              <a:lnSpc>
                <a:spcPct val="102500"/>
              </a:lnSpc>
              <a:spcBef>
                <a:spcPts val="0"/>
              </a:spcBef>
              <a:buNone/>
              <a:defRPr sz="1200" b="0" i="0" u="none" strike="noStrike" cap="none">
                <a:solidFill>
                  <a:srgbClr val="B5A787"/>
                </a:solidFill>
                <a:latin typeface="Corbel"/>
                <a:ea typeface="Corbel"/>
                <a:cs typeface="Corbel"/>
                <a:sym typeface="Corbel"/>
              </a:defRPr>
            </a:lvl2pPr>
            <a:lvl3pPr marL="46990" marR="0" lvl="2" indent="0" algn="l">
              <a:lnSpc>
                <a:spcPct val="102500"/>
              </a:lnSpc>
              <a:spcBef>
                <a:spcPts val="0"/>
              </a:spcBef>
              <a:buNone/>
              <a:defRPr sz="1200" b="0" i="0" u="none" strike="noStrike" cap="none">
                <a:solidFill>
                  <a:srgbClr val="B5A787"/>
                </a:solidFill>
                <a:latin typeface="Corbel"/>
                <a:ea typeface="Corbel"/>
                <a:cs typeface="Corbel"/>
                <a:sym typeface="Corbel"/>
              </a:defRPr>
            </a:lvl3pPr>
            <a:lvl4pPr marL="46990" marR="0" lvl="3" indent="0" algn="l">
              <a:lnSpc>
                <a:spcPct val="102500"/>
              </a:lnSpc>
              <a:spcBef>
                <a:spcPts val="0"/>
              </a:spcBef>
              <a:buNone/>
              <a:defRPr sz="1200" b="0" i="0" u="none" strike="noStrike" cap="none">
                <a:solidFill>
                  <a:srgbClr val="B5A787"/>
                </a:solidFill>
                <a:latin typeface="Corbel"/>
                <a:ea typeface="Corbel"/>
                <a:cs typeface="Corbel"/>
                <a:sym typeface="Corbel"/>
              </a:defRPr>
            </a:lvl4pPr>
            <a:lvl5pPr marL="46990" marR="0" lvl="4" indent="0" algn="l">
              <a:lnSpc>
                <a:spcPct val="102500"/>
              </a:lnSpc>
              <a:spcBef>
                <a:spcPts val="0"/>
              </a:spcBef>
              <a:buNone/>
              <a:defRPr sz="1200" b="0" i="0" u="none" strike="noStrike" cap="none">
                <a:solidFill>
                  <a:srgbClr val="B5A787"/>
                </a:solidFill>
                <a:latin typeface="Corbel"/>
                <a:ea typeface="Corbel"/>
                <a:cs typeface="Corbel"/>
                <a:sym typeface="Corbel"/>
              </a:defRPr>
            </a:lvl5pPr>
            <a:lvl6pPr marL="46990" marR="0" lvl="5" indent="0" algn="l">
              <a:lnSpc>
                <a:spcPct val="102500"/>
              </a:lnSpc>
              <a:spcBef>
                <a:spcPts val="0"/>
              </a:spcBef>
              <a:buNone/>
              <a:defRPr sz="1200" b="0" i="0" u="none" strike="noStrike" cap="none">
                <a:solidFill>
                  <a:srgbClr val="B5A787"/>
                </a:solidFill>
                <a:latin typeface="Corbel"/>
                <a:ea typeface="Corbel"/>
                <a:cs typeface="Corbel"/>
                <a:sym typeface="Corbel"/>
              </a:defRPr>
            </a:lvl6pPr>
            <a:lvl7pPr marL="46990" marR="0" lvl="6" indent="0" algn="l">
              <a:lnSpc>
                <a:spcPct val="102500"/>
              </a:lnSpc>
              <a:spcBef>
                <a:spcPts val="0"/>
              </a:spcBef>
              <a:buNone/>
              <a:defRPr sz="1200" b="0" i="0" u="none" strike="noStrike" cap="none">
                <a:solidFill>
                  <a:srgbClr val="B5A787"/>
                </a:solidFill>
                <a:latin typeface="Corbel"/>
                <a:ea typeface="Corbel"/>
                <a:cs typeface="Corbel"/>
                <a:sym typeface="Corbel"/>
              </a:defRPr>
            </a:lvl7pPr>
            <a:lvl8pPr marL="46990" marR="0" lvl="7" indent="0" algn="l">
              <a:lnSpc>
                <a:spcPct val="102500"/>
              </a:lnSpc>
              <a:spcBef>
                <a:spcPts val="0"/>
              </a:spcBef>
              <a:buNone/>
              <a:defRPr sz="1200" b="0" i="0" u="none" strike="noStrike" cap="none">
                <a:solidFill>
                  <a:srgbClr val="B5A787"/>
                </a:solidFill>
                <a:latin typeface="Corbel"/>
                <a:ea typeface="Corbel"/>
                <a:cs typeface="Corbel"/>
                <a:sym typeface="Corbel"/>
              </a:defRPr>
            </a:lvl8pPr>
            <a:lvl9pPr marL="46990" marR="0" lvl="8" indent="0" algn="l">
              <a:lnSpc>
                <a:spcPct val="102500"/>
              </a:lnSpc>
              <a:spcBef>
                <a:spcPts val="0"/>
              </a:spcBef>
              <a:buNone/>
              <a:defRPr sz="1200" b="0" i="0" u="none" strike="noStrike" cap="none">
                <a:solidFill>
                  <a:srgbClr val="B5A787"/>
                </a:solidFill>
                <a:latin typeface="Corbel"/>
                <a:ea typeface="Corbel"/>
                <a:cs typeface="Corbel"/>
                <a:sym typeface="Corbel"/>
              </a:defRPr>
            </a:lvl9pPr>
          </a:lstStyle>
          <a:p>
            <a:pPr marL="4699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988649" y="305563"/>
            <a:ext cx="8214699"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200" b="0" i="0">
                <a:solidFill>
                  <a:srgbClr val="56221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09600" y="1577340"/>
            <a:ext cx="5303520" cy="3693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6"/>
          <p:cNvSpPr txBox="1">
            <a:spLocks noGrp="1"/>
          </p:cNvSpPr>
          <p:nvPr>
            <p:ph type="body" idx="2"/>
          </p:nvPr>
        </p:nvSpPr>
        <p:spPr>
          <a:xfrm>
            <a:off x="6278880" y="1577340"/>
            <a:ext cx="5303520" cy="3693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7726171" y="6389067"/>
            <a:ext cx="3575472" cy="33855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200" b="0" i="0">
                <a:solidFill>
                  <a:srgbClr val="B5A787"/>
                </a:solidFill>
                <a:latin typeface="Corbel"/>
                <a:ea typeface="Corbel"/>
                <a:cs typeface="Corbel"/>
                <a:sym typeface="Corbe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1634045" y="6571948"/>
            <a:ext cx="314960" cy="156068"/>
          </a:xfrm>
          <a:prstGeom prst="rect">
            <a:avLst/>
          </a:prstGeom>
          <a:noFill/>
          <a:ln>
            <a:noFill/>
          </a:ln>
        </p:spPr>
        <p:txBody>
          <a:bodyPr spcFirstLastPara="1" wrap="square" lIns="0" tIns="0" rIns="0" bIns="0" anchor="t" anchorCtr="0">
            <a:spAutoFit/>
          </a:bodyPr>
          <a:lstStyle>
            <a:lvl1pPr marL="46990" marR="0" lvl="0" indent="0" algn="l">
              <a:lnSpc>
                <a:spcPct val="102500"/>
              </a:lnSpc>
              <a:spcBef>
                <a:spcPts val="0"/>
              </a:spcBef>
              <a:buNone/>
              <a:defRPr sz="1200" b="0" i="0" u="none" strike="noStrike" cap="none">
                <a:solidFill>
                  <a:srgbClr val="B5A787"/>
                </a:solidFill>
                <a:latin typeface="Corbel"/>
                <a:ea typeface="Corbel"/>
                <a:cs typeface="Corbel"/>
                <a:sym typeface="Corbel"/>
              </a:defRPr>
            </a:lvl1pPr>
            <a:lvl2pPr marL="46990" marR="0" lvl="1" indent="0" algn="l">
              <a:lnSpc>
                <a:spcPct val="102500"/>
              </a:lnSpc>
              <a:spcBef>
                <a:spcPts val="0"/>
              </a:spcBef>
              <a:buNone/>
              <a:defRPr sz="1200" b="0" i="0" u="none" strike="noStrike" cap="none">
                <a:solidFill>
                  <a:srgbClr val="B5A787"/>
                </a:solidFill>
                <a:latin typeface="Corbel"/>
                <a:ea typeface="Corbel"/>
                <a:cs typeface="Corbel"/>
                <a:sym typeface="Corbel"/>
              </a:defRPr>
            </a:lvl2pPr>
            <a:lvl3pPr marL="46990" marR="0" lvl="2" indent="0" algn="l">
              <a:lnSpc>
                <a:spcPct val="102500"/>
              </a:lnSpc>
              <a:spcBef>
                <a:spcPts val="0"/>
              </a:spcBef>
              <a:buNone/>
              <a:defRPr sz="1200" b="0" i="0" u="none" strike="noStrike" cap="none">
                <a:solidFill>
                  <a:srgbClr val="B5A787"/>
                </a:solidFill>
                <a:latin typeface="Corbel"/>
                <a:ea typeface="Corbel"/>
                <a:cs typeface="Corbel"/>
                <a:sym typeface="Corbel"/>
              </a:defRPr>
            </a:lvl3pPr>
            <a:lvl4pPr marL="46990" marR="0" lvl="3" indent="0" algn="l">
              <a:lnSpc>
                <a:spcPct val="102500"/>
              </a:lnSpc>
              <a:spcBef>
                <a:spcPts val="0"/>
              </a:spcBef>
              <a:buNone/>
              <a:defRPr sz="1200" b="0" i="0" u="none" strike="noStrike" cap="none">
                <a:solidFill>
                  <a:srgbClr val="B5A787"/>
                </a:solidFill>
                <a:latin typeface="Corbel"/>
                <a:ea typeface="Corbel"/>
                <a:cs typeface="Corbel"/>
                <a:sym typeface="Corbel"/>
              </a:defRPr>
            </a:lvl4pPr>
            <a:lvl5pPr marL="46990" marR="0" lvl="4" indent="0" algn="l">
              <a:lnSpc>
                <a:spcPct val="102500"/>
              </a:lnSpc>
              <a:spcBef>
                <a:spcPts val="0"/>
              </a:spcBef>
              <a:buNone/>
              <a:defRPr sz="1200" b="0" i="0" u="none" strike="noStrike" cap="none">
                <a:solidFill>
                  <a:srgbClr val="B5A787"/>
                </a:solidFill>
                <a:latin typeface="Corbel"/>
                <a:ea typeface="Corbel"/>
                <a:cs typeface="Corbel"/>
                <a:sym typeface="Corbel"/>
              </a:defRPr>
            </a:lvl5pPr>
            <a:lvl6pPr marL="46990" marR="0" lvl="5" indent="0" algn="l">
              <a:lnSpc>
                <a:spcPct val="102500"/>
              </a:lnSpc>
              <a:spcBef>
                <a:spcPts val="0"/>
              </a:spcBef>
              <a:buNone/>
              <a:defRPr sz="1200" b="0" i="0" u="none" strike="noStrike" cap="none">
                <a:solidFill>
                  <a:srgbClr val="B5A787"/>
                </a:solidFill>
                <a:latin typeface="Corbel"/>
                <a:ea typeface="Corbel"/>
                <a:cs typeface="Corbel"/>
                <a:sym typeface="Corbel"/>
              </a:defRPr>
            </a:lvl6pPr>
            <a:lvl7pPr marL="46990" marR="0" lvl="6" indent="0" algn="l">
              <a:lnSpc>
                <a:spcPct val="102500"/>
              </a:lnSpc>
              <a:spcBef>
                <a:spcPts val="0"/>
              </a:spcBef>
              <a:buNone/>
              <a:defRPr sz="1200" b="0" i="0" u="none" strike="noStrike" cap="none">
                <a:solidFill>
                  <a:srgbClr val="B5A787"/>
                </a:solidFill>
                <a:latin typeface="Corbel"/>
                <a:ea typeface="Corbel"/>
                <a:cs typeface="Corbel"/>
                <a:sym typeface="Corbel"/>
              </a:defRPr>
            </a:lvl7pPr>
            <a:lvl8pPr marL="46990" marR="0" lvl="7" indent="0" algn="l">
              <a:lnSpc>
                <a:spcPct val="102500"/>
              </a:lnSpc>
              <a:spcBef>
                <a:spcPts val="0"/>
              </a:spcBef>
              <a:buNone/>
              <a:defRPr sz="1200" b="0" i="0" u="none" strike="noStrike" cap="none">
                <a:solidFill>
                  <a:srgbClr val="B5A787"/>
                </a:solidFill>
                <a:latin typeface="Corbel"/>
                <a:ea typeface="Corbel"/>
                <a:cs typeface="Corbel"/>
                <a:sym typeface="Corbel"/>
              </a:defRPr>
            </a:lvl8pPr>
            <a:lvl9pPr marL="46990" marR="0" lvl="8" indent="0" algn="l">
              <a:lnSpc>
                <a:spcPct val="102500"/>
              </a:lnSpc>
              <a:spcBef>
                <a:spcPts val="0"/>
              </a:spcBef>
              <a:buNone/>
              <a:defRPr sz="1200" b="0" i="0" u="none" strike="noStrike" cap="none">
                <a:solidFill>
                  <a:srgbClr val="B5A787"/>
                </a:solidFill>
                <a:latin typeface="Corbel"/>
                <a:ea typeface="Corbel"/>
                <a:cs typeface="Corbel"/>
                <a:sym typeface="Corbel"/>
              </a:defRPr>
            </a:lvl9pPr>
          </a:lstStyle>
          <a:p>
            <a:pPr marL="4699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88649" y="305563"/>
            <a:ext cx="8214699" cy="49244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200" b="0" i="0" u="none" strike="noStrike" cap="none">
                <a:solidFill>
                  <a:srgbClr val="56221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516806" y="1069341"/>
            <a:ext cx="11158388" cy="3693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400" b="0" i="0" u="none" strike="noStrike" cap="none">
                <a:solidFill>
                  <a:schemeClr val="dk1"/>
                </a:solidFill>
                <a:latin typeface="Corbel"/>
                <a:ea typeface="Corbel"/>
                <a:cs typeface="Corbel"/>
                <a:sym typeface="Corbe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7726171" y="6389067"/>
            <a:ext cx="3575472" cy="338554"/>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200" b="0" i="0" u="none" strike="noStrike" cap="none">
                <a:solidFill>
                  <a:srgbClr val="B5A787"/>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1634045" y="6571948"/>
            <a:ext cx="314960" cy="156068"/>
          </a:xfrm>
          <a:prstGeom prst="rect">
            <a:avLst/>
          </a:prstGeom>
          <a:noFill/>
          <a:ln>
            <a:noFill/>
          </a:ln>
        </p:spPr>
        <p:txBody>
          <a:bodyPr spcFirstLastPara="1" wrap="square" lIns="0" tIns="0" rIns="0" bIns="0" anchor="t" anchorCtr="0">
            <a:spAutoFit/>
          </a:bodyPr>
          <a:lstStyle>
            <a:lvl1pPr marL="46990" marR="0" lvl="0" indent="0" algn="l" rtl="0">
              <a:lnSpc>
                <a:spcPct val="102500"/>
              </a:lnSpc>
              <a:spcBef>
                <a:spcPts val="0"/>
              </a:spcBef>
              <a:buNone/>
              <a:defRPr sz="1200" b="0" i="0" u="none" strike="noStrike" cap="none">
                <a:solidFill>
                  <a:srgbClr val="B5A787"/>
                </a:solidFill>
                <a:latin typeface="Corbel"/>
                <a:ea typeface="Corbel"/>
                <a:cs typeface="Corbel"/>
                <a:sym typeface="Corbel"/>
              </a:defRPr>
            </a:lvl1pPr>
            <a:lvl2pPr marL="46990" marR="0" lvl="1" indent="0" algn="l" rtl="0">
              <a:lnSpc>
                <a:spcPct val="102500"/>
              </a:lnSpc>
              <a:spcBef>
                <a:spcPts val="0"/>
              </a:spcBef>
              <a:buNone/>
              <a:defRPr sz="1200" b="0" i="0" u="none" strike="noStrike" cap="none">
                <a:solidFill>
                  <a:srgbClr val="B5A787"/>
                </a:solidFill>
                <a:latin typeface="Corbel"/>
                <a:ea typeface="Corbel"/>
                <a:cs typeface="Corbel"/>
                <a:sym typeface="Corbel"/>
              </a:defRPr>
            </a:lvl2pPr>
            <a:lvl3pPr marL="46990" marR="0" lvl="2" indent="0" algn="l" rtl="0">
              <a:lnSpc>
                <a:spcPct val="102500"/>
              </a:lnSpc>
              <a:spcBef>
                <a:spcPts val="0"/>
              </a:spcBef>
              <a:buNone/>
              <a:defRPr sz="1200" b="0" i="0" u="none" strike="noStrike" cap="none">
                <a:solidFill>
                  <a:srgbClr val="B5A787"/>
                </a:solidFill>
                <a:latin typeface="Corbel"/>
                <a:ea typeface="Corbel"/>
                <a:cs typeface="Corbel"/>
                <a:sym typeface="Corbel"/>
              </a:defRPr>
            </a:lvl3pPr>
            <a:lvl4pPr marL="46990" marR="0" lvl="3" indent="0" algn="l" rtl="0">
              <a:lnSpc>
                <a:spcPct val="102500"/>
              </a:lnSpc>
              <a:spcBef>
                <a:spcPts val="0"/>
              </a:spcBef>
              <a:buNone/>
              <a:defRPr sz="1200" b="0" i="0" u="none" strike="noStrike" cap="none">
                <a:solidFill>
                  <a:srgbClr val="B5A787"/>
                </a:solidFill>
                <a:latin typeface="Corbel"/>
                <a:ea typeface="Corbel"/>
                <a:cs typeface="Corbel"/>
                <a:sym typeface="Corbel"/>
              </a:defRPr>
            </a:lvl4pPr>
            <a:lvl5pPr marL="46990" marR="0" lvl="4" indent="0" algn="l" rtl="0">
              <a:lnSpc>
                <a:spcPct val="102500"/>
              </a:lnSpc>
              <a:spcBef>
                <a:spcPts val="0"/>
              </a:spcBef>
              <a:buNone/>
              <a:defRPr sz="1200" b="0" i="0" u="none" strike="noStrike" cap="none">
                <a:solidFill>
                  <a:srgbClr val="B5A787"/>
                </a:solidFill>
                <a:latin typeface="Corbel"/>
                <a:ea typeface="Corbel"/>
                <a:cs typeface="Corbel"/>
                <a:sym typeface="Corbel"/>
              </a:defRPr>
            </a:lvl5pPr>
            <a:lvl6pPr marL="46990" marR="0" lvl="5" indent="0" algn="l" rtl="0">
              <a:lnSpc>
                <a:spcPct val="102500"/>
              </a:lnSpc>
              <a:spcBef>
                <a:spcPts val="0"/>
              </a:spcBef>
              <a:buNone/>
              <a:defRPr sz="1200" b="0" i="0" u="none" strike="noStrike" cap="none">
                <a:solidFill>
                  <a:srgbClr val="B5A787"/>
                </a:solidFill>
                <a:latin typeface="Corbel"/>
                <a:ea typeface="Corbel"/>
                <a:cs typeface="Corbel"/>
                <a:sym typeface="Corbel"/>
              </a:defRPr>
            </a:lvl6pPr>
            <a:lvl7pPr marL="46990" marR="0" lvl="6" indent="0" algn="l" rtl="0">
              <a:lnSpc>
                <a:spcPct val="102500"/>
              </a:lnSpc>
              <a:spcBef>
                <a:spcPts val="0"/>
              </a:spcBef>
              <a:buNone/>
              <a:defRPr sz="1200" b="0" i="0" u="none" strike="noStrike" cap="none">
                <a:solidFill>
                  <a:srgbClr val="B5A787"/>
                </a:solidFill>
                <a:latin typeface="Corbel"/>
                <a:ea typeface="Corbel"/>
                <a:cs typeface="Corbel"/>
                <a:sym typeface="Corbel"/>
              </a:defRPr>
            </a:lvl7pPr>
            <a:lvl8pPr marL="46990" marR="0" lvl="7" indent="0" algn="l" rtl="0">
              <a:lnSpc>
                <a:spcPct val="102500"/>
              </a:lnSpc>
              <a:spcBef>
                <a:spcPts val="0"/>
              </a:spcBef>
              <a:buNone/>
              <a:defRPr sz="1200" b="0" i="0" u="none" strike="noStrike" cap="none">
                <a:solidFill>
                  <a:srgbClr val="B5A787"/>
                </a:solidFill>
                <a:latin typeface="Corbel"/>
                <a:ea typeface="Corbel"/>
                <a:cs typeface="Corbel"/>
                <a:sym typeface="Corbel"/>
              </a:defRPr>
            </a:lvl8pPr>
            <a:lvl9pPr marL="46990" marR="0" lvl="8" indent="0" algn="l" rtl="0">
              <a:lnSpc>
                <a:spcPct val="102500"/>
              </a:lnSpc>
              <a:spcBef>
                <a:spcPts val="0"/>
              </a:spcBef>
              <a:buNone/>
              <a:defRPr sz="1200" b="0" i="0" u="none" strike="noStrike" cap="none">
                <a:solidFill>
                  <a:srgbClr val="B5A787"/>
                </a:solidFill>
                <a:latin typeface="Corbel"/>
                <a:ea typeface="Corbel"/>
                <a:cs typeface="Corbel"/>
                <a:sym typeface="Corbel"/>
              </a:defRPr>
            </a:lvl9pPr>
          </a:lstStyle>
          <a:p>
            <a:pPr marL="4699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mcollins@theCreativePeople.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thecreativepeople.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example.com/"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png"/><Relationship Id="rId7" Type="http://schemas.openxmlformats.org/officeDocument/2006/relationships/image" Target="../media/image41.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988649" y="305563"/>
            <a:ext cx="8214699" cy="492443"/>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endParaRPr>
              <a:solidFill>
                <a:srgbClr val="002060"/>
              </a:solidFill>
            </a:endParaRPr>
          </a:p>
        </p:txBody>
      </p:sp>
      <p:sp>
        <p:nvSpPr>
          <p:cNvPr id="44" name="Google Shape;44;p7"/>
          <p:cNvSpPr txBox="1">
            <a:spLocks noGrp="1"/>
          </p:cNvSpPr>
          <p:nvPr>
            <p:ph type="body" idx="1"/>
          </p:nvPr>
        </p:nvSpPr>
        <p:spPr>
          <a:xfrm>
            <a:off x="516803" y="1290448"/>
            <a:ext cx="11158388" cy="369332"/>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dirty="0" err="1">
                <a:latin typeface="Arial"/>
                <a:ea typeface="Arial"/>
                <a:cs typeface="Arial"/>
                <a:sym typeface="Arial"/>
              </a:rPr>
              <a:t>Тема</a:t>
            </a:r>
            <a:r>
              <a:rPr lang="en-US" dirty="0">
                <a:latin typeface="Arial"/>
                <a:ea typeface="Arial"/>
                <a:cs typeface="Arial"/>
                <a:sym typeface="Arial"/>
              </a:rPr>
              <a:t> </a:t>
            </a:r>
            <a:r>
              <a:rPr lang="uk-UA" dirty="0">
                <a:latin typeface="Arial"/>
                <a:ea typeface="Arial"/>
                <a:cs typeface="Arial"/>
                <a:sym typeface="Arial"/>
              </a:rPr>
              <a:t>2</a:t>
            </a:r>
            <a:r>
              <a:rPr lang="en-US" dirty="0">
                <a:latin typeface="Arial"/>
                <a:ea typeface="Arial"/>
                <a:cs typeface="Arial"/>
                <a:sym typeface="Arial"/>
              </a:rPr>
              <a:t>. </a:t>
            </a:r>
            <a:r>
              <a:rPr lang="en-US" dirty="0" err="1">
                <a:latin typeface="Arial"/>
                <a:ea typeface="Arial"/>
                <a:cs typeface="Arial"/>
                <a:sym typeface="Arial"/>
              </a:rPr>
              <a:t>Основи</a:t>
            </a:r>
            <a:r>
              <a:rPr lang="en-US" dirty="0">
                <a:latin typeface="Arial"/>
                <a:ea typeface="Arial"/>
                <a:cs typeface="Arial"/>
                <a:sym typeface="Arial"/>
              </a:rPr>
              <a:t> HTML </a:t>
            </a:r>
            <a:endParaRPr dirty="0">
              <a:latin typeface="Arial"/>
              <a:ea typeface="Arial"/>
              <a:cs typeface="Arial"/>
              <a:sym typeface="Arial"/>
            </a:endParaRPr>
          </a:p>
        </p:txBody>
      </p:sp>
      <p:pic>
        <p:nvPicPr>
          <p:cNvPr id="45" name="Google Shape;45;p7" descr="The most important HTML tags in an overview - IONOS"/>
          <p:cNvPicPr preferRelativeResize="0"/>
          <p:nvPr/>
        </p:nvPicPr>
        <p:blipFill rotWithShape="1">
          <a:blip r:embed="rId3">
            <a:alphaModFix/>
          </a:blip>
          <a:srcRect/>
          <a:stretch/>
        </p:blipFill>
        <p:spPr>
          <a:xfrm>
            <a:off x="1701148" y="1937845"/>
            <a:ext cx="8789699" cy="46145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p16"/>
          <p:cNvSpPr txBox="1"/>
          <p:nvPr/>
        </p:nvSpPr>
        <p:spPr>
          <a:xfrm>
            <a:off x="152400" y="1371600"/>
            <a:ext cx="11720405" cy="4555158"/>
          </a:xfrm>
          <a:prstGeom prst="rect">
            <a:avLst/>
          </a:prstGeom>
          <a:noFill/>
          <a:ln>
            <a:noFill/>
          </a:ln>
        </p:spPr>
        <p:txBody>
          <a:bodyPr spcFirstLastPara="1" wrap="square" lIns="0" tIns="55875" rIns="0" bIns="0" anchor="t" anchorCtr="0">
            <a:spAutoFit/>
          </a:bodyPr>
          <a:lstStyle/>
          <a:p>
            <a:pPr marL="295910" marR="527050" lvl="0" indent="-283844" algn="just" rtl="0">
              <a:lnSpc>
                <a:spcPct val="107083"/>
              </a:lnSpc>
              <a:spcBef>
                <a:spcPts val="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Form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Елементи форми використовуються для фіксації  введення користувача та далі поділяються на кілька підкатегорій. </a:t>
            </a:r>
            <a:r>
              <a:rPr lang="en-US" sz="2000" b="0" i="0" u="none" strike="noStrike" cap="none">
                <a:solidFill>
                  <a:schemeClr val="dk1"/>
                </a:solidFill>
                <a:latin typeface="Arial"/>
                <a:ea typeface="Arial"/>
                <a:cs typeface="Arial"/>
                <a:sym typeface="Arial"/>
              </a:rPr>
              <a:t>(</a:t>
            </a:r>
            <a:r>
              <a:rPr lang="en-US" sz="2000" b="0" i="0" u="none" strike="noStrike" cap="none">
                <a:solidFill>
                  <a:srgbClr val="C00000"/>
                </a:solidFill>
                <a:latin typeface="Arial"/>
                <a:ea typeface="Arial"/>
                <a:cs typeface="Arial"/>
                <a:sym typeface="Arial"/>
              </a:rPr>
              <a:t>button, input, keygen, label, object, output, progress, select, textarea</a:t>
            </a:r>
            <a:r>
              <a:rPr lang="en-US" sz="2000" b="0" i="0" u="none" strike="noStrike" cap="none">
                <a:solidFill>
                  <a:schemeClr val="dk1"/>
                </a:solidFill>
                <a:latin typeface="Arial"/>
                <a:ea typeface="Arial"/>
                <a:cs typeface="Arial"/>
                <a:sym typeface="Arial"/>
              </a:rPr>
              <a:t>)</a:t>
            </a:r>
            <a:endParaRPr/>
          </a:p>
          <a:p>
            <a:pPr marL="295910" marR="80010" lvl="0" indent="-283844" algn="just" rtl="0">
              <a:lnSpc>
                <a:spcPct val="107083"/>
              </a:lnSpc>
              <a:spcBef>
                <a:spcPts val="64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Phrasing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Ці елементи використовуються для позначення  тексту, а точніше фраз, які поєднуються для формування абзаців. </a:t>
            </a:r>
            <a:r>
              <a:rPr lang="en-US" sz="2000" b="0" i="0" u="none" strike="noStrike" cap="none">
                <a:solidFill>
                  <a:schemeClr val="dk1"/>
                </a:solidFill>
                <a:latin typeface="Arial"/>
                <a:ea typeface="Arial"/>
                <a:cs typeface="Arial"/>
                <a:sym typeface="Arial"/>
              </a:rPr>
              <a:t>(</a:t>
            </a:r>
            <a:r>
              <a:rPr lang="en-US" sz="2000" b="0" i="0" u="none" strike="noStrike" cap="none">
                <a:solidFill>
                  <a:srgbClr val="C00000"/>
                </a:solidFill>
                <a:latin typeface="Arial"/>
                <a:ea typeface="Arial"/>
                <a:cs typeface="Arial"/>
                <a:sym typeface="Arial"/>
              </a:rPr>
              <a:t>abbr, audio, b, br, button, canvas, cite, code, datalist, dfn, em, embed, fieldset, i, iframe, img, input, kbd, keygen, label, legend,  mark, math, …, object, output, progress, script, …)</a:t>
            </a:r>
            <a:endParaRPr sz="2000" b="0" i="0" u="none" strike="noStrike" cap="none">
              <a:solidFill>
                <a:schemeClr val="dk1"/>
              </a:solidFill>
              <a:latin typeface="Arial"/>
              <a:ea typeface="Arial"/>
              <a:cs typeface="Arial"/>
              <a:sym typeface="Arial"/>
            </a:endParaRPr>
          </a:p>
          <a:p>
            <a:pPr marL="295910" marR="0" lvl="0" indent="-283844" algn="just" rtl="0">
              <a:lnSpc>
                <a:spcPct val="113541"/>
              </a:lnSpc>
              <a:spcBef>
                <a:spcPts val="28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Flow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Переважна більшість елементів потраплятиме до цієї категорії. Це елементи, які мають фактичний вміст, наприклад, текст чи якийсь вбудований вміст, наприклад  зображення чи відео. Термін "потік" використовується тому,  що ці елементи займають простір і, як правило, переходять  від одного елемента до іншого, поперек або вниз сторінки.  </a:t>
            </a:r>
            <a:r>
              <a:rPr lang="en-US" sz="2000" b="0" i="0" u="none" strike="noStrike" cap="none">
                <a:solidFill>
                  <a:schemeClr val="dk1"/>
                </a:solidFill>
                <a:latin typeface="Arial"/>
                <a:ea typeface="Arial"/>
                <a:cs typeface="Arial"/>
                <a:sym typeface="Arial"/>
              </a:rPr>
              <a:t>(</a:t>
            </a:r>
            <a:r>
              <a:rPr lang="en-US" sz="2000" b="0" i="0" u="none" strike="noStrike" cap="none">
                <a:solidFill>
                  <a:srgbClr val="C00000"/>
                </a:solidFill>
                <a:latin typeface="Arial"/>
                <a:ea typeface="Arial"/>
                <a:cs typeface="Arial"/>
                <a:sym typeface="Arial"/>
              </a:rPr>
              <a:t>a, address, area, article, aside, b, blockquote, br, button, canvas, cite,  code, command, data, datalist, del, div, figure, footer, form, h1,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191000" y="457200"/>
            <a:ext cx="4749800"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Sectioning Content</a:t>
            </a:r>
            <a:endParaRPr/>
          </a:p>
        </p:txBody>
      </p:sp>
      <p:sp>
        <p:nvSpPr>
          <p:cNvPr id="108" name="Google Shape;108;p17"/>
          <p:cNvSpPr txBox="1"/>
          <p:nvPr/>
        </p:nvSpPr>
        <p:spPr>
          <a:xfrm>
            <a:off x="533400" y="1245871"/>
            <a:ext cx="10972800" cy="4184735"/>
          </a:xfrm>
          <a:prstGeom prst="rect">
            <a:avLst/>
          </a:prstGeom>
          <a:noFill/>
          <a:ln>
            <a:noFill/>
          </a:ln>
        </p:spPr>
        <p:txBody>
          <a:bodyPr spcFirstLastPara="1" wrap="square" lIns="0" tIns="48250" rIns="0" bIns="0" anchor="t" anchorCtr="0">
            <a:spAutoFit/>
          </a:bodyPr>
          <a:lstStyle/>
          <a:p>
            <a:pPr marL="295910" marR="788670" lvl="0" indent="-283844" algn="l" rtl="0">
              <a:lnSpc>
                <a:spcPct val="90300"/>
              </a:lnSpc>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Доцільно організувати свій HTML-документ </a:t>
            </a:r>
            <a:r>
              <a:rPr lang="en-US" sz="2400" b="1" i="0" u="none" strike="noStrike" cap="none">
                <a:solidFill>
                  <a:schemeClr val="dk1"/>
                </a:solidFill>
                <a:latin typeface="Corbel"/>
                <a:ea typeface="Corbel"/>
                <a:cs typeface="Corbel"/>
                <a:sym typeface="Corbel"/>
              </a:rPr>
              <a:t>у логічні  розділи</a:t>
            </a:r>
            <a:r>
              <a:rPr lang="en-US" sz="2400" b="0" i="0" u="none" strike="noStrike" cap="none">
                <a:solidFill>
                  <a:schemeClr val="dk1"/>
                </a:solidFill>
                <a:latin typeface="Corbel"/>
                <a:ea typeface="Corbel"/>
                <a:cs typeface="Corbel"/>
                <a:sym typeface="Corbel"/>
              </a:rPr>
              <a:t>, особливо для великих документів. До HTML5  елемент поділу (</a:t>
            </a:r>
            <a:r>
              <a:rPr lang="en-US" sz="2000" b="0" i="0" u="none" strike="noStrike" cap="none">
                <a:solidFill>
                  <a:schemeClr val="dk1"/>
                </a:solidFill>
                <a:latin typeface="Arial"/>
                <a:ea typeface="Arial"/>
                <a:cs typeface="Arial"/>
                <a:sym typeface="Arial"/>
              </a:rPr>
              <a:t>division</a:t>
            </a:r>
            <a:r>
              <a:rPr lang="en-US" sz="2400" b="0" i="0" u="none" strike="noStrike" cap="none">
                <a:solidFill>
                  <a:schemeClr val="dk1"/>
                </a:solidFill>
                <a:latin typeface="Arial"/>
                <a:ea typeface="Arial"/>
                <a:cs typeface="Arial"/>
                <a:sym typeface="Arial"/>
              </a:rPr>
              <a:t>, </a:t>
            </a:r>
            <a:r>
              <a:rPr lang="en-US" sz="2400" b="1" i="0" u="none" strike="noStrike" cap="none">
                <a:solidFill>
                  <a:schemeClr val="dk1"/>
                </a:solidFill>
                <a:latin typeface="Corbel"/>
                <a:ea typeface="Corbel"/>
                <a:cs typeface="Corbel"/>
                <a:sym typeface="Corbel"/>
              </a:rPr>
              <a:t>div</a:t>
            </a:r>
            <a:r>
              <a:rPr lang="en-US" sz="2400" b="0" i="0" u="none" strike="noStrike" cap="none">
                <a:solidFill>
                  <a:schemeClr val="dk1"/>
                </a:solidFill>
                <a:latin typeface="Corbel"/>
                <a:ea typeface="Corbel"/>
                <a:cs typeface="Corbel"/>
                <a:sym typeface="Corbel"/>
              </a:rPr>
              <a:t>) використовувався для  групування вмісту, і вони можуть бути вкладені так:</a:t>
            </a:r>
            <a:endParaRPr/>
          </a:p>
          <a:p>
            <a:pPr marL="295910" marR="0" lvl="0" indent="0" algn="l" rtl="0">
              <a:lnSpc>
                <a:spcPct val="113958"/>
              </a:lnSpc>
              <a:spcBef>
                <a:spcPts val="385"/>
              </a:spcBef>
              <a:spcAft>
                <a:spcPts val="0"/>
              </a:spcAft>
              <a:buNone/>
            </a:pPr>
            <a:r>
              <a:rPr lang="en-US" sz="2400" b="0" i="0" u="none" strike="noStrike" cap="none">
                <a:solidFill>
                  <a:schemeClr val="dk1"/>
                </a:solidFill>
                <a:latin typeface="Arial"/>
                <a:ea typeface="Arial"/>
                <a:cs typeface="Arial"/>
                <a:sym typeface="Arial"/>
              </a:rPr>
              <a:t>&lt;div&gt;</a:t>
            </a:r>
            <a:endParaRPr sz="2400" b="0" i="0" u="none" strike="noStrike" cap="none">
              <a:solidFill>
                <a:schemeClr val="dk1"/>
              </a:solidFill>
              <a:latin typeface="Arial"/>
              <a:ea typeface="Arial"/>
              <a:cs typeface="Arial"/>
              <a:sym typeface="Arial"/>
            </a:endParaRPr>
          </a:p>
          <a:p>
            <a:pPr marL="632460" marR="0" lvl="0" indent="0" algn="l" rtl="0">
              <a:lnSpc>
                <a:spcPct val="107916"/>
              </a:lnSpc>
              <a:spcBef>
                <a:spcPts val="0"/>
              </a:spcBef>
              <a:spcAft>
                <a:spcPts val="0"/>
              </a:spcAft>
              <a:buNone/>
            </a:pPr>
            <a:r>
              <a:rPr lang="en-US" sz="2400" b="0" i="0" u="none" strike="noStrike" cap="none">
                <a:solidFill>
                  <a:schemeClr val="dk1"/>
                </a:solidFill>
                <a:latin typeface="Arial"/>
                <a:ea typeface="Arial"/>
                <a:cs typeface="Arial"/>
                <a:sym typeface="Arial"/>
              </a:rPr>
              <a:t>&lt;div&gt;</a:t>
            </a:r>
            <a:endParaRPr sz="2400" b="0" i="0" u="none" strike="noStrike" cap="none">
              <a:solidFill>
                <a:schemeClr val="dk1"/>
              </a:solidFill>
              <a:latin typeface="Arial"/>
              <a:ea typeface="Arial"/>
              <a:cs typeface="Arial"/>
              <a:sym typeface="Arial"/>
            </a:endParaRPr>
          </a:p>
          <a:p>
            <a:pPr marL="967739" marR="0" lvl="0" indent="0" algn="l" rtl="0">
              <a:lnSpc>
                <a:spcPct val="108124"/>
              </a:lnSpc>
              <a:spcBef>
                <a:spcPts val="0"/>
              </a:spcBef>
              <a:spcAft>
                <a:spcPts val="0"/>
              </a:spcAft>
              <a:buNone/>
            </a:pPr>
            <a:r>
              <a:rPr lang="en-US" sz="2400" b="0" i="0" u="none" strike="noStrike" cap="none">
                <a:solidFill>
                  <a:schemeClr val="dk1"/>
                </a:solidFill>
                <a:latin typeface="Arial"/>
                <a:ea typeface="Arial"/>
                <a:cs typeface="Arial"/>
                <a:sym typeface="Arial"/>
              </a:rPr>
              <a:t>&lt;div&gt;</a:t>
            </a:r>
            <a:endParaRPr sz="2400" b="0" i="0" u="none" strike="noStrike" cap="none">
              <a:solidFill>
                <a:schemeClr val="dk1"/>
              </a:solidFill>
              <a:latin typeface="Arial"/>
              <a:ea typeface="Arial"/>
              <a:cs typeface="Arial"/>
              <a:sym typeface="Arial"/>
            </a:endParaRPr>
          </a:p>
          <a:p>
            <a:pPr marL="967739" marR="0" lvl="0" indent="0" algn="l" rtl="0">
              <a:lnSpc>
                <a:spcPct val="108124"/>
              </a:lnSpc>
              <a:spcBef>
                <a:spcPts val="0"/>
              </a:spcBef>
              <a:spcAft>
                <a:spcPts val="0"/>
              </a:spcAft>
              <a:buNone/>
            </a:pPr>
            <a:r>
              <a:rPr lang="en-US" sz="2400" b="0" i="0" u="none" strike="noStrike" cap="none">
                <a:solidFill>
                  <a:schemeClr val="dk1"/>
                </a:solidFill>
                <a:latin typeface="Arial"/>
                <a:ea typeface="Arial"/>
                <a:cs typeface="Arial"/>
                <a:sym typeface="Arial"/>
              </a:rPr>
              <a:t>&lt;/div&gt;</a:t>
            </a:r>
            <a:endParaRPr/>
          </a:p>
          <a:p>
            <a:pPr marL="632460" marR="0" lvl="0" indent="0" algn="l" rtl="0">
              <a:lnSpc>
                <a:spcPct val="107916"/>
              </a:lnSpc>
              <a:spcBef>
                <a:spcPts val="0"/>
              </a:spcBef>
              <a:spcAft>
                <a:spcPts val="0"/>
              </a:spcAft>
              <a:buNone/>
            </a:pPr>
            <a:r>
              <a:rPr lang="en-US" sz="2400" b="0" i="0" u="none" strike="noStrike" cap="none">
                <a:solidFill>
                  <a:schemeClr val="dk1"/>
                </a:solidFill>
                <a:latin typeface="Arial"/>
                <a:ea typeface="Arial"/>
                <a:cs typeface="Arial"/>
                <a:sym typeface="Arial"/>
              </a:rPr>
              <a:t>&lt;/div&gt;</a:t>
            </a:r>
            <a:endParaRPr/>
          </a:p>
          <a:p>
            <a:pPr marL="295910" marR="0" lvl="0" indent="0" algn="l" rtl="0">
              <a:lnSpc>
                <a:spcPct val="113958"/>
              </a:lnSpc>
              <a:spcBef>
                <a:spcPts val="0"/>
              </a:spcBef>
              <a:spcAft>
                <a:spcPts val="0"/>
              </a:spcAft>
              <a:buNone/>
            </a:pPr>
            <a:r>
              <a:rPr lang="en-US" sz="2400" b="0" i="0" u="none" strike="noStrike" cap="none">
                <a:solidFill>
                  <a:schemeClr val="dk1"/>
                </a:solidFill>
                <a:latin typeface="Arial"/>
                <a:ea typeface="Arial"/>
                <a:cs typeface="Arial"/>
                <a:sym typeface="Arial"/>
              </a:rPr>
              <a:t>&lt;/div&gt;</a:t>
            </a:r>
            <a:endParaRPr/>
          </a:p>
          <a:p>
            <a:pPr marL="295910" marR="5080" lvl="0" indent="0" algn="l" rtl="0">
              <a:lnSpc>
                <a:spcPct val="89800"/>
              </a:lnSpc>
              <a:spcBef>
                <a:spcPts val="535"/>
              </a:spcBef>
              <a:spcAft>
                <a:spcPts val="0"/>
              </a:spcAft>
              <a:buNone/>
            </a:pPr>
            <a:r>
              <a:rPr lang="en-US" sz="2400" b="0" i="0" u="none" strike="noStrike" cap="none">
                <a:solidFill>
                  <a:schemeClr val="dk1"/>
                </a:solidFill>
                <a:latin typeface="Corbel"/>
                <a:ea typeface="Corbel"/>
                <a:cs typeface="Corbel"/>
                <a:sym typeface="Corbel"/>
              </a:rPr>
              <a:t>HTML5 представляє кілька нових елементів, які  забезпечують </a:t>
            </a:r>
            <a:r>
              <a:rPr lang="en-US" sz="2400" b="1" i="0" u="none" strike="noStrike" cap="none">
                <a:solidFill>
                  <a:schemeClr val="dk1"/>
                </a:solidFill>
                <a:latin typeface="Corbel"/>
                <a:ea typeface="Corbel"/>
                <a:cs typeface="Corbel"/>
                <a:sym typeface="Corbel"/>
              </a:rPr>
              <a:t>більш конкретні смислові групування</a:t>
            </a:r>
            <a:r>
              <a:rPr lang="en-US" sz="2400" b="0" i="0" u="none" strike="noStrike" cap="none">
                <a:solidFill>
                  <a:schemeClr val="dk1"/>
                </a:solidFill>
                <a:latin typeface="Corbel"/>
                <a:ea typeface="Corbel"/>
                <a:cs typeface="Corbel"/>
                <a:sym typeface="Corbel"/>
              </a:rPr>
              <a:t>. Кожен  з цих елементів використовується для групування вмісту у  більшу одиницю. Однак кожен з них групує вміст </a:t>
            </a:r>
            <a:r>
              <a:rPr lang="en-US" sz="2400" b="1" i="0" u="none" strike="noStrike" cap="none">
                <a:solidFill>
                  <a:schemeClr val="dk1"/>
                </a:solidFill>
                <a:latin typeface="Corbel"/>
                <a:ea typeface="Corbel"/>
                <a:cs typeface="Corbel"/>
                <a:sym typeface="Corbel"/>
              </a:rPr>
              <a:t>з іншої  причини</a:t>
            </a:r>
            <a:r>
              <a:rPr lang="en-US" sz="2400" b="0" i="0" u="none" strike="noStrike" cap="none">
                <a:solidFill>
                  <a:schemeClr val="dk1"/>
                </a:solidFill>
                <a:latin typeface="Corbel"/>
                <a:ea typeface="Corbel"/>
                <a:cs typeface="Corbel"/>
                <a:sym typeface="Corbel"/>
              </a:rPr>
              <a:t>.</a:t>
            </a:r>
            <a:endParaRPr sz="2400" b="0" i="0" u="none" strike="noStrike" cap="none">
              <a:solidFill>
                <a:schemeClr val="dk1"/>
              </a:solidFill>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1828800" y="325428"/>
            <a:ext cx="2072005"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1) Section</a:t>
            </a:r>
            <a:endParaRPr/>
          </a:p>
        </p:txBody>
      </p:sp>
      <p:sp>
        <p:nvSpPr>
          <p:cNvPr id="114" name="Google Shape;114;p18"/>
          <p:cNvSpPr txBox="1"/>
          <p:nvPr/>
        </p:nvSpPr>
        <p:spPr>
          <a:xfrm>
            <a:off x="457200" y="1033887"/>
            <a:ext cx="6477000" cy="5067156"/>
          </a:xfrm>
          <a:prstGeom prst="rect">
            <a:avLst/>
          </a:prstGeom>
          <a:noFill/>
          <a:ln>
            <a:noFill/>
          </a:ln>
        </p:spPr>
        <p:txBody>
          <a:bodyPr spcFirstLastPara="1" wrap="square" lIns="0" tIns="12700" rIns="0" bIns="0" anchor="t" anchorCtr="0">
            <a:spAutoFit/>
          </a:bodyPr>
          <a:lstStyle/>
          <a:p>
            <a:pPr marL="295910" marR="31750" lvl="0" indent="-283844" algn="just" rtl="0">
              <a:spcBef>
                <a:spcPts val="0"/>
              </a:spcBef>
              <a:spcAft>
                <a:spcPts val="0"/>
              </a:spcAft>
              <a:buClr>
                <a:srgbClr val="3891A7"/>
              </a:buClr>
              <a:buSzPts val="1742"/>
              <a:buFont typeface="Quattrocento Sans"/>
              <a:buChar char="⚫"/>
            </a:pPr>
            <a:r>
              <a:rPr lang="en-US" sz="2200" b="0" i="0" u="none" strike="noStrike" cap="none">
                <a:solidFill>
                  <a:schemeClr val="dk1"/>
                </a:solidFill>
                <a:latin typeface="Corbel"/>
                <a:ea typeface="Corbel"/>
                <a:cs typeface="Corbel"/>
                <a:sym typeface="Corbel"/>
              </a:rPr>
              <a:t>Елемент </a:t>
            </a:r>
            <a:r>
              <a:rPr lang="en-US" sz="2200" b="0" i="0" u="none" strike="noStrike" cap="none">
                <a:solidFill>
                  <a:schemeClr val="dk1"/>
                </a:solidFill>
                <a:latin typeface="Arial"/>
                <a:ea typeface="Arial"/>
                <a:cs typeface="Arial"/>
                <a:sym typeface="Arial"/>
              </a:rPr>
              <a:t>section </a:t>
            </a:r>
            <a:r>
              <a:rPr lang="en-US" sz="2200" b="0" i="0" u="none" strike="noStrike" cap="none">
                <a:solidFill>
                  <a:schemeClr val="dk1"/>
                </a:solidFill>
                <a:latin typeface="Corbel"/>
                <a:ea typeface="Corbel"/>
                <a:cs typeface="Corbel"/>
                <a:sym typeface="Corbel"/>
              </a:rPr>
              <a:t>використовується для організації вмісту в  логічні розділи.</a:t>
            </a:r>
            <a:endParaRPr sz="2200" b="0" i="0" u="none" strike="noStrike" cap="none">
              <a:solidFill>
                <a:schemeClr val="dk1"/>
              </a:solidFill>
              <a:latin typeface="Corbel"/>
              <a:ea typeface="Corbel"/>
              <a:cs typeface="Corbel"/>
              <a:sym typeface="Corbel"/>
            </a:endParaRPr>
          </a:p>
          <a:p>
            <a:pPr marL="295910" marR="758825" lvl="0" indent="-283844" algn="just" rtl="0">
              <a:spcBef>
                <a:spcPts val="580"/>
              </a:spcBef>
              <a:spcAft>
                <a:spcPts val="0"/>
              </a:spcAft>
              <a:buClr>
                <a:srgbClr val="3891A7"/>
              </a:buClr>
              <a:buSzPts val="1742"/>
              <a:buFont typeface="Quattrocento Sans"/>
              <a:buChar char="⚫"/>
            </a:pPr>
            <a:r>
              <a:rPr lang="en-US" sz="2200" b="0" i="0" u="none" strike="noStrike" cap="none">
                <a:solidFill>
                  <a:schemeClr val="dk1"/>
                </a:solidFill>
                <a:latin typeface="Corbel"/>
                <a:ea typeface="Corbel"/>
                <a:cs typeface="Corbel"/>
                <a:sym typeface="Corbel"/>
              </a:rPr>
              <a:t>Подумайте про твір, який, можливо, ви написали для  шкільного завдання, де ви мали б вступ, три пункти  основної частини та висновок.</a:t>
            </a:r>
            <a:endParaRPr sz="2200" b="0" i="0" u="none" strike="noStrike" cap="none">
              <a:solidFill>
                <a:schemeClr val="dk1"/>
              </a:solidFill>
              <a:latin typeface="Corbel"/>
              <a:ea typeface="Corbel"/>
              <a:cs typeface="Corbel"/>
              <a:sym typeface="Corbel"/>
            </a:endParaRPr>
          </a:p>
          <a:p>
            <a:pPr marL="295910" marR="0" lvl="0" indent="-283844" algn="just" rtl="0">
              <a:spcBef>
                <a:spcPts val="625"/>
              </a:spcBef>
              <a:spcAft>
                <a:spcPts val="0"/>
              </a:spcAft>
              <a:buClr>
                <a:srgbClr val="3891A7"/>
              </a:buClr>
              <a:buSzPts val="1742"/>
              <a:buFont typeface="Quattrocento Sans"/>
              <a:buChar char="⚫"/>
            </a:pPr>
            <a:r>
              <a:rPr lang="en-US" sz="2200" b="0" i="0" u="none" strike="noStrike" cap="none">
                <a:solidFill>
                  <a:schemeClr val="dk1"/>
                </a:solidFill>
                <a:latin typeface="Corbel"/>
                <a:ea typeface="Corbel"/>
                <a:cs typeface="Corbel"/>
                <a:sym typeface="Corbel"/>
              </a:rPr>
              <a:t>Кожна з них буде представлена в HTML як розділ (</a:t>
            </a:r>
            <a:r>
              <a:rPr lang="en-US" sz="2200" b="0" i="0" u="none" strike="noStrike" cap="none">
                <a:solidFill>
                  <a:schemeClr val="dk1"/>
                </a:solidFill>
                <a:latin typeface="Arial"/>
                <a:ea typeface="Arial"/>
                <a:cs typeface="Arial"/>
                <a:sym typeface="Arial"/>
              </a:rPr>
              <a:t>section</a:t>
            </a:r>
            <a:r>
              <a:rPr lang="en-US" sz="2200" b="0" i="0" u="none" strike="noStrike" cap="none">
                <a:solidFill>
                  <a:schemeClr val="dk1"/>
                </a:solidFill>
                <a:latin typeface="Corbel"/>
                <a:ea typeface="Corbel"/>
                <a:cs typeface="Corbel"/>
                <a:sym typeface="Corbel"/>
              </a:rPr>
              <a:t>).</a:t>
            </a:r>
            <a:endParaRPr/>
          </a:p>
          <a:p>
            <a:pPr marL="295910" marR="29844" lvl="0" indent="-283844" algn="just" rtl="0">
              <a:lnSpc>
                <a:spcPct val="100800"/>
              </a:lnSpc>
              <a:spcBef>
                <a:spcPts val="550"/>
              </a:spcBef>
              <a:spcAft>
                <a:spcPts val="0"/>
              </a:spcAft>
              <a:buClr>
                <a:srgbClr val="3891A7"/>
              </a:buClr>
              <a:buSzPts val="1742"/>
              <a:buFont typeface="Quattrocento Sans"/>
              <a:buChar char="⚫"/>
            </a:pPr>
            <a:r>
              <a:rPr lang="en-US" sz="2200" b="0" i="0" u="none" strike="noStrike" cap="none">
                <a:solidFill>
                  <a:schemeClr val="dk1"/>
                </a:solidFill>
                <a:latin typeface="Corbel"/>
                <a:ea typeface="Corbel"/>
                <a:cs typeface="Corbel"/>
                <a:sym typeface="Corbel"/>
              </a:rPr>
              <a:t>Також елементи розділу можуть бути вкладені так само, як  і елементи </a:t>
            </a:r>
            <a:r>
              <a:rPr lang="en-US" sz="2200" b="0" i="0" u="none" strike="noStrike" cap="none">
                <a:solidFill>
                  <a:schemeClr val="dk1"/>
                </a:solidFill>
                <a:latin typeface="Arial"/>
                <a:ea typeface="Arial"/>
                <a:cs typeface="Arial"/>
                <a:sym typeface="Arial"/>
              </a:rPr>
              <a:t>div</a:t>
            </a:r>
            <a:r>
              <a:rPr lang="en-US" sz="2200" b="0" i="0" u="none" strike="noStrike" cap="none">
                <a:solidFill>
                  <a:schemeClr val="dk1"/>
                </a:solidFill>
                <a:latin typeface="Corbel"/>
                <a:ea typeface="Corbel"/>
                <a:cs typeface="Corbel"/>
                <a:sym typeface="Corbel"/>
              </a:rPr>
              <a:t>.</a:t>
            </a:r>
            <a:endParaRPr sz="2200" b="0" i="0" u="none" strike="noStrike" cap="none">
              <a:solidFill>
                <a:schemeClr val="dk1"/>
              </a:solidFill>
              <a:latin typeface="Corbel"/>
              <a:ea typeface="Corbel"/>
              <a:cs typeface="Corbel"/>
              <a:sym typeface="Corbel"/>
            </a:endParaRPr>
          </a:p>
          <a:p>
            <a:pPr marL="295910" marR="0" lvl="0" indent="-283844" algn="just" rtl="0">
              <a:spcBef>
                <a:spcPts val="580"/>
              </a:spcBef>
              <a:spcAft>
                <a:spcPts val="0"/>
              </a:spcAft>
              <a:buClr>
                <a:srgbClr val="3891A7"/>
              </a:buClr>
              <a:buSzPts val="1742"/>
              <a:buFont typeface="Quattrocento Sans"/>
              <a:buChar char="⚫"/>
            </a:pPr>
            <a:r>
              <a:rPr lang="en-US" sz="2200" b="0" i="0" u="none" strike="noStrike" cap="none">
                <a:solidFill>
                  <a:schemeClr val="dk1"/>
                </a:solidFill>
                <a:latin typeface="Corbel"/>
                <a:ea typeface="Corbel"/>
                <a:cs typeface="Corbel"/>
                <a:sym typeface="Corbel"/>
              </a:rPr>
              <a:t>Якщо кожна ваша основна частина має підпункти, ви</a:t>
            </a:r>
            <a:endParaRPr/>
          </a:p>
          <a:p>
            <a:pPr marL="295910" marR="0" lvl="0" indent="0" algn="just" rtl="0">
              <a:spcBef>
                <a:spcPts val="25"/>
              </a:spcBef>
              <a:spcAft>
                <a:spcPts val="0"/>
              </a:spcAft>
              <a:buNone/>
            </a:pPr>
            <a:r>
              <a:rPr lang="en-US" sz="2200" b="0" i="0" u="none" strike="noStrike" cap="none">
                <a:solidFill>
                  <a:schemeClr val="dk1"/>
                </a:solidFill>
                <a:latin typeface="Corbel"/>
                <a:ea typeface="Corbel"/>
                <a:cs typeface="Corbel"/>
                <a:sym typeface="Corbel"/>
              </a:rPr>
              <a:t>можете використовувати </a:t>
            </a:r>
            <a:r>
              <a:rPr lang="en-US" sz="2200" b="0" i="0" u="none" strike="noStrike" cap="none">
                <a:solidFill>
                  <a:schemeClr val="dk1"/>
                </a:solidFill>
                <a:latin typeface="Arial"/>
                <a:ea typeface="Arial"/>
                <a:cs typeface="Arial"/>
                <a:sym typeface="Arial"/>
              </a:rPr>
              <a:t>section </a:t>
            </a:r>
            <a:r>
              <a:rPr lang="en-US" sz="2200" b="0" i="0" u="none" strike="noStrike" cap="none">
                <a:solidFill>
                  <a:schemeClr val="dk1"/>
                </a:solidFill>
                <a:latin typeface="Corbel"/>
                <a:ea typeface="Corbel"/>
                <a:cs typeface="Corbel"/>
                <a:sym typeface="Corbel"/>
              </a:rPr>
              <a:t>для кожного підпункту.</a:t>
            </a:r>
            <a:endParaRPr sz="2200" b="0" i="0" u="none" strike="noStrike" cap="none">
              <a:solidFill>
                <a:schemeClr val="dk1"/>
              </a:solidFill>
              <a:latin typeface="Corbel"/>
              <a:ea typeface="Corbel"/>
              <a:cs typeface="Corbel"/>
              <a:sym typeface="Corbel"/>
            </a:endParaRPr>
          </a:p>
        </p:txBody>
      </p:sp>
      <p:pic>
        <p:nvPicPr>
          <p:cNvPr id="115" name="Google Shape;115;p18" descr="02장-3.3 HTML Semantic - 웹을 알고싶다면?? HTML5 &amp; CSS3부터 !!!"/>
          <p:cNvPicPr preferRelativeResize="0"/>
          <p:nvPr/>
        </p:nvPicPr>
        <p:blipFill rotWithShape="1">
          <a:blip r:embed="rId3">
            <a:alphaModFix/>
          </a:blip>
          <a:srcRect/>
          <a:stretch/>
        </p:blipFill>
        <p:spPr>
          <a:xfrm>
            <a:off x="7010400" y="1752600"/>
            <a:ext cx="5103987" cy="35290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038602" y="203657"/>
            <a:ext cx="1790064"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2) Article</a:t>
            </a:r>
            <a:endParaRPr/>
          </a:p>
        </p:txBody>
      </p:sp>
      <p:sp>
        <p:nvSpPr>
          <p:cNvPr id="121" name="Google Shape;121;p19"/>
          <p:cNvSpPr txBox="1"/>
          <p:nvPr/>
        </p:nvSpPr>
        <p:spPr>
          <a:xfrm>
            <a:off x="97380" y="708282"/>
            <a:ext cx="6903081" cy="5690789"/>
          </a:xfrm>
          <a:prstGeom prst="rect">
            <a:avLst/>
          </a:prstGeom>
          <a:noFill/>
          <a:ln>
            <a:noFill/>
          </a:ln>
        </p:spPr>
        <p:txBody>
          <a:bodyPr spcFirstLastPara="1" wrap="square" lIns="0" tIns="12700" rIns="0" bIns="0" anchor="t" anchorCtr="0">
            <a:spAutoFit/>
          </a:bodyPr>
          <a:lstStyle/>
          <a:p>
            <a:pPr marL="295910" marR="0" lvl="0" indent="-283844" algn="just" rtl="0">
              <a:lnSpc>
                <a:spcPct val="130238"/>
              </a:lnSpc>
              <a:spcBef>
                <a:spcPts val="0"/>
              </a:spcBef>
              <a:spcAft>
                <a:spcPts val="0"/>
              </a:spcAft>
              <a:buClr>
                <a:srgbClr val="3891A7"/>
              </a:buClr>
              <a:buSzPts val="1662"/>
              <a:buFont typeface="Quattrocento Sans"/>
              <a:buChar char="⚫"/>
            </a:pPr>
            <a:r>
              <a:rPr lang="en-US" sz="2000" b="0" i="0" u="none" strike="noStrike" cap="none" dirty="0" err="1">
                <a:solidFill>
                  <a:schemeClr val="dk1"/>
                </a:solidFill>
                <a:latin typeface="Corbel"/>
                <a:ea typeface="Corbel"/>
                <a:cs typeface="Corbel"/>
                <a:sym typeface="Corbel"/>
              </a:rPr>
              <a:t>Елемент</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статті</a:t>
            </a:r>
            <a:r>
              <a:rPr lang="en-US" sz="2000" b="0" i="0" u="none" strike="noStrike" cap="none" dirty="0">
                <a:solidFill>
                  <a:schemeClr val="dk1"/>
                </a:solidFill>
                <a:latin typeface="Corbel"/>
                <a:ea typeface="Corbel"/>
                <a:cs typeface="Corbel"/>
                <a:sym typeface="Corbel"/>
              </a:rPr>
              <a:t> (</a:t>
            </a:r>
            <a:r>
              <a:rPr lang="en-US" sz="2000" b="0" i="0" u="none" strike="noStrike" cap="none" dirty="0">
                <a:solidFill>
                  <a:schemeClr val="dk1"/>
                </a:solidFill>
                <a:latin typeface="Arial"/>
                <a:ea typeface="Arial"/>
                <a:cs typeface="Arial"/>
                <a:sym typeface="Arial"/>
              </a:rPr>
              <a:t>article</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використовується</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для</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групування</a:t>
            </a:r>
            <a:endParaRPr sz="2000" b="0" i="0" u="none" strike="noStrike" cap="none" dirty="0">
              <a:solidFill>
                <a:schemeClr val="dk1"/>
              </a:solidFill>
              <a:latin typeface="Corbel"/>
              <a:ea typeface="Corbel"/>
              <a:cs typeface="Corbel"/>
              <a:sym typeface="Corbel"/>
            </a:endParaRPr>
          </a:p>
          <a:p>
            <a:pPr marL="295910" marR="72390" lvl="0" indent="0" algn="just" rtl="0">
              <a:lnSpc>
                <a:spcPct val="122380"/>
              </a:lnSpc>
              <a:spcBef>
                <a:spcPts val="200"/>
              </a:spcBef>
              <a:spcAft>
                <a:spcPts val="0"/>
              </a:spcAft>
              <a:buNone/>
            </a:pPr>
            <a:r>
              <a:rPr lang="en-US" sz="2000" b="0" i="0" u="none" strike="noStrike" cap="none" dirty="0" err="1">
                <a:solidFill>
                  <a:schemeClr val="dk1"/>
                </a:solidFill>
                <a:latin typeface="Corbel"/>
                <a:ea typeface="Corbel"/>
                <a:cs typeface="Corbel"/>
                <a:sym typeface="Corbel"/>
              </a:rPr>
              <a:t>вмісту</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який</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може</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стояти</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самостійно</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Corbel"/>
                <a:ea typeface="Corbel"/>
                <a:cs typeface="Corbel"/>
                <a:sym typeface="Corbel"/>
              </a:rPr>
              <a:t>тобто</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не</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залежить</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від</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решти</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сторінки</a:t>
            </a:r>
            <a:r>
              <a:rPr lang="en-US" sz="2000" b="0" i="0" u="none" strike="noStrike" cap="none" dirty="0">
                <a:solidFill>
                  <a:schemeClr val="dk1"/>
                </a:solidFill>
                <a:latin typeface="Corbel"/>
                <a:ea typeface="Corbel"/>
                <a:cs typeface="Corbel"/>
                <a:sym typeface="Corbel"/>
              </a:rPr>
              <a:t>.</a:t>
            </a:r>
            <a:endParaRPr sz="2000" b="0" i="0" u="none" strike="noStrike" cap="none" dirty="0">
              <a:solidFill>
                <a:schemeClr val="dk1"/>
              </a:solidFill>
              <a:latin typeface="Corbel"/>
              <a:ea typeface="Corbel"/>
              <a:cs typeface="Corbel"/>
              <a:sym typeface="Corbel"/>
            </a:endParaRPr>
          </a:p>
          <a:p>
            <a:pPr marL="295910" marR="513715" lvl="0" indent="-283844" algn="just" rtl="0">
              <a:lnSpc>
                <a:spcPct val="123333"/>
              </a:lnSpc>
              <a:spcBef>
                <a:spcPts val="1205"/>
              </a:spcBef>
              <a:spcAft>
                <a:spcPts val="0"/>
              </a:spcAft>
              <a:buClr>
                <a:srgbClr val="3891A7"/>
              </a:buClr>
              <a:buSzPts val="1662"/>
              <a:buFont typeface="Quattrocento Sans"/>
              <a:buChar char="⚫"/>
            </a:pPr>
            <a:r>
              <a:rPr lang="en-US" sz="2000" b="0" i="0" u="none" strike="noStrike" cap="none" dirty="0" err="1">
                <a:solidFill>
                  <a:schemeClr val="dk1"/>
                </a:solidFill>
                <a:latin typeface="Corbel"/>
                <a:ea typeface="Corbel"/>
                <a:cs typeface="Corbel"/>
                <a:sym typeface="Corbel"/>
              </a:rPr>
              <a:t>Одне</a:t>
            </a:r>
            <a:r>
              <a:rPr lang="en-US" sz="2000" b="0" i="0" u="none" strike="noStrike" cap="none" dirty="0">
                <a:solidFill>
                  <a:schemeClr val="dk1"/>
                </a:solidFill>
                <a:latin typeface="Corbel"/>
                <a:ea typeface="Corbel"/>
                <a:cs typeface="Corbel"/>
                <a:sym typeface="Corbel"/>
              </a:rPr>
              <a:t> з </a:t>
            </a:r>
            <a:r>
              <a:rPr lang="en-US" sz="2000" b="0" i="0" u="none" strike="noStrike" cap="none" dirty="0" err="1">
                <a:solidFill>
                  <a:schemeClr val="dk1"/>
                </a:solidFill>
                <a:latin typeface="Corbel"/>
                <a:ea typeface="Corbel"/>
                <a:cs typeface="Corbel"/>
                <a:sym typeface="Corbel"/>
              </a:rPr>
              <a:t>найпоширеніших</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застосувань</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елемента</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статті</a:t>
            </a:r>
            <a:r>
              <a:rPr lang="en-US" sz="2000" b="0" i="0" u="none" strike="noStrike" cap="none" dirty="0">
                <a:solidFill>
                  <a:schemeClr val="dk1"/>
                </a:solidFill>
                <a:latin typeface="Corbel"/>
                <a:ea typeface="Corbel"/>
                <a:cs typeface="Corbel"/>
                <a:sym typeface="Corbel"/>
              </a:rPr>
              <a:t> - </a:t>
            </a:r>
            <a:r>
              <a:rPr lang="en-US" sz="2000" b="1" i="0" u="none" strike="noStrike" cap="none" dirty="0">
                <a:solidFill>
                  <a:schemeClr val="dk1"/>
                </a:solidFill>
                <a:latin typeface="Corbel"/>
                <a:ea typeface="Corbel"/>
                <a:cs typeface="Corbel"/>
                <a:sym typeface="Corbel"/>
              </a:rPr>
              <a:t>у  </a:t>
            </a:r>
            <a:r>
              <a:rPr lang="en-US" sz="2000" b="1" i="0" u="none" strike="noStrike" cap="none" dirty="0" err="1">
                <a:solidFill>
                  <a:schemeClr val="dk1"/>
                </a:solidFill>
                <a:latin typeface="Corbel"/>
                <a:ea typeface="Corbel"/>
                <a:cs typeface="Corbel"/>
                <a:sym typeface="Corbel"/>
              </a:rPr>
              <a:t>блогах</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Кожна</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публікація</a:t>
            </a:r>
            <a:r>
              <a:rPr lang="en-US" sz="2000" b="0" i="0" u="none" strike="noStrike" cap="none" dirty="0">
                <a:solidFill>
                  <a:schemeClr val="dk1"/>
                </a:solidFill>
                <a:latin typeface="Corbel"/>
                <a:ea typeface="Corbel"/>
                <a:cs typeface="Corbel"/>
                <a:sym typeface="Corbel"/>
              </a:rPr>
              <a:t> в </a:t>
            </a:r>
            <a:r>
              <a:rPr lang="en-US" sz="2000" b="0" i="0" u="none" strike="noStrike" cap="none" dirty="0" err="1">
                <a:solidFill>
                  <a:schemeClr val="dk1"/>
                </a:solidFill>
                <a:latin typeface="Corbel"/>
                <a:ea typeface="Corbel"/>
                <a:cs typeface="Corbel"/>
                <a:sym typeface="Corbel"/>
              </a:rPr>
              <a:t>блозі</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як</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правило</a:t>
            </a:r>
            <a:r>
              <a:rPr lang="en-US" sz="2000" b="0" i="0" u="none" strike="noStrike" cap="none" dirty="0">
                <a:solidFill>
                  <a:schemeClr val="dk1"/>
                </a:solidFill>
                <a:latin typeface="Corbel"/>
                <a:ea typeface="Corbel"/>
                <a:cs typeface="Corbel"/>
                <a:sym typeface="Corbel"/>
              </a:rPr>
              <a:t>, є </a:t>
            </a:r>
            <a:r>
              <a:rPr lang="en-US" sz="2000" b="0" i="0" u="none" strike="noStrike" cap="none" dirty="0" err="1">
                <a:solidFill>
                  <a:schemeClr val="dk1"/>
                </a:solidFill>
                <a:latin typeface="Corbel"/>
                <a:ea typeface="Corbel"/>
                <a:cs typeface="Corbel"/>
                <a:sym typeface="Corbel"/>
              </a:rPr>
              <a:t>окремим</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контентом</a:t>
            </a:r>
            <a:r>
              <a:rPr lang="en-US" sz="2000" b="0" i="0" u="none" strike="noStrike" cap="none" dirty="0">
                <a:solidFill>
                  <a:schemeClr val="dk1"/>
                </a:solidFill>
                <a:latin typeface="Corbel"/>
                <a:ea typeface="Corbel"/>
                <a:cs typeface="Corbel"/>
                <a:sym typeface="Corbel"/>
              </a:rPr>
              <a:t> і </a:t>
            </a:r>
            <a:r>
              <a:rPr lang="en-US" sz="2000" b="0" i="0" u="none" strike="noStrike" cap="none" dirty="0" err="1">
                <a:solidFill>
                  <a:schemeClr val="dk1"/>
                </a:solidFill>
                <a:latin typeface="Corbel"/>
                <a:ea typeface="Corbel"/>
                <a:cs typeface="Corbel"/>
                <a:sym typeface="Corbel"/>
              </a:rPr>
              <a:t>часто</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групується</a:t>
            </a:r>
            <a:r>
              <a:rPr lang="en-US" sz="2000" b="0" i="0" u="none" strike="noStrike" cap="none" dirty="0">
                <a:solidFill>
                  <a:schemeClr val="dk1"/>
                </a:solidFill>
                <a:latin typeface="Corbel"/>
                <a:ea typeface="Corbel"/>
                <a:cs typeface="Corbel"/>
                <a:sym typeface="Corbel"/>
              </a:rPr>
              <a:t> в </a:t>
            </a:r>
            <a:r>
              <a:rPr lang="en-US" sz="2000" b="0" i="0" u="none" strike="noStrike" cap="none" dirty="0" err="1">
                <a:solidFill>
                  <a:schemeClr val="dk1"/>
                </a:solidFill>
                <a:latin typeface="Corbel"/>
                <a:ea typeface="Corbel"/>
                <a:cs typeface="Corbel"/>
                <a:sym typeface="Corbel"/>
              </a:rPr>
              <a:t>елемент</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статті</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Також</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коментарі</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розміщені</a:t>
            </a:r>
            <a:r>
              <a:rPr lang="en-US" sz="2000" b="0" i="0" u="none" strike="noStrike" cap="none" dirty="0">
                <a:solidFill>
                  <a:schemeClr val="dk1"/>
                </a:solidFill>
                <a:latin typeface="Corbel"/>
                <a:ea typeface="Corbel"/>
                <a:cs typeface="Corbel"/>
                <a:sym typeface="Corbel"/>
              </a:rPr>
              <a:t> в </a:t>
            </a:r>
            <a:r>
              <a:rPr lang="en-US" sz="2000" b="0" i="0" u="none" strike="noStrike" cap="none" dirty="0" err="1">
                <a:solidFill>
                  <a:schemeClr val="dk1"/>
                </a:solidFill>
                <a:latin typeface="Corbel"/>
                <a:ea typeface="Corbel"/>
                <a:cs typeface="Corbel"/>
                <a:sym typeface="Corbel"/>
              </a:rPr>
              <a:t>блоці</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також</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зазвичай</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розміщуються</a:t>
            </a:r>
            <a:r>
              <a:rPr lang="en-US" sz="2000" b="0" i="0" u="none" strike="noStrike" cap="none" dirty="0">
                <a:solidFill>
                  <a:schemeClr val="dk1"/>
                </a:solidFill>
                <a:latin typeface="Corbel"/>
                <a:ea typeface="Corbel"/>
                <a:cs typeface="Corbel"/>
                <a:sym typeface="Corbel"/>
              </a:rPr>
              <a:t> в </a:t>
            </a:r>
            <a:r>
              <a:rPr lang="en-US" sz="2000" b="0" i="0" u="none" strike="noStrike" cap="none" dirty="0" err="1">
                <a:solidFill>
                  <a:schemeClr val="dk1"/>
                </a:solidFill>
                <a:latin typeface="Corbel"/>
                <a:ea typeface="Corbel"/>
                <a:cs typeface="Corbel"/>
                <a:sym typeface="Corbel"/>
              </a:rPr>
              <a:t>елементі</a:t>
            </a:r>
            <a:r>
              <a:rPr lang="en-US" sz="2000" b="0" i="0" u="none" strike="noStrike" cap="none" dirty="0">
                <a:solidFill>
                  <a:schemeClr val="dk1"/>
                </a:solidFill>
                <a:latin typeface="Corbel"/>
                <a:ea typeface="Corbel"/>
                <a:cs typeface="Corbel"/>
                <a:sym typeface="Corbel"/>
              </a:rPr>
              <a:t> </a:t>
            </a:r>
            <a:r>
              <a:rPr lang="en-US" sz="2000" b="0" i="0" u="none" strike="noStrike" cap="none" dirty="0">
                <a:solidFill>
                  <a:schemeClr val="dk1"/>
                </a:solidFill>
                <a:latin typeface="Arial"/>
                <a:ea typeface="Arial"/>
                <a:cs typeface="Arial"/>
                <a:sym typeface="Arial"/>
              </a:rPr>
              <a:t>article</a:t>
            </a:r>
            <a:r>
              <a:rPr lang="en-US" sz="2000" b="0" i="0" u="none" strike="noStrike" cap="none" dirty="0">
                <a:solidFill>
                  <a:schemeClr val="dk1"/>
                </a:solidFill>
                <a:latin typeface="Corbel"/>
                <a:ea typeface="Corbel"/>
                <a:cs typeface="Corbel"/>
                <a:sym typeface="Corbel"/>
              </a:rPr>
              <a:t>.</a:t>
            </a:r>
            <a:endParaRPr sz="2000" b="0" i="0" u="none" strike="noStrike" cap="none" dirty="0">
              <a:solidFill>
                <a:schemeClr val="dk1"/>
              </a:solidFill>
              <a:latin typeface="Corbel"/>
              <a:ea typeface="Corbel"/>
              <a:cs typeface="Corbel"/>
              <a:sym typeface="Corbel"/>
            </a:endParaRPr>
          </a:p>
          <a:p>
            <a:pPr marL="295910" marR="5080" lvl="0" indent="-283844" algn="just" rtl="0">
              <a:lnSpc>
                <a:spcPct val="89600"/>
              </a:lnSpc>
              <a:spcBef>
                <a:spcPts val="1210"/>
              </a:spcBef>
              <a:spcAft>
                <a:spcPts val="0"/>
              </a:spcAft>
              <a:buClr>
                <a:srgbClr val="3891A7"/>
              </a:buClr>
              <a:buSzPts val="1662"/>
              <a:buFont typeface="Quattrocento Sans"/>
              <a:buChar char="⚫"/>
            </a:pPr>
            <a:r>
              <a:rPr lang="en-US" sz="2000" b="0" i="0" u="none" strike="noStrike" cap="none" dirty="0" err="1">
                <a:solidFill>
                  <a:schemeClr val="dk1"/>
                </a:solidFill>
                <a:latin typeface="Corbel"/>
                <a:ea typeface="Corbel"/>
                <a:cs typeface="Corbel"/>
                <a:sym typeface="Corbel"/>
              </a:rPr>
              <a:t>Ви</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можете</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використовувати</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елемент</a:t>
            </a:r>
            <a:r>
              <a:rPr lang="en-US" sz="2000" b="0" i="0" u="none" strike="noStrike" cap="none" dirty="0">
                <a:solidFill>
                  <a:schemeClr val="dk1"/>
                </a:solidFill>
                <a:latin typeface="Corbel"/>
                <a:ea typeface="Corbel"/>
                <a:cs typeface="Corbel"/>
                <a:sym typeface="Corbel"/>
              </a:rPr>
              <a:t> </a:t>
            </a:r>
            <a:r>
              <a:rPr lang="en-US" sz="2000" b="0" i="0" u="none" strike="noStrike" cap="none" dirty="0">
                <a:solidFill>
                  <a:schemeClr val="dk1"/>
                </a:solidFill>
                <a:latin typeface="Arial"/>
                <a:ea typeface="Arial"/>
                <a:cs typeface="Arial"/>
                <a:sym typeface="Arial"/>
              </a:rPr>
              <a:t>article </a:t>
            </a:r>
            <a:r>
              <a:rPr lang="en-US" sz="2000" b="0" i="0" u="none" strike="noStrike" cap="none" dirty="0" err="1">
                <a:solidFill>
                  <a:schemeClr val="dk1"/>
                </a:solidFill>
                <a:latin typeface="Corbel"/>
                <a:ea typeface="Corbel"/>
                <a:cs typeface="Corbel"/>
                <a:sym typeface="Corbel"/>
              </a:rPr>
              <a:t>будь-де</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як</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це</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було</a:t>
            </a:r>
            <a:r>
              <a:rPr lang="en-US" sz="2000" b="0" i="0" u="none" strike="noStrike" cap="none" dirty="0">
                <a:solidFill>
                  <a:schemeClr val="dk1"/>
                </a:solidFill>
                <a:latin typeface="Corbel"/>
                <a:ea typeface="Corbel"/>
                <a:cs typeface="Corbel"/>
                <a:sym typeface="Corbel"/>
              </a:rPr>
              <a:t> б у </a:t>
            </a:r>
            <a:r>
              <a:rPr lang="en-US" sz="2000" b="0" i="0" u="none" strike="noStrike" cap="none" dirty="0" err="1">
                <a:solidFill>
                  <a:schemeClr val="dk1"/>
                </a:solidFill>
                <a:latin typeface="Corbel"/>
                <a:ea typeface="Corbel"/>
                <a:cs typeface="Corbel"/>
                <a:sym typeface="Corbel"/>
              </a:rPr>
              <a:t>випадку</a:t>
            </a:r>
            <a:r>
              <a:rPr lang="en-US" sz="2000" b="0" i="0" u="none" strike="noStrike" cap="none" dirty="0">
                <a:solidFill>
                  <a:schemeClr val="dk1"/>
                </a:solidFill>
                <a:latin typeface="Corbel"/>
                <a:ea typeface="Corbel"/>
                <a:cs typeface="Corbel"/>
                <a:sym typeface="Corbel"/>
              </a:rPr>
              <a:t> з </a:t>
            </a:r>
            <a:r>
              <a:rPr lang="en-US" sz="2000" b="0" i="0" u="none" strike="noStrike" cap="none" dirty="0" err="1">
                <a:solidFill>
                  <a:schemeClr val="dk1"/>
                </a:solidFill>
                <a:latin typeface="Corbel"/>
                <a:ea typeface="Corbel"/>
                <a:cs typeface="Corbel"/>
                <a:sym typeface="Corbel"/>
              </a:rPr>
              <a:t>використовуванням</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елемента</a:t>
            </a:r>
            <a:r>
              <a:rPr lang="en-US" sz="2000" b="0" i="0" u="none" strike="noStrike" cap="none" dirty="0">
                <a:solidFill>
                  <a:schemeClr val="dk1"/>
                </a:solidFill>
                <a:latin typeface="Corbel"/>
                <a:ea typeface="Corbel"/>
                <a:cs typeface="Corbel"/>
                <a:sym typeface="Corbel"/>
              </a:rPr>
              <a:t> </a:t>
            </a:r>
            <a:r>
              <a:rPr lang="en-US" sz="2000" b="0" i="0" u="none" strike="noStrike" cap="none" dirty="0">
                <a:solidFill>
                  <a:schemeClr val="dk1"/>
                </a:solidFill>
                <a:latin typeface="Arial"/>
                <a:ea typeface="Arial"/>
                <a:cs typeface="Arial"/>
                <a:sym typeface="Arial"/>
              </a:rPr>
              <a:t>section</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якщо</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вміст</a:t>
            </a:r>
            <a:r>
              <a:rPr lang="en-US" sz="2000" b="0" i="0" u="none" strike="noStrike" cap="none" dirty="0">
                <a:solidFill>
                  <a:schemeClr val="dk1"/>
                </a:solidFill>
                <a:latin typeface="Corbel"/>
                <a:ea typeface="Corbel"/>
                <a:cs typeface="Corbel"/>
                <a:sym typeface="Corbel"/>
              </a:rPr>
              <a:t> є </a:t>
            </a:r>
            <a:r>
              <a:rPr lang="en-US" sz="2000" b="0" i="0" u="none" strike="noStrike" cap="none" dirty="0" err="1">
                <a:solidFill>
                  <a:schemeClr val="dk1"/>
                </a:solidFill>
                <a:latin typeface="Corbel"/>
                <a:ea typeface="Corbel"/>
                <a:cs typeface="Corbel"/>
                <a:sym typeface="Corbel"/>
              </a:rPr>
              <a:t>незалежним</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та</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багаторазовим</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Якщо</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стаття</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особливо</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велика</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то</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часто</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використовується</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елемент</a:t>
            </a:r>
            <a:r>
              <a:rPr lang="en-US" sz="2000" b="0" i="0" u="none" strike="noStrike" cap="none" dirty="0">
                <a:solidFill>
                  <a:schemeClr val="dk1"/>
                </a:solidFill>
                <a:latin typeface="Corbel"/>
                <a:ea typeface="Corbel"/>
                <a:cs typeface="Corbel"/>
                <a:sym typeface="Corbel"/>
              </a:rPr>
              <a:t> </a:t>
            </a:r>
            <a:r>
              <a:rPr lang="en-US" sz="2000" b="0" i="0" u="none" strike="noStrike" cap="none" dirty="0">
                <a:solidFill>
                  <a:schemeClr val="dk1"/>
                </a:solidFill>
                <a:latin typeface="Arial"/>
                <a:ea typeface="Arial"/>
                <a:cs typeface="Arial"/>
                <a:sym typeface="Arial"/>
              </a:rPr>
              <a:t>section</a:t>
            </a:r>
            <a:r>
              <a:rPr lang="en-US" sz="2000" b="0" i="0" u="none" strike="noStrike" cap="none" dirty="0">
                <a:solidFill>
                  <a:schemeClr val="dk1"/>
                </a:solidFill>
                <a:latin typeface="Corbel"/>
                <a:ea typeface="Corbel"/>
                <a:cs typeface="Corbel"/>
                <a:sym typeface="Corbel"/>
              </a:rPr>
              <a:t>.</a:t>
            </a:r>
            <a:endParaRPr sz="2000" b="0" i="0" u="none" strike="noStrike" cap="none" dirty="0">
              <a:solidFill>
                <a:schemeClr val="dk1"/>
              </a:solidFill>
              <a:latin typeface="Corbel"/>
              <a:ea typeface="Corbel"/>
              <a:cs typeface="Corbel"/>
              <a:sym typeface="Corbel"/>
            </a:endParaRPr>
          </a:p>
          <a:p>
            <a:pPr marL="295910" marR="0" lvl="0" indent="-283844" algn="just" rtl="0">
              <a:lnSpc>
                <a:spcPct val="130238"/>
              </a:lnSpc>
              <a:spcBef>
                <a:spcPts val="915"/>
              </a:spcBef>
              <a:spcAft>
                <a:spcPts val="0"/>
              </a:spcAft>
              <a:buClr>
                <a:srgbClr val="3891A7"/>
              </a:buClr>
              <a:buSzPts val="1662"/>
              <a:buFont typeface="Quattrocento Sans"/>
              <a:buChar char="⚫"/>
            </a:pPr>
            <a:r>
              <a:rPr lang="en-US" sz="2000" b="0" i="0" u="none" strike="noStrike" cap="none" dirty="0" err="1">
                <a:solidFill>
                  <a:schemeClr val="dk1"/>
                </a:solidFill>
                <a:latin typeface="Corbel"/>
                <a:ea typeface="Corbel"/>
                <a:cs typeface="Corbel"/>
                <a:sym typeface="Corbel"/>
              </a:rPr>
              <a:t>Також</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елемент</a:t>
            </a:r>
            <a:r>
              <a:rPr lang="en-US" sz="2000" b="0" i="0" u="none" strike="noStrike" cap="none" dirty="0">
                <a:solidFill>
                  <a:schemeClr val="dk1"/>
                </a:solidFill>
                <a:latin typeface="Corbel"/>
                <a:ea typeface="Corbel"/>
                <a:cs typeface="Corbel"/>
                <a:sym typeface="Corbel"/>
              </a:rPr>
              <a:t> </a:t>
            </a:r>
            <a:r>
              <a:rPr lang="en-US" sz="2000" b="0" i="0" u="none" strike="noStrike" cap="none" dirty="0">
                <a:solidFill>
                  <a:schemeClr val="dk1"/>
                </a:solidFill>
                <a:latin typeface="Arial"/>
                <a:ea typeface="Arial"/>
                <a:cs typeface="Arial"/>
                <a:sym typeface="Arial"/>
              </a:rPr>
              <a:t>article </a:t>
            </a:r>
            <a:r>
              <a:rPr lang="en-US" sz="2000" b="0" i="0" u="none" strike="noStrike" cap="none" dirty="0" err="1">
                <a:solidFill>
                  <a:schemeClr val="dk1"/>
                </a:solidFill>
                <a:latin typeface="Corbel"/>
                <a:ea typeface="Corbel"/>
                <a:cs typeface="Corbel"/>
                <a:sym typeface="Corbel"/>
              </a:rPr>
              <a:t>може</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включати</a:t>
            </a:r>
            <a:r>
              <a:rPr lang="en-US" sz="2000" b="0" i="0" u="none" strike="noStrike" cap="none" dirty="0">
                <a:solidFill>
                  <a:schemeClr val="dk1"/>
                </a:solidFill>
                <a:latin typeface="Corbel"/>
                <a:ea typeface="Corbel"/>
                <a:cs typeface="Corbel"/>
                <a:sym typeface="Corbel"/>
              </a:rPr>
              <a:t> в </a:t>
            </a:r>
            <a:r>
              <a:rPr lang="en-US" sz="2000" b="0" i="0" u="none" strike="noStrike" cap="none" dirty="0" err="1">
                <a:solidFill>
                  <a:schemeClr val="dk1"/>
                </a:solidFill>
                <a:latin typeface="Corbel"/>
                <a:ea typeface="Corbel"/>
                <a:cs typeface="Corbel"/>
                <a:sym typeface="Corbel"/>
              </a:rPr>
              <a:t>себе</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інші</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елементи</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публікації</a:t>
            </a:r>
            <a:r>
              <a:rPr lang="en-US" sz="2000" b="0" i="0" u="none" strike="noStrike" cap="none" dirty="0">
                <a:solidFill>
                  <a:schemeClr val="dk1"/>
                </a:solidFill>
                <a:latin typeface="Corbel"/>
                <a:ea typeface="Corbel"/>
                <a:cs typeface="Corbel"/>
                <a:sym typeface="Corbel"/>
              </a:rPr>
              <a:t> в </a:t>
            </a:r>
            <a:r>
              <a:rPr lang="en-US" sz="2000" b="0" i="0" u="none" strike="noStrike" cap="none" dirty="0" err="1">
                <a:solidFill>
                  <a:schemeClr val="dk1"/>
                </a:solidFill>
                <a:latin typeface="Corbel"/>
                <a:ea typeface="Corbel"/>
                <a:cs typeface="Corbel"/>
                <a:sym typeface="Corbel"/>
              </a:rPr>
              <a:t>блоці</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включаючи</a:t>
            </a:r>
            <a:r>
              <a:rPr lang="en-US" sz="2000" b="0" i="0" u="none" strike="noStrike" cap="none" dirty="0">
                <a:solidFill>
                  <a:schemeClr val="dk1"/>
                </a:solidFill>
                <a:latin typeface="Corbel"/>
                <a:ea typeface="Corbel"/>
                <a:cs typeface="Corbel"/>
                <a:sym typeface="Corbel"/>
              </a:rPr>
              <a:t> </a:t>
            </a:r>
            <a:r>
              <a:rPr lang="en-US" sz="2000" b="0" i="0" u="none" strike="noStrike" cap="none" dirty="0" err="1">
                <a:solidFill>
                  <a:schemeClr val="dk1"/>
                </a:solidFill>
                <a:latin typeface="Corbel"/>
                <a:ea typeface="Corbel"/>
                <a:cs typeface="Corbel"/>
                <a:sym typeface="Corbel"/>
              </a:rPr>
              <a:t>коментарі</a:t>
            </a:r>
            <a:r>
              <a:rPr lang="en-US" sz="2000" b="0" i="0" u="none" strike="noStrike" cap="none" dirty="0">
                <a:solidFill>
                  <a:schemeClr val="dk1"/>
                </a:solidFill>
                <a:latin typeface="Corbel"/>
                <a:ea typeface="Corbel"/>
                <a:cs typeface="Corbel"/>
                <a:sym typeface="Corbel"/>
              </a:rPr>
              <a:t>.</a:t>
            </a:r>
            <a:endParaRPr sz="2000" b="0" i="0" u="none" strike="noStrike" cap="none" dirty="0">
              <a:solidFill>
                <a:schemeClr val="dk1"/>
              </a:solidFill>
              <a:latin typeface="Corbel"/>
              <a:ea typeface="Corbel"/>
              <a:cs typeface="Corbel"/>
              <a:sym typeface="Corbel"/>
            </a:endParaRPr>
          </a:p>
        </p:txBody>
      </p:sp>
      <p:pic>
        <p:nvPicPr>
          <p:cNvPr id="122" name="Google Shape;122;p19" descr="02장-3.3 HTML Semantic - 웹을 알고싶다면?? HTML5 &amp; CSS3부터 !!!"/>
          <p:cNvPicPr preferRelativeResize="0"/>
          <p:nvPr/>
        </p:nvPicPr>
        <p:blipFill rotWithShape="1">
          <a:blip r:embed="rId3">
            <a:alphaModFix/>
          </a:blip>
          <a:srcRect/>
          <a:stretch/>
        </p:blipFill>
        <p:spPr>
          <a:xfrm>
            <a:off x="7088013" y="1752600"/>
            <a:ext cx="5103987" cy="35290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3038603" y="501218"/>
            <a:ext cx="1649095"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3) Aside</a:t>
            </a:r>
            <a:endParaRPr/>
          </a:p>
        </p:txBody>
      </p:sp>
      <p:sp>
        <p:nvSpPr>
          <p:cNvPr id="128" name="Google Shape;128;p20"/>
          <p:cNvSpPr txBox="1"/>
          <p:nvPr/>
        </p:nvSpPr>
        <p:spPr>
          <a:xfrm>
            <a:off x="248412" y="1295400"/>
            <a:ext cx="7828788" cy="4611647"/>
          </a:xfrm>
          <a:prstGeom prst="rect">
            <a:avLst/>
          </a:prstGeom>
          <a:noFill/>
          <a:ln>
            <a:noFill/>
          </a:ln>
        </p:spPr>
        <p:txBody>
          <a:bodyPr spcFirstLastPara="1" wrap="square" lIns="0" tIns="48875" rIns="0" bIns="0" anchor="t" anchorCtr="0">
            <a:spAutoFit/>
          </a:bodyPr>
          <a:lstStyle/>
          <a:p>
            <a:pPr marL="295910" marR="468630" lvl="0" indent="-283844" algn="just" rtl="0">
              <a:lnSpc>
                <a:spcPct val="90100"/>
              </a:lnSpc>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Елемент </a:t>
            </a:r>
            <a:r>
              <a:rPr lang="en-US" sz="2400" b="0" i="0" u="none" strike="noStrike" cap="none">
                <a:solidFill>
                  <a:schemeClr val="dk1"/>
                </a:solidFill>
                <a:latin typeface="Arial"/>
                <a:ea typeface="Arial"/>
                <a:cs typeface="Arial"/>
                <a:sym typeface="Arial"/>
              </a:rPr>
              <a:t>aside </a:t>
            </a:r>
            <a:r>
              <a:rPr lang="en-US" sz="2400" b="0" i="0" u="none" strike="noStrike" cap="none">
                <a:solidFill>
                  <a:schemeClr val="dk1"/>
                </a:solidFill>
                <a:latin typeface="Corbel"/>
                <a:ea typeface="Corbel"/>
                <a:cs typeface="Corbel"/>
                <a:sym typeface="Corbel"/>
              </a:rPr>
              <a:t>використовується для </a:t>
            </a:r>
            <a:r>
              <a:rPr lang="en-US" sz="2400" b="1" i="0" u="none" strike="noStrike" cap="none">
                <a:solidFill>
                  <a:schemeClr val="dk1"/>
                </a:solidFill>
                <a:latin typeface="Corbel"/>
                <a:ea typeface="Corbel"/>
                <a:cs typeface="Corbel"/>
                <a:sym typeface="Corbel"/>
              </a:rPr>
              <a:t>групування  вмісту, який не належить до нормального потоку  </a:t>
            </a:r>
            <a:r>
              <a:rPr lang="en-US" sz="2400" b="0" i="0" u="none" strike="noStrike" cap="none">
                <a:solidFill>
                  <a:schemeClr val="dk1"/>
                </a:solidFill>
                <a:latin typeface="Corbel"/>
                <a:ea typeface="Corbel"/>
                <a:cs typeface="Corbel"/>
                <a:sym typeface="Corbel"/>
              </a:rPr>
              <a:t>вашого документа.</a:t>
            </a:r>
            <a:endParaRPr sz="2400" b="0" i="0" u="none" strike="noStrike" cap="none">
              <a:solidFill>
                <a:schemeClr val="dk1"/>
              </a:solidFill>
              <a:latin typeface="Corbel"/>
              <a:ea typeface="Corbel"/>
              <a:cs typeface="Corbel"/>
              <a:sym typeface="Corbel"/>
            </a:endParaRPr>
          </a:p>
          <a:p>
            <a:pPr marL="295910" marR="546735" lvl="0" indent="-283844" algn="just" rtl="0">
              <a:lnSpc>
                <a:spcPct val="107916"/>
              </a:lnSpc>
              <a:spcBef>
                <a:spcPts val="61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Це може бути допоміжна інформація, надана для  довідок, або, можливо, інформація про автора. Це також може бути не пов'язана між собою інформація,</a:t>
            </a:r>
            <a:endParaRPr sz="2400" b="0" i="0" u="none" strike="noStrike" cap="none">
              <a:solidFill>
                <a:schemeClr val="dk1"/>
              </a:solidFill>
              <a:latin typeface="Corbel"/>
              <a:ea typeface="Corbel"/>
              <a:cs typeface="Corbel"/>
              <a:sym typeface="Corbel"/>
            </a:endParaRPr>
          </a:p>
          <a:p>
            <a:pPr marL="295910" marR="0" lvl="0" indent="0" algn="just" rtl="0">
              <a:lnSpc>
                <a:spcPct val="114583"/>
              </a:lnSpc>
              <a:spcBef>
                <a:spcPts val="0"/>
              </a:spcBef>
              <a:spcAft>
                <a:spcPts val="0"/>
              </a:spcAft>
              <a:buNone/>
            </a:pPr>
            <a:r>
              <a:rPr lang="en-US" sz="2400" b="0" i="0" u="none" strike="noStrike" cap="none">
                <a:solidFill>
                  <a:schemeClr val="dk1"/>
                </a:solidFill>
                <a:latin typeface="Corbel"/>
                <a:ea typeface="Corbel"/>
                <a:cs typeface="Corbel"/>
                <a:sym typeface="Corbel"/>
              </a:rPr>
              <a:t>наприклад рекламний простір або календар подій.</a:t>
            </a:r>
            <a:endParaRPr sz="2400" b="0" i="0" u="none" strike="noStrike" cap="none">
              <a:solidFill>
                <a:schemeClr val="dk1"/>
              </a:solidFill>
              <a:latin typeface="Corbel"/>
              <a:ea typeface="Corbel"/>
              <a:cs typeface="Corbel"/>
              <a:sym typeface="Corbel"/>
            </a:endParaRPr>
          </a:p>
          <a:p>
            <a:pPr marL="295910" marR="252095" lvl="0" indent="-283844" algn="just" rtl="0">
              <a:lnSpc>
                <a:spcPct val="107916"/>
              </a:lnSpc>
              <a:spcBef>
                <a:spcPts val="64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Елемент </a:t>
            </a:r>
            <a:r>
              <a:rPr lang="en-US" sz="2400" b="0" i="0" u="none" strike="noStrike" cap="none">
                <a:solidFill>
                  <a:schemeClr val="dk1"/>
                </a:solidFill>
                <a:latin typeface="Arial"/>
                <a:ea typeface="Arial"/>
                <a:cs typeface="Arial"/>
                <a:sym typeface="Arial"/>
              </a:rPr>
              <a:t>aside </a:t>
            </a:r>
            <a:r>
              <a:rPr lang="en-US" sz="2400" b="0" i="0" u="none" strike="noStrike" cap="none">
                <a:solidFill>
                  <a:schemeClr val="dk1"/>
                </a:solidFill>
                <a:latin typeface="Corbel"/>
                <a:ea typeface="Corbel"/>
                <a:cs typeface="Corbel"/>
                <a:sym typeface="Corbel"/>
              </a:rPr>
              <a:t>часто представлений у вигляді </a:t>
            </a:r>
            <a:r>
              <a:rPr lang="en-US" sz="2400" b="1" i="0" u="none" strike="noStrike" cap="none">
                <a:solidFill>
                  <a:schemeClr val="dk1"/>
                </a:solidFill>
                <a:latin typeface="Corbel"/>
                <a:ea typeface="Corbel"/>
                <a:cs typeface="Corbel"/>
                <a:sym typeface="Corbel"/>
              </a:rPr>
              <a:t>бічної  панелі</a:t>
            </a:r>
            <a:r>
              <a:rPr lang="en-US" sz="2400" b="0" i="0" u="none" strike="noStrike" cap="none">
                <a:solidFill>
                  <a:schemeClr val="dk1"/>
                </a:solidFill>
                <a:latin typeface="Corbel"/>
                <a:ea typeface="Corbel"/>
                <a:cs typeface="Corbel"/>
                <a:sym typeface="Corbel"/>
              </a:rPr>
              <a:t>, щоб не перешкоджати потоку іншого вмісту.</a:t>
            </a:r>
            <a:endParaRPr sz="2400" b="0" i="0" u="none" strike="noStrike" cap="none">
              <a:solidFill>
                <a:schemeClr val="dk1"/>
              </a:solidFill>
              <a:latin typeface="Corbel"/>
              <a:ea typeface="Corbel"/>
              <a:cs typeface="Corbel"/>
              <a:sym typeface="Corbel"/>
            </a:endParaRPr>
          </a:p>
          <a:p>
            <a:pPr marL="355600" marR="0" lvl="0" indent="-342900" algn="just" rtl="0">
              <a:lnSpc>
                <a:spcPct val="113958"/>
              </a:lnSpc>
              <a:spcBef>
                <a:spcPts val="254"/>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В подальшому CSS визначить деталі; завдання автора</a:t>
            </a:r>
            <a:endParaRPr/>
          </a:p>
          <a:p>
            <a:pPr marL="295910" marR="0" lvl="0" indent="0" algn="just" rtl="0">
              <a:lnSpc>
                <a:spcPct val="107916"/>
              </a:lnSpc>
              <a:spcBef>
                <a:spcPts val="0"/>
              </a:spcBef>
              <a:spcAft>
                <a:spcPts val="0"/>
              </a:spcAft>
              <a:buNone/>
            </a:pPr>
            <a:r>
              <a:rPr lang="en-US" sz="2400" b="0" i="0" u="none" strike="noStrike" cap="none">
                <a:solidFill>
                  <a:schemeClr val="dk1"/>
                </a:solidFill>
                <a:latin typeface="Corbel"/>
                <a:ea typeface="Corbel"/>
                <a:cs typeface="Corbel"/>
                <a:sym typeface="Corbel"/>
              </a:rPr>
              <a:t>вмісту - вказати, що група вмісту не є частиною нормального контенту. І це робиться за допомогою </a:t>
            </a:r>
            <a:r>
              <a:rPr lang="en-US" sz="2400" b="0" i="0" u="none" strike="noStrike" cap="none">
                <a:solidFill>
                  <a:schemeClr val="dk1"/>
                </a:solidFill>
                <a:latin typeface="Arial"/>
                <a:ea typeface="Arial"/>
                <a:cs typeface="Arial"/>
                <a:sym typeface="Arial"/>
              </a:rPr>
              <a:t>aside </a:t>
            </a:r>
            <a:r>
              <a:rPr lang="en-US" sz="2400" b="0" i="0" u="none" strike="noStrike" cap="none">
                <a:solidFill>
                  <a:schemeClr val="dk1"/>
                </a:solidFill>
                <a:latin typeface="Corbel"/>
                <a:ea typeface="Corbel"/>
                <a:cs typeface="Corbel"/>
                <a:sym typeface="Corbel"/>
              </a:rPr>
              <a:t>.</a:t>
            </a:r>
            <a:endParaRPr/>
          </a:p>
        </p:txBody>
      </p:sp>
      <p:pic>
        <p:nvPicPr>
          <p:cNvPr id="129" name="Google Shape;129;p20" descr="02장-3.3 HTML Semantic - 웹을 알고싶다면?? HTML5 &amp; CSS3부터 !!!"/>
          <p:cNvPicPr preferRelativeResize="0"/>
          <p:nvPr/>
        </p:nvPicPr>
        <p:blipFill rotWithShape="1">
          <a:blip r:embed="rId3">
            <a:alphaModFix/>
          </a:blip>
          <a:srcRect/>
          <a:stretch/>
        </p:blipFill>
        <p:spPr>
          <a:xfrm>
            <a:off x="8004113" y="1752600"/>
            <a:ext cx="4187887" cy="289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905000" y="533400"/>
            <a:ext cx="1282065"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4) Nav</a:t>
            </a:r>
            <a:endParaRPr/>
          </a:p>
        </p:txBody>
      </p:sp>
      <p:sp>
        <p:nvSpPr>
          <p:cNvPr id="135" name="Google Shape;135;p21"/>
          <p:cNvSpPr txBox="1"/>
          <p:nvPr/>
        </p:nvSpPr>
        <p:spPr>
          <a:xfrm>
            <a:off x="381000" y="1371600"/>
            <a:ext cx="7848600" cy="4313745"/>
          </a:xfrm>
          <a:prstGeom prst="rect">
            <a:avLst/>
          </a:prstGeom>
          <a:noFill/>
          <a:ln>
            <a:noFill/>
          </a:ln>
        </p:spPr>
        <p:txBody>
          <a:bodyPr spcFirstLastPara="1" wrap="square" lIns="0" tIns="12700" rIns="0" bIns="0" anchor="t" anchorCtr="0">
            <a:spAutoFit/>
          </a:bodyPr>
          <a:lstStyle/>
          <a:p>
            <a:pPr marL="295910" marR="41910" lvl="0" indent="-283844" algn="just" rtl="0">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Елемент </a:t>
            </a:r>
            <a:r>
              <a:rPr lang="en-US" sz="2400" b="0" i="0" u="none" strike="noStrike" cap="none">
                <a:solidFill>
                  <a:schemeClr val="dk1"/>
                </a:solidFill>
                <a:latin typeface="Arial"/>
                <a:ea typeface="Arial"/>
                <a:cs typeface="Arial"/>
                <a:sym typeface="Arial"/>
              </a:rPr>
              <a:t>nav </a:t>
            </a:r>
            <a:r>
              <a:rPr lang="en-US" sz="2400" b="0" i="0" u="none" strike="noStrike" cap="none">
                <a:solidFill>
                  <a:schemeClr val="dk1"/>
                </a:solidFill>
                <a:latin typeface="Corbel"/>
                <a:ea typeface="Corbel"/>
                <a:cs typeface="Corbel"/>
                <a:sym typeface="Corbel"/>
              </a:rPr>
              <a:t>використовується </a:t>
            </a:r>
            <a:r>
              <a:rPr lang="en-US" sz="2400" b="1" i="0" u="none" strike="noStrike" cap="none">
                <a:solidFill>
                  <a:schemeClr val="dk1"/>
                </a:solidFill>
                <a:latin typeface="Corbel"/>
                <a:ea typeface="Corbel"/>
                <a:cs typeface="Corbel"/>
                <a:sym typeface="Corbel"/>
              </a:rPr>
              <a:t>для групування набору  посилань</a:t>
            </a:r>
            <a:r>
              <a:rPr lang="en-US" sz="2400" b="0" i="0" u="none" strike="noStrike" cap="none">
                <a:solidFill>
                  <a:schemeClr val="dk1"/>
                </a:solidFill>
                <a:latin typeface="Corbel"/>
                <a:ea typeface="Corbel"/>
                <a:cs typeface="Corbel"/>
                <a:sym typeface="Corbel"/>
              </a:rPr>
              <a:t>.</a:t>
            </a:r>
            <a:endParaRPr sz="2400" b="0" i="0" u="none" strike="noStrike" cap="none">
              <a:solidFill>
                <a:schemeClr val="dk1"/>
              </a:solidFill>
              <a:latin typeface="Corbel"/>
              <a:ea typeface="Corbel"/>
              <a:cs typeface="Corbel"/>
              <a:sym typeface="Corbel"/>
            </a:endParaRPr>
          </a:p>
          <a:p>
            <a:pPr marL="295910" marR="5080" lvl="0" indent="-283844" algn="just" rtl="0">
              <a:lnSpc>
                <a:spcPct val="100400"/>
              </a:lnSpc>
              <a:spcBef>
                <a:spcPts val="56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Типовим прикладом є те, коли у вас є якесь меню на  сторінці, щоб перейти до внутрішніх закладок або інших  пов’язаних сторінок.</a:t>
            </a:r>
            <a:endParaRPr sz="2400" b="0" i="0" u="none" strike="noStrike" cap="none">
              <a:solidFill>
                <a:schemeClr val="dk1"/>
              </a:solidFill>
              <a:latin typeface="Corbel"/>
              <a:ea typeface="Corbel"/>
              <a:cs typeface="Corbel"/>
              <a:sym typeface="Corbel"/>
            </a:endParaRPr>
          </a:p>
          <a:p>
            <a:pPr marL="295910" marR="260984" lvl="0" indent="-283844" algn="just" rtl="0">
              <a:lnSpc>
                <a:spcPct val="100800"/>
              </a:lnSpc>
              <a:spcBef>
                <a:spcPts val="55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Інший приклад - ви надаєте посилання для отримання  додаткової інформації або пов'язаних матеріалів.</a:t>
            </a:r>
            <a:endParaRPr sz="2400" b="0" i="0" u="none" strike="noStrike" cap="none">
              <a:solidFill>
                <a:schemeClr val="dk1"/>
              </a:solidFill>
              <a:latin typeface="Corbel"/>
              <a:ea typeface="Corbel"/>
              <a:cs typeface="Corbel"/>
              <a:sym typeface="Corbel"/>
            </a:endParaRPr>
          </a:p>
          <a:p>
            <a:pPr marL="295910" marR="191135" lvl="0" indent="-283844" algn="just" rtl="0">
              <a:lnSpc>
                <a:spcPct val="99800"/>
              </a:lnSpc>
              <a:spcBef>
                <a:spcPts val="60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Не потрібно вводити кожне посилання у елемент </a:t>
            </a:r>
            <a:r>
              <a:rPr lang="en-US" sz="2400" b="0" i="0" u="none" strike="noStrike" cap="none">
                <a:solidFill>
                  <a:schemeClr val="dk1"/>
                </a:solidFill>
                <a:latin typeface="Arial"/>
                <a:ea typeface="Arial"/>
                <a:cs typeface="Arial"/>
                <a:sym typeface="Arial"/>
              </a:rPr>
              <a:t>nav</a:t>
            </a:r>
            <a:r>
              <a:rPr lang="en-US" sz="2400" b="0" i="0" u="none" strike="noStrike" cap="none">
                <a:solidFill>
                  <a:schemeClr val="dk1"/>
                </a:solidFill>
                <a:latin typeface="Corbel"/>
                <a:ea typeface="Corbel"/>
                <a:cs typeface="Corbel"/>
                <a:sym typeface="Corbel"/>
              </a:rPr>
              <a:t>.  Але якщо у вас є вміст, який складається в основному з  посилань, введіть це в елемент </a:t>
            </a:r>
            <a:r>
              <a:rPr lang="en-US" sz="2400" b="0" i="0" u="none" strike="noStrike" cap="none">
                <a:solidFill>
                  <a:schemeClr val="dk1"/>
                </a:solidFill>
                <a:latin typeface="Arial"/>
                <a:ea typeface="Arial"/>
                <a:cs typeface="Arial"/>
                <a:sym typeface="Arial"/>
              </a:rPr>
              <a:t>nav</a:t>
            </a:r>
            <a:r>
              <a:rPr lang="en-US" sz="2400" b="0" i="0" u="none" strike="noStrike" cap="none">
                <a:solidFill>
                  <a:schemeClr val="dk1"/>
                </a:solidFill>
                <a:latin typeface="Corbel"/>
                <a:ea typeface="Corbel"/>
                <a:cs typeface="Corbel"/>
                <a:sym typeface="Corbel"/>
              </a:rPr>
              <a:t>. Це вкаже, що цей  розділ вмісту забезпечує навігацію.</a:t>
            </a:r>
            <a:endParaRPr sz="2400" b="0" i="0" u="none" strike="noStrike" cap="none">
              <a:solidFill>
                <a:schemeClr val="dk1"/>
              </a:solidFill>
              <a:latin typeface="Corbel"/>
              <a:ea typeface="Corbel"/>
              <a:cs typeface="Corbel"/>
              <a:sym typeface="Corbel"/>
            </a:endParaRPr>
          </a:p>
        </p:txBody>
      </p:sp>
      <p:pic>
        <p:nvPicPr>
          <p:cNvPr id="136" name="Google Shape;136;p21" descr="02장-3.3 HTML Semantic - 웹을 알고싶다면?? HTML5 &amp; CSS3부터 !!!"/>
          <p:cNvPicPr preferRelativeResize="0"/>
          <p:nvPr/>
        </p:nvPicPr>
        <p:blipFill rotWithShape="1">
          <a:blip r:embed="rId3">
            <a:alphaModFix/>
          </a:blip>
          <a:srcRect/>
          <a:stretch/>
        </p:blipFill>
        <p:spPr>
          <a:xfrm>
            <a:off x="8334735" y="2209800"/>
            <a:ext cx="3857265" cy="266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295400" y="381000"/>
            <a:ext cx="2242185"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5) Address</a:t>
            </a:r>
            <a:endParaRPr/>
          </a:p>
        </p:txBody>
      </p:sp>
      <p:sp>
        <p:nvSpPr>
          <p:cNvPr id="142" name="Google Shape;142;p22"/>
          <p:cNvSpPr txBox="1"/>
          <p:nvPr/>
        </p:nvSpPr>
        <p:spPr>
          <a:xfrm>
            <a:off x="152400" y="885625"/>
            <a:ext cx="5334000" cy="5488041"/>
          </a:xfrm>
          <a:prstGeom prst="rect">
            <a:avLst/>
          </a:prstGeom>
          <a:noFill/>
          <a:ln>
            <a:noFill/>
          </a:ln>
        </p:spPr>
        <p:txBody>
          <a:bodyPr spcFirstLastPara="1" wrap="square" lIns="0" tIns="85725" rIns="0" bIns="0" anchor="t" anchorCtr="0">
            <a:spAutoFit/>
          </a:bodyPr>
          <a:lstStyle/>
          <a:p>
            <a:pPr marL="295910" marR="0" lvl="0" indent="-283844" algn="just" rtl="0">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Елемент адреси не входить до вмісту розділів.</a:t>
            </a:r>
            <a:endParaRPr sz="2400" b="0" i="0" u="none" strike="noStrike" cap="none">
              <a:solidFill>
                <a:schemeClr val="dk1"/>
              </a:solidFill>
              <a:latin typeface="Corbel"/>
              <a:ea typeface="Corbel"/>
              <a:cs typeface="Corbel"/>
              <a:sym typeface="Corbel"/>
            </a:endParaRPr>
          </a:p>
          <a:p>
            <a:pPr marL="295910" marR="0" lvl="0" indent="-283844" algn="just" rtl="0">
              <a:spcBef>
                <a:spcPts val="58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Але його слушно згадати тут, оскільки він використовується для надання контактної інформації  або для всього документа, або для певної статті.</a:t>
            </a:r>
            <a:endParaRPr sz="2400" b="0" i="0" u="none" strike="noStrike" cap="none">
              <a:solidFill>
                <a:schemeClr val="dk1"/>
              </a:solidFill>
              <a:latin typeface="Corbel"/>
              <a:ea typeface="Corbel"/>
              <a:cs typeface="Corbel"/>
              <a:sym typeface="Corbel"/>
            </a:endParaRPr>
          </a:p>
          <a:p>
            <a:pPr marL="295910" marR="5080" lvl="0" indent="-283844" algn="just" rtl="0">
              <a:spcBef>
                <a:spcPts val="60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Щоб використовувати його для однієї статті, його слід  розмістити десь усередині елемента статті.</a:t>
            </a:r>
            <a:endParaRPr sz="2400" b="0" i="0" u="none" strike="noStrike" cap="none">
              <a:solidFill>
                <a:schemeClr val="dk1"/>
              </a:solidFill>
              <a:latin typeface="Corbel"/>
              <a:ea typeface="Corbel"/>
              <a:cs typeface="Corbel"/>
              <a:sym typeface="Corbel"/>
            </a:endParaRPr>
          </a:p>
          <a:p>
            <a:pPr marL="295910" marR="375920" lvl="0" indent="-283844" algn="just" rtl="0">
              <a:spcBef>
                <a:spcPts val="60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Якщо він застосовується до документа, він повинен  знаходитися всередині елемента тіла; це часто розміщується в елементі колонтитулу.</a:t>
            </a:r>
            <a:endParaRPr sz="2400" b="0" i="0" u="none" strike="noStrike" cap="none">
              <a:solidFill>
                <a:schemeClr val="dk1"/>
              </a:solidFill>
              <a:latin typeface="Corbel"/>
              <a:ea typeface="Corbel"/>
              <a:cs typeface="Corbel"/>
              <a:sym typeface="Corbel"/>
            </a:endParaRPr>
          </a:p>
        </p:txBody>
      </p:sp>
      <p:pic>
        <p:nvPicPr>
          <p:cNvPr id="143" name="Google Shape;143;p22" descr="HTML address tag - YouTube"/>
          <p:cNvPicPr preferRelativeResize="0"/>
          <p:nvPr/>
        </p:nvPicPr>
        <p:blipFill rotWithShape="1">
          <a:blip r:embed="rId3">
            <a:alphaModFix/>
          </a:blip>
          <a:srcRect/>
          <a:stretch/>
        </p:blipFill>
        <p:spPr>
          <a:xfrm>
            <a:off x="5554133" y="1785257"/>
            <a:ext cx="6637867" cy="3733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1710333" y="567056"/>
            <a:ext cx="9591309" cy="505908"/>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Приклад використання address в елементі footer</a:t>
            </a:r>
            <a:endParaRPr/>
          </a:p>
        </p:txBody>
      </p:sp>
      <p:sp>
        <p:nvSpPr>
          <p:cNvPr id="149" name="Google Shape;149;p23"/>
          <p:cNvSpPr txBox="1"/>
          <p:nvPr/>
        </p:nvSpPr>
        <p:spPr>
          <a:xfrm>
            <a:off x="1792630" y="1397253"/>
            <a:ext cx="8444230" cy="4757420"/>
          </a:xfrm>
          <a:prstGeom prst="rect">
            <a:avLst/>
          </a:prstGeom>
          <a:noFill/>
          <a:ln>
            <a:noFill/>
          </a:ln>
        </p:spPr>
        <p:txBody>
          <a:bodyPr spcFirstLastPara="1" wrap="square" lIns="0" tIns="88900" rIns="0" bIns="0" anchor="t" anchorCtr="0">
            <a:spAutoFit/>
          </a:bodyPr>
          <a:lstStyle/>
          <a:p>
            <a:pPr marL="1270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&lt;footer&gt;</a:t>
            </a:r>
            <a:endParaRPr/>
          </a:p>
          <a:p>
            <a:pPr marL="349250" marR="0" lvl="0" indent="0" algn="l" rtl="0">
              <a:spcBef>
                <a:spcPts val="600"/>
              </a:spcBef>
              <a:spcAft>
                <a:spcPts val="0"/>
              </a:spcAft>
              <a:buNone/>
            </a:pPr>
            <a:r>
              <a:rPr lang="en-US" sz="2400" b="0" i="0" u="none" strike="noStrike" cap="none">
                <a:solidFill>
                  <a:schemeClr val="dk1"/>
                </a:solidFill>
                <a:latin typeface="Arial"/>
                <a:ea typeface="Arial"/>
                <a:cs typeface="Arial"/>
                <a:sym typeface="Arial"/>
              </a:rPr>
              <a:t>&lt;p&gt;Closing content&lt;/p&gt;</a:t>
            </a:r>
            <a:endParaRPr/>
          </a:p>
          <a:p>
            <a:pPr marL="349250" marR="0" lvl="0" indent="0" algn="l" rtl="0">
              <a:spcBef>
                <a:spcPts val="600"/>
              </a:spcBef>
              <a:spcAft>
                <a:spcPts val="0"/>
              </a:spcAft>
              <a:buNone/>
            </a:pPr>
            <a:r>
              <a:rPr lang="en-US" sz="2400" b="0" i="0" u="none" strike="noStrike" cap="none">
                <a:solidFill>
                  <a:schemeClr val="dk1"/>
                </a:solidFill>
                <a:latin typeface="Arial"/>
                <a:ea typeface="Arial"/>
                <a:cs typeface="Arial"/>
                <a:sym typeface="Arial"/>
              </a:rPr>
              <a:t>&lt;address&gt;</a:t>
            </a:r>
            <a:endParaRPr sz="2400" b="0" i="0" u="none" strike="noStrike" cap="none">
              <a:solidFill>
                <a:schemeClr val="dk1"/>
              </a:solidFill>
              <a:latin typeface="Arial"/>
              <a:ea typeface="Arial"/>
              <a:cs typeface="Arial"/>
              <a:sym typeface="Arial"/>
            </a:endParaRPr>
          </a:p>
          <a:p>
            <a:pPr marL="684530" marR="0" lvl="0" indent="0" algn="l" rtl="0">
              <a:spcBef>
                <a:spcPts val="600"/>
              </a:spcBef>
              <a:spcAft>
                <a:spcPts val="0"/>
              </a:spcAft>
              <a:buNone/>
            </a:pPr>
            <a:r>
              <a:rPr lang="en-US" sz="2400" b="0" i="0" u="none" strike="noStrike" cap="none">
                <a:solidFill>
                  <a:schemeClr val="dk1"/>
                </a:solidFill>
                <a:latin typeface="Arial"/>
                <a:ea typeface="Arial"/>
                <a:cs typeface="Arial"/>
                <a:sym typeface="Arial"/>
              </a:rPr>
              <a:t>&lt;p&gt;Provided by</a:t>
            </a:r>
            <a:endParaRPr sz="2400" b="0" i="0" u="none" strike="noStrike" cap="none">
              <a:solidFill>
                <a:schemeClr val="dk1"/>
              </a:solidFill>
              <a:latin typeface="Arial"/>
              <a:ea typeface="Arial"/>
              <a:cs typeface="Arial"/>
              <a:sym typeface="Arial"/>
            </a:endParaRPr>
          </a:p>
          <a:p>
            <a:pPr marL="935989" marR="0" lvl="0" indent="0" algn="l" rtl="0">
              <a:spcBef>
                <a:spcPts val="1105"/>
              </a:spcBef>
              <a:spcAft>
                <a:spcPts val="0"/>
              </a:spcAft>
              <a:buNone/>
            </a:pPr>
            <a:r>
              <a:rPr lang="en-US" sz="1900" b="0" i="0" u="none" strike="noStrike" cap="none">
                <a:solidFill>
                  <a:schemeClr val="dk1"/>
                </a:solidFill>
                <a:latin typeface="Arial"/>
                <a:ea typeface="Arial"/>
                <a:cs typeface="Arial"/>
                <a:sym typeface="Arial"/>
              </a:rPr>
              <a:t>&lt;a href="</a:t>
            </a:r>
            <a:r>
              <a:rPr lang="en-US" sz="1900" b="0" i="0" u="sng" strike="noStrike" cap="none">
                <a:solidFill>
                  <a:schemeClr val="hlink"/>
                </a:solidFill>
                <a:latin typeface="Arial"/>
                <a:ea typeface="Arial"/>
                <a:cs typeface="Arial"/>
                <a:sym typeface="Arial"/>
                <a:hlinkClick r:id="rId3"/>
              </a:rPr>
              <a:t>mailto:mcollins@theCreativePeople.com</a:t>
            </a:r>
            <a:r>
              <a:rPr lang="en-US" sz="1900" b="0" i="0" u="none" strike="noStrike" cap="none">
                <a:solidFill>
                  <a:schemeClr val="dk1"/>
                </a:solidFill>
                <a:latin typeface="Arial"/>
                <a:ea typeface="Arial"/>
                <a:cs typeface="Arial"/>
                <a:sym typeface="Arial"/>
              </a:rPr>
              <a:t>"&gt;MarkJ.Collins&lt;/a&gt;</a:t>
            </a:r>
            <a:endParaRPr/>
          </a:p>
          <a:p>
            <a:pPr marL="684530" marR="0" lvl="0" indent="0" algn="l" rtl="0">
              <a:spcBef>
                <a:spcPts val="700"/>
              </a:spcBef>
              <a:spcAft>
                <a:spcPts val="0"/>
              </a:spcAft>
              <a:buNone/>
            </a:pPr>
            <a:r>
              <a:rPr lang="en-US" sz="2400" b="0" i="0" u="none" strike="noStrike" cap="none">
                <a:solidFill>
                  <a:schemeClr val="dk1"/>
                </a:solidFill>
                <a:latin typeface="Arial"/>
                <a:ea typeface="Arial"/>
                <a:cs typeface="Arial"/>
                <a:sym typeface="Arial"/>
              </a:rPr>
              <a:t>&lt;/p&gt;</a:t>
            </a:r>
            <a:endParaRPr/>
          </a:p>
          <a:p>
            <a:pPr marL="684530" marR="0" lvl="0" indent="0" algn="l" rtl="0">
              <a:spcBef>
                <a:spcPts val="600"/>
              </a:spcBef>
              <a:spcAft>
                <a:spcPts val="0"/>
              </a:spcAft>
              <a:buNone/>
            </a:pPr>
            <a:r>
              <a:rPr lang="en-US" sz="2400" b="0" i="0" u="none" strike="noStrike" cap="none">
                <a:solidFill>
                  <a:schemeClr val="dk1"/>
                </a:solidFill>
                <a:latin typeface="Arial"/>
                <a:ea typeface="Arial"/>
                <a:cs typeface="Arial"/>
                <a:sym typeface="Arial"/>
              </a:rPr>
              <a:t>&lt;p&gt;For more information</a:t>
            </a:r>
            <a:endParaRPr sz="2400" b="0" i="0" u="none" strike="noStrike" cap="none">
              <a:solidFill>
                <a:schemeClr val="dk1"/>
              </a:solidFill>
              <a:latin typeface="Arial"/>
              <a:ea typeface="Arial"/>
              <a:cs typeface="Arial"/>
              <a:sym typeface="Arial"/>
            </a:endParaRPr>
          </a:p>
          <a:p>
            <a:pPr marL="1027430" marR="0" lvl="0" indent="0" algn="l" rtl="0">
              <a:spcBef>
                <a:spcPts val="605"/>
              </a:spcBef>
              <a:spcAft>
                <a:spcPts val="0"/>
              </a:spcAft>
              <a:buNone/>
            </a:pPr>
            <a:r>
              <a:rPr lang="en-US" sz="2000" b="0" i="0" u="none" strike="noStrike" cap="none">
                <a:solidFill>
                  <a:schemeClr val="dk1"/>
                </a:solidFill>
                <a:latin typeface="Arial"/>
                <a:ea typeface="Arial"/>
                <a:cs typeface="Arial"/>
                <a:sym typeface="Arial"/>
              </a:rPr>
              <a:t>&lt;a href</a:t>
            </a:r>
            <a:r>
              <a:rPr lang="en-US" sz="2000" b="0" i="0" u="sng" strike="noStrike" cap="none">
                <a:solidFill>
                  <a:schemeClr val="hlink"/>
                </a:solidFill>
                <a:latin typeface="Arial"/>
                <a:ea typeface="Arial"/>
                <a:cs typeface="Arial"/>
                <a:sym typeface="Arial"/>
                <a:hlinkClick r:id="rId4"/>
              </a:rPr>
              <a:t>="ww</a:t>
            </a:r>
            <a:r>
              <a:rPr lang="en-US" sz="2000" b="0" i="0" u="none" strike="noStrike" cap="none">
                <a:solidFill>
                  <a:schemeClr val="dk1"/>
                </a:solidFill>
                <a:latin typeface="Arial"/>
                <a:ea typeface="Arial"/>
                <a:cs typeface="Arial"/>
                <a:sym typeface="Arial"/>
              </a:rPr>
              <a:t>w</a:t>
            </a:r>
            <a:r>
              <a:rPr lang="en-US" sz="2000" b="0" i="0" u="sng" strike="noStrike" cap="none">
                <a:solidFill>
                  <a:schemeClr val="hlink"/>
                </a:solidFill>
                <a:latin typeface="Arial"/>
                <a:ea typeface="Arial"/>
                <a:cs typeface="Arial"/>
                <a:sym typeface="Arial"/>
                <a:hlinkClick r:id="rId4"/>
              </a:rPr>
              <a:t>.theCreativePeople.com</a:t>
            </a:r>
            <a:r>
              <a:rPr lang="en-US" sz="2000" b="0" i="0" u="none" strike="noStrike" cap="none">
                <a:solidFill>
                  <a:schemeClr val="dk1"/>
                </a:solidFill>
                <a:latin typeface="Arial"/>
                <a:ea typeface="Arial"/>
                <a:cs typeface="Arial"/>
                <a:sym typeface="Arial"/>
              </a:rPr>
              <a:t>"&gt;visit his website&lt;/a&gt;</a:t>
            </a:r>
            <a:endParaRPr/>
          </a:p>
          <a:p>
            <a:pPr marL="708660" marR="0" lvl="0" indent="0" algn="l" rtl="0">
              <a:spcBef>
                <a:spcPts val="600"/>
              </a:spcBef>
              <a:spcAft>
                <a:spcPts val="0"/>
              </a:spcAft>
              <a:buNone/>
            </a:pPr>
            <a:r>
              <a:rPr lang="en-US" sz="2000" b="0" i="0" u="none" strike="noStrike" cap="none">
                <a:solidFill>
                  <a:schemeClr val="dk1"/>
                </a:solidFill>
                <a:latin typeface="Arial"/>
                <a:ea typeface="Arial"/>
                <a:cs typeface="Arial"/>
                <a:sym typeface="Arial"/>
              </a:rPr>
              <a:t>&lt;/p&gt;</a:t>
            </a:r>
            <a:endParaRPr/>
          </a:p>
          <a:p>
            <a:pPr marL="349250" marR="0" lvl="0" indent="0" algn="l" rtl="0">
              <a:spcBef>
                <a:spcPts val="595"/>
              </a:spcBef>
              <a:spcAft>
                <a:spcPts val="0"/>
              </a:spcAft>
              <a:buNone/>
            </a:pPr>
            <a:r>
              <a:rPr lang="en-US" sz="2400" b="0" i="0" u="none" strike="noStrike" cap="none">
                <a:solidFill>
                  <a:schemeClr val="dk1"/>
                </a:solidFill>
                <a:latin typeface="Arial"/>
                <a:ea typeface="Arial"/>
                <a:cs typeface="Arial"/>
                <a:sym typeface="Arial"/>
              </a:rPr>
              <a:t>&lt;/address&gt;</a:t>
            </a:r>
            <a:endParaRPr sz="2400" b="0" i="0" u="none" strike="noStrike" cap="none">
              <a:solidFill>
                <a:schemeClr val="dk1"/>
              </a:solidFill>
              <a:latin typeface="Arial"/>
              <a:ea typeface="Arial"/>
              <a:cs typeface="Arial"/>
              <a:sym typeface="Arial"/>
            </a:endParaRPr>
          </a:p>
          <a:p>
            <a:pPr marL="12700" marR="0" lvl="0" indent="0" algn="l" rtl="0">
              <a:spcBef>
                <a:spcPts val="530"/>
              </a:spcBef>
              <a:spcAft>
                <a:spcPts val="0"/>
              </a:spcAft>
              <a:buNone/>
            </a:pPr>
            <a:r>
              <a:rPr lang="en-US" sz="2400" b="0" i="0" u="none" strike="noStrike" cap="none">
                <a:solidFill>
                  <a:schemeClr val="dk1"/>
                </a:solidFill>
                <a:latin typeface="Arial"/>
                <a:ea typeface="Arial"/>
                <a:cs typeface="Arial"/>
                <a:sym typeface="Arial"/>
              </a:rPr>
              <a:t>&lt;/footer&gt;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3038603" y="239725"/>
            <a:ext cx="4643755"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7) Header and Footer</a:t>
            </a:r>
            <a:endParaRPr/>
          </a:p>
        </p:txBody>
      </p:sp>
      <p:sp>
        <p:nvSpPr>
          <p:cNvPr id="155" name="Google Shape;155;p24"/>
          <p:cNvSpPr txBox="1"/>
          <p:nvPr/>
        </p:nvSpPr>
        <p:spPr>
          <a:xfrm>
            <a:off x="381000" y="994105"/>
            <a:ext cx="11253045" cy="4013919"/>
          </a:xfrm>
          <a:prstGeom prst="rect">
            <a:avLst/>
          </a:prstGeom>
          <a:noFill/>
          <a:ln>
            <a:noFill/>
          </a:ln>
        </p:spPr>
        <p:txBody>
          <a:bodyPr spcFirstLastPara="1" wrap="square" lIns="0" tIns="12700" rIns="0" bIns="0" anchor="t" anchorCtr="0">
            <a:spAutoFit/>
          </a:bodyPr>
          <a:lstStyle/>
          <a:p>
            <a:pPr marL="295910" marR="0" lvl="0" indent="-283844" algn="l" rtl="0">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Організовуючи свою сторінку, слід також розглянути можливість додавання </a:t>
            </a:r>
            <a:r>
              <a:rPr lang="en-US" sz="2400" b="0" i="0" u="none" strike="noStrike" cap="none">
                <a:solidFill>
                  <a:schemeClr val="dk1"/>
                </a:solidFill>
                <a:latin typeface="Arial"/>
                <a:ea typeface="Arial"/>
                <a:cs typeface="Arial"/>
                <a:sym typeface="Arial"/>
              </a:rPr>
              <a:t>header </a:t>
            </a:r>
            <a:r>
              <a:rPr lang="en-US" sz="2400" b="0" i="0" u="none" strike="noStrike" cap="none">
                <a:solidFill>
                  <a:schemeClr val="dk1"/>
                </a:solidFill>
                <a:latin typeface="Corbel"/>
                <a:ea typeface="Corbel"/>
                <a:cs typeface="Corbel"/>
                <a:sym typeface="Corbel"/>
              </a:rPr>
              <a:t>елемента вгорі та </a:t>
            </a:r>
            <a:r>
              <a:rPr lang="en-US" sz="2400" b="0" i="0" u="none" strike="noStrike" cap="none">
                <a:solidFill>
                  <a:schemeClr val="dk1"/>
                </a:solidFill>
                <a:latin typeface="Arial"/>
                <a:ea typeface="Arial"/>
                <a:cs typeface="Arial"/>
                <a:sym typeface="Arial"/>
              </a:rPr>
              <a:t>footer </a:t>
            </a:r>
            <a:r>
              <a:rPr lang="en-US" sz="2400" b="0" i="0" u="none" strike="noStrike" cap="none">
                <a:solidFill>
                  <a:schemeClr val="dk1"/>
                </a:solidFill>
                <a:latin typeface="Corbel"/>
                <a:ea typeface="Corbel"/>
                <a:cs typeface="Corbel"/>
                <a:sym typeface="Corbel"/>
              </a:rPr>
              <a:t>елемента внизу.</a:t>
            </a:r>
            <a:endParaRPr sz="2400" b="0" i="0" u="none" strike="noStrike" cap="none">
              <a:solidFill>
                <a:schemeClr val="dk1"/>
              </a:solidFill>
              <a:latin typeface="Corbel"/>
              <a:ea typeface="Corbel"/>
              <a:cs typeface="Corbel"/>
              <a:sym typeface="Corbel"/>
            </a:endParaRPr>
          </a:p>
          <a:p>
            <a:pPr marL="295910" marR="1038860" lvl="0" indent="-283844" algn="l" rtl="0">
              <a:spcBef>
                <a:spcPts val="57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Ці елементи дозволяють </a:t>
            </a:r>
            <a:r>
              <a:rPr lang="en-US" sz="2400" b="1" i="0" u="none" strike="noStrike" cap="none">
                <a:solidFill>
                  <a:schemeClr val="dk1"/>
                </a:solidFill>
                <a:latin typeface="Corbel"/>
                <a:ea typeface="Corbel"/>
                <a:cs typeface="Corbel"/>
                <a:sym typeface="Corbel"/>
              </a:rPr>
              <a:t>групувати вступний або  заключний зміст </a:t>
            </a:r>
            <a:r>
              <a:rPr lang="en-US" sz="2400" b="0" i="0" u="none" strike="noStrike" cap="none">
                <a:solidFill>
                  <a:schemeClr val="dk1"/>
                </a:solidFill>
                <a:latin typeface="Corbel"/>
                <a:ea typeface="Corbel"/>
                <a:cs typeface="Corbel"/>
                <a:sym typeface="Corbel"/>
              </a:rPr>
              <a:t>для розділу документа.</a:t>
            </a:r>
            <a:endParaRPr sz="2400" b="0" i="0" u="none" strike="noStrike" cap="none">
              <a:solidFill>
                <a:schemeClr val="dk1"/>
              </a:solidFill>
              <a:latin typeface="Corbel"/>
              <a:ea typeface="Corbel"/>
              <a:cs typeface="Corbel"/>
              <a:sym typeface="Corbel"/>
            </a:endParaRPr>
          </a:p>
          <a:p>
            <a:pPr marL="295910" marR="0" lvl="0" indent="-283844" algn="l" rtl="0">
              <a:spcBef>
                <a:spcPts val="62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На відміну від секціонуючих елементів, таких як </a:t>
            </a:r>
            <a:r>
              <a:rPr lang="en-US" sz="2400" b="0" i="0" u="none" strike="noStrike" cap="none">
                <a:solidFill>
                  <a:schemeClr val="dk1"/>
                </a:solidFill>
                <a:latin typeface="Arial"/>
                <a:ea typeface="Arial"/>
                <a:cs typeface="Arial"/>
                <a:sym typeface="Arial"/>
              </a:rPr>
              <a:t>article </a:t>
            </a:r>
            <a:r>
              <a:rPr lang="en-US" sz="2400" b="0" i="0" u="none" strike="noStrike" cap="none">
                <a:solidFill>
                  <a:schemeClr val="dk1"/>
                </a:solidFill>
                <a:latin typeface="Corbel"/>
                <a:ea typeface="Corbel"/>
                <a:cs typeface="Corbel"/>
                <a:sym typeface="Corbel"/>
              </a:rPr>
              <a:t>чи </a:t>
            </a:r>
            <a:r>
              <a:rPr lang="en-US" sz="2400" b="0" i="0" u="none" strike="noStrike" cap="none">
                <a:solidFill>
                  <a:schemeClr val="dk1"/>
                </a:solidFill>
                <a:latin typeface="Arial"/>
                <a:ea typeface="Arial"/>
                <a:cs typeface="Arial"/>
                <a:sym typeface="Arial"/>
              </a:rPr>
              <a:t>section</a:t>
            </a:r>
            <a:r>
              <a:rPr lang="en-US" sz="2400" b="0" i="0" u="none" strike="noStrike" cap="none">
                <a:solidFill>
                  <a:schemeClr val="dk1"/>
                </a:solidFill>
                <a:latin typeface="Corbel"/>
                <a:ea typeface="Corbel"/>
                <a:cs typeface="Corbel"/>
                <a:sym typeface="Corbel"/>
              </a:rPr>
              <a:t>, елементи </a:t>
            </a:r>
            <a:r>
              <a:rPr lang="en-US" sz="2400" b="0" i="0" u="none" strike="noStrike" cap="none">
                <a:solidFill>
                  <a:schemeClr val="dk1"/>
                </a:solidFill>
                <a:latin typeface="Arial"/>
                <a:ea typeface="Arial"/>
                <a:cs typeface="Arial"/>
                <a:sym typeface="Arial"/>
              </a:rPr>
              <a:t>header </a:t>
            </a:r>
            <a:r>
              <a:rPr lang="en-US" sz="2400" b="0" i="0" u="none" strike="noStrike" cap="none">
                <a:solidFill>
                  <a:schemeClr val="dk1"/>
                </a:solidFill>
                <a:latin typeface="Corbel"/>
                <a:ea typeface="Corbel"/>
                <a:cs typeface="Corbel"/>
                <a:sym typeface="Corbel"/>
              </a:rPr>
              <a:t>та </a:t>
            </a:r>
            <a:r>
              <a:rPr lang="en-US" sz="2400" b="0" i="0" u="none" strike="noStrike" cap="none">
                <a:solidFill>
                  <a:schemeClr val="dk1"/>
                </a:solidFill>
                <a:latin typeface="Arial"/>
                <a:ea typeface="Arial"/>
                <a:cs typeface="Arial"/>
                <a:sym typeface="Arial"/>
              </a:rPr>
              <a:t>footer </a:t>
            </a:r>
            <a:r>
              <a:rPr lang="en-US" sz="2400" b="0" i="0" u="none" strike="noStrike" cap="none">
                <a:solidFill>
                  <a:schemeClr val="dk1"/>
                </a:solidFill>
                <a:latin typeface="Corbel"/>
                <a:ea typeface="Corbel"/>
                <a:cs typeface="Corbel"/>
                <a:sym typeface="Corbel"/>
              </a:rPr>
              <a:t>не створюють новий  розділ у структурі документа а групують вмісту розділу, в  якому вони розміщені.</a:t>
            </a:r>
            <a:endParaRPr sz="2400" b="0" i="0" u="none" strike="noStrike" cap="none">
              <a:solidFill>
                <a:schemeClr val="dk1"/>
              </a:solidFill>
              <a:latin typeface="Corbel"/>
              <a:ea typeface="Corbel"/>
              <a:cs typeface="Corbel"/>
              <a:sym typeface="Corbel"/>
            </a:endParaRPr>
          </a:p>
          <a:p>
            <a:pPr marL="295910" marR="0" lvl="0" indent="-283844" algn="just" rtl="0">
              <a:spcBef>
                <a:spcPts val="62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Їх зазвичай використовують в елементі </a:t>
            </a:r>
            <a:r>
              <a:rPr lang="en-US" sz="2400" b="0" i="0" u="none" strike="noStrike" cap="none">
                <a:solidFill>
                  <a:schemeClr val="dk1"/>
                </a:solidFill>
                <a:latin typeface="Arial"/>
                <a:ea typeface="Arial"/>
                <a:cs typeface="Arial"/>
                <a:sym typeface="Arial"/>
              </a:rPr>
              <a:t>body</a:t>
            </a:r>
            <a:r>
              <a:rPr lang="en-US" sz="2400" b="0" i="0" u="none" strike="noStrike" cap="none">
                <a:solidFill>
                  <a:schemeClr val="dk1"/>
                </a:solidFill>
                <a:latin typeface="Corbel"/>
                <a:ea typeface="Corbel"/>
                <a:cs typeface="Corbel"/>
                <a:sym typeface="Corbel"/>
              </a:rPr>
              <a:t>.</a:t>
            </a:r>
            <a:endParaRPr sz="2400" b="0" i="0" u="none" strike="noStrike" cap="none">
              <a:solidFill>
                <a:schemeClr val="dk1"/>
              </a:solidFill>
              <a:latin typeface="Corbel"/>
              <a:ea typeface="Corbel"/>
              <a:cs typeface="Corbel"/>
              <a:sym typeface="Corbel"/>
            </a:endParaRPr>
          </a:p>
          <a:p>
            <a:pPr marL="295910" marR="22225" lvl="0" indent="-283844" algn="just" rtl="0">
              <a:spcBef>
                <a:spcPts val="58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Вони також можуть бути розміщені всередині дочірнього  розділу, такого як елемент </a:t>
            </a:r>
            <a:r>
              <a:rPr lang="en-US" sz="2400" b="0" i="0" u="none" strike="noStrike" cap="none">
                <a:solidFill>
                  <a:schemeClr val="dk1"/>
                </a:solidFill>
                <a:latin typeface="Arial"/>
                <a:ea typeface="Arial"/>
                <a:cs typeface="Arial"/>
                <a:sym typeface="Arial"/>
              </a:rPr>
              <a:t>section</a:t>
            </a:r>
            <a:r>
              <a:rPr lang="en-US" sz="2400" b="0" i="0" u="none" strike="noStrike" cap="none">
                <a:solidFill>
                  <a:schemeClr val="dk1"/>
                </a:solidFill>
                <a:latin typeface="Corbel"/>
                <a:ea typeface="Corbel"/>
                <a:cs typeface="Corbel"/>
                <a:sym typeface="Corbel"/>
              </a:rPr>
              <a:t>. У цьому випадку вони  згрупують вміст лише для розділу.</a:t>
            </a:r>
            <a:endParaRPr sz="2400" b="0" i="0" u="none" strike="noStrike" cap="none">
              <a:solidFill>
                <a:schemeClr val="dk1"/>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pic>
        <p:nvPicPr>
          <p:cNvPr id="160" name="Google Shape;160;p25"/>
          <p:cNvPicPr preferRelativeResize="0"/>
          <p:nvPr/>
        </p:nvPicPr>
        <p:blipFill rotWithShape="1">
          <a:blip r:embed="rId3">
            <a:alphaModFix/>
          </a:blip>
          <a:srcRect/>
          <a:stretch/>
        </p:blipFill>
        <p:spPr>
          <a:xfrm>
            <a:off x="2775203" y="239268"/>
            <a:ext cx="4454652" cy="684276"/>
          </a:xfrm>
          <a:prstGeom prst="rect">
            <a:avLst/>
          </a:prstGeom>
          <a:noFill/>
          <a:ln>
            <a:noFill/>
          </a:ln>
        </p:spPr>
      </p:pic>
      <p:sp>
        <p:nvSpPr>
          <p:cNvPr id="161" name="Google Shape;161;p25"/>
          <p:cNvSpPr txBox="1">
            <a:spLocks noGrp="1"/>
          </p:cNvSpPr>
          <p:nvPr>
            <p:ph type="title"/>
          </p:nvPr>
        </p:nvSpPr>
        <p:spPr>
          <a:xfrm>
            <a:off x="3038603" y="348489"/>
            <a:ext cx="3929379" cy="513715"/>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a:t>HTML5 Site Structure</a:t>
            </a:r>
            <a:endParaRPr/>
          </a:p>
        </p:txBody>
      </p:sp>
      <p:pic>
        <p:nvPicPr>
          <p:cNvPr id="162" name="Google Shape;162;p25"/>
          <p:cNvPicPr preferRelativeResize="0"/>
          <p:nvPr/>
        </p:nvPicPr>
        <p:blipFill rotWithShape="1">
          <a:blip r:embed="rId4">
            <a:alphaModFix/>
          </a:blip>
          <a:srcRect/>
          <a:stretch/>
        </p:blipFill>
        <p:spPr>
          <a:xfrm>
            <a:off x="2711628" y="1052742"/>
            <a:ext cx="5991225" cy="538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743200" y="284416"/>
            <a:ext cx="7430770" cy="505267"/>
          </a:xfrm>
          <a:prstGeom prst="rect">
            <a:avLst/>
          </a:prstGeom>
          <a:noFill/>
          <a:ln>
            <a:noFill/>
          </a:ln>
        </p:spPr>
        <p:txBody>
          <a:bodyPr spcFirstLastPara="1" wrap="square" lIns="0" tIns="12700" rIns="0" bIns="0" anchor="t" anchorCtr="0">
            <a:spAutoFit/>
          </a:bodyPr>
          <a:lstStyle/>
          <a:p>
            <a:pPr marL="12700" lvl="0" indent="0" algn="ctr" rtl="0">
              <a:spcBef>
                <a:spcPts val="0"/>
              </a:spcBef>
              <a:spcAft>
                <a:spcPts val="0"/>
              </a:spcAft>
              <a:buNone/>
            </a:pPr>
            <a:r>
              <a:rPr lang="en-US" b="1">
                <a:solidFill>
                  <a:srgbClr val="002060"/>
                </a:solidFill>
                <a:latin typeface="Corbel"/>
                <a:ea typeface="Corbel"/>
                <a:cs typeface="Corbel"/>
                <a:sym typeface="Corbel"/>
              </a:rPr>
              <a:t>Список стандартних HTML-атрибутів</a:t>
            </a:r>
            <a:endParaRPr/>
          </a:p>
        </p:txBody>
      </p:sp>
      <p:sp>
        <p:nvSpPr>
          <p:cNvPr id="51" name="Google Shape;51;p8"/>
          <p:cNvSpPr txBox="1"/>
          <p:nvPr/>
        </p:nvSpPr>
        <p:spPr>
          <a:xfrm>
            <a:off x="2584805" y="1210183"/>
            <a:ext cx="7443470" cy="760730"/>
          </a:xfrm>
          <a:prstGeom prst="rect">
            <a:avLst/>
          </a:prstGeom>
          <a:noFill/>
          <a:ln>
            <a:noFill/>
          </a:ln>
        </p:spPr>
        <p:txBody>
          <a:bodyPr spcFirstLastPara="1" wrap="square" lIns="0" tIns="9525" rIns="0" bIns="0" anchor="t" anchorCtr="0">
            <a:spAutoFit/>
          </a:bodyPr>
          <a:lstStyle/>
          <a:p>
            <a:pPr marL="295910" marR="5080" lvl="0" indent="-283844" algn="l" rtl="0">
              <a:lnSpc>
                <a:spcPct val="100899"/>
              </a:lnSpc>
              <a:spcBef>
                <a:spcPts val="0"/>
              </a:spcBef>
              <a:spcAft>
                <a:spcPts val="0"/>
              </a:spcAft>
              <a:buNone/>
            </a:pPr>
            <a:r>
              <a:rPr lang="en-US" sz="2400" b="0" i="0" u="none" strike="noStrike" cap="none">
                <a:solidFill>
                  <a:schemeClr val="dk1"/>
                </a:solidFill>
                <a:latin typeface="Corbel"/>
                <a:ea typeface="Corbel"/>
                <a:cs typeface="Corbel"/>
                <a:sym typeface="Corbel"/>
              </a:rPr>
              <a:t>Перелічимо стандартні атрибути, притаманні практично  всім </a:t>
            </a:r>
            <a:r>
              <a:rPr lang="en-US" sz="2400" b="0" i="0" u="none" strike="noStrike" cap="none">
                <a:solidFill>
                  <a:schemeClr val="dk1"/>
                </a:solidFill>
                <a:latin typeface="Arial"/>
                <a:ea typeface="Arial"/>
                <a:cs typeface="Arial"/>
                <a:sym typeface="Arial"/>
              </a:rPr>
              <a:t>HTML-</a:t>
            </a:r>
            <a:r>
              <a:rPr lang="en-US" sz="2400" b="0" i="0" u="none" strike="noStrike" cap="none">
                <a:solidFill>
                  <a:schemeClr val="dk1"/>
                </a:solidFill>
                <a:latin typeface="Corbel"/>
                <a:ea typeface="Corbel"/>
                <a:cs typeface="Corbel"/>
                <a:sym typeface="Corbel"/>
              </a:rPr>
              <a:t>елементам</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p:txBody>
      </p:sp>
      <p:graphicFrame>
        <p:nvGraphicFramePr>
          <p:cNvPr id="52" name="Google Shape;52;p8"/>
          <p:cNvGraphicFramePr/>
          <p:nvPr/>
        </p:nvGraphicFramePr>
        <p:xfrm>
          <a:off x="2633268" y="2414524"/>
          <a:ext cx="7417425" cy="3815125"/>
        </p:xfrm>
        <a:graphic>
          <a:graphicData uri="http://schemas.openxmlformats.org/drawingml/2006/table">
            <a:tbl>
              <a:tblPr firstRow="1" bandRow="1">
                <a:noFill/>
                <a:tableStyleId>{1352C4E5-9A98-431C-8F13-586AFFCB3F6D}</a:tableStyleId>
              </a:tblPr>
              <a:tblGrid>
                <a:gridCol w="1584325">
                  <a:extLst>
                    <a:ext uri="{9D8B030D-6E8A-4147-A177-3AD203B41FA5}">
                      <a16:colId xmlns:a16="http://schemas.microsoft.com/office/drawing/2014/main" val="20000"/>
                    </a:ext>
                  </a:extLst>
                </a:gridCol>
                <a:gridCol w="5833100">
                  <a:extLst>
                    <a:ext uri="{9D8B030D-6E8A-4147-A177-3AD203B41FA5}">
                      <a16:colId xmlns:a16="http://schemas.microsoft.com/office/drawing/2014/main" val="20001"/>
                    </a:ext>
                  </a:extLst>
                </a:gridCol>
              </a:tblGrid>
              <a:tr h="370850">
                <a:tc>
                  <a:txBody>
                    <a:bodyPr/>
                    <a:lstStyle/>
                    <a:p>
                      <a:pPr marL="91440" marR="0" lvl="0" indent="0" algn="l" rtl="0">
                        <a:lnSpc>
                          <a:spcPct val="100000"/>
                        </a:lnSpc>
                        <a:spcBef>
                          <a:spcPts val="0"/>
                        </a:spcBef>
                        <a:spcAft>
                          <a:spcPts val="0"/>
                        </a:spcAft>
                        <a:buNone/>
                      </a:pPr>
                      <a:r>
                        <a:rPr lang="en-US" sz="1800" b="1" u="none" strike="noStrike" cap="none">
                          <a:solidFill>
                            <a:srgbClr val="FFFFFF"/>
                          </a:solidFill>
                          <a:latin typeface="Corbel"/>
                          <a:ea typeface="Corbel"/>
                          <a:cs typeface="Corbel"/>
                          <a:sym typeface="Corbel"/>
                        </a:rPr>
                        <a:t>Атрибут</a:t>
                      </a:r>
                      <a:endParaRPr sz="1800" u="none" strike="noStrike" cap="none">
                        <a:latin typeface="Corbel"/>
                        <a:ea typeface="Corbel"/>
                        <a:cs typeface="Corbel"/>
                        <a:sym typeface="Corbel"/>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891A7"/>
                    </a:solidFill>
                  </a:tcPr>
                </a:tc>
                <a:tc>
                  <a:txBody>
                    <a:bodyPr/>
                    <a:lstStyle/>
                    <a:p>
                      <a:pPr marL="91440" marR="0" lvl="0" indent="0" algn="l" rtl="0">
                        <a:lnSpc>
                          <a:spcPct val="100000"/>
                        </a:lnSpc>
                        <a:spcBef>
                          <a:spcPts val="0"/>
                        </a:spcBef>
                        <a:spcAft>
                          <a:spcPts val="0"/>
                        </a:spcAft>
                        <a:buNone/>
                      </a:pPr>
                      <a:r>
                        <a:rPr lang="en-US" sz="1800" b="1" u="none" strike="noStrike" cap="none">
                          <a:solidFill>
                            <a:srgbClr val="FFFFFF"/>
                          </a:solidFill>
                          <a:latin typeface="Corbel"/>
                          <a:ea typeface="Corbel"/>
                          <a:cs typeface="Corbel"/>
                          <a:sym typeface="Corbel"/>
                        </a:rPr>
                        <a:t>Опис</a:t>
                      </a:r>
                      <a:endParaRPr sz="1800" u="none" strike="noStrike" cap="none">
                        <a:latin typeface="Corbel"/>
                        <a:ea typeface="Corbel"/>
                        <a:cs typeface="Corbel"/>
                        <a:sym typeface="Corbel"/>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3891A7"/>
                    </a:solidFill>
                  </a:tcPr>
                </a:tc>
                <a:extLst>
                  <a:ext uri="{0D108BD9-81ED-4DB2-BD59-A6C34878D82A}">
                    <a16:rowId xmlns:a16="http://schemas.microsoft.com/office/drawing/2014/main" val="10000"/>
                  </a:ext>
                </a:extLst>
              </a:tr>
              <a:tr h="701050">
                <a:tc>
                  <a:txBody>
                    <a:bodyPr/>
                    <a:lstStyle/>
                    <a:p>
                      <a:pPr marL="91440" marR="0" lvl="0" indent="0" algn="l" rtl="0">
                        <a:lnSpc>
                          <a:spcPct val="100000"/>
                        </a:lnSpc>
                        <a:spcBef>
                          <a:spcPts val="0"/>
                        </a:spcBef>
                        <a:spcAft>
                          <a:spcPts val="0"/>
                        </a:spcAft>
                        <a:buNone/>
                      </a:pPr>
                      <a:r>
                        <a:rPr lang="en-US" sz="2000" u="none" strike="noStrike" cap="none">
                          <a:latin typeface="Arial"/>
                          <a:ea typeface="Arial"/>
                          <a:cs typeface="Arial"/>
                          <a:sym typeface="Arial"/>
                        </a:rPr>
                        <a:t>accesskey</a:t>
                      </a:r>
                      <a:endParaRPr sz="2000" u="none" strike="noStrike" cap="none">
                        <a:latin typeface="Arial"/>
                        <a:ea typeface="Arial"/>
                        <a:cs typeface="Arial"/>
                        <a:sym typeface="Arial"/>
                      </a:endParaRPr>
                    </a:p>
                  </a:txBody>
                  <a:tcPr marL="0" marR="0" marT="311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CE0"/>
                    </a:solidFill>
                  </a:tcPr>
                </a:tc>
                <a:tc>
                  <a:txBody>
                    <a:bodyPr/>
                    <a:lstStyle/>
                    <a:p>
                      <a:pPr marL="91440" marR="0" lvl="0" indent="0" algn="l" rtl="0">
                        <a:lnSpc>
                          <a:spcPct val="100000"/>
                        </a:lnSpc>
                        <a:spcBef>
                          <a:spcPts val="0"/>
                        </a:spcBef>
                        <a:spcAft>
                          <a:spcPts val="0"/>
                        </a:spcAft>
                        <a:buNone/>
                      </a:pPr>
                      <a:r>
                        <a:rPr lang="en-US" sz="2000" u="none" strike="noStrike" cap="none">
                          <a:latin typeface="Corbel"/>
                          <a:ea typeface="Corbel"/>
                          <a:cs typeface="Corbel"/>
                          <a:sym typeface="Corbel"/>
                        </a:rPr>
                        <a:t>Визначає сукупність клавіш для доступу до</a:t>
                      </a:r>
                      <a:endParaRPr sz="2000" u="none" strike="noStrike" cap="none">
                        <a:latin typeface="Corbel"/>
                        <a:ea typeface="Corbel"/>
                        <a:cs typeface="Corbel"/>
                        <a:sym typeface="Corbel"/>
                      </a:endParaRPr>
                    </a:p>
                    <a:p>
                      <a:pPr marL="91440" marR="0" lvl="0" indent="0" algn="l" rtl="0">
                        <a:lnSpc>
                          <a:spcPct val="100000"/>
                        </a:lnSpc>
                        <a:spcBef>
                          <a:spcPts val="0"/>
                        </a:spcBef>
                        <a:spcAft>
                          <a:spcPts val="0"/>
                        </a:spcAft>
                        <a:buNone/>
                      </a:pPr>
                      <a:r>
                        <a:rPr lang="en-US" sz="2000" u="none" strike="noStrike" cap="none">
                          <a:latin typeface="Corbel"/>
                          <a:ea typeface="Corbel"/>
                          <a:cs typeface="Corbel"/>
                          <a:sym typeface="Corbel"/>
                        </a:rPr>
                        <a:t>елемента</a:t>
                      </a:r>
                      <a:endParaRPr sz="2000" u="none" strike="noStrike" cap="none">
                        <a:latin typeface="Corbel"/>
                        <a:ea typeface="Corbel"/>
                        <a:cs typeface="Corbel"/>
                        <a:sym typeface="Corbel"/>
                      </a:endParaRPr>
                    </a:p>
                  </a:txBody>
                  <a:tcPr marL="0" marR="0" marT="298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CE0"/>
                    </a:solidFill>
                  </a:tcPr>
                </a:tc>
                <a:extLst>
                  <a:ext uri="{0D108BD9-81ED-4DB2-BD59-A6C34878D82A}">
                    <a16:rowId xmlns:a16="http://schemas.microsoft.com/office/drawing/2014/main" val="10001"/>
                  </a:ext>
                </a:extLst>
              </a:tr>
              <a:tr h="396250">
                <a:tc>
                  <a:txBody>
                    <a:bodyPr/>
                    <a:lstStyle/>
                    <a:p>
                      <a:pPr marL="91440" marR="0" lvl="0" indent="0" algn="l" rtl="0">
                        <a:lnSpc>
                          <a:spcPct val="100000"/>
                        </a:lnSpc>
                        <a:spcBef>
                          <a:spcPts val="0"/>
                        </a:spcBef>
                        <a:spcAft>
                          <a:spcPts val="0"/>
                        </a:spcAft>
                        <a:buNone/>
                      </a:pPr>
                      <a:r>
                        <a:rPr lang="en-US" sz="2000" u="none" strike="noStrike" cap="none">
                          <a:latin typeface="Arial"/>
                          <a:ea typeface="Arial"/>
                          <a:cs typeface="Arial"/>
                          <a:sym typeface="Arial"/>
                        </a:rPr>
                        <a:t>class</a:t>
                      </a:r>
                      <a:endParaRPr sz="2000" u="none" strike="noStrike" cap="none">
                        <a:latin typeface="Arial"/>
                        <a:ea typeface="Arial"/>
                        <a:cs typeface="Arial"/>
                        <a:sym typeface="Arial"/>
                      </a:endParaRPr>
                    </a:p>
                  </a:txBody>
                  <a:tcPr marL="0" marR="0" marT="3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DF0"/>
                    </a:solidFill>
                  </a:tcPr>
                </a:tc>
                <a:tc>
                  <a:txBody>
                    <a:bodyPr/>
                    <a:lstStyle/>
                    <a:p>
                      <a:pPr marL="91440" marR="0" lvl="0" indent="0" algn="l" rtl="0">
                        <a:lnSpc>
                          <a:spcPct val="100000"/>
                        </a:lnSpc>
                        <a:spcBef>
                          <a:spcPts val="0"/>
                        </a:spcBef>
                        <a:spcAft>
                          <a:spcPts val="0"/>
                        </a:spcAft>
                        <a:buNone/>
                      </a:pPr>
                      <a:r>
                        <a:rPr lang="en-US" sz="2000" u="none" strike="noStrike" cap="none">
                          <a:latin typeface="Corbel"/>
                          <a:ea typeface="Corbel"/>
                          <a:cs typeface="Corbel"/>
                          <a:sym typeface="Corbel"/>
                        </a:rPr>
                        <a:t>Визначає ім</a:t>
                      </a:r>
                      <a:r>
                        <a:rPr lang="en-US" sz="2000" u="none" strike="noStrike" cap="none">
                          <a:latin typeface="Arial"/>
                          <a:ea typeface="Arial"/>
                          <a:cs typeface="Arial"/>
                          <a:sym typeface="Arial"/>
                        </a:rPr>
                        <a:t>’</a:t>
                      </a:r>
                      <a:r>
                        <a:rPr lang="en-US" sz="2000" u="none" strike="noStrike" cap="none">
                          <a:latin typeface="Corbel"/>
                          <a:ea typeface="Corbel"/>
                          <a:cs typeface="Corbel"/>
                          <a:sym typeface="Corbel"/>
                        </a:rPr>
                        <a:t>я класу для елемента</a:t>
                      </a:r>
                      <a:endParaRPr sz="2000" u="none" strike="noStrike" cap="none">
                        <a:latin typeface="Corbel"/>
                        <a:ea typeface="Corbel"/>
                        <a:cs typeface="Corbel"/>
                        <a:sym typeface="Corbel"/>
                      </a:endParaRPr>
                    </a:p>
                  </a:txBody>
                  <a:tcPr marL="0" marR="0" marT="3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DF0"/>
                    </a:solidFill>
                  </a:tcPr>
                </a:tc>
                <a:extLst>
                  <a:ext uri="{0D108BD9-81ED-4DB2-BD59-A6C34878D82A}">
                    <a16:rowId xmlns:a16="http://schemas.microsoft.com/office/drawing/2014/main" val="10002"/>
                  </a:ext>
                </a:extLst>
              </a:tr>
              <a:tr h="396250">
                <a:tc>
                  <a:txBody>
                    <a:bodyPr/>
                    <a:lstStyle/>
                    <a:p>
                      <a:pPr marL="91440" marR="0" lvl="0" indent="0" algn="l" rtl="0">
                        <a:lnSpc>
                          <a:spcPct val="100000"/>
                        </a:lnSpc>
                        <a:spcBef>
                          <a:spcPts val="0"/>
                        </a:spcBef>
                        <a:spcAft>
                          <a:spcPts val="0"/>
                        </a:spcAft>
                        <a:buNone/>
                      </a:pPr>
                      <a:r>
                        <a:rPr lang="en-US" sz="2000" u="none" strike="noStrike" cap="none">
                          <a:latin typeface="Arial"/>
                          <a:ea typeface="Arial"/>
                          <a:cs typeface="Arial"/>
                          <a:sym typeface="Arial"/>
                        </a:rPr>
                        <a:t>id</a:t>
                      </a:r>
                      <a:endParaRPr sz="2000" u="none" strike="noStrike" cap="none">
                        <a:latin typeface="Arial"/>
                        <a:ea typeface="Arial"/>
                        <a:cs typeface="Arial"/>
                        <a:sym typeface="Arial"/>
                      </a:endParaRPr>
                    </a:p>
                  </a:txBody>
                  <a:tcPr marL="0" marR="0" marT="3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CE0"/>
                    </a:solidFill>
                  </a:tcPr>
                </a:tc>
                <a:tc>
                  <a:txBody>
                    <a:bodyPr/>
                    <a:lstStyle/>
                    <a:p>
                      <a:pPr marL="91440" marR="0" lvl="0" indent="0" algn="l" rtl="0">
                        <a:lnSpc>
                          <a:spcPct val="100000"/>
                        </a:lnSpc>
                        <a:spcBef>
                          <a:spcPts val="0"/>
                        </a:spcBef>
                        <a:spcAft>
                          <a:spcPts val="0"/>
                        </a:spcAft>
                        <a:buNone/>
                      </a:pPr>
                      <a:r>
                        <a:rPr lang="en-US" sz="2000" u="none" strike="noStrike" cap="none">
                          <a:latin typeface="Corbel"/>
                          <a:ea typeface="Corbel"/>
                          <a:cs typeface="Corbel"/>
                          <a:sym typeface="Corbel"/>
                        </a:rPr>
                        <a:t>Визначає унікальний ідентифікатор для елемента</a:t>
                      </a:r>
                      <a:endParaRPr sz="2000" u="none" strike="noStrike" cap="none">
                        <a:latin typeface="Corbel"/>
                        <a:ea typeface="Corbel"/>
                        <a:cs typeface="Corbel"/>
                        <a:sym typeface="Corbel"/>
                      </a:endParaRPr>
                    </a:p>
                  </a:txBody>
                  <a:tcPr marL="0" marR="0" marT="304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CE0"/>
                    </a:solidFill>
                  </a:tcPr>
                </a:tc>
                <a:extLst>
                  <a:ext uri="{0D108BD9-81ED-4DB2-BD59-A6C34878D82A}">
                    <a16:rowId xmlns:a16="http://schemas.microsoft.com/office/drawing/2014/main" val="10003"/>
                  </a:ext>
                </a:extLst>
              </a:tr>
              <a:tr h="396250">
                <a:tc>
                  <a:txBody>
                    <a:bodyPr/>
                    <a:lstStyle/>
                    <a:p>
                      <a:pPr marL="91440" marR="0" lvl="0" indent="0" algn="l" rtl="0">
                        <a:lnSpc>
                          <a:spcPct val="100000"/>
                        </a:lnSpc>
                        <a:spcBef>
                          <a:spcPts val="0"/>
                        </a:spcBef>
                        <a:spcAft>
                          <a:spcPts val="0"/>
                        </a:spcAft>
                        <a:buNone/>
                      </a:pPr>
                      <a:r>
                        <a:rPr lang="en-US" sz="2000" u="none" strike="noStrike" cap="none">
                          <a:latin typeface="Arial"/>
                          <a:ea typeface="Arial"/>
                          <a:cs typeface="Arial"/>
                          <a:sym typeface="Arial"/>
                        </a:rPr>
                        <a:t>style</a:t>
                      </a:r>
                      <a:endParaRPr sz="2000" u="none" strike="noStrike" cap="none">
                        <a:latin typeface="Arial"/>
                        <a:ea typeface="Arial"/>
                        <a:cs typeface="Arial"/>
                        <a:sym typeface="Arial"/>
                      </a:endParaRPr>
                    </a:p>
                  </a:txBody>
                  <a:tcPr marL="0" marR="0" marT="3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DF0"/>
                    </a:solidFill>
                  </a:tcPr>
                </a:tc>
                <a:tc>
                  <a:txBody>
                    <a:bodyPr/>
                    <a:lstStyle/>
                    <a:p>
                      <a:pPr marL="91440" marR="0" lvl="0" indent="0" algn="l" rtl="0">
                        <a:lnSpc>
                          <a:spcPct val="100000"/>
                        </a:lnSpc>
                        <a:spcBef>
                          <a:spcPts val="0"/>
                        </a:spcBef>
                        <a:spcAft>
                          <a:spcPts val="0"/>
                        </a:spcAft>
                        <a:buNone/>
                      </a:pPr>
                      <a:r>
                        <a:rPr lang="en-US" sz="2000" u="none" strike="noStrike" cap="none">
                          <a:latin typeface="Corbel"/>
                          <a:ea typeface="Corbel"/>
                          <a:cs typeface="Corbel"/>
                          <a:sym typeface="Corbel"/>
                        </a:rPr>
                        <a:t>Визначає стиль елемента</a:t>
                      </a:r>
                      <a:endParaRPr sz="2000" u="none" strike="noStrike" cap="none">
                        <a:latin typeface="Corbel"/>
                        <a:ea typeface="Corbel"/>
                        <a:cs typeface="Corbel"/>
                        <a:sym typeface="Corbel"/>
                      </a:endParaRPr>
                    </a:p>
                  </a:txBody>
                  <a:tcPr marL="0" marR="0" marT="304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DF0"/>
                    </a:solidFill>
                  </a:tcPr>
                </a:tc>
                <a:extLst>
                  <a:ext uri="{0D108BD9-81ED-4DB2-BD59-A6C34878D82A}">
                    <a16:rowId xmlns:a16="http://schemas.microsoft.com/office/drawing/2014/main" val="10004"/>
                  </a:ext>
                </a:extLst>
              </a:tr>
              <a:tr h="1310650">
                <a:tc>
                  <a:txBody>
                    <a:bodyPr/>
                    <a:lstStyle/>
                    <a:p>
                      <a:pPr marL="91440" marR="0" lvl="0" indent="0" algn="l" rtl="0">
                        <a:lnSpc>
                          <a:spcPct val="100000"/>
                        </a:lnSpc>
                        <a:spcBef>
                          <a:spcPts val="0"/>
                        </a:spcBef>
                        <a:spcAft>
                          <a:spcPts val="0"/>
                        </a:spcAft>
                        <a:buNone/>
                      </a:pPr>
                      <a:r>
                        <a:rPr lang="en-US" sz="2000" u="none" strike="noStrike" cap="none">
                          <a:latin typeface="Arial"/>
                          <a:ea typeface="Arial"/>
                          <a:cs typeface="Arial"/>
                          <a:sym typeface="Arial"/>
                        </a:rPr>
                        <a:t>title</a:t>
                      </a:r>
                      <a:endParaRPr sz="2000" u="none" strike="noStrike" cap="none">
                        <a:latin typeface="Arial"/>
                        <a:ea typeface="Arial"/>
                        <a:cs typeface="Arial"/>
                        <a:sym typeface="Arial"/>
                      </a:endParaRPr>
                    </a:p>
                  </a:txBody>
                  <a:tcPr marL="0" marR="0" marT="3175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CE0"/>
                    </a:solidFill>
                  </a:tcPr>
                </a:tc>
                <a:tc>
                  <a:txBody>
                    <a:bodyPr/>
                    <a:lstStyle/>
                    <a:p>
                      <a:pPr marL="91440" marR="899160" lvl="0" indent="0" algn="l" rtl="0">
                        <a:lnSpc>
                          <a:spcPct val="100000"/>
                        </a:lnSpc>
                        <a:spcBef>
                          <a:spcPts val="0"/>
                        </a:spcBef>
                        <a:spcAft>
                          <a:spcPts val="0"/>
                        </a:spcAft>
                        <a:buNone/>
                      </a:pPr>
                      <a:r>
                        <a:rPr lang="en-US" sz="2000" u="none" strike="noStrike" cap="none">
                          <a:latin typeface="Corbel"/>
                          <a:ea typeface="Corbel"/>
                          <a:cs typeface="Corbel"/>
                          <a:sym typeface="Corbel"/>
                        </a:rPr>
                        <a:t>Містить додаткову інформацію про елемент  (значення цього атрибуту відображається у</a:t>
                      </a:r>
                      <a:endParaRPr sz="2000" u="none" strike="noStrike" cap="none">
                        <a:latin typeface="Corbel"/>
                        <a:ea typeface="Corbel"/>
                        <a:cs typeface="Corbel"/>
                        <a:sym typeface="Corbel"/>
                      </a:endParaRPr>
                    </a:p>
                    <a:p>
                      <a:pPr marL="91440" marR="0" lvl="0" indent="0" algn="l" rtl="0">
                        <a:lnSpc>
                          <a:spcPct val="100000"/>
                        </a:lnSpc>
                        <a:spcBef>
                          <a:spcPts val="0"/>
                        </a:spcBef>
                        <a:spcAft>
                          <a:spcPts val="0"/>
                        </a:spcAft>
                        <a:buNone/>
                      </a:pPr>
                      <a:r>
                        <a:rPr lang="en-US" sz="2000" u="none" strike="noStrike" cap="none">
                          <a:latin typeface="Corbel"/>
                          <a:ea typeface="Corbel"/>
                          <a:cs typeface="Corbel"/>
                          <a:sym typeface="Corbel"/>
                        </a:rPr>
                        <a:t>вигляді підказки при наведенні курсора миші на</a:t>
                      </a:r>
                      <a:endParaRPr sz="2000" u="none" strike="noStrike" cap="none">
                        <a:latin typeface="Corbel"/>
                        <a:ea typeface="Corbel"/>
                        <a:cs typeface="Corbel"/>
                        <a:sym typeface="Corbel"/>
                      </a:endParaRPr>
                    </a:p>
                    <a:p>
                      <a:pPr marL="91440" marR="0" lvl="0" indent="0" algn="l" rtl="0">
                        <a:lnSpc>
                          <a:spcPct val="100000"/>
                        </a:lnSpc>
                        <a:spcBef>
                          <a:spcPts val="0"/>
                        </a:spcBef>
                        <a:spcAft>
                          <a:spcPts val="0"/>
                        </a:spcAft>
                        <a:buNone/>
                      </a:pPr>
                      <a:r>
                        <a:rPr lang="en-US" sz="2000" u="none" strike="noStrike" cap="none">
                          <a:latin typeface="Corbel"/>
                          <a:ea typeface="Corbel"/>
                          <a:cs typeface="Corbel"/>
                          <a:sym typeface="Corbel"/>
                        </a:rPr>
                        <a:t>елемент)</a:t>
                      </a:r>
                      <a:endParaRPr sz="2000" u="none" strike="noStrike" cap="none">
                        <a:latin typeface="Corbel"/>
                        <a:ea typeface="Corbel"/>
                        <a:cs typeface="Corbel"/>
                        <a:sym typeface="Corbel"/>
                      </a:endParaRPr>
                    </a:p>
                  </a:txBody>
                  <a:tcPr marL="0" marR="0" marT="3047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EDCE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pic>
        <p:nvPicPr>
          <p:cNvPr id="167" name="Google Shape;167;p26"/>
          <p:cNvPicPr preferRelativeResize="0"/>
          <p:nvPr/>
        </p:nvPicPr>
        <p:blipFill rotWithShape="1">
          <a:blip r:embed="rId3">
            <a:alphaModFix/>
          </a:blip>
          <a:srcRect/>
          <a:stretch/>
        </p:blipFill>
        <p:spPr>
          <a:xfrm>
            <a:off x="2743200" y="298704"/>
            <a:ext cx="5265420" cy="765048"/>
          </a:xfrm>
          <a:prstGeom prst="rect">
            <a:avLst/>
          </a:prstGeom>
          <a:noFill/>
          <a:ln>
            <a:noFill/>
          </a:ln>
        </p:spPr>
      </p:pic>
      <p:sp>
        <p:nvSpPr>
          <p:cNvPr id="168" name="Google Shape;168;p26"/>
          <p:cNvSpPr txBox="1">
            <a:spLocks noGrp="1"/>
          </p:cNvSpPr>
          <p:nvPr>
            <p:ph type="title"/>
          </p:nvPr>
        </p:nvSpPr>
        <p:spPr>
          <a:xfrm>
            <a:off x="3038603" y="422909"/>
            <a:ext cx="4674235" cy="574040"/>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sz="3600"/>
              <a:t>Structure of Navigation</a:t>
            </a:r>
            <a:endParaRPr sz="3600"/>
          </a:p>
        </p:txBody>
      </p:sp>
      <p:pic>
        <p:nvPicPr>
          <p:cNvPr id="169" name="Google Shape;169;p26"/>
          <p:cNvPicPr preferRelativeResize="0"/>
          <p:nvPr/>
        </p:nvPicPr>
        <p:blipFill rotWithShape="1">
          <a:blip r:embed="rId4">
            <a:alphaModFix/>
          </a:blip>
          <a:srcRect/>
          <a:stretch/>
        </p:blipFill>
        <p:spPr>
          <a:xfrm>
            <a:off x="2639619" y="1268731"/>
            <a:ext cx="6910323" cy="37444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3886201" y="228600"/>
            <a:ext cx="5791200"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8) Планування макета сторінки</a:t>
            </a:r>
            <a:endParaRPr/>
          </a:p>
        </p:txBody>
      </p:sp>
      <p:sp>
        <p:nvSpPr>
          <p:cNvPr id="175" name="Google Shape;175;p27"/>
          <p:cNvSpPr txBox="1"/>
          <p:nvPr/>
        </p:nvSpPr>
        <p:spPr>
          <a:xfrm>
            <a:off x="381000" y="1003528"/>
            <a:ext cx="11253044" cy="4661148"/>
          </a:xfrm>
          <a:prstGeom prst="rect">
            <a:avLst/>
          </a:prstGeom>
          <a:noFill/>
          <a:ln>
            <a:noFill/>
          </a:ln>
        </p:spPr>
        <p:txBody>
          <a:bodyPr spcFirstLastPara="1" wrap="square" lIns="0" tIns="12050" rIns="0" bIns="0" anchor="t" anchorCtr="0">
            <a:spAutoFit/>
          </a:bodyPr>
          <a:lstStyle/>
          <a:p>
            <a:pPr marL="1596390" marR="0" lvl="0" indent="0" algn="ctr" rtl="0">
              <a:spcBef>
                <a:spcPts val="0"/>
              </a:spcBef>
              <a:spcAft>
                <a:spcPts val="0"/>
              </a:spcAft>
              <a:buNone/>
            </a:pPr>
            <a:r>
              <a:rPr lang="en-US" sz="1600" b="0" i="0" u="none" strike="noStrike" cap="none">
                <a:solidFill>
                  <a:srgbClr val="562213"/>
                </a:solidFill>
                <a:latin typeface="Arial"/>
                <a:ea typeface="Arial"/>
                <a:cs typeface="Arial"/>
                <a:sym typeface="Arial"/>
              </a:rPr>
              <a:t>(Planning the Page Layout)</a:t>
            </a:r>
            <a:endParaRPr sz="2400" b="0" i="0" u="none" strike="noStrike" cap="none">
              <a:solidFill>
                <a:schemeClr val="dk1"/>
              </a:solidFill>
              <a:latin typeface="Arial"/>
              <a:ea typeface="Arial"/>
              <a:cs typeface="Arial"/>
              <a:sym typeface="Arial"/>
            </a:endParaRPr>
          </a:p>
          <a:p>
            <a:pPr marL="0" marR="0" lvl="0" indent="0" algn="just" rtl="0">
              <a:spcBef>
                <a:spcPts val="10"/>
              </a:spcBef>
              <a:spcAft>
                <a:spcPts val="0"/>
              </a:spcAft>
              <a:buNone/>
            </a:pPr>
            <a:endParaRPr sz="2400" b="0" i="0" u="none" strike="noStrike" cap="none">
              <a:solidFill>
                <a:schemeClr val="dk1"/>
              </a:solidFill>
              <a:latin typeface="Arial"/>
              <a:ea typeface="Arial"/>
              <a:cs typeface="Arial"/>
              <a:sym typeface="Arial"/>
            </a:endParaRPr>
          </a:p>
          <a:p>
            <a:pPr marL="295910" marR="0" lvl="0" indent="-283844" algn="just" rtl="0">
              <a:lnSpc>
                <a:spcPct val="104583"/>
              </a:lnSpc>
              <a:spcBef>
                <a:spcPts val="0"/>
              </a:spcBef>
              <a:spcAft>
                <a:spcPts val="0"/>
              </a:spcAft>
              <a:buClr>
                <a:srgbClr val="3891A7"/>
              </a:buClr>
              <a:buSzPts val="1909"/>
              <a:buFont typeface="Quattrocento Sans"/>
              <a:buChar char="⚫"/>
            </a:pPr>
            <a:r>
              <a:rPr lang="en-US" sz="2400" b="0" i="0" u="none" strike="noStrike" cap="none">
                <a:solidFill>
                  <a:schemeClr val="dk1"/>
                </a:solidFill>
                <a:latin typeface="Corbel"/>
                <a:ea typeface="Corbel"/>
                <a:cs typeface="Corbel"/>
                <a:sym typeface="Corbel"/>
              </a:rPr>
              <a:t>Перш ніж створити нову веб-сторінку, рекомендується накреслити основну структуру сторінки. Це допоможе вам візуалізувати загальний макет і побачити, як елементи</a:t>
            </a:r>
            <a:endParaRPr sz="2400" b="0" i="0" u="none" strike="noStrike" cap="none">
              <a:solidFill>
                <a:schemeClr val="dk1"/>
              </a:solidFill>
              <a:latin typeface="Corbel"/>
              <a:ea typeface="Corbel"/>
              <a:cs typeface="Corbel"/>
              <a:sym typeface="Corbel"/>
            </a:endParaRPr>
          </a:p>
          <a:p>
            <a:pPr marL="295910" marR="0" lvl="0" indent="0" algn="just" rtl="0">
              <a:lnSpc>
                <a:spcPct val="104583"/>
              </a:lnSpc>
              <a:spcBef>
                <a:spcPts val="0"/>
              </a:spcBef>
              <a:spcAft>
                <a:spcPts val="0"/>
              </a:spcAft>
              <a:buNone/>
            </a:pPr>
            <a:r>
              <a:rPr lang="en-US" sz="2400" b="0" i="0" u="none" strike="noStrike" cap="none">
                <a:solidFill>
                  <a:schemeClr val="dk1"/>
                </a:solidFill>
                <a:latin typeface="Corbel"/>
                <a:ea typeface="Corbel"/>
                <a:cs typeface="Corbel"/>
                <a:sym typeface="Corbel"/>
              </a:rPr>
              <a:t>вкладаються разом.</a:t>
            </a:r>
            <a:endParaRPr sz="2400" b="0" i="0" u="none" strike="noStrike" cap="none">
              <a:solidFill>
                <a:schemeClr val="dk1"/>
              </a:solidFill>
              <a:latin typeface="Corbel"/>
              <a:ea typeface="Corbel"/>
              <a:cs typeface="Corbel"/>
              <a:sym typeface="Corbel"/>
            </a:endParaRPr>
          </a:p>
          <a:p>
            <a:pPr marL="295910" marR="0" lvl="0" indent="-283844" algn="just" rtl="0">
              <a:lnSpc>
                <a:spcPct val="104791"/>
              </a:lnSpc>
              <a:spcBef>
                <a:spcPts val="335"/>
              </a:spcBef>
              <a:spcAft>
                <a:spcPts val="0"/>
              </a:spcAft>
              <a:buClr>
                <a:srgbClr val="3891A7"/>
              </a:buClr>
              <a:buSzPts val="1909"/>
              <a:buFont typeface="Quattrocento Sans"/>
              <a:buChar char="⚫"/>
            </a:pPr>
            <a:r>
              <a:rPr lang="en-US" sz="2400" b="0" i="0" u="none" strike="noStrike" cap="none">
                <a:solidFill>
                  <a:schemeClr val="dk1"/>
                </a:solidFill>
                <a:latin typeface="Corbel"/>
                <a:ea typeface="Corbel"/>
                <a:cs typeface="Corbel"/>
                <a:sym typeface="Corbel"/>
              </a:rPr>
              <a:t>Сторінка, яка продемонструється далі , буде використовувати </a:t>
            </a:r>
            <a:r>
              <a:rPr lang="en-US" sz="2400" b="0" i="0" u="none" strike="noStrike" cap="none">
                <a:solidFill>
                  <a:schemeClr val="dk1"/>
                </a:solidFill>
                <a:latin typeface="Arial"/>
                <a:ea typeface="Arial"/>
                <a:cs typeface="Arial"/>
                <a:sym typeface="Arial"/>
              </a:rPr>
              <a:t>header </a:t>
            </a:r>
            <a:r>
              <a:rPr lang="en-US" sz="2400" b="0" i="0" u="none" strike="noStrike" cap="none">
                <a:solidFill>
                  <a:schemeClr val="dk1"/>
                </a:solidFill>
                <a:latin typeface="Corbel"/>
                <a:ea typeface="Corbel"/>
                <a:cs typeface="Corbel"/>
                <a:sym typeface="Corbel"/>
              </a:rPr>
              <a:t>та </a:t>
            </a:r>
            <a:r>
              <a:rPr lang="en-US" sz="2400" b="0" i="0" u="none" strike="noStrike" cap="none">
                <a:solidFill>
                  <a:schemeClr val="dk1"/>
                </a:solidFill>
                <a:latin typeface="Arial"/>
                <a:ea typeface="Arial"/>
                <a:cs typeface="Arial"/>
                <a:sym typeface="Arial"/>
              </a:rPr>
              <a:t>nav </a:t>
            </a:r>
            <a:r>
              <a:rPr lang="en-US" sz="2400" b="0" i="0" u="none" strike="noStrike" cap="none">
                <a:solidFill>
                  <a:schemeClr val="dk1"/>
                </a:solidFill>
                <a:latin typeface="Corbel"/>
                <a:ea typeface="Corbel"/>
                <a:cs typeface="Corbel"/>
                <a:sym typeface="Corbel"/>
              </a:rPr>
              <a:t>елементи зверху, і </a:t>
            </a:r>
            <a:r>
              <a:rPr lang="en-US" sz="2400" b="0" i="0" u="none" strike="noStrike" cap="none">
                <a:solidFill>
                  <a:schemeClr val="dk1"/>
                </a:solidFill>
                <a:latin typeface="Arial"/>
                <a:ea typeface="Arial"/>
                <a:cs typeface="Arial"/>
                <a:sym typeface="Arial"/>
              </a:rPr>
              <a:t>footer </a:t>
            </a:r>
            <a:r>
              <a:rPr lang="en-US" sz="2400" b="0" i="0" u="none" strike="noStrike" cap="none">
                <a:solidFill>
                  <a:schemeClr val="dk1"/>
                </a:solidFill>
                <a:latin typeface="Corbel"/>
                <a:ea typeface="Corbel"/>
                <a:cs typeface="Corbel"/>
                <a:sym typeface="Corbel"/>
              </a:rPr>
              <a:t>елемент внизу.</a:t>
            </a:r>
            <a:endParaRPr sz="2400" b="0" i="0" u="none" strike="noStrike" cap="none">
              <a:solidFill>
                <a:schemeClr val="dk1"/>
              </a:solidFill>
              <a:latin typeface="Corbel"/>
              <a:ea typeface="Corbel"/>
              <a:cs typeface="Corbel"/>
              <a:sym typeface="Corbel"/>
            </a:endParaRPr>
          </a:p>
          <a:p>
            <a:pPr marL="295910" marR="5080" lvl="0" indent="-283844" algn="just" rtl="0">
              <a:lnSpc>
                <a:spcPct val="90200"/>
              </a:lnSpc>
              <a:spcBef>
                <a:spcPts val="56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Основна область посередині використовуватиме елемент  </a:t>
            </a:r>
            <a:r>
              <a:rPr lang="en-US" sz="2400" b="0" i="0" u="none" strike="noStrike" cap="none">
                <a:solidFill>
                  <a:schemeClr val="dk1"/>
                </a:solidFill>
                <a:latin typeface="Arial"/>
                <a:ea typeface="Arial"/>
                <a:cs typeface="Arial"/>
                <a:sym typeface="Arial"/>
              </a:rPr>
              <a:t>section </a:t>
            </a:r>
            <a:r>
              <a:rPr lang="en-US" sz="2400" b="0" i="0" u="none" strike="noStrike" cap="none">
                <a:solidFill>
                  <a:schemeClr val="dk1"/>
                </a:solidFill>
                <a:latin typeface="Corbel"/>
                <a:ea typeface="Corbel"/>
                <a:cs typeface="Corbel"/>
                <a:sym typeface="Corbel"/>
              </a:rPr>
              <a:t>та матиме дві бічні області, кожна з яких має низку  тегів </a:t>
            </a:r>
            <a:r>
              <a:rPr lang="en-US" sz="2400" b="0" i="0" u="none" strike="noStrike" cap="none">
                <a:solidFill>
                  <a:schemeClr val="dk1"/>
                </a:solidFill>
                <a:latin typeface="Arial"/>
                <a:ea typeface="Arial"/>
                <a:cs typeface="Arial"/>
                <a:sym typeface="Arial"/>
              </a:rPr>
              <a:t>article</a:t>
            </a:r>
            <a:r>
              <a:rPr lang="en-US" sz="2400" b="0" i="0" u="none" strike="noStrike" cap="none">
                <a:solidFill>
                  <a:schemeClr val="dk1"/>
                </a:solidFill>
                <a:latin typeface="Corbel"/>
                <a:ea typeface="Corbel"/>
                <a:cs typeface="Corbel"/>
                <a:sym typeface="Corbel"/>
              </a:rPr>
              <a:t>. Більша площа буде укладена в інший елемент  </a:t>
            </a:r>
            <a:r>
              <a:rPr lang="en-US" sz="2400" b="0" i="0" u="none" strike="noStrike" cap="none">
                <a:solidFill>
                  <a:schemeClr val="dk1"/>
                </a:solidFill>
                <a:latin typeface="Arial"/>
                <a:ea typeface="Arial"/>
                <a:cs typeface="Arial"/>
                <a:sym typeface="Arial"/>
              </a:rPr>
              <a:t>section </a:t>
            </a:r>
            <a:r>
              <a:rPr lang="en-US" sz="2400" b="0" i="0" u="none" strike="noStrike" cap="none">
                <a:solidFill>
                  <a:schemeClr val="dk1"/>
                </a:solidFill>
                <a:latin typeface="Corbel"/>
                <a:ea typeface="Corbel"/>
                <a:cs typeface="Corbel"/>
                <a:sym typeface="Corbel"/>
              </a:rPr>
              <a:t>та надаватиме основний вміст, який  організований у елементи </a:t>
            </a:r>
            <a:r>
              <a:rPr lang="en-US" sz="2400" b="0" i="0" u="none" strike="noStrike" cap="none">
                <a:solidFill>
                  <a:schemeClr val="dk1"/>
                </a:solidFill>
                <a:latin typeface="Arial"/>
                <a:ea typeface="Arial"/>
                <a:cs typeface="Arial"/>
                <a:sym typeface="Arial"/>
              </a:rPr>
              <a:t>article</a:t>
            </a:r>
            <a:r>
              <a:rPr lang="en-US" sz="2400" b="0" i="0" u="none" strike="noStrike" cap="none">
                <a:solidFill>
                  <a:schemeClr val="dk1"/>
                </a:solidFill>
                <a:latin typeface="Corbel"/>
                <a:ea typeface="Corbel"/>
                <a:cs typeface="Corbel"/>
                <a:sym typeface="Corbel"/>
              </a:rPr>
              <a:t>. Менша область праворуч використовуватиме </a:t>
            </a:r>
            <a:r>
              <a:rPr lang="en-US" sz="2400" b="0" i="0" u="none" strike="noStrike" cap="none">
                <a:solidFill>
                  <a:schemeClr val="dk1"/>
                </a:solidFill>
                <a:latin typeface="Arial"/>
                <a:ea typeface="Arial"/>
                <a:cs typeface="Arial"/>
                <a:sym typeface="Arial"/>
              </a:rPr>
              <a:t>aside </a:t>
            </a:r>
            <a:r>
              <a:rPr lang="en-US" sz="2400" b="0" i="0" u="none" strike="noStrike" cap="none">
                <a:solidFill>
                  <a:schemeClr val="dk1"/>
                </a:solidFill>
                <a:latin typeface="Corbel"/>
                <a:ea typeface="Corbel"/>
                <a:cs typeface="Corbel"/>
                <a:sym typeface="Corbel"/>
              </a:rPr>
              <a:t>елемент і буде містити елемент </a:t>
            </a:r>
            <a:r>
              <a:rPr lang="en-US" sz="2400" b="0" i="0" u="none" strike="noStrike" cap="none">
                <a:solidFill>
                  <a:schemeClr val="dk1"/>
                </a:solidFill>
                <a:latin typeface="Arial"/>
                <a:ea typeface="Arial"/>
                <a:cs typeface="Arial"/>
                <a:sym typeface="Arial"/>
              </a:rPr>
              <a:t>section</a:t>
            </a:r>
            <a:r>
              <a:rPr lang="en-US" sz="2400" b="0" i="0" u="none" strike="noStrike" cap="none">
                <a:solidFill>
                  <a:schemeClr val="dk1"/>
                </a:solidFill>
                <a:latin typeface="Corbel"/>
                <a:ea typeface="Corbel"/>
                <a:cs typeface="Corbel"/>
                <a:sym typeface="Corbel"/>
              </a:rPr>
              <a:t>. Він буде містити ряд елементів  </a:t>
            </a:r>
            <a:r>
              <a:rPr lang="en-US" sz="2400" b="0" i="0" u="none" strike="noStrike" cap="none">
                <a:solidFill>
                  <a:schemeClr val="dk1"/>
                </a:solidFill>
                <a:latin typeface="Arial"/>
                <a:ea typeface="Arial"/>
                <a:cs typeface="Arial"/>
                <a:sym typeface="Arial"/>
              </a:rPr>
              <a:t>article</a:t>
            </a:r>
            <a:r>
              <a:rPr lang="en-US" sz="2400" b="0" i="0" u="none" strike="noStrike" cap="none">
                <a:solidFill>
                  <a:schemeClr val="dk1"/>
                </a:solidFill>
                <a:latin typeface="Corbel"/>
                <a:ea typeface="Corbel"/>
                <a:cs typeface="Corbel"/>
                <a:sym typeface="Corbel"/>
              </a:rPr>
              <a:t>, в яких буде представлена відповідна інформація.  Малюнок ілюструє макет сторінки.</a:t>
            </a:r>
            <a:endParaRPr sz="2400" b="0" i="0" u="none" strike="noStrike" cap="none">
              <a:solidFill>
                <a:schemeClr val="dk1"/>
              </a:solidFill>
              <a:latin typeface="Corbel"/>
              <a:ea typeface="Corbel"/>
              <a:cs typeface="Corbel"/>
              <a:sym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pic>
        <p:nvPicPr>
          <p:cNvPr id="180" name="Google Shape;180;p28"/>
          <p:cNvPicPr preferRelativeResize="0"/>
          <p:nvPr/>
        </p:nvPicPr>
        <p:blipFill rotWithShape="1">
          <a:blip r:embed="rId3">
            <a:alphaModFix/>
          </a:blip>
          <a:srcRect/>
          <a:stretch/>
        </p:blipFill>
        <p:spPr>
          <a:xfrm>
            <a:off x="177260" y="357186"/>
            <a:ext cx="5572125" cy="6143625"/>
          </a:xfrm>
          <a:prstGeom prst="rect">
            <a:avLst/>
          </a:prstGeom>
          <a:noFill/>
          <a:ln>
            <a:noFill/>
          </a:ln>
        </p:spPr>
      </p:pic>
      <p:pic>
        <p:nvPicPr>
          <p:cNvPr id="181" name="Google Shape;181;p28" descr="PHP include - применение в HTML верстке сайта"/>
          <p:cNvPicPr preferRelativeResize="0"/>
          <p:nvPr/>
        </p:nvPicPr>
        <p:blipFill rotWithShape="1">
          <a:blip r:embed="rId4">
            <a:alphaModFix/>
          </a:blip>
          <a:srcRect/>
          <a:stretch/>
        </p:blipFill>
        <p:spPr>
          <a:xfrm>
            <a:off x="5771508" y="1523457"/>
            <a:ext cx="6285298" cy="38110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4114800" y="609600"/>
            <a:ext cx="4418330"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Sidebars (бічні смуги)</a:t>
            </a:r>
            <a:endParaRPr/>
          </a:p>
        </p:txBody>
      </p:sp>
      <p:sp>
        <p:nvSpPr>
          <p:cNvPr id="187" name="Google Shape;187;p29"/>
          <p:cNvSpPr txBox="1"/>
          <p:nvPr/>
        </p:nvSpPr>
        <p:spPr>
          <a:xfrm>
            <a:off x="304800" y="1523998"/>
            <a:ext cx="6324600" cy="3854901"/>
          </a:xfrm>
          <a:prstGeom prst="rect">
            <a:avLst/>
          </a:prstGeom>
          <a:noFill/>
          <a:ln>
            <a:noFill/>
          </a:ln>
        </p:spPr>
        <p:txBody>
          <a:bodyPr spcFirstLastPara="1" wrap="square" lIns="0" tIns="12700" rIns="0" bIns="0" anchor="t" anchorCtr="0">
            <a:spAutoFit/>
          </a:bodyPr>
          <a:lstStyle/>
          <a:p>
            <a:pPr marL="295910" marR="0" lvl="0" indent="-283844" algn="just" rtl="0">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Бічні смуги представлені в </a:t>
            </a:r>
            <a:r>
              <a:rPr lang="en-US" sz="2400" b="0" i="0" u="none" strike="noStrike" cap="none">
                <a:solidFill>
                  <a:schemeClr val="dk1"/>
                </a:solidFill>
                <a:latin typeface="Arial"/>
                <a:ea typeface="Arial"/>
                <a:cs typeface="Arial"/>
                <a:sym typeface="Arial"/>
              </a:rPr>
              <a:t>HTML5 </a:t>
            </a:r>
            <a:r>
              <a:rPr lang="en-US" sz="2400" b="0" i="0" u="none" strike="noStrike" cap="none">
                <a:solidFill>
                  <a:schemeClr val="dk1"/>
                </a:solidFill>
                <a:latin typeface="Corbel"/>
                <a:ea typeface="Corbel"/>
                <a:cs typeface="Corbel"/>
                <a:sym typeface="Corbel"/>
              </a:rPr>
              <a:t>елементом &lt;</a:t>
            </a:r>
            <a:r>
              <a:rPr lang="en-US" sz="2400" b="0" i="0" u="none" strike="noStrike" cap="none">
                <a:solidFill>
                  <a:schemeClr val="dk1"/>
                </a:solidFill>
                <a:latin typeface="Arial"/>
                <a:ea typeface="Arial"/>
                <a:cs typeface="Arial"/>
                <a:sym typeface="Arial"/>
              </a:rPr>
              <a:t>aside&gt;. </a:t>
            </a:r>
            <a:r>
              <a:rPr lang="en-US" sz="2400" b="0" i="0" u="none" strike="noStrike" cap="none">
                <a:solidFill>
                  <a:schemeClr val="dk1"/>
                </a:solidFill>
                <a:latin typeface="Corbel"/>
                <a:ea typeface="Corbel"/>
                <a:cs typeface="Corbel"/>
                <a:sym typeface="Corbel"/>
              </a:rPr>
              <a:t>Не має значення, де буде розміщена бічна панель (праворуч чи ліворуч або вниз збоку), оскільки  ви це визначите пізніше, використовуючи конкретні функції </a:t>
            </a:r>
            <a:r>
              <a:rPr lang="en-US" sz="2400" b="0" i="0" u="none" strike="noStrike" cap="none">
                <a:solidFill>
                  <a:schemeClr val="dk1"/>
                </a:solidFill>
                <a:latin typeface="Arial"/>
                <a:ea typeface="Arial"/>
                <a:cs typeface="Arial"/>
                <a:sym typeface="Arial"/>
              </a:rPr>
              <a:t>CSS.</a:t>
            </a:r>
            <a:endParaRPr sz="2400" b="0" i="0" u="none" strike="noStrike" cap="none">
              <a:solidFill>
                <a:schemeClr val="dk1"/>
              </a:solidFill>
              <a:latin typeface="Arial"/>
              <a:ea typeface="Arial"/>
              <a:cs typeface="Arial"/>
              <a:sym typeface="Arial"/>
            </a:endParaRPr>
          </a:p>
          <a:p>
            <a:pPr marL="295910" marR="0" lvl="0" indent="-283844" algn="just" rtl="0">
              <a:lnSpc>
                <a:spcPct val="119583"/>
              </a:lnSpc>
              <a:spcBef>
                <a:spcPts val="60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Блок &lt;</a:t>
            </a:r>
            <a:r>
              <a:rPr lang="en-US" sz="2400" b="0" i="0" u="none" strike="noStrike" cap="none">
                <a:solidFill>
                  <a:schemeClr val="dk1"/>
                </a:solidFill>
                <a:latin typeface="Arial"/>
                <a:ea typeface="Arial"/>
                <a:cs typeface="Arial"/>
                <a:sym typeface="Arial"/>
              </a:rPr>
              <a:t>aside&gt; </a:t>
            </a:r>
            <a:r>
              <a:rPr lang="en-US" sz="2400" b="0" i="0" u="none" strike="noStrike" cap="none">
                <a:solidFill>
                  <a:schemeClr val="dk1"/>
                </a:solidFill>
                <a:latin typeface="Corbel"/>
                <a:ea typeface="Corbel"/>
                <a:cs typeface="Corbel"/>
                <a:sym typeface="Corbel"/>
              </a:rPr>
              <a:t>містить інформацію про вміст веб-сторінки; однак він автоматично не є частиною вмісту  веб-сторінки.</a:t>
            </a:r>
            <a:endParaRPr sz="2400" b="0" i="0" u="none" strike="noStrike" cap="none">
              <a:solidFill>
                <a:schemeClr val="dk1"/>
              </a:solidFill>
              <a:latin typeface="Corbel"/>
              <a:ea typeface="Corbel"/>
              <a:cs typeface="Corbel"/>
              <a:sym typeface="Corbel"/>
            </a:endParaRPr>
          </a:p>
          <a:p>
            <a:pPr marL="295910" marR="0" lvl="0" indent="-283844" algn="just" rtl="0">
              <a:spcBef>
                <a:spcPts val="53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Це смисловий елемент (</a:t>
            </a:r>
            <a:r>
              <a:rPr lang="en-US" sz="2400" b="0" i="0" u="none" strike="noStrike" cap="none">
                <a:solidFill>
                  <a:schemeClr val="dk1"/>
                </a:solidFill>
                <a:latin typeface="Arial"/>
                <a:ea typeface="Arial"/>
                <a:cs typeface="Arial"/>
                <a:sym typeface="Arial"/>
              </a:rPr>
              <a:t>semantic element</a:t>
            </a:r>
            <a:r>
              <a:rPr lang="en-US" sz="2400" b="0" i="0" u="none" strike="noStrike" cap="none">
                <a:solidFill>
                  <a:schemeClr val="dk1"/>
                </a:solidFill>
                <a:latin typeface="Corbel"/>
                <a:ea typeface="Corbel"/>
                <a:cs typeface="Corbel"/>
                <a:sym typeface="Corbel"/>
              </a:rPr>
              <a:t>).</a:t>
            </a:r>
            <a:endParaRPr sz="2400" b="0" i="0" u="none" strike="noStrike" cap="none">
              <a:solidFill>
                <a:schemeClr val="dk1"/>
              </a:solidFill>
              <a:latin typeface="Corbel"/>
              <a:ea typeface="Corbel"/>
              <a:cs typeface="Corbel"/>
              <a:sym typeface="Corbel"/>
            </a:endParaRPr>
          </a:p>
        </p:txBody>
      </p:sp>
      <p:pic>
        <p:nvPicPr>
          <p:cNvPr id="188" name="Google Shape;188;p29" descr="Side Menu HTML CSS Navbar Example - CSS CodeLab"/>
          <p:cNvPicPr preferRelativeResize="0"/>
          <p:nvPr/>
        </p:nvPicPr>
        <p:blipFill rotWithShape="1">
          <a:blip r:embed="rId3">
            <a:alphaModFix/>
          </a:blip>
          <a:srcRect/>
          <a:stretch/>
        </p:blipFill>
        <p:spPr>
          <a:xfrm>
            <a:off x="7140965" y="1998887"/>
            <a:ext cx="4955554" cy="2905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92"/>
        <p:cNvGrpSpPr/>
        <p:nvPr/>
      </p:nvGrpSpPr>
      <p:grpSpPr>
        <a:xfrm>
          <a:off x="0" y="0"/>
          <a:ext cx="0" cy="0"/>
          <a:chOff x="0" y="0"/>
          <a:chExt cx="0" cy="0"/>
        </a:xfrm>
      </p:grpSpPr>
      <p:sp>
        <p:nvSpPr>
          <p:cNvPr id="193" name="Google Shape;193;p30"/>
          <p:cNvSpPr txBox="1"/>
          <p:nvPr/>
        </p:nvSpPr>
        <p:spPr>
          <a:xfrm>
            <a:off x="495300" y="1447800"/>
            <a:ext cx="11201400" cy="3433440"/>
          </a:xfrm>
          <a:prstGeom prst="rect">
            <a:avLst/>
          </a:prstGeom>
          <a:noFill/>
          <a:ln>
            <a:noFill/>
          </a:ln>
        </p:spPr>
        <p:txBody>
          <a:bodyPr spcFirstLastPara="1" wrap="square" lIns="0" tIns="92075" rIns="0" bIns="0" anchor="t" anchorCtr="0">
            <a:spAutoFit/>
          </a:bodyPr>
          <a:lstStyle/>
          <a:p>
            <a:pPr marL="12700" marR="0" lvl="0" indent="0" algn="just" rtl="0">
              <a:spcBef>
                <a:spcPts val="0"/>
              </a:spcBef>
              <a:spcAft>
                <a:spcPts val="0"/>
              </a:spcAft>
              <a:buNone/>
            </a:pPr>
            <a:r>
              <a:rPr lang="en-US" sz="2400" b="0" i="0" u="none" strike="noStrike" cap="none">
                <a:solidFill>
                  <a:schemeClr val="dk1"/>
                </a:solidFill>
                <a:latin typeface="Corbel"/>
                <a:ea typeface="Corbel"/>
                <a:cs typeface="Corbel"/>
                <a:sym typeface="Corbel"/>
              </a:rPr>
              <a:t>Для розрізнення діапазону вмісту є три елементи:</a:t>
            </a:r>
            <a:endParaRPr sz="2400" b="0" i="0" u="none" strike="noStrike" cap="none">
              <a:solidFill>
                <a:schemeClr val="dk1"/>
              </a:solidFill>
              <a:latin typeface="Corbel"/>
              <a:ea typeface="Corbel"/>
              <a:cs typeface="Corbel"/>
              <a:sym typeface="Corbel"/>
            </a:endParaRPr>
          </a:p>
          <a:p>
            <a:pPr marL="295910" marR="0" lvl="0" indent="-283844" algn="just" rtl="0">
              <a:spcBef>
                <a:spcPts val="62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&lt;</a:t>
            </a:r>
            <a:r>
              <a:rPr lang="en-US" sz="2400" b="0" i="0" u="none" strike="noStrike" cap="none">
                <a:solidFill>
                  <a:schemeClr val="dk1"/>
                </a:solidFill>
                <a:latin typeface="Arial"/>
                <a:ea typeface="Arial"/>
                <a:cs typeface="Arial"/>
                <a:sym typeface="Arial"/>
              </a:rPr>
              <a:t>main&gt; </a:t>
            </a:r>
            <a:r>
              <a:rPr lang="en-US" sz="2400" b="0" i="0" u="none" strike="noStrike" cap="none">
                <a:solidFill>
                  <a:schemeClr val="dk1"/>
                </a:solidFill>
                <a:latin typeface="Corbel"/>
                <a:ea typeface="Corbel"/>
                <a:cs typeface="Corbel"/>
                <a:sym typeface="Corbel"/>
              </a:rPr>
              <a:t>: основний вміст сайту</a:t>
            </a:r>
            <a:endParaRPr sz="2400" b="0" i="0" u="none" strike="noStrike" cap="none">
              <a:solidFill>
                <a:schemeClr val="dk1"/>
              </a:solidFill>
              <a:latin typeface="Corbel"/>
              <a:ea typeface="Corbel"/>
              <a:cs typeface="Corbel"/>
              <a:sym typeface="Corbel"/>
            </a:endParaRPr>
          </a:p>
          <a:p>
            <a:pPr marL="295910" marR="373380" lvl="0" indent="-283844" algn="just" rtl="0">
              <a:lnSpc>
                <a:spcPct val="119166"/>
              </a:lnSpc>
              <a:spcBef>
                <a:spcPts val="71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&lt;</a:t>
            </a:r>
            <a:r>
              <a:rPr lang="en-US" sz="2400" b="0" i="0" u="none" strike="noStrike" cap="none">
                <a:solidFill>
                  <a:schemeClr val="dk1"/>
                </a:solidFill>
                <a:latin typeface="Arial"/>
                <a:ea typeface="Arial"/>
                <a:cs typeface="Arial"/>
                <a:sym typeface="Arial"/>
              </a:rPr>
              <a:t>article&gt;: </a:t>
            </a:r>
            <a:r>
              <a:rPr lang="en-US" sz="2400" b="0" i="0" u="none" strike="noStrike" cap="none">
                <a:solidFill>
                  <a:schemeClr val="dk1"/>
                </a:solidFill>
                <a:latin typeface="Corbel"/>
                <a:ea typeface="Corbel"/>
                <a:cs typeface="Corbel"/>
                <a:sym typeface="Corbel"/>
              </a:rPr>
              <a:t>стаття, що містить заголовок (і, можливо,  деякі) розділи, заголовок і колонтитул)</a:t>
            </a:r>
            <a:endParaRPr sz="2400" b="0" i="0" u="none" strike="noStrike" cap="none">
              <a:solidFill>
                <a:schemeClr val="dk1"/>
              </a:solidFill>
              <a:latin typeface="Corbel"/>
              <a:ea typeface="Corbel"/>
              <a:cs typeface="Corbel"/>
              <a:sym typeface="Corbel"/>
            </a:endParaRPr>
          </a:p>
          <a:p>
            <a:pPr marL="295910" marR="0" lvl="0" indent="-283844" algn="just" rtl="0">
              <a:spcBef>
                <a:spcPts val="53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&lt;</a:t>
            </a:r>
            <a:r>
              <a:rPr lang="en-US" sz="2400" b="0" i="0" u="none" strike="noStrike" cap="none">
                <a:solidFill>
                  <a:schemeClr val="dk1"/>
                </a:solidFill>
                <a:latin typeface="Arial"/>
                <a:ea typeface="Arial"/>
                <a:cs typeface="Arial"/>
                <a:sym typeface="Arial"/>
              </a:rPr>
              <a:t>section</a:t>
            </a:r>
            <a:r>
              <a:rPr lang="en-US" sz="2400" b="0" i="0" u="none" strike="noStrike" cap="none">
                <a:solidFill>
                  <a:schemeClr val="dk1"/>
                </a:solidFill>
                <a:latin typeface="Corbel"/>
                <a:ea typeface="Corbel"/>
                <a:cs typeface="Corbel"/>
                <a:sym typeface="Corbel"/>
              </a:rPr>
              <a:t>&gt;: Розділ, як глава, ...</a:t>
            </a:r>
            <a:endParaRPr sz="2400" b="0" i="0" u="none" strike="noStrike" cap="none">
              <a:solidFill>
                <a:schemeClr val="dk1"/>
              </a:solidFill>
              <a:latin typeface="Corbel"/>
              <a:ea typeface="Corbel"/>
              <a:cs typeface="Corbel"/>
              <a:sym typeface="Corbel"/>
            </a:endParaRPr>
          </a:p>
          <a:p>
            <a:pPr marL="295910" marR="589915" lvl="0" indent="-283844" algn="just" rtl="0">
              <a:lnSpc>
                <a:spcPct val="119166"/>
              </a:lnSpc>
              <a:spcBef>
                <a:spcPts val="710"/>
              </a:spcBef>
              <a:spcAft>
                <a:spcPts val="0"/>
              </a:spcAft>
              <a:buNone/>
            </a:pPr>
            <a:r>
              <a:rPr lang="en-US" sz="2400" b="0" i="0" u="none" strike="noStrike" cap="none">
                <a:solidFill>
                  <a:schemeClr val="dk1"/>
                </a:solidFill>
                <a:latin typeface="Corbel"/>
                <a:ea typeface="Corbel"/>
                <a:cs typeface="Corbel"/>
                <a:sym typeface="Corbel"/>
              </a:rPr>
              <a:t>Використовуйте &lt;</a:t>
            </a:r>
            <a:r>
              <a:rPr lang="en-US" sz="2400" b="0" i="0" u="none" strike="noStrike" cap="none">
                <a:solidFill>
                  <a:schemeClr val="dk1"/>
                </a:solidFill>
                <a:latin typeface="Arial"/>
                <a:ea typeface="Arial"/>
                <a:cs typeface="Arial"/>
                <a:sym typeface="Arial"/>
              </a:rPr>
              <a:t>article&gt;, </a:t>
            </a:r>
            <a:r>
              <a:rPr lang="en-US" sz="2400" b="0" i="0" u="none" strike="noStrike" cap="none">
                <a:solidFill>
                  <a:schemeClr val="dk1"/>
                </a:solidFill>
                <a:latin typeface="Corbel"/>
                <a:ea typeface="Corbel"/>
                <a:cs typeface="Corbel"/>
                <a:sym typeface="Corbel"/>
              </a:rPr>
              <a:t>якщо вміст складається з  одного абзаца.</a:t>
            </a:r>
            <a:endParaRPr sz="2400" b="0" i="0" u="none" strike="noStrike" cap="none">
              <a:solidFill>
                <a:schemeClr val="dk1"/>
              </a:solidFill>
              <a:latin typeface="Corbel"/>
              <a:ea typeface="Corbel"/>
              <a:cs typeface="Corbel"/>
              <a:sym typeface="Corbel"/>
            </a:endParaRPr>
          </a:p>
          <a:p>
            <a:pPr marL="12700" marR="0" lvl="0" indent="0" algn="just" rtl="0">
              <a:lnSpc>
                <a:spcPct val="119583"/>
              </a:lnSpc>
              <a:spcBef>
                <a:spcPts val="530"/>
              </a:spcBef>
              <a:spcAft>
                <a:spcPts val="0"/>
              </a:spcAft>
              <a:buNone/>
            </a:pPr>
            <a:r>
              <a:rPr lang="en-US" sz="2400" b="0" i="0" u="none" strike="noStrike" cap="none">
                <a:solidFill>
                  <a:schemeClr val="dk1"/>
                </a:solidFill>
                <a:latin typeface="Corbel"/>
                <a:ea typeface="Corbel"/>
                <a:cs typeface="Corbel"/>
                <a:sym typeface="Corbel"/>
              </a:rPr>
              <a:t>Використовуйте &lt;</a:t>
            </a:r>
            <a:r>
              <a:rPr lang="en-US" sz="2400" b="0" i="0" u="none" strike="noStrike" cap="none">
                <a:solidFill>
                  <a:schemeClr val="dk1"/>
                </a:solidFill>
                <a:latin typeface="Arial"/>
                <a:ea typeface="Arial"/>
                <a:cs typeface="Arial"/>
                <a:sym typeface="Arial"/>
              </a:rPr>
              <a:t>section&gt;, </a:t>
            </a:r>
            <a:r>
              <a:rPr lang="en-US" sz="2400" b="0" i="0" u="none" strike="noStrike" cap="none">
                <a:solidFill>
                  <a:schemeClr val="dk1"/>
                </a:solidFill>
                <a:latin typeface="Corbel"/>
                <a:ea typeface="Corbel"/>
                <a:cs typeface="Corbel"/>
                <a:sym typeface="Corbel"/>
              </a:rPr>
              <a:t>якщо є кілька подібних</a:t>
            </a:r>
            <a:endParaRPr sz="2400" b="0" i="0" u="none" strike="noStrike" cap="none">
              <a:solidFill>
                <a:schemeClr val="dk1"/>
              </a:solidFill>
              <a:latin typeface="Corbel"/>
              <a:ea typeface="Corbel"/>
              <a:cs typeface="Corbel"/>
              <a:sym typeface="Corbel"/>
            </a:endParaRPr>
          </a:p>
          <a:p>
            <a:pPr marL="295910" marR="0" lvl="0" indent="0" algn="just" rtl="0">
              <a:lnSpc>
                <a:spcPct val="119583"/>
              </a:lnSpc>
              <a:spcBef>
                <a:spcPts val="0"/>
              </a:spcBef>
              <a:spcAft>
                <a:spcPts val="0"/>
              </a:spcAft>
              <a:buNone/>
            </a:pPr>
            <a:r>
              <a:rPr lang="en-US" sz="2400" b="0" i="0" u="none" strike="noStrike" cap="none">
                <a:solidFill>
                  <a:schemeClr val="dk1"/>
                </a:solidFill>
                <a:latin typeface="Corbel"/>
                <a:ea typeface="Corbel"/>
                <a:cs typeface="Corbel"/>
                <a:sym typeface="Corbel"/>
              </a:rPr>
              <a:t>блоків.</a:t>
            </a:r>
            <a:endParaRPr sz="3300" b="0" i="0" u="none" strike="noStrike" cap="none">
              <a:solidFill>
                <a:schemeClr val="dk1"/>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3038602" y="422909"/>
            <a:ext cx="1370330"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Main</a:t>
            </a:r>
            <a:endParaRPr/>
          </a:p>
        </p:txBody>
      </p:sp>
      <p:sp>
        <p:nvSpPr>
          <p:cNvPr id="199" name="Google Shape;199;p31"/>
          <p:cNvSpPr txBox="1"/>
          <p:nvPr/>
        </p:nvSpPr>
        <p:spPr>
          <a:xfrm>
            <a:off x="1110043" y="1447800"/>
            <a:ext cx="9971914" cy="2821285"/>
          </a:xfrm>
          <a:prstGeom prst="rect">
            <a:avLst/>
          </a:prstGeom>
          <a:noFill/>
          <a:ln>
            <a:noFill/>
          </a:ln>
        </p:spPr>
        <p:txBody>
          <a:bodyPr spcFirstLastPara="1" wrap="square" lIns="0" tIns="12700" rIns="0" bIns="0" anchor="t" anchorCtr="0">
            <a:spAutoFit/>
          </a:bodyPr>
          <a:lstStyle/>
          <a:p>
            <a:pPr marL="295910" marR="5080" lvl="0" indent="-283844" algn="just" rtl="0">
              <a:spcBef>
                <a:spcPts val="0"/>
              </a:spcBef>
              <a:spcAft>
                <a:spcPts val="0"/>
              </a:spcAft>
              <a:buClr>
                <a:srgbClr val="3891A7"/>
              </a:buClr>
              <a:buSzPts val="1900"/>
              <a:buFont typeface="Quattrocento Sans"/>
              <a:buChar char="⚫"/>
            </a:pPr>
            <a:r>
              <a:rPr lang="en-US" sz="2400" b="0" i="0" u="none" strike="noStrike" cap="none">
                <a:solidFill>
                  <a:schemeClr val="dk1"/>
                </a:solidFill>
                <a:latin typeface="Arial"/>
                <a:ea typeface="Arial"/>
                <a:cs typeface="Arial"/>
                <a:sym typeface="Arial"/>
              </a:rPr>
              <a:t>main </a:t>
            </a:r>
            <a:r>
              <a:rPr lang="en-US" sz="2400" b="0" i="0" u="none" strike="noStrike" cap="none">
                <a:solidFill>
                  <a:schemeClr val="dk1"/>
                </a:solidFill>
                <a:latin typeface="Corbel"/>
                <a:ea typeface="Corbel"/>
                <a:cs typeface="Corbel"/>
                <a:sym typeface="Corbel"/>
              </a:rPr>
              <a:t>елемент використовується для вказівки на те, що  його вміст є основною метою або темою документа.  Це визначає суть, центральну тему документа.</a:t>
            </a:r>
            <a:endParaRPr sz="2400" b="0" i="0" u="none" strike="noStrike" cap="none">
              <a:solidFill>
                <a:schemeClr val="dk1"/>
              </a:solidFill>
              <a:latin typeface="Corbel"/>
              <a:ea typeface="Corbel"/>
              <a:cs typeface="Corbel"/>
              <a:sym typeface="Corbel"/>
            </a:endParaRPr>
          </a:p>
          <a:p>
            <a:pPr marL="295910" marR="500380" lvl="0" indent="-283844" algn="just" rtl="0">
              <a:spcBef>
                <a:spcPts val="60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Таким чином, </a:t>
            </a:r>
            <a:r>
              <a:rPr lang="en-US" sz="2400" b="0" i="0" u="none" strike="noStrike" cap="none">
                <a:solidFill>
                  <a:schemeClr val="dk1"/>
                </a:solidFill>
                <a:latin typeface="Arial"/>
                <a:ea typeface="Arial"/>
                <a:cs typeface="Arial"/>
                <a:sym typeface="Arial"/>
              </a:rPr>
              <a:t>main </a:t>
            </a:r>
            <a:r>
              <a:rPr lang="en-US" sz="2400" b="0" i="0" u="none" strike="noStrike" cap="none">
                <a:solidFill>
                  <a:schemeClr val="dk1"/>
                </a:solidFill>
                <a:latin typeface="Corbel"/>
                <a:ea typeface="Corbel"/>
                <a:cs typeface="Corbel"/>
                <a:sym typeface="Corbel"/>
              </a:rPr>
              <a:t>елемент не може знаходитись у  елементах </a:t>
            </a:r>
            <a:r>
              <a:rPr lang="en-US" sz="2400" b="0" i="0" u="none" strike="noStrike" cap="none">
                <a:solidFill>
                  <a:schemeClr val="dk1"/>
                </a:solidFill>
                <a:latin typeface="Arial"/>
                <a:ea typeface="Arial"/>
                <a:cs typeface="Arial"/>
                <a:sym typeface="Arial"/>
              </a:rPr>
              <a:t>article</a:t>
            </a:r>
            <a:r>
              <a:rPr lang="en-US" sz="2400" b="0" i="0" u="none" strike="noStrike" cap="none">
                <a:solidFill>
                  <a:schemeClr val="dk1"/>
                </a:solidFill>
                <a:latin typeface="Corbel"/>
                <a:ea typeface="Corbel"/>
                <a:cs typeface="Corbel"/>
                <a:sym typeface="Corbel"/>
              </a:rPr>
              <a:t>, </a:t>
            </a:r>
            <a:r>
              <a:rPr lang="en-US" sz="2400" b="0" i="0" u="none" strike="noStrike" cap="none">
                <a:solidFill>
                  <a:schemeClr val="dk1"/>
                </a:solidFill>
                <a:latin typeface="Arial"/>
                <a:ea typeface="Arial"/>
                <a:cs typeface="Arial"/>
                <a:sym typeface="Arial"/>
              </a:rPr>
              <a:t>aside</a:t>
            </a:r>
            <a:r>
              <a:rPr lang="en-US" sz="2400" b="0" i="0" u="none" strike="noStrike" cap="none">
                <a:solidFill>
                  <a:schemeClr val="dk1"/>
                </a:solidFill>
                <a:latin typeface="Corbel"/>
                <a:ea typeface="Corbel"/>
                <a:cs typeface="Corbel"/>
                <a:sym typeface="Corbel"/>
              </a:rPr>
              <a:t>, </a:t>
            </a:r>
            <a:r>
              <a:rPr lang="en-US" sz="2400" b="0" i="0" u="none" strike="noStrike" cap="none">
                <a:solidFill>
                  <a:schemeClr val="dk1"/>
                </a:solidFill>
                <a:latin typeface="Arial"/>
                <a:ea typeface="Arial"/>
                <a:cs typeface="Arial"/>
                <a:sym typeface="Arial"/>
              </a:rPr>
              <a:t>footer</a:t>
            </a:r>
            <a:r>
              <a:rPr lang="en-US" sz="2400" b="0" i="0" u="none" strike="noStrike" cap="none">
                <a:solidFill>
                  <a:schemeClr val="dk1"/>
                </a:solidFill>
                <a:latin typeface="Corbel"/>
                <a:ea typeface="Corbel"/>
                <a:cs typeface="Corbel"/>
                <a:sym typeface="Corbel"/>
              </a:rPr>
              <a:t>, </a:t>
            </a:r>
            <a:r>
              <a:rPr lang="en-US" sz="2400" b="0" i="0" u="none" strike="noStrike" cap="none">
                <a:solidFill>
                  <a:schemeClr val="dk1"/>
                </a:solidFill>
                <a:latin typeface="Arial"/>
                <a:ea typeface="Arial"/>
                <a:cs typeface="Arial"/>
                <a:sym typeface="Arial"/>
              </a:rPr>
              <a:t>header </a:t>
            </a:r>
            <a:r>
              <a:rPr lang="en-US" sz="2400" b="0" i="0" u="none" strike="noStrike" cap="none">
                <a:solidFill>
                  <a:schemeClr val="dk1"/>
                </a:solidFill>
                <a:latin typeface="Corbel"/>
                <a:ea typeface="Corbel"/>
                <a:cs typeface="Corbel"/>
                <a:sym typeface="Corbel"/>
              </a:rPr>
              <a:t>або </a:t>
            </a:r>
            <a:r>
              <a:rPr lang="en-US" sz="2400" b="0" i="0" u="none" strike="noStrike" cap="none">
                <a:solidFill>
                  <a:schemeClr val="dk1"/>
                </a:solidFill>
                <a:latin typeface="Arial"/>
                <a:ea typeface="Arial"/>
                <a:cs typeface="Arial"/>
                <a:sym typeface="Arial"/>
              </a:rPr>
              <a:t>nav  </a:t>
            </a:r>
            <a:r>
              <a:rPr lang="en-US" sz="2400" b="0" i="0" u="none" strike="noStrike" cap="none">
                <a:solidFill>
                  <a:schemeClr val="dk1"/>
                </a:solidFill>
                <a:latin typeface="Corbel"/>
                <a:ea typeface="Corbel"/>
                <a:cs typeface="Corbel"/>
                <a:sym typeface="Corbel"/>
              </a:rPr>
              <a:t>елемента, оскільки вони використовуються для  допоміжного вмісту.</a:t>
            </a:r>
            <a:endParaRPr sz="2400" b="0" i="0" u="none" strike="noStrike" cap="none">
              <a:solidFill>
                <a:schemeClr val="dk1"/>
              </a:solidFill>
              <a:latin typeface="Corbel"/>
              <a:ea typeface="Corbel"/>
              <a:cs typeface="Corbel"/>
              <a:sym typeface="Corbel"/>
            </a:endParaRPr>
          </a:p>
          <a:p>
            <a:pPr marL="0" marR="0" lvl="0" indent="0" algn="just" rtl="0">
              <a:spcBef>
                <a:spcPts val="25"/>
              </a:spcBef>
              <a:spcAft>
                <a:spcPts val="0"/>
              </a:spcAft>
              <a:buNone/>
            </a:pPr>
            <a:endParaRPr sz="3350" b="0" i="0" u="none" strike="noStrike" cap="none">
              <a:solidFill>
                <a:schemeClr val="dk1"/>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4309110" y="375702"/>
            <a:ext cx="3006090"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Audio та  Video</a:t>
            </a:r>
            <a:endParaRPr/>
          </a:p>
        </p:txBody>
      </p:sp>
      <p:sp>
        <p:nvSpPr>
          <p:cNvPr id="205" name="Google Shape;205;p32"/>
          <p:cNvSpPr txBox="1"/>
          <p:nvPr/>
        </p:nvSpPr>
        <p:spPr>
          <a:xfrm>
            <a:off x="990600" y="1222375"/>
            <a:ext cx="10363200" cy="334707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&lt;audio </a:t>
            </a:r>
            <a:r>
              <a:rPr lang="en-US" sz="2400" b="0" i="0" u="none" strike="noStrike" cap="none">
                <a:solidFill>
                  <a:srgbClr val="FF0000"/>
                </a:solidFill>
                <a:latin typeface="Arial"/>
                <a:ea typeface="Arial"/>
                <a:cs typeface="Arial"/>
                <a:sym typeface="Arial"/>
              </a:rPr>
              <a:t>src</a:t>
            </a:r>
            <a:r>
              <a:rPr lang="en-US" sz="2400" b="0" i="0" u="none" strike="noStrike" cap="none">
                <a:solidFill>
                  <a:schemeClr val="dk1"/>
                </a:solidFill>
                <a:latin typeface="Arial"/>
                <a:ea typeface="Arial"/>
                <a:cs typeface="Arial"/>
                <a:sym typeface="Arial"/>
              </a:rPr>
              <a:t>="Media/Linus and Lucy.mp3“ </a:t>
            </a:r>
            <a:r>
              <a:rPr lang="en-US" sz="2400" b="0" i="0" u="none" strike="noStrike" cap="none">
                <a:solidFill>
                  <a:srgbClr val="FF0000"/>
                </a:solidFill>
                <a:latin typeface="Arial"/>
                <a:ea typeface="Arial"/>
                <a:cs typeface="Arial"/>
                <a:sym typeface="Arial"/>
              </a:rPr>
              <a:t>autoplay controls</a:t>
            </a:r>
            <a:r>
              <a:rPr lang="en-US" sz="2400" b="0" i="0" u="none" strike="noStrike" cap="none">
                <a:solidFill>
                  <a:schemeClr val="dk1"/>
                </a:solidFill>
                <a:latin typeface="Arial"/>
                <a:ea typeface="Arial"/>
                <a:cs typeface="Arial"/>
                <a:sym typeface="Arial"/>
              </a:rPr>
              <a:t>&gt;</a:t>
            </a:r>
            <a:endParaRPr sz="2400" b="0" i="0" u="none" strike="noStrike" cap="none">
              <a:solidFill>
                <a:schemeClr val="dk1"/>
              </a:solidFill>
              <a:latin typeface="Arial"/>
              <a:ea typeface="Arial"/>
              <a:cs typeface="Arial"/>
              <a:sym typeface="Arial"/>
            </a:endParaRPr>
          </a:p>
          <a:p>
            <a:pPr marL="59944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&lt;p&gt;HTML5 audio is not supported on your browser&lt;/p&gt;</a:t>
            </a:r>
            <a:endParaRPr sz="24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&lt;/audio&gt;</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700" b="0" i="0" u="none" strike="noStrike" cap="none">
              <a:solidFill>
                <a:schemeClr val="dk1"/>
              </a:solidFill>
              <a:latin typeface="Arial"/>
              <a:ea typeface="Arial"/>
              <a:cs typeface="Arial"/>
              <a:sym typeface="Arial"/>
            </a:endParaRPr>
          </a:p>
          <a:p>
            <a:pPr marL="0" marR="0" lvl="0" indent="0" algn="l" rtl="0">
              <a:spcBef>
                <a:spcPts val="15"/>
              </a:spcBef>
              <a:spcAft>
                <a:spcPts val="0"/>
              </a:spcAft>
              <a:buNone/>
            </a:pPr>
            <a:endParaRPr sz="2300" b="0" i="0" u="none" strike="noStrike" cap="none">
              <a:solidFill>
                <a:schemeClr val="dk1"/>
              </a:solidFill>
              <a:latin typeface="Arial"/>
              <a:ea typeface="Arial"/>
              <a:cs typeface="Arial"/>
              <a:sym typeface="Arial"/>
            </a:endParaRPr>
          </a:p>
          <a:p>
            <a:pPr marL="180340" marR="5080" lvl="0" indent="-168275" algn="l" rtl="0">
              <a:spcBef>
                <a:spcPts val="0"/>
              </a:spcBef>
              <a:spcAft>
                <a:spcPts val="0"/>
              </a:spcAft>
              <a:buNone/>
            </a:pPr>
            <a:r>
              <a:rPr lang="en-US" sz="2400" b="0" i="0" u="none" strike="noStrike" cap="none">
                <a:solidFill>
                  <a:schemeClr val="dk1"/>
                </a:solidFill>
                <a:latin typeface="Arial"/>
                <a:ea typeface="Arial"/>
                <a:cs typeface="Arial"/>
                <a:sym typeface="Arial"/>
              </a:rPr>
              <a:t>&lt;video src="Media/BigBuckBunny.mp4" controls  poster="Media/BBB_Poster.png" width="852" height="480"&gt;</a:t>
            </a:r>
            <a:endParaRPr sz="2400" b="0" i="0" u="none" strike="noStrike" cap="none">
              <a:solidFill>
                <a:schemeClr val="dk1"/>
              </a:solidFill>
              <a:latin typeface="Arial"/>
              <a:ea typeface="Arial"/>
              <a:cs typeface="Arial"/>
              <a:sym typeface="Arial"/>
            </a:endParaRPr>
          </a:p>
          <a:p>
            <a:pPr marL="180340" marR="0" lvl="0" indent="0" algn="l" rtl="0">
              <a:lnSpc>
                <a:spcPct val="118541"/>
              </a:lnSpc>
              <a:spcBef>
                <a:spcPts val="0"/>
              </a:spcBef>
              <a:spcAft>
                <a:spcPts val="0"/>
              </a:spcAft>
              <a:buNone/>
            </a:pPr>
            <a:r>
              <a:rPr lang="en-US" sz="2400" b="0" i="0" u="none" strike="noStrike" cap="none">
                <a:solidFill>
                  <a:schemeClr val="dk1"/>
                </a:solidFill>
                <a:latin typeface="Arial"/>
                <a:ea typeface="Arial"/>
                <a:cs typeface="Arial"/>
                <a:sym typeface="Arial"/>
              </a:rPr>
              <a:t>&lt;p&gt; HTML5 video is not supported on your browser&lt;/p&gt;</a:t>
            </a:r>
            <a:endParaRPr sz="2400" b="0" i="0" u="none" strike="noStrike" cap="none">
              <a:solidFill>
                <a:schemeClr val="dk1"/>
              </a:solidFill>
              <a:latin typeface="Arial"/>
              <a:ea typeface="Arial"/>
              <a:cs typeface="Arial"/>
              <a:sym typeface="Arial"/>
            </a:endParaRPr>
          </a:p>
          <a:p>
            <a:pPr marL="12700" marR="0" lvl="0" indent="0" algn="l" rtl="0">
              <a:lnSpc>
                <a:spcPct val="118541"/>
              </a:lnSpc>
              <a:spcBef>
                <a:spcPts val="0"/>
              </a:spcBef>
              <a:spcAft>
                <a:spcPts val="0"/>
              </a:spcAft>
              <a:buNone/>
            </a:pPr>
            <a:r>
              <a:rPr lang="en-US" sz="2400" b="0" i="0" u="none" strike="noStrike" cap="none">
                <a:solidFill>
                  <a:schemeClr val="dk1"/>
                </a:solidFill>
                <a:latin typeface="Arial"/>
                <a:ea typeface="Arial"/>
                <a:cs typeface="Arial"/>
                <a:sym typeface="Arial"/>
              </a:rPr>
              <a:t>&lt;/video&gt;</a:t>
            </a:r>
            <a:endParaRPr sz="2400" b="0" i="0" u="none" strike="noStrike" cap="none">
              <a:solidFill>
                <a:schemeClr val="dk1"/>
              </a:solidFill>
              <a:latin typeface="Arial"/>
              <a:ea typeface="Arial"/>
              <a:cs typeface="Arial"/>
              <a:sym typeface="Arial"/>
            </a:endParaRPr>
          </a:p>
        </p:txBody>
      </p:sp>
      <p:pic>
        <p:nvPicPr>
          <p:cNvPr id="206" name="Google Shape;206;p32"/>
          <p:cNvPicPr preferRelativeResize="0"/>
          <p:nvPr/>
        </p:nvPicPr>
        <p:blipFill rotWithShape="1">
          <a:blip r:embed="rId3">
            <a:alphaModFix/>
          </a:blip>
          <a:srcRect/>
          <a:stretch/>
        </p:blipFill>
        <p:spPr>
          <a:xfrm>
            <a:off x="4025264" y="2286000"/>
            <a:ext cx="3857625" cy="504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4876800" y="457200"/>
            <a:ext cx="3202940"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Таблиці HTML</a:t>
            </a:r>
            <a:endParaRPr/>
          </a:p>
        </p:txBody>
      </p:sp>
      <p:sp>
        <p:nvSpPr>
          <p:cNvPr id="212" name="Google Shape;212;p33"/>
          <p:cNvSpPr txBox="1"/>
          <p:nvPr/>
        </p:nvSpPr>
        <p:spPr>
          <a:xfrm>
            <a:off x="685800" y="1828800"/>
            <a:ext cx="4476623" cy="2783454"/>
          </a:xfrm>
          <a:prstGeom prst="rect">
            <a:avLst/>
          </a:prstGeom>
          <a:noFill/>
          <a:ln>
            <a:noFill/>
          </a:ln>
        </p:spPr>
        <p:txBody>
          <a:bodyPr spcFirstLastPara="1" wrap="square" lIns="0" tIns="13325" rIns="0" bIns="0" anchor="t" anchorCtr="0">
            <a:spAutoFit/>
          </a:bodyPr>
          <a:lstStyle/>
          <a:p>
            <a:pPr marL="295910" marR="0" lvl="0" indent="-283844" algn="just" rtl="0">
              <a:spcBef>
                <a:spcPts val="0"/>
              </a:spcBef>
              <a:spcAft>
                <a:spcPts val="0"/>
              </a:spcAft>
              <a:buClr>
                <a:srgbClr val="3891A7"/>
              </a:buClr>
              <a:buSzPts val="1600"/>
              <a:buFont typeface="Quattrocento Sans"/>
              <a:buChar char="⚫"/>
            </a:pPr>
            <a:r>
              <a:rPr lang="en-US" sz="2000" b="0" i="0" u="none" strike="noStrike" cap="none">
                <a:solidFill>
                  <a:schemeClr val="dk1"/>
                </a:solidFill>
                <a:latin typeface="Corbel"/>
                <a:ea typeface="Corbel"/>
                <a:cs typeface="Corbel"/>
                <a:sym typeface="Corbel"/>
              </a:rPr>
              <a:t>Таблиця - це структурований набір даних, що складається з рядків і стовпців (табличних даних). Таблиці дозволяють швидко і легко подивитися значення, що показують деяку взаємозв'язок між різними  типами даних, наприклад - людина і його вік, або розклад в плавальному басейні.</a:t>
            </a:r>
            <a:endParaRPr sz="2000" b="0" i="0" u="none" strike="noStrike" cap="none">
              <a:solidFill>
                <a:schemeClr val="dk1"/>
              </a:solidFill>
              <a:latin typeface="Corbel"/>
              <a:ea typeface="Corbel"/>
              <a:cs typeface="Corbel"/>
              <a:sym typeface="Corbel"/>
            </a:endParaRPr>
          </a:p>
        </p:txBody>
      </p:sp>
      <p:pic>
        <p:nvPicPr>
          <p:cNvPr id="213" name="Google Shape;213;p33" descr="Tables in HTML with Examples - Dot Net Tutorials"/>
          <p:cNvPicPr preferRelativeResize="0"/>
          <p:nvPr/>
        </p:nvPicPr>
        <p:blipFill rotWithShape="1">
          <a:blip r:embed="rId3">
            <a:alphaModFix/>
          </a:blip>
          <a:srcRect/>
          <a:stretch/>
        </p:blipFill>
        <p:spPr>
          <a:xfrm>
            <a:off x="5410200" y="1447800"/>
            <a:ext cx="6584093" cy="3752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1998371" y="564008"/>
            <a:ext cx="9507829" cy="505908"/>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Коли не треба використовувати таблиці HTML?</a:t>
            </a:r>
            <a:endParaRPr/>
          </a:p>
        </p:txBody>
      </p:sp>
      <p:sp>
        <p:nvSpPr>
          <p:cNvPr id="219" name="Google Shape;219;p34"/>
          <p:cNvSpPr txBox="1"/>
          <p:nvPr/>
        </p:nvSpPr>
        <p:spPr>
          <a:xfrm>
            <a:off x="10216007" y="6571947"/>
            <a:ext cx="302895" cy="156068"/>
          </a:xfrm>
          <a:prstGeom prst="rect">
            <a:avLst/>
          </a:prstGeom>
          <a:noFill/>
          <a:ln>
            <a:noFill/>
          </a:ln>
        </p:spPr>
        <p:txBody>
          <a:bodyPr spcFirstLastPara="1" wrap="square" lIns="0" tIns="0" rIns="0" bIns="0" anchor="t" anchorCtr="0">
            <a:spAutoFit/>
          </a:bodyPr>
          <a:lstStyle/>
          <a:p>
            <a:pPr marL="43815" marR="0" lvl="0" indent="0" algn="l" rtl="0">
              <a:lnSpc>
                <a:spcPct val="102500"/>
              </a:lnSpc>
              <a:spcBef>
                <a:spcPts val="0"/>
              </a:spcBef>
              <a:spcAft>
                <a:spcPts val="0"/>
              </a:spcAft>
              <a:buNone/>
            </a:pPr>
            <a:r>
              <a:rPr lang="en-US" sz="1200" b="0" i="0" u="none" strike="noStrike" cap="none">
                <a:solidFill>
                  <a:srgbClr val="B5A787"/>
                </a:solidFill>
                <a:latin typeface="Corbel"/>
                <a:ea typeface="Corbel"/>
                <a:cs typeface="Corbel"/>
                <a:sym typeface="Corbel"/>
              </a:rPr>
              <a:t>95</a:t>
            </a:r>
            <a:endParaRPr sz="1200" b="0" i="0" u="none" strike="noStrike" cap="none">
              <a:solidFill>
                <a:schemeClr val="dk1"/>
              </a:solidFill>
              <a:latin typeface="Corbel"/>
              <a:ea typeface="Corbel"/>
              <a:cs typeface="Corbel"/>
              <a:sym typeface="Corbel"/>
            </a:endParaRPr>
          </a:p>
        </p:txBody>
      </p:sp>
      <p:sp>
        <p:nvSpPr>
          <p:cNvPr id="220" name="Google Shape;220;p34"/>
          <p:cNvSpPr txBox="1"/>
          <p:nvPr/>
        </p:nvSpPr>
        <p:spPr>
          <a:xfrm>
            <a:off x="914400" y="1461261"/>
            <a:ext cx="10591800" cy="3182923"/>
          </a:xfrm>
          <a:prstGeom prst="rect">
            <a:avLst/>
          </a:prstGeom>
          <a:noFill/>
          <a:ln>
            <a:noFill/>
          </a:ln>
        </p:spPr>
        <p:txBody>
          <a:bodyPr spcFirstLastPara="1" wrap="square" lIns="0" tIns="27925" rIns="0" bIns="0" anchor="t" anchorCtr="0">
            <a:spAutoFit/>
          </a:bodyPr>
          <a:lstStyle/>
          <a:p>
            <a:pPr marL="295910" marR="840739" lvl="0" indent="-283845" algn="just" rtl="0">
              <a:lnSpc>
                <a:spcPct val="119285"/>
              </a:lnSpc>
              <a:spcBef>
                <a:spcPts val="0"/>
              </a:spcBef>
              <a:spcAft>
                <a:spcPts val="0"/>
              </a:spcAft>
              <a:buClr>
                <a:srgbClr val="3891A7"/>
              </a:buClr>
              <a:buSzPts val="2250"/>
              <a:buFont typeface="Quattrocento Sans"/>
              <a:buChar char="⚫"/>
            </a:pPr>
            <a:r>
              <a:rPr lang="en-US" sz="2800" b="0" i="0" u="none" strike="noStrike" cap="none">
                <a:solidFill>
                  <a:schemeClr val="dk1"/>
                </a:solidFill>
                <a:latin typeface="Arial"/>
                <a:ea typeface="Arial"/>
                <a:cs typeface="Arial"/>
                <a:sym typeface="Arial"/>
              </a:rPr>
              <a:t>HTML-</a:t>
            </a:r>
            <a:r>
              <a:rPr lang="en-US" sz="2800" b="0" i="0" u="none" strike="noStrike" cap="none">
                <a:solidFill>
                  <a:schemeClr val="dk1"/>
                </a:solidFill>
                <a:latin typeface="Corbel"/>
                <a:ea typeface="Corbel"/>
                <a:cs typeface="Corbel"/>
                <a:sym typeface="Corbel"/>
              </a:rPr>
              <a:t>таблиці слід використовувати для  табличних даних - це те, для чого вони призначені.</a:t>
            </a:r>
            <a:endParaRPr sz="2800" b="0" i="0" u="none" strike="noStrike" cap="none">
              <a:solidFill>
                <a:schemeClr val="dk1"/>
              </a:solidFill>
              <a:latin typeface="Corbel"/>
              <a:ea typeface="Corbel"/>
              <a:cs typeface="Corbel"/>
              <a:sym typeface="Corbel"/>
            </a:endParaRPr>
          </a:p>
          <a:p>
            <a:pPr marL="295910" marR="0" lvl="0" indent="-283845" algn="just" rtl="0">
              <a:spcBef>
                <a:spcPts val="580"/>
              </a:spcBef>
              <a:spcAft>
                <a:spcPts val="0"/>
              </a:spcAft>
              <a:buClr>
                <a:srgbClr val="3891A7"/>
              </a:buClr>
              <a:buSzPts val="2250"/>
              <a:buFont typeface="Quattrocento Sans"/>
              <a:buChar char="⚫"/>
            </a:pPr>
            <a:r>
              <a:rPr lang="en-US" sz="2800" b="0" i="0" u="none" strike="noStrike" cap="none">
                <a:solidFill>
                  <a:schemeClr val="dk1"/>
                </a:solidFill>
                <a:latin typeface="Corbel"/>
                <a:ea typeface="Corbel"/>
                <a:cs typeface="Corbel"/>
                <a:sym typeface="Corbel"/>
              </a:rPr>
              <a:t>На жаль, багато хто використовує таблиці </a:t>
            </a:r>
            <a:r>
              <a:rPr lang="en-US" sz="2800" b="0" i="0" u="none" strike="noStrike" cap="none">
                <a:solidFill>
                  <a:schemeClr val="dk1"/>
                </a:solidFill>
                <a:latin typeface="Arial"/>
                <a:ea typeface="Arial"/>
                <a:cs typeface="Arial"/>
                <a:sym typeface="Arial"/>
              </a:rPr>
              <a:t>HTML </a:t>
            </a:r>
            <a:r>
              <a:rPr lang="en-US" sz="2800" b="0" i="0" u="none" strike="noStrike" cap="none">
                <a:solidFill>
                  <a:schemeClr val="dk1"/>
                </a:solidFill>
                <a:latin typeface="Corbel"/>
                <a:ea typeface="Corbel"/>
                <a:cs typeface="Corbel"/>
                <a:sym typeface="Corbel"/>
              </a:rPr>
              <a:t>для офорленія веб-сторінок, наприклад, один рядок для заголовка і т.д.</a:t>
            </a:r>
            <a:endParaRPr sz="2800" b="0" i="0" u="none" strike="noStrike" cap="none">
              <a:solidFill>
                <a:schemeClr val="dk1"/>
              </a:solidFill>
              <a:latin typeface="Corbel"/>
              <a:ea typeface="Corbel"/>
              <a:cs typeface="Corbel"/>
              <a:sym typeface="Corbel"/>
            </a:endParaRPr>
          </a:p>
          <a:p>
            <a:pPr marL="295910" marR="5080" lvl="0" indent="-283845" algn="just" rtl="0">
              <a:lnSpc>
                <a:spcPct val="99700"/>
              </a:lnSpc>
              <a:spcBef>
                <a:spcPts val="610"/>
              </a:spcBef>
              <a:spcAft>
                <a:spcPts val="0"/>
              </a:spcAft>
              <a:buClr>
                <a:srgbClr val="3891A7"/>
              </a:buClr>
              <a:buSzPts val="2250"/>
              <a:buFont typeface="Quattrocento Sans"/>
              <a:buChar char="⚫"/>
            </a:pPr>
            <a:r>
              <a:rPr lang="en-US" sz="2800" b="0" i="0" u="none" strike="noStrike" cap="none">
                <a:solidFill>
                  <a:schemeClr val="dk1"/>
                </a:solidFill>
                <a:latin typeface="Corbel"/>
                <a:ea typeface="Corbel"/>
                <a:cs typeface="Corbel"/>
                <a:sym typeface="Corbel"/>
              </a:rPr>
              <a:t>Це відбувалося через погану підтримки </a:t>
            </a:r>
            <a:r>
              <a:rPr lang="en-US" sz="2800" b="0" i="0" u="none" strike="noStrike" cap="none">
                <a:solidFill>
                  <a:schemeClr val="dk1"/>
                </a:solidFill>
                <a:latin typeface="Arial"/>
                <a:ea typeface="Arial"/>
                <a:cs typeface="Arial"/>
                <a:sym typeface="Arial"/>
              </a:rPr>
              <a:t>CSS </a:t>
            </a:r>
            <a:r>
              <a:rPr lang="en-US" sz="2800" b="0" i="0" u="none" strike="noStrike" cap="none">
                <a:solidFill>
                  <a:schemeClr val="dk1"/>
                </a:solidFill>
                <a:latin typeface="Corbel"/>
                <a:ea typeface="Corbel"/>
                <a:cs typeface="Corbel"/>
                <a:sym typeface="Corbel"/>
              </a:rPr>
              <a:t>в  різних браузерах; в наш час таке зустрічається  набагато рідше, але іноді все ж трапляється.</a:t>
            </a:r>
            <a:endParaRPr sz="2800" b="0" i="0" u="none" strike="noStrike" cap="none">
              <a:solidFill>
                <a:schemeClr val="dk1"/>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3038602" y="314959"/>
            <a:ext cx="2890520"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Таблиці HTML</a:t>
            </a:r>
            <a:endParaRPr/>
          </a:p>
        </p:txBody>
      </p:sp>
      <p:sp>
        <p:nvSpPr>
          <p:cNvPr id="226" name="Google Shape;226;p35"/>
          <p:cNvSpPr txBox="1"/>
          <p:nvPr/>
        </p:nvSpPr>
        <p:spPr>
          <a:xfrm>
            <a:off x="457200" y="914877"/>
            <a:ext cx="11201400" cy="4583946"/>
          </a:xfrm>
          <a:prstGeom prst="rect">
            <a:avLst/>
          </a:prstGeom>
          <a:noFill/>
          <a:ln>
            <a:noFill/>
          </a:ln>
        </p:spPr>
        <p:txBody>
          <a:bodyPr spcFirstLastPara="1" wrap="square" lIns="0" tIns="55225" rIns="0" bIns="0" anchor="t" anchorCtr="0">
            <a:spAutoFit/>
          </a:bodyPr>
          <a:lstStyle/>
          <a:p>
            <a:pPr marL="12700" marR="0" lvl="0" indent="0" algn="l" rtl="0">
              <a:spcBef>
                <a:spcPts val="0"/>
              </a:spcBef>
              <a:spcAft>
                <a:spcPts val="0"/>
              </a:spcAft>
              <a:buNone/>
            </a:pPr>
            <a:r>
              <a:rPr lang="en-US" sz="2400" b="0" i="0" u="none" strike="noStrike" cap="none">
                <a:solidFill>
                  <a:schemeClr val="dk1"/>
                </a:solidFill>
                <a:latin typeface="Corbel"/>
                <a:ea typeface="Corbel"/>
                <a:cs typeface="Corbel"/>
                <a:sym typeface="Corbel"/>
              </a:rPr>
              <a:t>Для побудови таблиці використовують теги-контейнери:</a:t>
            </a:r>
            <a:endParaRPr sz="2400" b="0" i="0" u="none" strike="noStrike" cap="none">
              <a:solidFill>
                <a:schemeClr val="dk1"/>
              </a:solidFill>
              <a:latin typeface="Corbel"/>
              <a:ea typeface="Corbel"/>
              <a:cs typeface="Corbel"/>
              <a:sym typeface="Corbel"/>
            </a:endParaRPr>
          </a:p>
          <a:p>
            <a:pPr marL="295910" marR="0" lvl="0" indent="-283844" algn="l" rtl="0">
              <a:spcBef>
                <a:spcPts val="34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тег таблиці </a:t>
            </a:r>
            <a:r>
              <a:rPr lang="en-US" sz="2400" b="1" i="0" u="none" strike="noStrike" cap="none">
                <a:solidFill>
                  <a:schemeClr val="dk1"/>
                </a:solidFill>
                <a:latin typeface="Arial"/>
                <a:ea typeface="Arial"/>
                <a:cs typeface="Arial"/>
                <a:sym typeface="Arial"/>
              </a:rPr>
              <a:t>&lt;table&gt;,</a:t>
            </a:r>
            <a:endParaRPr sz="2400" b="0" i="0" u="none" strike="noStrike" cap="none">
              <a:solidFill>
                <a:schemeClr val="dk1"/>
              </a:solidFill>
              <a:latin typeface="Arial"/>
              <a:ea typeface="Arial"/>
              <a:cs typeface="Arial"/>
              <a:sym typeface="Arial"/>
            </a:endParaRPr>
          </a:p>
          <a:p>
            <a:pPr marL="295910" marR="0" lvl="0" indent="-283844" algn="l" rtl="0">
              <a:spcBef>
                <a:spcPts val="31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тег комірки заголовка </a:t>
            </a:r>
            <a:r>
              <a:rPr lang="en-US" sz="2400" b="1" i="0" u="none" strike="noStrike" cap="none">
                <a:solidFill>
                  <a:schemeClr val="dk1"/>
                </a:solidFill>
                <a:latin typeface="Arial"/>
                <a:ea typeface="Arial"/>
                <a:cs typeface="Arial"/>
                <a:sym typeface="Arial"/>
              </a:rPr>
              <a:t>&lt;th&gt;,</a:t>
            </a:r>
            <a:endParaRPr sz="2400" b="0" i="0" u="none" strike="noStrike" cap="none">
              <a:solidFill>
                <a:schemeClr val="dk1"/>
              </a:solidFill>
              <a:latin typeface="Arial"/>
              <a:ea typeface="Arial"/>
              <a:cs typeface="Arial"/>
              <a:sym typeface="Arial"/>
            </a:endParaRPr>
          </a:p>
          <a:p>
            <a:pPr marL="378460" marR="0" lvl="0" indent="-366394" algn="l" rtl="0">
              <a:spcBef>
                <a:spcPts val="31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тег рядка </a:t>
            </a:r>
            <a:r>
              <a:rPr lang="en-US" sz="2400" b="1" i="0" u="none" strike="noStrike" cap="none">
                <a:solidFill>
                  <a:schemeClr val="dk1"/>
                </a:solidFill>
                <a:latin typeface="Arial"/>
                <a:ea typeface="Arial"/>
                <a:cs typeface="Arial"/>
                <a:sym typeface="Arial"/>
              </a:rPr>
              <a:t>&lt;tr&gt; </a:t>
            </a:r>
            <a:r>
              <a:rPr lang="en-US" sz="2400" b="0" i="0" u="none" strike="noStrike" cap="none">
                <a:solidFill>
                  <a:schemeClr val="dk1"/>
                </a:solidFill>
                <a:latin typeface="Corbel"/>
                <a:ea typeface="Corbel"/>
                <a:cs typeface="Corbel"/>
                <a:sym typeface="Corbel"/>
              </a:rPr>
              <a:t>та</a:t>
            </a:r>
            <a:endParaRPr/>
          </a:p>
          <a:p>
            <a:pPr marL="295910" marR="0" lvl="0" indent="-283844" algn="l" rtl="0">
              <a:spcBef>
                <a:spcPts val="31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тег комірки даних </a:t>
            </a:r>
            <a:r>
              <a:rPr lang="en-US" sz="2400" b="1" i="0" u="none" strike="noStrike" cap="none">
                <a:solidFill>
                  <a:schemeClr val="dk1"/>
                </a:solidFill>
                <a:latin typeface="Arial"/>
                <a:ea typeface="Arial"/>
                <a:cs typeface="Arial"/>
                <a:sym typeface="Arial"/>
              </a:rPr>
              <a:t>&lt;td&gt;.</a:t>
            </a:r>
            <a:endParaRPr sz="2400" b="0" i="0" u="none" strike="noStrike" cap="none">
              <a:solidFill>
                <a:schemeClr val="dk1"/>
              </a:solidFill>
              <a:latin typeface="Arial"/>
              <a:ea typeface="Arial"/>
              <a:cs typeface="Arial"/>
              <a:sym typeface="Arial"/>
            </a:endParaRPr>
          </a:p>
          <a:p>
            <a:pPr marL="295910" marR="418465" lvl="0" indent="-283844" algn="l" rtl="0">
              <a:lnSpc>
                <a:spcPct val="99600"/>
              </a:lnSpc>
              <a:spcBef>
                <a:spcPts val="1210"/>
              </a:spcBef>
              <a:spcAft>
                <a:spcPts val="0"/>
              </a:spcAft>
              <a:buNone/>
            </a:pPr>
            <a:r>
              <a:rPr lang="en-US" sz="2400" b="0" i="0" u="none" strike="noStrike" cap="none">
                <a:solidFill>
                  <a:schemeClr val="dk1"/>
                </a:solidFill>
                <a:latin typeface="Corbel"/>
                <a:ea typeface="Corbel"/>
                <a:cs typeface="Corbel"/>
                <a:sym typeface="Corbel"/>
              </a:rPr>
              <a:t>Таблиця має бути розміщена в тілі </a:t>
            </a:r>
            <a:r>
              <a:rPr lang="en-US" sz="2400" b="0" i="0" u="none" strike="noStrike" cap="none">
                <a:solidFill>
                  <a:schemeClr val="dk1"/>
                </a:solidFill>
                <a:latin typeface="Arial"/>
                <a:ea typeface="Arial"/>
                <a:cs typeface="Arial"/>
                <a:sym typeface="Arial"/>
              </a:rPr>
              <a:t>HTML</a:t>
            </a:r>
            <a:r>
              <a:rPr lang="en-US" sz="2400" b="0" i="0" u="none" strike="noStrike" cap="none">
                <a:solidFill>
                  <a:schemeClr val="dk1"/>
                </a:solidFill>
                <a:latin typeface="Corbel"/>
                <a:ea typeface="Corbel"/>
                <a:cs typeface="Corbel"/>
                <a:sym typeface="Corbel"/>
              </a:rPr>
              <a:t>-документа,  будується вона рядками, причому кількість комірки в  рядках повинна бути однакова.</a:t>
            </a:r>
            <a:endParaRPr sz="2400" b="0" i="0" u="none" strike="noStrike" cap="none">
              <a:solidFill>
                <a:schemeClr val="dk1"/>
              </a:solidFill>
              <a:latin typeface="Corbel"/>
              <a:ea typeface="Corbel"/>
              <a:cs typeface="Corbel"/>
              <a:sym typeface="Corbel"/>
            </a:endParaRPr>
          </a:p>
          <a:p>
            <a:pPr marL="295910" marR="5080" lvl="0" indent="-283844" algn="l" rtl="0">
              <a:spcBef>
                <a:spcPts val="1225"/>
              </a:spcBef>
              <a:spcAft>
                <a:spcPts val="0"/>
              </a:spcAft>
              <a:buNone/>
            </a:pPr>
            <a:r>
              <a:rPr lang="en-US" sz="2400" b="0" i="0" u="none" strike="noStrike" cap="none">
                <a:solidFill>
                  <a:schemeClr val="dk1"/>
                </a:solidFill>
                <a:latin typeface="Corbel"/>
                <a:ea typeface="Corbel"/>
                <a:cs typeface="Corbel"/>
                <a:sym typeface="Corbel"/>
              </a:rPr>
              <a:t>Таким чином одній таблиці відповідає один тег </a:t>
            </a:r>
            <a:r>
              <a:rPr lang="en-US" sz="2400" b="1" i="0" u="none" strike="noStrike" cap="none">
                <a:solidFill>
                  <a:schemeClr val="dk1"/>
                </a:solidFill>
                <a:latin typeface="Arial"/>
                <a:ea typeface="Arial"/>
                <a:cs typeface="Arial"/>
                <a:sym typeface="Arial"/>
              </a:rPr>
              <a:t>&lt;table&gt; </a:t>
            </a:r>
            <a:r>
              <a:rPr lang="en-US" sz="2400" b="0" i="0" u="none" strike="noStrike" cap="none">
                <a:solidFill>
                  <a:schemeClr val="dk1"/>
                </a:solidFill>
                <a:latin typeface="Corbel"/>
                <a:ea typeface="Corbel"/>
                <a:cs typeface="Corbel"/>
                <a:sym typeface="Corbel"/>
              </a:rPr>
              <a:t>та  стільки тегів </a:t>
            </a:r>
            <a:r>
              <a:rPr lang="en-US" sz="2400" b="1" i="0" u="none" strike="noStrike" cap="none">
                <a:solidFill>
                  <a:schemeClr val="dk1"/>
                </a:solidFill>
                <a:latin typeface="Arial"/>
                <a:ea typeface="Arial"/>
                <a:cs typeface="Arial"/>
                <a:sym typeface="Arial"/>
              </a:rPr>
              <a:t>&lt;tr&gt;, </a:t>
            </a:r>
            <a:r>
              <a:rPr lang="en-US" sz="2400" b="0" i="0" u="none" strike="noStrike" cap="none">
                <a:solidFill>
                  <a:schemeClr val="dk1"/>
                </a:solidFill>
                <a:latin typeface="Corbel"/>
                <a:ea typeface="Corbel"/>
                <a:cs typeface="Corbel"/>
                <a:sym typeface="Corbel"/>
              </a:rPr>
              <a:t>скільки рядків має таблиця. Якщо в</a:t>
            </a:r>
            <a:endParaRPr/>
          </a:p>
          <a:p>
            <a:pPr marL="295910" marR="0" lvl="0" indent="0" algn="l" rtl="0">
              <a:lnSpc>
                <a:spcPct val="119166"/>
              </a:lnSpc>
              <a:spcBef>
                <a:spcPts val="0"/>
              </a:spcBef>
              <a:spcAft>
                <a:spcPts val="0"/>
              </a:spcAft>
              <a:buNone/>
            </a:pPr>
            <a:r>
              <a:rPr lang="en-US" sz="2400" b="0" i="0" u="none" strike="noStrike" cap="none">
                <a:solidFill>
                  <a:schemeClr val="dk1"/>
                </a:solidFill>
                <a:latin typeface="Corbel"/>
                <a:ea typeface="Corbel"/>
                <a:cs typeface="Corbel"/>
                <a:sym typeface="Corbel"/>
              </a:rPr>
              <a:t>таблиці немає об'єднаних комірок, то сумарна кількість</a:t>
            </a:r>
            <a:endParaRPr sz="2400" b="0" i="0" u="none" strike="noStrike" cap="none">
              <a:solidFill>
                <a:schemeClr val="dk1"/>
              </a:solidFill>
              <a:latin typeface="Corbel"/>
              <a:ea typeface="Corbel"/>
              <a:cs typeface="Corbel"/>
              <a:sym typeface="Corbel"/>
            </a:endParaRPr>
          </a:p>
          <a:p>
            <a:pPr marL="295910" marR="121285" lvl="0" indent="0" algn="l" rtl="0">
              <a:lnSpc>
                <a:spcPct val="119166"/>
              </a:lnSpc>
              <a:spcBef>
                <a:spcPts val="135"/>
              </a:spcBef>
              <a:spcAft>
                <a:spcPts val="0"/>
              </a:spcAft>
              <a:buNone/>
            </a:pPr>
            <a:r>
              <a:rPr lang="en-US" sz="2400" b="0" i="0" u="none" strike="noStrike" cap="none">
                <a:solidFill>
                  <a:schemeClr val="dk1"/>
                </a:solidFill>
                <a:latin typeface="Corbel"/>
                <a:ea typeface="Corbel"/>
                <a:cs typeface="Corbel"/>
                <a:sym typeface="Corbel"/>
              </a:rPr>
              <a:t>тегів </a:t>
            </a:r>
            <a:r>
              <a:rPr lang="en-US" sz="2400" b="1" i="0" u="none" strike="noStrike" cap="none">
                <a:solidFill>
                  <a:schemeClr val="dk1"/>
                </a:solidFill>
                <a:latin typeface="Arial"/>
                <a:ea typeface="Arial"/>
                <a:cs typeface="Arial"/>
                <a:sym typeface="Arial"/>
              </a:rPr>
              <a:t>&lt;td&gt; </a:t>
            </a:r>
            <a:r>
              <a:rPr lang="en-US" sz="2400" b="0" i="0" u="none" strike="noStrike" cap="none">
                <a:solidFill>
                  <a:schemeClr val="dk1"/>
                </a:solidFill>
                <a:latin typeface="Corbel"/>
                <a:ea typeface="Corbel"/>
                <a:cs typeface="Corbel"/>
                <a:sym typeface="Corbel"/>
              </a:rPr>
              <a:t>та </a:t>
            </a:r>
            <a:r>
              <a:rPr lang="en-US" sz="2400" b="1" i="0" u="none" strike="noStrike" cap="none">
                <a:solidFill>
                  <a:schemeClr val="dk1"/>
                </a:solidFill>
                <a:latin typeface="Arial"/>
                <a:ea typeface="Arial"/>
                <a:cs typeface="Arial"/>
                <a:sym typeface="Arial"/>
              </a:rPr>
              <a:t>&lt;tr&gt; </a:t>
            </a:r>
            <a:r>
              <a:rPr lang="en-US" sz="2400" b="0" i="0" u="none" strike="noStrike" cap="none">
                <a:solidFill>
                  <a:schemeClr val="dk1"/>
                </a:solidFill>
                <a:latin typeface="Corbel"/>
                <a:ea typeface="Corbel"/>
                <a:cs typeface="Corbel"/>
                <a:sym typeface="Corbel"/>
              </a:rPr>
              <a:t>дорівнює добутку кількості рядків на  кількість колонок таблиці.</a:t>
            </a:r>
            <a:endParaRPr sz="2400" b="0" i="0" u="none" strike="noStrike" cap="none">
              <a:solidFill>
                <a:schemeClr val="dk1"/>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508513" y="93116"/>
            <a:ext cx="7220076" cy="505908"/>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dirty="0" err="1">
                <a:solidFill>
                  <a:srgbClr val="002060"/>
                </a:solidFill>
                <a:latin typeface="Corbel"/>
                <a:ea typeface="Corbel"/>
                <a:cs typeface="Corbel"/>
                <a:sym typeface="Corbel"/>
              </a:rPr>
              <a:t>Список</a:t>
            </a:r>
            <a:r>
              <a:rPr lang="en-US" b="1" dirty="0">
                <a:solidFill>
                  <a:srgbClr val="002060"/>
                </a:solidFill>
                <a:latin typeface="Corbel"/>
                <a:ea typeface="Corbel"/>
                <a:cs typeface="Corbel"/>
                <a:sym typeface="Corbel"/>
              </a:rPr>
              <a:t> </a:t>
            </a:r>
            <a:r>
              <a:rPr lang="en-US" b="1" dirty="0" err="1">
                <a:solidFill>
                  <a:srgbClr val="002060"/>
                </a:solidFill>
                <a:latin typeface="Corbel"/>
                <a:ea typeface="Corbel"/>
                <a:cs typeface="Corbel"/>
                <a:sym typeface="Corbel"/>
              </a:rPr>
              <a:t>блокових</a:t>
            </a:r>
            <a:r>
              <a:rPr lang="en-US" b="1" dirty="0">
                <a:solidFill>
                  <a:srgbClr val="002060"/>
                </a:solidFill>
                <a:latin typeface="Corbel"/>
                <a:ea typeface="Corbel"/>
                <a:cs typeface="Corbel"/>
                <a:sym typeface="Corbel"/>
              </a:rPr>
              <a:t> </a:t>
            </a:r>
            <a:r>
              <a:rPr lang="en-US" b="1" dirty="0" err="1">
                <a:solidFill>
                  <a:srgbClr val="002060"/>
                </a:solidFill>
                <a:latin typeface="Corbel"/>
                <a:ea typeface="Corbel"/>
                <a:cs typeface="Corbel"/>
                <a:sym typeface="Corbel"/>
              </a:rPr>
              <a:t>елементів</a:t>
            </a:r>
            <a:endParaRPr dirty="0"/>
          </a:p>
        </p:txBody>
      </p:sp>
      <p:sp>
        <p:nvSpPr>
          <p:cNvPr id="58" name="Google Shape;58;p9"/>
          <p:cNvSpPr txBox="1"/>
          <p:nvPr/>
        </p:nvSpPr>
        <p:spPr>
          <a:xfrm>
            <a:off x="8705998" y="626964"/>
            <a:ext cx="2138045" cy="5763260"/>
          </a:xfrm>
          <a:prstGeom prst="rect">
            <a:avLst/>
          </a:prstGeom>
          <a:noFill/>
          <a:ln>
            <a:noFill/>
          </a:ln>
        </p:spPr>
        <p:txBody>
          <a:bodyPr spcFirstLastPara="1" wrap="square" lIns="0" tIns="88900" rIns="0" bIns="0" anchor="t" anchorCtr="0">
            <a:spAutoFit/>
          </a:bodyPr>
          <a:lstStyle/>
          <a:p>
            <a:pPr marL="295910" marR="0" lvl="0" indent="-283844" algn="l" rtl="0">
              <a:spcBef>
                <a:spcPts val="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&lt;form&gt;</a:t>
            </a:r>
            <a:endParaRPr dirty="0"/>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&lt;header&gt;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a:t>
            </a:r>
            <a:r>
              <a:rPr lang="en-US" sz="2400" b="0" i="0" u="none" strike="noStrike" cap="none" dirty="0" err="1">
                <a:solidFill>
                  <a:schemeClr val="dk1"/>
                </a:solidFill>
                <a:latin typeface="Arial"/>
                <a:ea typeface="Arial"/>
                <a:cs typeface="Arial"/>
                <a:sym typeface="Arial"/>
              </a:rPr>
              <a:t>hgroup</a:t>
            </a:r>
            <a:r>
              <a:rPr lang="en-US" sz="2400" b="0" i="0" u="none" strike="noStrike" cap="none" dirty="0">
                <a:solidFill>
                  <a:schemeClr val="dk1"/>
                </a:solidFill>
                <a:latin typeface="Arial"/>
                <a:ea typeface="Arial"/>
                <a:cs typeface="Arial"/>
                <a:sym typeface="Arial"/>
              </a:rPr>
              <a:t>&gt;</a:t>
            </a:r>
            <a:endParaRPr sz="2400" b="0" i="0" u="none" strike="noStrike" cap="none" dirty="0">
              <a:solidFill>
                <a:schemeClr val="dk1"/>
              </a:solidFill>
              <a:latin typeface="Arial"/>
              <a:ea typeface="Arial"/>
              <a:cs typeface="Arial"/>
              <a:sym typeface="Arial"/>
            </a:endParaRPr>
          </a:p>
          <a:p>
            <a:pPr marL="295910" marR="0" lvl="0" indent="-283844" algn="l" rtl="0">
              <a:spcBef>
                <a:spcPts val="605"/>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a:t>
            </a:r>
            <a:r>
              <a:rPr lang="en-US" sz="2400" b="0" i="0" u="none" strike="noStrike" cap="none" dirty="0" err="1">
                <a:solidFill>
                  <a:schemeClr val="dk1"/>
                </a:solidFill>
                <a:latin typeface="Arial"/>
                <a:ea typeface="Arial"/>
                <a:cs typeface="Arial"/>
                <a:sym typeface="Arial"/>
              </a:rPr>
              <a:t>hr</a:t>
            </a:r>
            <a:r>
              <a:rPr lang="en-US" sz="2400" b="0" i="0" u="none" strike="noStrike" cap="none" dirty="0">
                <a:solidFill>
                  <a:schemeClr val="dk1"/>
                </a:solidFill>
                <a:latin typeface="Arial"/>
                <a:ea typeface="Arial"/>
                <a:cs typeface="Arial"/>
                <a:sym typeface="Arial"/>
              </a:rPr>
              <a:t>&gt;</a:t>
            </a:r>
            <a:endParaRPr dirty="0"/>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&lt;li&gt;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&lt;main&gt;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&lt;nav&gt;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a:t>
            </a:r>
            <a:r>
              <a:rPr lang="en-US" sz="2400" b="0" i="0" u="none" strike="noStrike" cap="none" dirty="0" err="1">
                <a:solidFill>
                  <a:schemeClr val="dk1"/>
                </a:solidFill>
                <a:latin typeface="Arial"/>
                <a:ea typeface="Arial"/>
                <a:cs typeface="Arial"/>
                <a:sym typeface="Arial"/>
              </a:rPr>
              <a:t>ol</a:t>
            </a:r>
            <a:r>
              <a:rPr lang="en-US" sz="2400" b="0" i="0" u="none" strike="noStrike" cap="none" dirty="0">
                <a:solidFill>
                  <a:schemeClr val="dk1"/>
                </a:solidFill>
                <a:latin typeface="Arial"/>
                <a:ea typeface="Arial"/>
                <a:cs typeface="Arial"/>
                <a:sym typeface="Arial"/>
              </a:rPr>
              <a:t>&gt;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&lt;p&gt;</a:t>
            </a:r>
            <a:endParaRPr dirty="0"/>
          </a:p>
          <a:p>
            <a:pPr marL="295910" marR="0" lvl="0" indent="-283844" algn="l" rtl="0">
              <a:spcBef>
                <a:spcPts val="605"/>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&lt;pre&gt;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&lt;section&gt;</a:t>
            </a:r>
            <a:endParaRPr dirty="0"/>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&lt;table&gt;</a:t>
            </a:r>
            <a:endParaRPr sz="2400" b="0" i="0" u="none" strike="noStrike" cap="none" dirty="0">
              <a:solidFill>
                <a:schemeClr val="dk1"/>
              </a:solidFill>
              <a:latin typeface="Arial"/>
              <a:ea typeface="Arial"/>
              <a:cs typeface="Arial"/>
              <a:sym typeface="Arial"/>
            </a:endParaRPr>
          </a:p>
          <a:p>
            <a:pPr marL="295910" marR="0" lvl="0" indent="-283844" algn="l" rtl="0">
              <a:spcBef>
                <a:spcPts val="53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&lt;ul&gt;</a:t>
            </a:r>
            <a:endParaRPr sz="2400" b="0" i="0" u="none" strike="noStrike" cap="none" dirty="0">
              <a:solidFill>
                <a:schemeClr val="dk1"/>
              </a:solidFill>
              <a:latin typeface="Arial"/>
              <a:ea typeface="Arial"/>
              <a:cs typeface="Arial"/>
              <a:sym typeface="Arial"/>
            </a:endParaRPr>
          </a:p>
        </p:txBody>
      </p:sp>
      <p:sp>
        <p:nvSpPr>
          <p:cNvPr id="59" name="Google Shape;59;p9"/>
          <p:cNvSpPr txBox="1"/>
          <p:nvPr/>
        </p:nvSpPr>
        <p:spPr>
          <a:xfrm>
            <a:off x="1784852" y="599024"/>
            <a:ext cx="2138045" cy="5791200"/>
          </a:xfrm>
          <a:prstGeom prst="rect">
            <a:avLst/>
          </a:prstGeom>
          <a:noFill/>
          <a:ln>
            <a:noFill/>
          </a:ln>
        </p:spPr>
        <p:txBody>
          <a:bodyPr spcFirstLastPara="1" wrap="square" lIns="0" tIns="98425" rIns="0" bIns="0" anchor="t" anchorCtr="0">
            <a:spAutoFit/>
          </a:bodyPr>
          <a:lstStyle/>
          <a:p>
            <a:pPr marL="295910" marR="0" lvl="0" indent="-283844" algn="l" rtl="0">
              <a:spcBef>
                <a:spcPts val="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&lt;address&gt;</a:t>
            </a:r>
            <a:endParaRPr sz="2400" b="0" i="0" u="none" strike="noStrike" cap="none" dirty="0">
              <a:solidFill>
                <a:schemeClr val="dk1"/>
              </a:solidFill>
              <a:latin typeface="Arial"/>
              <a:ea typeface="Arial"/>
              <a:cs typeface="Arial"/>
              <a:sym typeface="Arial"/>
            </a:endParaRPr>
          </a:p>
          <a:p>
            <a:pPr marL="295910" marR="0" lvl="0" indent="-283844" algn="l" rtl="0">
              <a:spcBef>
                <a:spcPts val="67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&lt;article&gt;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&lt;aside&gt;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&lt;blockquote&gt;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&lt;details&gt;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&lt;dialog&gt;</a:t>
            </a:r>
            <a:endParaRPr sz="2400" b="0" i="0" u="none" strike="noStrike" cap="none" dirty="0">
              <a:solidFill>
                <a:schemeClr val="dk1"/>
              </a:solidFill>
              <a:latin typeface="Arial"/>
              <a:ea typeface="Arial"/>
              <a:cs typeface="Arial"/>
              <a:sym typeface="Arial"/>
            </a:endParaRPr>
          </a:p>
          <a:p>
            <a:pPr marL="295910" marR="0" lvl="0" indent="-283844" algn="l" rtl="0">
              <a:spcBef>
                <a:spcPts val="605"/>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&lt;dd&gt;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&lt;div&gt;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&lt;dt&gt;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a:t>
            </a:r>
            <a:r>
              <a:rPr lang="en-US" sz="2400" b="0" i="0" u="none" strike="noStrike" cap="none" dirty="0" err="1">
                <a:solidFill>
                  <a:schemeClr val="dk1"/>
                </a:solidFill>
                <a:latin typeface="Arial"/>
                <a:ea typeface="Arial"/>
                <a:cs typeface="Arial"/>
                <a:sym typeface="Arial"/>
              </a:rPr>
              <a:t>fieldset</a:t>
            </a:r>
            <a:r>
              <a:rPr lang="en-US" sz="2400" b="0" i="0" u="none" strike="noStrike" cap="none" dirty="0">
                <a:solidFill>
                  <a:schemeClr val="dk1"/>
                </a:solidFill>
                <a:latin typeface="Arial"/>
                <a:ea typeface="Arial"/>
                <a:cs typeface="Arial"/>
                <a:sym typeface="Arial"/>
              </a:rPr>
              <a:t>&gt;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a:t>
            </a:r>
            <a:r>
              <a:rPr lang="en-US" sz="2400" b="0" i="0" u="none" strike="noStrike" cap="none" dirty="0" err="1">
                <a:solidFill>
                  <a:schemeClr val="dk1"/>
                </a:solidFill>
                <a:latin typeface="Arial"/>
                <a:ea typeface="Arial"/>
                <a:cs typeface="Arial"/>
                <a:sym typeface="Arial"/>
              </a:rPr>
              <a:t>figcaption</a:t>
            </a:r>
            <a:r>
              <a:rPr lang="en-US" sz="2400" b="0" i="0" u="none" strike="noStrike" cap="none" dirty="0">
                <a:solidFill>
                  <a:schemeClr val="dk1"/>
                </a:solidFill>
                <a:latin typeface="Arial"/>
                <a:ea typeface="Arial"/>
                <a:cs typeface="Arial"/>
                <a:sym typeface="Arial"/>
              </a:rPr>
              <a:t>&gt;</a:t>
            </a:r>
            <a:endParaRPr sz="2400" b="0" i="0" u="none" strike="noStrike" cap="none" dirty="0">
              <a:solidFill>
                <a:schemeClr val="dk1"/>
              </a:solidFill>
              <a:latin typeface="Arial"/>
              <a:ea typeface="Arial"/>
              <a:cs typeface="Arial"/>
              <a:sym typeface="Arial"/>
            </a:endParaRPr>
          </a:p>
          <a:p>
            <a:pPr marL="295910" marR="0" lvl="0" indent="-283844" algn="l" rtl="0">
              <a:spcBef>
                <a:spcPts val="600"/>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&lt;figure&gt;</a:t>
            </a:r>
            <a:endParaRPr sz="2400" b="0" i="0" u="none" strike="noStrike" cap="none" dirty="0">
              <a:solidFill>
                <a:schemeClr val="dk1"/>
              </a:solidFill>
              <a:latin typeface="Arial"/>
              <a:ea typeface="Arial"/>
              <a:cs typeface="Arial"/>
              <a:sym typeface="Arial"/>
            </a:endParaRPr>
          </a:p>
          <a:p>
            <a:pPr marL="295910" marR="0" lvl="0" indent="-283844" algn="l" rtl="0">
              <a:spcBef>
                <a:spcPts val="605"/>
              </a:spcBef>
              <a:spcAft>
                <a:spcPts val="0"/>
              </a:spcAft>
              <a:buClr>
                <a:srgbClr val="3891A7"/>
              </a:buClr>
              <a:buSzPts val="1900"/>
              <a:buFont typeface="Quattrocento Sans"/>
              <a:buChar char="⚫"/>
            </a:pPr>
            <a:r>
              <a:rPr lang="en-US" sz="2400" b="0" i="0" u="none" strike="noStrike" cap="none" dirty="0">
                <a:solidFill>
                  <a:schemeClr val="dk1"/>
                </a:solidFill>
                <a:latin typeface="Arial"/>
                <a:ea typeface="Arial"/>
                <a:cs typeface="Arial"/>
                <a:sym typeface="Arial"/>
              </a:rPr>
              <a:t>&lt;footer&gt;</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2790572" y="272034"/>
            <a:ext cx="5596255"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Об’єднання комірок таблиці</a:t>
            </a:r>
            <a:endParaRPr/>
          </a:p>
        </p:txBody>
      </p:sp>
      <p:sp>
        <p:nvSpPr>
          <p:cNvPr id="232" name="Google Shape;232;p36"/>
          <p:cNvSpPr txBox="1"/>
          <p:nvPr/>
        </p:nvSpPr>
        <p:spPr>
          <a:xfrm>
            <a:off x="609600" y="1069341"/>
            <a:ext cx="10591800" cy="3204723"/>
          </a:xfrm>
          <a:prstGeom prst="rect">
            <a:avLst/>
          </a:prstGeom>
          <a:noFill/>
          <a:ln>
            <a:noFill/>
          </a:ln>
        </p:spPr>
        <p:txBody>
          <a:bodyPr spcFirstLastPara="1" wrap="square" lIns="0" tIns="26650" rIns="0" bIns="0" anchor="t" anchorCtr="0">
            <a:spAutoFit/>
          </a:bodyPr>
          <a:lstStyle/>
          <a:p>
            <a:pPr marL="295910" marR="103504" lvl="0" indent="-283844" algn="l" rtl="0">
              <a:lnSpc>
                <a:spcPct val="119166"/>
              </a:lnSpc>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Працюючи з таблицями в </a:t>
            </a:r>
            <a:r>
              <a:rPr lang="en-US" sz="2400" b="0" i="0" u="none" strike="noStrike" cap="none">
                <a:solidFill>
                  <a:schemeClr val="dk1"/>
                </a:solidFill>
                <a:latin typeface="Arial"/>
                <a:ea typeface="Arial"/>
                <a:cs typeface="Arial"/>
                <a:sym typeface="Arial"/>
              </a:rPr>
              <a:t>HTML5, </a:t>
            </a:r>
            <a:r>
              <a:rPr lang="en-US" sz="2400" b="0" i="0" u="none" strike="noStrike" cap="none">
                <a:solidFill>
                  <a:schemeClr val="dk1"/>
                </a:solidFill>
                <a:latin typeface="Corbel"/>
                <a:ea typeface="Corbel"/>
                <a:cs typeface="Corbel"/>
                <a:sym typeface="Corbel"/>
              </a:rPr>
              <a:t>ви можете зробити  одну клітинку з декількох сусідніх комірок.</a:t>
            </a:r>
            <a:endParaRPr sz="2400" b="0" i="0" u="none" strike="noStrike" cap="none">
              <a:solidFill>
                <a:schemeClr val="dk1"/>
              </a:solidFill>
              <a:latin typeface="Corbel"/>
              <a:ea typeface="Corbel"/>
              <a:cs typeface="Corbel"/>
              <a:sym typeface="Corbel"/>
            </a:endParaRPr>
          </a:p>
          <a:p>
            <a:pPr marL="295910" marR="1304290" lvl="0" indent="-283844" algn="l" rtl="0">
              <a:spcBef>
                <a:spcPts val="50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Це працює так само, як об’єднання комірок у  електронній таблиці.</a:t>
            </a:r>
            <a:endParaRPr sz="2400" b="0" i="0" u="none" strike="noStrike" cap="none">
              <a:solidFill>
                <a:schemeClr val="dk1"/>
              </a:solidFill>
              <a:latin typeface="Corbel"/>
              <a:ea typeface="Corbel"/>
              <a:cs typeface="Corbel"/>
              <a:sym typeface="Corbel"/>
            </a:endParaRPr>
          </a:p>
          <a:p>
            <a:pPr marL="295910" marR="46355" lvl="0" indent="-283844" algn="l" rtl="0">
              <a:spcBef>
                <a:spcPts val="62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Комірки таблиці </a:t>
            </a:r>
            <a:r>
              <a:rPr lang="en-US" sz="2400" b="0" i="0" u="none" strike="noStrike" cap="none">
                <a:solidFill>
                  <a:schemeClr val="dk1"/>
                </a:solidFill>
                <a:latin typeface="Arial"/>
                <a:ea typeface="Arial"/>
                <a:cs typeface="Arial"/>
                <a:sym typeface="Arial"/>
              </a:rPr>
              <a:t>HTML </a:t>
            </a:r>
            <a:r>
              <a:rPr lang="en-US" sz="2400" b="0" i="0" u="none" strike="noStrike" cap="none">
                <a:solidFill>
                  <a:schemeClr val="dk1"/>
                </a:solidFill>
                <a:latin typeface="Corbel"/>
                <a:ea typeface="Corbel"/>
                <a:cs typeface="Corbel"/>
                <a:sym typeface="Corbel"/>
              </a:rPr>
              <a:t>складаються з елементів </a:t>
            </a:r>
            <a:r>
              <a:rPr lang="en-US" sz="2400" b="0" i="0" u="none" strike="noStrike" cap="none">
                <a:solidFill>
                  <a:schemeClr val="dk1"/>
                </a:solidFill>
                <a:latin typeface="Arial"/>
                <a:ea typeface="Arial"/>
                <a:cs typeface="Arial"/>
                <a:sym typeface="Arial"/>
              </a:rPr>
              <a:t>&lt;td&gt;  </a:t>
            </a:r>
            <a:r>
              <a:rPr lang="en-US" sz="2400" b="0" i="0" u="none" strike="noStrike" cap="none">
                <a:solidFill>
                  <a:schemeClr val="dk1"/>
                </a:solidFill>
                <a:latin typeface="Corbel"/>
                <a:ea typeface="Corbel"/>
                <a:cs typeface="Corbel"/>
                <a:sym typeface="Corbel"/>
              </a:rPr>
              <a:t>та </a:t>
            </a:r>
            <a:r>
              <a:rPr lang="en-US" sz="2400" b="0" i="0" u="none" strike="noStrike" cap="none">
                <a:solidFill>
                  <a:schemeClr val="dk1"/>
                </a:solidFill>
                <a:latin typeface="Arial"/>
                <a:ea typeface="Arial"/>
                <a:cs typeface="Arial"/>
                <a:sym typeface="Arial"/>
              </a:rPr>
              <a:t>&lt;th&gt;</a:t>
            </a:r>
            <a:r>
              <a:rPr lang="en-US" sz="2400" b="0" i="0" u="none" strike="noStrike" cap="none">
                <a:solidFill>
                  <a:schemeClr val="dk1"/>
                </a:solidFill>
                <a:latin typeface="Corbel"/>
                <a:ea typeface="Corbel"/>
                <a:cs typeface="Corbel"/>
                <a:sym typeface="Corbel"/>
              </a:rPr>
              <a:t>. Кожен з цих елементів займає одну клітинку в  сітці таблиці.</a:t>
            </a:r>
            <a:endParaRPr sz="2400" b="0" i="0" u="none" strike="noStrike" cap="none">
              <a:solidFill>
                <a:schemeClr val="dk1"/>
              </a:solidFill>
              <a:latin typeface="Corbel"/>
              <a:ea typeface="Corbel"/>
              <a:cs typeface="Corbel"/>
              <a:sym typeface="Corbel"/>
            </a:endParaRPr>
          </a:p>
          <a:p>
            <a:pPr marL="295910" marR="5080" lvl="0" indent="-283844" algn="l" rtl="0">
              <a:lnSpc>
                <a:spcPct val="100499"/>
              </a:lnSpc>
              <a:spcBef>
                <a:spcPts val="56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Однак обидва ці елементи підтримують атрибути  </a:t>
            </a:r>
            <a:r>
              <a:rPr lang="en-US" sz="2400" b="0" i="0" u="none" strike="noStrike" cap="none">
                <a:solidFill>
                  <a:schemeClr val="dk1"/>
                </a:solidFill>
                <a:latin typeface="Arial"/>
                <a:ea typeface="Arial"/>
                <a:cs typeface="Arial"/>
                <a:sym typeface="Arial"/>
              </a:rPr>
              <a:t>colspan </a:t>
            </a:r>
            <a:r>
              <a:rPr lang="en-US" sz="2400" b="0" i="0" u="none" strike="noStrike" cap="none">
                <a:solidFill>
                  <a:schemeClr val="dk1"/>
                </a:solidFill>
                <a:latin typeface="Corbel"/>
                <a:ea typeface="Corbel"/>
                <a:cs typeface="Corbel"/>
                <a:sym typeface="Corbel"/>
              </a:rPr>
              <a:t>та </a:t>
            </a:r>
            <a:r>
              <a:rPr lang="en-US" sz="2400" b="0" i="0" u="none" strike="noStrike" cap="none">
                <a:solidFill>
                  <a:schemeClr val="dk1"/>
                </a:solidFill>
                <a:latin typeface="Arial"/>
                <a:ea typeface="Arial"/>
                <a:cs typeface="Arial"/>
                <a:sym typeface="Arial"/>
              </a:rPr>
              <a:t>rowspan. </a:t>
            </a:r>
            <a:r>
              <a:rPr lang="en-US" sz="2400" b="0" i="0" u="none" strike="noStrike" cap="none">
                <a:solidFill>
                  <a:schemeClr val="dk1"/>
                </a:solidFill>
                <a:latin typeface="Corbel"/>
                <a:ea typeface="Corbel"/>
                <a:cs typeface="Corbel"/>
                <a:sym typeface="Corbel"/>
              </a:rPr>
              <a:t>Значення за замовчуванням обох  атрибутів дорівнює </a:t>
            </a:r>
            <a:r>
              <a:rPr lang="en-US" sz="2400" b="0" i="0" u="none" strike="noStrike" cap="none">
                <a:solidFill>
                  <a:schemeClr val="dk1"/>
                </a:solidFill>
                <a:latin typeface="Arial"/>
                <a:ea typeface="Arial"/>
                <a:cs typeface="Arial"/>
                <a:sym typeface="Arial"/>
              </a:rPr>
              <a:t>1</a:t>
            </a:r>
            <a:r>
              <a:rPr lang="en-US" sz="2400" b="0" i="0" u="none" strike="noStrike" cap="none">
                <a:solidFill>
                  <a:schemeClr val="dk1"/>
                </a:solidFill>
                <a:latin typeface="Corbel"/>
                <a:ea typeface="Corbel"/>
                <a:cs typeface="Corbel"/>
                <a:sym typeface="Corbel"/>
              </a:rPr>
              <a:t>, тому кожен елемент займає рівно одну комірку.</a:t>
            </a:r>
            <a:endParaRPr sz="2400" b="0" i="0" u="none" strike="noStrike" cap="none">
              <a:solidFill>
                <a:schemeClr val="dk1"/>
              </a:solidFill>
              <a:latin typeface="Corbel"/>
              <a:ea typeface="Corbel"/>
              <a:cs typeface="Corbel"/>
              <a:sym typeface="Corbe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grpSp>
        <p:nvGrpSpPr>
          <p:cNvPr id="237" name="Google Shape;237;p37"/>
          <p:cNvGrpSpPr/>
          <p:nvPr/>
        </p:nvGrpSpPr>
        <p:grpSpPr>
          <a:xfrm>
            <a:off x="1735836" y="274320"/>
            <a:ext cx="8371332" cy="684276"/>
            <a:chOff x="211836" y="274320"/>
            <a:chExt cx="8371332" cy="684276"/>
          </a:xfrm>
        </p:grpSpPr>
        <p:pic>
          <p:nvPicPr>
            <p:cNvPr id="238" name="Google Shape;238;p37"/>
            <p:cNvPicPr preferRelativeResize="0"/>
            <p:nvPr/>
          </p:nvPicPr>
          <p:blipFill rotWithShape="1">
            <a:blip r:embed="rId3">
              <a:alphaModFix/>
            </a:blip>
            <a:srcRect/>
            <a:stretch/>
          </p:blipFill>
          <p:spPr>
            <a:xfrm>
              <a:off x="211836" y="289560"/>
              <a:ext cx="4896612" cy="669035"/>
            </a:xfrm>
            <a:prstGeom prst="rect">
              <a:avLst/>
            </a:prstGeom>
            <a:noFill/>
            <a:ln>
              <a:noFill/>
            </a:ln>
          </p:spPr>
        </p:pic>
        <p:pic>
          <p:nvPicPr>
            <p:cNvPr id="239" name="Google Shape;239;p37"/>
            <p:cNvPicPr preferRelativeResize="0"/>
            <p:nvPr/>
          </p:nvPicPr>
          <p:blipFill rotWithShape="1">
            <a:blip r:embed="rId4">
              <a:alphaModFix/>
            </a:blip>
            <a:srcRect/>
            <a:stretch/>
          </p:blipFill>
          <p:spPr>
            <a:xfrm>
              <a:off x="4556759" y="274320"/>
              <a:ext cx="1952243" cy="684276"/>
            </a:xfrm>
            <a:prstGeom prst="rect">
              <a:avLst/>
            </a:prstGeom>
            <a:noFill/>
            <a:ln>
              <a:noFill/>
            </a:ln>
          </p:spPr>
        </p:pic>
        <p:pic>
          <p:nvPicPr>
            <p:cNvPr id="240" name="Google Shape;240;p37"/>
            <p:cNvPicPr preferRelativeResize="0"/>
            <p:nvPr/>
          </p:nvPicPr>
          <p:blipFill rotWithShape="1">
            <a:blip r:embed="rId5">
              <a:alphaModFix/>
            </a:blip>
            <a:srcRect/>
            <a:stretch/>
          </p:blipFill>
          <p:spPr>
            <a:xfrm>
              <a:off x="6036564" y="289560"/>
              <a:ext cx="1010412" cy="669035"/>
            </a:xfrm>
            <a:prstGeom prst="rect">
              <a:avLst/>
            </a:prstGeom>
            <a:noFill/>
            <a:ln>
              <a:noFill/>
            </a:ln>
          </p:spPr>
        </p:pic>
        <p:pic>
          <p:nvPicPr>
            <p:cNvPr id="241" name="Google Shape;241;p37"/>
            <p:cNvPicPr preferRelativeResize="0"/>
            <p:nvPr/>
          </p:nvPicPr>
          <p:blipFill rotWithShape="1">
            <a:blip r:embed="rId6">
              <a:alphaModFix/>
            </a:blip>
            <a:srcRect/>
            <a:stretch/>
          </p:blipFill>
          <p:spPr>
            <a:xfrm>
              <a:off x="6495288" y="274320"/>
              <a:ext cx="2087880" cy="684276"/>
            </a:xfrm>
            <a:prstGeom prst="rect">
              <a:avLst/>
            </a:prstGeom>
            <a:noFill/>
            <a:ln>
              <a:noFill/>
            </a:ln>
          </p:spPr>
        </p:pic>
      </p:grpSp>
      <p:sp>
        <p:nvSpPr>
          <p:cNvPr id="242" name="Google Shape;242;p37"/>
          <p:cNvSpPr txBox="1">
            <a:spLocks noGrp="1"/>
          </p:cNvSpPr>
          <p:nvPr>
            <p:ph type="title"/>
          </p:nvPr>
        </p:nvSpPr>
        <p:spPr>
          <a:xfrm>
            <a:off x="1998371" y="384429"/>
            <a:ext cx="7847965" cy="513715"/>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a:latin typeface="Corbel"/>
                <a:ea typeface="Corbel"/>
                <a:cs typeface="Corbel"/>
                <a:sym typeface="Corbel"/>
              </a:rPr>
              <a:t>Використання атрибутів </a:t>
            </a:r>
            <a:r>
              <a:rPr lang="en-US"/>
              <a:t>colspan </a:t>
            </a:r>
            <a:r>
              <a:rPr lang="en-US">
                <a:latin typeface="Corbel"/>
                <a:ea typeface="Corbel"/>
                <a:cs typeface="Corbel"/>
                <a:sym typeface="Corbel"/>
              </a:rPr>
              <a:t>та </a:t>
            </a:r>
            <a:r>
              <a:rPr lang="en-US"/>
              <a:t>rowspan</a:t>
            </a:r>
            <a:endParaRPr/>
          </a:p>
        </p:txBody>
      </p:sp>
      <p:sp>
        <p:nvSpPr>
          <p:cNvPr id="243" name="Google Shape;243;p37"/>
          <p:cNvSpPr txBox="1"/>
          <p:nvPr/>
        </p:nvSpPr>
        <p:spPr>
          <a:xfrm>
            <a:off x="2220265" y="5317033"/>
            <a:ext cx="7211695" cy="960119"/>
          </a:xfrm>
          <a:prstGeom prst="rect">
            <a:avLst/>
          </a:prstGeom>
          <a:noFill/>
          <a:ln>
            <a:noFill/>
          </a:ln>
        </p:spPr>
        <p:txBody>
          <a:bodyPr spcFirstLastPara="1" wrap="square" lIns="0" tIns="59675" rIns="0" bIns="0" anchor="t" anchorCtr="0">
            <a:spAutoFit/>
          </a:bodyPr>
          <a:lstStyle/>
          <a:p>
            <a:pPr marL="12700" marR="0" lvl="0" indent="0" algn="l" rtl="0">
              <a:spcBef>
                <a:spcPts val="0"/>
              </a:spcBef>
              <a:spcAft>
                <a:spcPts val="0"/>
              </a:spcAft>
              <a:buNone/>
            </a:pPr>
            <a:r>
              <a:rPr lang="en-US" sz="1900" b="0" i="0" u="none" strike="noStrike" cap="none">
                <a:solidFill>
                  <a:schemeClr val="dk1"/>
                </a:solidFill>
                <a:latin typeface="Corbel"/>
                <a:ea typeface="Corbel"/>
                <a:cs typeface="Corbel"/>
                <a:sym typeface="Corbel"/>
              </a:rPr>
              <a:t>Ще дивись приклад </a:t>
            </a:r>
            <a:r>
              <a:rPr lang="en-US" sz="1900" b="0" i="0" u="none" strike="noStrike" cap="none">
                <a:solidFill>
                  <a:schemeClr val="dk1"/>
                </a:solidFill>
                <a:latin typeface="Arial"/>
                <a:ea typeface="Arial"/>
                <a:cs typeface="Arial"/>
                <a:sym typeface="Arial"/>
              </a:rPr>
              <a:t>Periodic Table of the Elements</a:t>
            </a:r>
            <a:endParaRPr sz="1900" b="0" i="0" u="none" strike="noStrike" cap="none">
              <a:solidFill>
                <a:schemeClr val="dk1"/>
              </a:solidFill>
              <a:latin typeface="Arial"/>
              <a:ea typeface="Arial"/>
              <a:cs typeface="Arial"/>
              <a:sym typeface="Arial"/>
            </a:endParaRPr>
          </a:p>
          <a:p>
            <a:pPr marL="12700" marR="5080" lvl="0" indent="0" algn="l" rtl="0">
              <a:lnSpc>
                <a:spcPct val="107894"/>
              </a:lnSpc>
              <a:spcBef>
                <a:spcPts val="635"/>
              </a:spcBef>
              <a:spcAft>
                <a:spcPts val="0"/>
              </a:spcAft>
              <a:buNone/>
            </a:pPr>
            <a:r>
              <a:rPr lang="en-US" sz="1900" b="0" i="0" u="none" strike="noStrike" cap="none">
                <a:solidFill>
                  <a:schemeClr val="dk1"/>
                </a:solidFill>
                <a:latin typeface="Arial"/>
                <a:ea typeface="Arial"/>
                <a:cs typeface="Arial"/>
                <a:sym typeface="Arial"/>
              </a:rPr>
              <a:t>Chapter04 </a:t>
            </a:r>
            <a:r>
              <a:rPr lang="en-US" sz="1900" b="0" i="0" u="none" strike="noStrike" cap="none">
                <a:solidFill>
                  <a:schemeClr val="dk1"/>
                </a:solidFill>
                <a:latin typeface="Corbel"/>
                <a:ea typeface="Corbel"/>
                <a:cs typeface="Corbel"/>
                <a:sym typeface="Corbel"/>
              </a:rPr>
              <a:t>- файли до книги </a:t>
            </a:r>
            <a:r>
              <a:rPr lang="en-US" sz="1900" b="0" i="0" u="none" strike="noStrike" cap="none">
                <a:solidFill>
                  <a:schemeClr val="dk1"/>
                </a:solidFill>
                <a:latin typeface="Arial"/>
                <a:ea typeface="Arial"/>
                <a:cs typeface="Arial"/>
                <a:sym typeface="Arial"/>
              </a:rPr>
              <a:t>Mark J. Collins </a:t>
            </a:r>
            <a:r>
              <a:rPr lang="en-US" sz="1900" b="1" i="0" u="none" strike="noStrike" cap="none">
                <a:solidFill>
                  <a:schemeClr val="dk1"/>
                </a:solidFill>
                <a:latin typeface="Arial"/>
                <a:ea typeface="Arial"/>
                <a:cs typeface="Arial"/>
                <a:sym typeface="Arial"/>
              </a:rPr>
              <a:t>Pro HTML5 with CSS,  JavaScript, and Multimedia </a:t>
            </a:r>
            <a:r>
              <a:rPr lang="en-US" sz="1900" b="0" i="0" u="none" strike="noStrike" cap="none">
                <a:solidFill>
                  <a:schemeClr val="dk1"/>
                </a:solidFill>
                <a:latin typeface="Corbel"/>
                <a:ea typeface="Corbel"/>
                <a:cs typeface="Corbel"/>
                <a:sym typeface="Corbel"/>
              </a:rPr>
              <a:t>- </a:t>
            </a:r>
            <a:r>
              <a:rPr lang="en-US" sz="1900" b="0" i="0" u="none" strike="noStrike" cap="none">
                <a:solidFill>
                  <a:schemeClr val="dk1"/>
                </a:solidFill>
                <a:latin typeface="Arial"/>
                <a:ea typeface="Arial"/>
                <a:cs typeface="Arial"/>
                <a:sym typeface="Arial"/>
              </a:rPr>
              <a:t>Apress</a:t>
            </a:r>
            <a:r>
              <a:rPr lang="en-US" sz="1900" b="0" i="0" u="none" strike="noStrike" cap="none">
                <a:solidFill>
                  <a:schemeClr val="dk1"/>
                </a:solidFill>
                <a:latin typeface="Corbel"/>
                <a:ea typeface="Corbel"/>
                <a:cs typeface="Corbel"/>
                <a:sym typeface="Corbel"/>
              </a:rPr>
              <a:t>, </a:t>
            </a:r>
            <a:r>
              <a:rPr lang="en-US" sz="1900" b="0" i="0" u="none" strike="noStrike" cap="none">
                <a:solidFill>
                  <a:schemeClr val="dk1"/>
                </a:solidFill>
                <a:latin typeface="Arial"/>
                <a:ea typeface="Arial"/>
                <a:cs typeface="Arial"/>
                <a:sym typeface="Arial"/>
              </a:rPr>
              <a:t>2017</a:t>
            </a:r>
            <a:endParaRPr sz="1900" b="0" i="0" u="none" strike="noStrike" cap="none">
              <a:solidFill>
                <a:schemeClr val="dk1"/>
              </a:solidFill>
              <a:latin typeface="Arial"/>
              <a:ea typeface="Arial"/>
              <a:cs typeface="Arial"/>
              <a:sym typeface="Arial"/>
            </a:endParaRPr>
          </a:p>
        </p:txBody>
      </p:sp>
      <p:pic>
        <p:nvPicPr>
          <p:cNvPr id="244" name="Google Shape;244;p37"/>
          <p:cNvPicPr preferRelativeResize="0"/>
          <p:nvPr/>
        </p:nvPicPr>
        <p:blipFill rotWithShape="1">
          <a:blip r:embed="rId7">
            <a:alphaModFix/>
          </a:blip>
          <a:srcRect/>
          <a:stretch/>
        </p:blipFill>
        <p:spPr>
          <a:xfrm>
            <a:off x="1919528" y="1124711"/>
            <a:ext cx="6087110" cy="1296162"/>
          </a:xfrm>
          <a:prstGeom prst="rect">
            <a:avLst/>
          </a:prstGeom>
          <a:noFill/>
          <a:ln>
            <a:noFill/>
          </a:ln>
        </p:spPr>
      </p:pic>
      <p:pic>
        <p:nvPicPr>
          <p:cNvPr id="245" name="Google Shape;245;p37"/>
          <p:cNvPicPr preferRelativeResize="0"/>
          <p:nvPr/>
        </p:nvPicPr>
        <p:blipFill rotWithShape="1">
          <a:blip r:embed="rId8">
            <a:alphaModFix/>
          </a:blip>
          <a:srcRect/>
          <a:stretch/>
        </p:blipFill>
        <p:spPr>
          <a:xfrm>
            <a:off x="1991538" y="2636901"/>
            <a:ext cx="6095999" cy="2533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3962400" y="312690"/>
            <a:ext cx="4970145"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HTML Form Elements</a:t>
            </a:r>
            <a:endParaRPr/>
          </a:p>
        </p:txBody>
      </p:sp>
      <p:sp>
        <p:nvSpPr>
          <p:cNvPr id="251" name="Google Shape;251;p38"/>
          <p:cNvSpPr txBox="1"/>
          <p:nvPr/>
        </p:nvSpPr>
        <p:spPr>
          <a:xfrm>
            <a:off x="1936496" y="1066292"/>
            <a:ext cx="8388985" cy="2296795"/>
          </a:xfrm>
          <a:prstGeom prst="rect">
            <a:avLst/>
          </a:prstGeom>
          <a:noFill/>
          <a:ln>
            <a:noFill/>
          </a:ln>
        </p:spPr>
        <p:txBody>
          <a:bodyPr spcFirstLastPara="1" wrap="square" lIns="0" tIns="12700" rIns="0" bIns="0" anchor="t" anchorCtr="0">
            <a:spAutoFit/>
          </a:bodyPr>
          <a:lstStyle/>
          <a:p>
            <a:pPr marL="295910" marR="399415" lvl="0" indent="-283844" algn="l" rtl="0">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У традиційних веб-додатках форма - це веб-сторінка або її  частина, яка </a:t>
            </a:r>
            <a:r>
              <a:rPr lang="en-US" sz="2400" b="1" i="0" u="none" strike="noStrike" cap="none">
                <a:solidFill>
                  <a:schemeClr val="dk1"/>
                </a:solidFill>
                <a:latin typeface="Corbel"/>
                <a:ea typeface="Corbel"/>
                <a:cs typeface="Corbel"/>
                <a:sym typeface="Corbel"/>
              </a:rPr>
              <a:t>містить місця для введення користувачем</a:t>
            </a:r>
            <a:endParaRPr sz="2400" b="0" i="0" u="none" strike="noStrike" cap="none">
              <a:solidFill>
                <a:schemeClr val="dk1"/>
              </a:solidFill>
              <a:latin typeface="Corbel"/>
              <a:ea typeface="Corbel"/>
              <a:cs typeface="Corbel"/>
              <a:sym typeface="Corbel"/>
            </a:endParaRPr>
          </a:p>
          <a:p>
            <a:pPr marL="295910" marR="0" lvl="0" indent="0" algn="l" rtl="0">
              <a:spcBef>
                <a:spcPts val="20"/>
              </a:spcBef>
              <a:spcAft>
                <a:spcPts val="0"/>
              </a:spcAft>
              <a:buNone/>
            </a:pPr>
            <a:r>
              <a:rPr lang="en-US" sz="2400" b="1" i="0" u="none" strike="noStrike" cap="none">
                <a:solidFill>
                  <a:schemeClr val="dk1"/>
                </a:solidFill>
                <a:latin typeface="Corbel"/>
                <a:ea typeface="Corbel"/>
                <a:cs typeface="Corbel"/>
                <a:sym typeface="Corbel"/>
              </a:rPr>
              <a:t>інформації</a:t>
            </a:r>
            <a:r>
              <a:rPr lang="en-US" sz="2400" b="0" i="0" u="none" strike="noStrike" cap="none">
                <a:solidFill>
                  <a:schemeClr val="dk1"/>
                </a:solidFill>
                <a:latin typeface="Corbel"/>
                <a:ea typeface="Corbel"/>
                <a:cs typeface="Corbel"/>
                <a:sym typeface="Corbel"/>
              </a:rPr>
              <a:t>.</a:t>
            </a:r>
            <a:endParaRPr sz="2400" b="0" i="0" u="none" strike="noStrike" cap="none">
              <a:solidFill>
                <a:schemeClr val="dk1"/>
              </a:solidFill>
              <a:latin typeface="Corbel"/>
              <a:ea typeface="Corbel"/>
              <a:cs typeface="Corbel"/>
              <a:sym typeface="Corbel"/>
            </a:endParaRPr>
          </a:p>
          <a:p>
            <a:pPr marL="295910" marR="0" lvl="0" indent="-283844" algn="l" rtl="0">
              <a:spcBef>
                <a:spcPts val="58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Після введення даних форма подається на сервер разом із</a:t>
            </a:r>
            <a:endParaRPr sz="2400" b="0" i="0" u="none" strike="noStrike" cap="none">
              <a:solidFill>
                <a:schemeClr val="dk1"/>
              </a:solidFill>
              <a:latin typeface="Corbel"/>
              <a:ea typeface="Corbel"/>
              <a:cs typeface="Corbel"/>
              <a:sym typeface="Corbel"/>
            </a:endParaRPr>
          </a:p>
          <a:p>
            <a:pPr marL="295910" marR="5080" lvl="0" indent="0" algn="l" rtl="0">
              <a:spcBef>
                <a:spcPts val="0"/>
              </a:spcBef>
              <a:spcAft>
                <a:spcPts val="0"/>
              </a:spcAft>
              <a:buNone/>
            </a:pPr>
            <a:r>
              <a:rPr lang="en-US" sz="2400" b="0" i="0" u="none" strike="noStrike" cap="none">
                <a:solidFill>
                  <a:schemeClr val="dk1"/>
                </a:solidFill>
                <a:latin typeface="Corbel"/>
                <a:ea typeface="Corbel"/>
                <a:cs typeface="Corbel"/>
                <a:sym typeface="Corbel"/>
              </a:rPr>
              <a:t>вхідними даними. Це обробляється сервером, і нова сторінка  повертається та надається клієнту.</a:t>
            </a:r>
            <a:endParaRPr sz="2400" b="0" i="0" u="none" strike="noStrike" cap="none">
              <a:solidFill>
                <a:schemeClr val="dk1"/>
              </a:solidFill>
              <a:latin typeface="Corbel"/>
              <a:ea typeface="Corbel"/>
              <a:cs typeface="Corbel"/>
              <a:sym typeface="Corbel"/>
            </a:endParaRPr>
          </a:p>
        </p:txBody>
      </p:sp>
      <p:pic>
        <p:nvPicPr>
          <p:cNvPr id="252" name="Google Shape;252;p38"/>
          <p:cNvPicPr preferRelativeResize="0"/>
          <p:nvPr/>
        </p:nvPicPr>
        <p:blipFill rotWithShape="1">
          <a:blip r:embed="rId3">
            <a:alphaModFix/>
          </a:blip>
          <a:srcRect/>
          <a:stretch/>
        </p:blipFill>
        <p:spPr>
          <a:xfrm>
            <a:off x="2783636" y="3861041"/>
            <a:ext cx="5219700" cy="1809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3038603" y="312242"/>
            <a:ext cx="2573655" cy="514350"/>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Form Element</a:t>
            </a:r>
            <a:endParaRPr/>
          </a:p>
        </p:txBody>
      </p:sp>
      <p:sp>
        <p:nvSpPr>
          <p:cNvPr id="258" name="Google Shape;258;p39"/>
          <p:cNvSpPr txBox="1"/>
          <p:nvPr/>
        </p:nvSpPr>
        <p:spPr>
          <a:xfrm>
            <a:off x="2080666" y="1006297"/>
            <a:ext cx="8090534" cy="4559300"/>
          </a:xfrm>
          <a:prstGeom prst="rect">
            <a:avLst/>
          </a:prstGeom>
          <a:noFill/>
          <a:ln>
            <a:noFill/>
          </a:ln>
        </p:spPr>
        <p:txBody>
          <a:bodyPr spcFirstLastPara="1" wrap="square" lIns="0" tIns="12700" rIns="0" bIns="0" anchor="t" anchorCtr="0">
            <a:spAutoFit/>
          </a:bodyPr>
          <a:lstStyle/>
          <a:p>
            <a:pPr marL="12700" marR="0" lvl="0" indent="0" algn="l" rtl="0">
              <a:lnSpc>
                <a:spcPct val="118541"/>
              </a:lnSpc>
              <a:spcBef>
                <a:spcPts val="0"/>
              </a:spcBef>
              <a:spcAft>
                <a:spcPts val="0"/>
              </a:spcAft>
              <a:buNone/>
            </a:pPr>
            <a:r>
              <a:rPr lang="en-US" sz="2400" b="0" i="0" u="none" strike="noStrike" cap="none">
                <a:solidFill>
                  <a:schemeClr val="dk1"/>
                </a:solidFill>
                <a:latin typeface="Arial"/>
                <a:ea typeface="Arial"/>
                <a:cs typeface="Arial"/>
                <a:sym typeface="Arial"/>
              </a:rPr>
              <a:t>&lt;form action="" method="</a:t>
            </a:r>
            <a:r>
              <a:rPr lang="en-US" sz="2400" b="0" i="0" u="none" strike="noStrike" cap="none">
                <a:solidFill>
                  <a:srgbClr val="C00000"/>
                </a:solidFill>
                <a:latin typeface="Arial"/>
                <a:ea typeface="Arial"/>
                <a:cs typeface="Arial"/>
                <a:sym typeface="Arial"/>
              </a:rPr>
              <a:t>get</a:t>
            </a:r>
            <a:r>
              <a:rPr lang="en-US" sz="2400" b="0" i="0" u="none" strike="noStrike" cap="none">
                <a:solidFill>
                  <a:schemeClr val="dk1"/>
                </a:solidFill>
                <a:latin typeface="Arial"/>
                <a:ea typeface="Arial"/>
                <a:cs typeface="Arial"/>
                <a:sym typeface="Arial"/>
              </a:rPr>
              <a:t>"&gt;</a:t>
            </a:r>
            <a:endParaRPr sz="2400" b="0" i="0" u="none" strike="noStrike" cap="none">
              <a:solidFill>
                <a:schemeClr val="dk1"/>
              </a:solidFill>
              <a:latin typeface="Arial"/>
              <a:ea typeface="Arial"/>
              <a:cs typeface="Arial"/>
              <a:sym typeface="Arial"/>
            </a:endParaRPr>
          </a:p>
          <a:p>
            <a:pPr marL="295910" marR="0" lvl="0" indent="0" algn="l" rtl="0">
              <a:lnSpc>
                <a:spcPct val="118541"/>
              </a:lnSpc>
              <a:spcBef>
                <a:spcPts val="0"/>
              </a:spcBef>
              <a:spcAft>
                <a:spcPts val="0"/>
              </a:spcAft>
              <a:buNone/>
            </a:pPr>
            <a:r>
              <a:rPr lang="en-US" sz="2400" b="0" i="0" u="none" strike="noStrike" cap="none">
                <a:solidFill>
                  <a:schemeClr val="dk1"/>
                </a:solidFill>
                <a:latin typeface="Arial"/>
                <a:ea typeface="Arial"/>
                <a:cs typeface="Arial"/>
                <a:sym typeface="Arial"/>
              </a:rPr>
              <a:t>&lt;label for="</a:t>
            </a:r>
            <a:r>
              <a:rPr lang="en-US" sz="2400" b="0" i="0" u="none" strike="noStrike" cap="none">
                <a:solidFill>
                  <a:srgbClr val="C00000"/>
                </a:solidFill>
                <a:latin typeface="Arial"/>
                <a:ea typeface="Arial"/>
                <a:cs typeface="Arial"/>
                <a:sym typeface="Arial"/>
              </a:rPr>
              <a:t>iFirstName</a:t>
            </a:r>
            <a:r>
              <a:rPr lang="en-US" sz="2400" b="0" i="0" u="none" strike="noStrike" cap="none">
                <a:solidFill>
                  <a:schemeClr val="dk1"/>
                </a:solidFill>
                <a:latin typeface="Arial"/>
                <a:ea typeface="Arial"/>
                <a:cs typeface="Arial"/>
                <a:sym typeface="Arial"/>
              </a:rPr>
              <a:t>"&gt;First Name:&lt;/label&gt;</a:t>
            </a:r>
            <a:endParaRPr sz="2400" b="0" i="0" u="none" strike="noStrike" cap="none">
              <a:solidFill>
                <a:schemeClr val="dk1"/>
              </a:solidFill>
              <a:latin typeface="Arial"/>
              <a:ea typeface="Arial"/>
              <a:cs typeface="Arial"/>
              <a:sym typeface="Arial"/>
            </a:endParaRPr>
          </a:p>
          <a:p>
            <a:pPr marL="29591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&lt;input id="</a:t>
            </a:r>
            <a:r>
              <a:rPr lang="en-US" sz="2400" b="0" i="0" u="none" strike="noStrike" cap="none">
                <a:solidFill>
                  <a:srgbClr val="C00000"/>
                </a:solidFill>
                <a:latin typeface="Arial"/>
                <a:ea typeface="Arial"/>
                <a:cs typeface="Arial"/>
                <a:sym typeface="Arial"/>
              </a:rPr>
              <a:t>iFirstName</a:t>
            </a:r>
            <a:r>
              <a:rPr lang="en-US" sz="2400" b="0" i="0" u="none" strike="noStrike" cap="none">
                <a:solidFill>
                  <a:schemeClr val="dk1"/>
                </a:solidFill>
                <a:latin typeface="Arial"/>
                <a:ea typeface="Arial"/>
                <a:cs typeface="Arial"/>
                <a:sym typeface="Arial"/>
              </a:rPr>
              <a:t>" type="</a:t>
            </a:r>
            <a:r>
              <a:rPr lang="en-US" sz="2400" b="0" i="0" u="none" strike="noStrike" cap="none">
                <a:solidFill>
                  <a:srgbClr val="C00000"/>
                </a:solidFill>
                <a:latin typeface="Arial"/>
                <a:ea typeface="Arial"/>
                <a:cs typeface="Arial"/>
                <a:sym typeface="Arial"/>
              </a:rPr>
              <a:t>text</a:t>
            </a:r>
            <a:r>
              <a:rPr lang="en-US" sz="2400" b="0" i="0" u="none" strike="noStrike" cap="none">
                <a:solidFill>
                  <a:schemeClr val="dk1"/>
                </a:solidFill>
                <a:latin typeface="Arial"/>
                <a:ea typeface="Arial"/>
                <a:cs typeface="Arial"/>
                <a:sym typeface="Arial"/>
              </a:rPr>
              <a:t>" /&gt;</a:t>
            </a:r>
            <a:endParaRPr/>
          </a:p>
          <a:p>
            <a:pPr marL="29591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&lt;label for="</a:t>
            </a:r>
            <a:r>
              <a:rPr lang="en-US" sz="2400" b="0" i="0" u="none" strike="noStrike" cap="none">
                <a:solidFill>
                  <a:srgbClr val="C00000"/>
                </a:solidFill>
                <a:latin typeface="Arial"/>
                <a:ea typeface="Arial"/>
                <a:cs typeface="Arial"/>
                <a:sym typeface="Arial"/>
              </a:rPr>
              <a:t>iLastName</a:t>
            </a:r>
            <a:r>
              <a:rPr lang="en-US" sz="2400" b="0" i="0" u="none" strike="noStrike" cap="none">
                <a:solidFill>
                  <a:schemeClr val="dk1"/>
                </a:solidFill>
                <a:latin typeface="Arial"/>
                <a:ea typeface="Arial"/>
                <a:cs typeface="Arial"/>
                <a:sym typeface="Arial"/>
              </a:rPr>
              <a:t>"&gt;Last Name:&lt;/label&gt;</a:t>
            </a:r>
            <a:endParaRPr sz="2400" b="0" i="0" u="none" strike="noStrike" cap="none">
              <a:solidFill>
                <a:schemeClr val="dk1"/>
              </a:solidFill>
              <a:latin typeface="Arial"/>
              <a:ea typeface="Arial"/>
              <a:cs typeface="Arial"/>
              <a:sym typeface="Arial"/>
            </a:endParaRPr>
          </a:p>
          <a:p>
            <a:pPr marL="295910" marR="0" lvl="0" indent="0" algn="l" rtl="0">
              <a:spcBef>
                <a:spcPts val="5"/>
              </a:spcBef>
              <a:spcAft>
                <a:spcPts val="0"/>
              </a:spcAft>
              <a:buNone/>
            </a:pPr>
            <a:r>
              <a:rPr lang="en-US" sz="2400" b="0" i="0" u="none" strike="noStrike" cap="none">
                <a:solidFill>
                  <a:schemeClr val="dk1"/>
                </a:solidFill>
                <a:latin typeface="Arial"/>
                <a:ea typeface="Arial"/>
                <a:cs typeface="Arial"/>
                <a:sym typeface="Arial"/>
              </a:rPr>
              <a:t>&lt;input id="</a:t>
            </a:r>
            <a:r>
              <a:rPr lang="en-US" sz="2400" b="0" i="0" u="none" strike="noStrike" cap="none">
                <a:solidFill>
                  <a:srgbClr val="C00000"/>
                </a:solidFill>
                <a:latin typeface="Arial"/>
                <a:ea typeface="Arial"/>
                <a:cs typeface="Arial"/>
                <a:sym typeface="Arial"/>
              </a:rPr>
              <a:t>iLastName</a:t>
            </a:r>
            <a:r>
              <a:rPr lang="en-US" sz="2400" b="0" i="0" u="none" strike="noStrike" cap="none">
                <a:solidFill>
                  <a:schemeClr val="dk1"/>
                </a:solidFill>
                <a:latin typeface="Arial"/>
                <a:ea typeface="Arial"/>
                <a:cs typeface="Arial"/>
                <a:sym typeface="Arial"/>
              </a:rPr>
              <a:t>" type="</a:t>
            </a:r>
            <a:r>
              <a:rPr lang="en-US" sz="2400" b="0" i="0" u="none" strike="noStrike" cap="none">
                <a:solidFill>
                  <a:srgbClr val="C00000"/>
                </a:solidFill>
                <a:latin typeface="Arial"/>
                <a:ea typeface="Arial"/>
                <a:cs typeface="Arial"/>
                <a:sym typeface="Arial"/>
              </a:rPr>
              <a:t>text</a:t>
            </a:r>
            <a:r>
              <a:rPr lang="en-US" sz="2400" b="0" i="0" u="none" strike="noStrike" cap="none">
                <a:solidFill>
                  <a:schemeClr val="dk1"/>
                </a:solidFill>
                <a:latin typeface="Arial"/>
                <a:ea typeface="Arial"/>
                <a:cs typeface="Arial"/>
                <a:sym typeface="Arial"/>
              </a:rPr>
              <a:t>" /&gt;</a:t>
            </a:r>
            <a:endParaRPr/>
          </a:p>
          <a:p>
            <a:pPr marL="29591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&lt;input type="</a:t>
            </a:r>
            <a:r>
              <a:rPr lang="en-US" sz="2400" b="0" i="0" u="none" strike="noStrike" cap="none">
                <a:solidFill>
                  <a:srgbClr val="C00000"/>
                </a:solidFill>
                <a:latin typeface="Arial"/>
                <a:ea typeface="Arial"/>
                <a:cs typeface="Arial"/>
                <a:sym typeface="Arial"/>
              </a:rPr>
              <a:t>submit</a:t>
            </a:r>
            <a:r>
              <a:rPr lang="en-US" sz="2400" b="0" i="0" u="none" strike="noStrike" cap="none">
                <a:solidFill>
                  <a:schemeClr val="dk1"/>
                </a:solidFill>
                <a:latin typeface="Arial"/>
                <a:ea typeface="Arial"/>
                <a:cs typeface="Arial"/>
                <a:sym typeface="Arial"/>
              </a:rPr>
              <a:t>" value="Submit" /&gt;</a:t>
            </a:r>
            <a:endParaRPr/>
          </a:p>
          <a:p>
            <a:pPr marL="1270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&lt;/form&gt;</a:t>
            </a:r>
            <a:endParaRPr/>
          </a:p>
          <a:p>
            <a:pPr marL="0" marR="0" lvl="0" indent="0" algn="l" rtl="0">
              <a:spcBef>
                <a:spcPts val="5"/>
              </a:spcBef>
              <a:spcAft>
                <a:spcPts val="0"/>
              </a:spcAft>
              <a:buNone/>
            </a:pPr>
            <a:endParaRPr sz="25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Form Action</a:t>
            </a:r>
            <a:endParaRPr sz="2400" b="0" i="0" u="none" strike="noStrike" cap="none">
              <a:solidFill>
                <a:schemeClr val="dk1"/>
              </a:solidFill>
              <a:latin typeface="Arial"/>
              <a:ea typeface="Arial"/>
              <a:cs typeface="Arial"/>
              <a:sym typeface="Arial"/>
            </a:endParaRPr>
          </a:p>
          <a:p>
            <a:pPr marL="295910" marR="201295" lvl="0" indent="-283844" algn="l" rtl="0">
              <a:spcBef>
                <a:spcPts val="0"/>
              </a:spcBef>
              <a:spcAft>
                <a:spcPts val="0"/>
              </a:spcAft>
              <a:buNone/>
            </a:pPr>
            <a:r>
              <a:rPr lang="en-US" sz="2400" b="0" i="0" u="none" strike="noStrike" cap="none">
                <a:solidFill>
                  <a:schemeClr val="dk1"/>
                </a:solidFill>
                <a:latin typeface="Corbel"/>
                <a:ea typeface="Corbel"/>
                <a:cs typeface="Corbel"/>
                <a:sym typeface="Corbel"/>
              </a:rPr>
              <a:t>Якщо ви введете дані в ці поля і натисните кнопку “</a:t>
            </a:r>
            <a:r>
              <a:rPr lang="en-US" sz="2400" b="0" i="0" u="none" strike="noStrike" cap="none">
                <a:solidFill>
                  <a:schemeClr val="dk1"/>
                </a:solidFill>
                <a:latin typeface="Arial"/>
                <a:ea typeface="Arial"/>
                <a:cs typeface="Arial"/>
                <a:sym typeface="Arial"/>
              </a:rPr>
              <a:t>Submit</a:t>
            </a:r>
            <a:r>
              <a:rPr lang="en-US" sz="2400" b="0" i="0" u="none" strike="noStrike" cap="none">
                <a:solidFill>
                  <a:schemeClr val="dk1"/>
                </a:solidFill>
                <a:latin typeface="Corbel"/>
                <a:ea typeface="Corbel"/>
                <a:cs typeface="Corbel"/>
                <a:sym typeface="Corbel"/>
              </a:rPr>
              <a:t>",  буде надісланий запит HTML, подібний до цього:</a:t>
            </a:r>
            <a:endParaRPr sz="2400" b="0" i="0" u="none" strike="noStrike" cap="none">
              <a:solidFill>
                <a:schemeClr val="dk1"/>
              </a:solidFill>
              <a:latin typeface="Corbel"/>
              <a:ea typeface="Corbel"/>
              <a:cs typeface="Corbel"/>
              <a:sym typeface="Corbel"/>
            </a:endParaRPr>
          </a:p>
          <a:p>
            <a:pPr marL="12700" marR="0" lvl="0" indent="0" algn="l" rtl="0">
              <a:spcBef>
                <a:spcPts val="1205"/>
              </a:spcBef>
              <a:spcAft>
                <a:spcPts val="0"/>
              </a:spcAft>
              <a:buNone/>
            </a:pPr>
            <a:r>
              <a:rPr lang="en-US" sz="2400" b="0" i="0" u="none" strike="noStrike" cap="none">
                <a:solidFill>
                  <a:schemeClr val="dk1"/>
                </a:solidFill>
                <a:latin typeface="Arial"/>
                <a:ea typeface="Arial"/>
                <a:cs typeface="Arial"/>
                <a:sym typeface="Arial"/>
              </a:rPr>
              <a:t>http://localhost:5266/?FirstName=</a:t>
            </a:r>
            <a:r>
              <a:rPr lang="en-US" sz="2400" b="1" i="0" u="none" strike="noStrike" cap="none">
                <a:solidFill>
                  <a:schemeClr val="dk1"/>
                </a:solidFill>
                <a:latin typeface="Arial"/>
                <a:ea typeface="Arial"/>
                <a:cs typeface="Arial"/>
                <a:sym typeface="Arial"/>
              </a:rPr>
              <a:t>Mark</a:t>
            </a:r>
            <a:r>
              <a:rPr lang="en-US" sz="2400" b="0" i="0" u="none" strike="noStrike" cap="none">
                <a:solidFill>
                  <a:schemeClr val="dk1"/>
                </a:solidFill>
                <a:latin typeface="Arial"/>
                <a:ea typeface="Arial"/>
                <a:cs typeface="Arial"/>
                <a:sym typeface="Arial"/>
              </a:rPr>
              <a:t>&amp;LastName=</a:t>
            </a:r>
            <a:r>
              <a:rPr lang="en-US" sz="2400" b="1" i="0" u="none" strike="noStrike" cap="none">
                <a:solidFill>
                  <a:schemeClr val="dk1"/>
                </a:solidFill>
                <a:latin typeface="Arial"/>
                <a:ea typeface="Arial"/>
                <a:cs typeface="Arial"/>
                <a:sym typeface="Arial"/>
              </a:rPr>
              <a:t>Collins</a:t>
            </a:r>
            <a:endParaRPr sz="2400" b="0" i="0" u="none" strike="noStrike" cap="none">
              <a:solidFill>
                <a:schemeClr val="dk1"/>
              </a:solidFill>
              <a:latin typeface="Arial"/>
              <a:ea typeface="Arial"/>
              <a:cs typeface="Arial"/>
              <a:sym typeface="Arial"/>
            </a:endParaRPr>
          </a:p>
        </p:txBody>
      </p:sp>
      <p:pic>
        <p:nvPicPr>
          <p:cNvPr id="259" name="Google Shape;259;p39"/>
          <p:cNvPicPr preferRelativeResize="0"/>
          <p:nvPr/>
        </p:nvPicPr>
        <p:blipFill rotWithShape="1">
          <a:blip r:embed="rId3">
            <a:alphaModFix/>
          </a:blip>
          <a:srcRect/>
          <a:stretch/>
        </p:blipFill>
        <p:spPr>
          <a:xfrm>
            <a:off x="3647694" y="3356990"/>
            <a:ext cx="6057900" cy="5238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3149282" y="270616"/>
            <a:ext cx="5893435" cy="514350"/>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Text Values (для input елемента)</a:t>
            </a:r>
            <a:endParaRPr/>
          </a:p>
        </p:txBody>
      </p:sp>
      <p:sp>
        <p:nvSpPr>
          <p:cNvPr id="265" name="Google Shape;265;p40"/>
          <p:cNvSpPr txBox="1"/>
          <p:nvPr/>
        </p:nvSpPr>
        <p:spPr>
          <a:xfrm>
            <a:off x="838200" y="850139"/>
            <a:ext cx="10744200" cy="4914807"/>
          </a:xfrm>
          <a:prstGeom prst="rect">
            <a:avLst/>
          </a:prstGeom>
          <a:noFill/>
          <a:ln>
            <a:noFill/>
          </a:ln>
        </p:spPr>
        <p:txBody>
          <a:bodyPr spcFirstLastPara="1" wrap="square" lIns="0" tIns="10775" rIns="0" bIns="0" anchor="t" anchorCtr="0">
            <a:spAutoFit/>
          </a:bodyPr>
          <a:lstStyle/>
          <a:p>
            <a:pPr marL="295910" marR="562610" lvl="0" indent="-283844" algn="just" rtl="0">
              <a:lnSpc>
                <a:spcPct val="100499"/>
              </a:lnSpc>
              <a:spcBef>
                <a:spcPts val="0"/>
              </a:spcBef>
              <a:spcAft>
                <a:spcPts val="0"/>
              </a:spcAft>
              <a:buNone/>
            </a:pPr>
            <a:r>
              <a:rPr lang="en-US" sz="2400" b="0" i="0" u="none" strike="noStrike" cap="none">
                <a:solidFill>
                  <a:schemeClr val="dk1"/>
                </a:solidFill>
                <a:latin typeface="Corbel"/>
                <a:ea typeface="Corbel"/>
                <a:cs typeface="Corbel"/>
                <a:sym typeface="Corbel"/>
              </a:rPr>
              <a:t>Існує кілька типів введення, які в основному є текстовими  полями, які забезпечують перевірку даних на основі  заданого атрибута </a:t>
            </a:r>
            <a:r>
              <a:rPr lang="en-US" sz="2400" b="0" i="0" u="none" strike="noStrike" cap="none">
                <a:solidFill>
                  <a:schemeClr val="dk1"/>
                </a:solidFill>
                <a:latin typeface="Arial"/>
                <a:ea typeface="Arial"/>
                <a:cs typeface="Arial"/>
                <a:sym typeface="Arial"/>
              </a:rPr>
              <a:t>type</a:t>
            </a:r>
            <a:r>
              <a:rPr lang="en-US" sz="2400" b="0" i="0" u="none" strike="noStrike" cap="none">
                <a:solidFill>
                  <a:schemeClr val="dk1"/>
                </a:solidFill>
                <a:latin typeface="Corbel"/>
                <a:ea typeface="Corbel"/>
                <a:cs typeface="Corbel"/>
                <a:sym typeface="Corbel"/>
              </a:rPr>
              <a:t>. Такі типи:</a:t>
            </a:r>
            <a:endParaRPr/>
          </a:p>
          <a:p>
            <a:pPr marL="295910" marR="0" lvl="0" indent="-283844" algn="just" rtl="0">
              <a:spcBef>
                <a:spcPts val="60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text </a:t>
            </a:r>
            <a:r>
              <a:rPr lang="en-US" sz="2400" b="0" i="0" u="none" strike="noStrike" cap="none">
                <a:solidFill>
                  <a:schemeClr val="dk1"/>
                </a:solidFill>
                <a:latin typeface="Corbel"/>
                <a:ea typeface="Corbel"/>
                <a:cs typeface="Corbel"/>
                <a:sym typeface="Corbel"/>
              </a:rPr>
              <a:t>- це за замовчуванням, якщо атрибут </a:t>
            </a:r>
            <a:r>
              <a:rPr lang="en-US" sz="2400" b="0" i="0" u="none" strike="noStrike" cap="none">
                <a:solidFill>
                  <a:schemeClr val="dk1"/>
                </a:solidFill>
                <a:latin typeface="Arial"/>
                <a:ea typeface="Arial"/>
                <a:cs typeface="Arial"/>
                <a:sym typeface="Arial"/>
              </a:rPr>
              <a:t>type </a:t>
            </a:r>
            <a:r>
              <a:rPr lang="en-US" sz="2400" b="0" i="0" u="none" strike="noStrike" cap="none">
                <a:solidFill>
                  <a:schemeClr val="dk1"/>
                </a:solidFill>
                <a:latin typeface="Corbel"/>
                <a:ea typeface="Corbel"/>
                <a:cs typeface="Corbel"/>
                <a:sym typeface="Corbel"/>
              </a:rPr>
              <a:t>не вказаний</a:t>
            </a:r>
            <a:endParaRPr sz="2400" b="0" i="0" u="none" strike="noStrike" cap="none">
              <a:solidFill>
                <a:schemeClr val="dk1"/>
              </a:solidFill>
              <a:latin typeface="Corbel"/>
              <a:ea typeface="Corbel"/>
              <a:cs typeface="Corbel"/>
              <a:sym typeface="Corbel"/>
            </a:endParaRPr>
          </a:p>
          <a:p>
            <a:pPr marL="295910" marR="197485" lvl="0" indent="-283844" algn="just" rtl="0">
              <a:lnSpc>
                <a:spcPct val="99600"/>
              </a:lnSpc>
              <a:spcBef>
                <a:spcPts val="61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email </a:t>
            </a:r>
            <a:r>
              <a:rPr lang="en-US" sz="2400" b="0" i="0" u="none" strike="noStrike" cap="none">
                <a:solidFill>
                  <a:schemeClr val="dk1"/>
                </a:solidFill>
                <a:latin typeface="Corbel"/>
                <a:ea typeface="Corbel"/>
                <a:cs typeface="Corbel"/>
                <a:sym typeface="Corbel"/>
              </a:rPr>
              <a:t>- це працює як звичайне текстове поле, за винятком  вбудованої перевірки, щоб перевірити, чи формат тексту  відповідає стандартній адресі електронної пошти.</a:t>
            </a:r>
            <a:endParaRPr sz="2400" b="0" i="0" u="none" strike="noStrike" cap="none">
              <a:solidFill>
                <a:schemeClr val="dk1"/>
              </a:solidFill>
              <a:latin typeface="Corbel"/>
              <a:ea typeface="Corbel"/>
              <a:cs typeface="Corbel"/>
              <a:sym typeface="Corbel"/>
            </a:endParaRPr>
          </a:p>
          <a:p>
            <a:pPr marL="295910" marR="738505" lvl="0" indent="-283844" algn="just" rtl="0">
              <a:lnSpc>
                <a:spcPct val="119166"/>
              </a:lnSpc>
              <a:spcBef>
                <a:spcPts val="735"/>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password </a:t>
            </a:r>
            <a:r>
              <a:rPr lang="en-US" sz="2400" b="0" i="0" u="none" strike="noStrike" cap="none">
                <a:solidFill>
                  <a:schemeClr val="dk1"/>
                </a:solidFill>
                <a:latin typeface="Corbel"/>
                <a:ea typeface="Corbel"/>
                <a:cs typeface="Corbel"/>
                <a:sym typeface="Corbel"/>
              </a:rPr>
              <a:t>- це просто відображає введені символи як  зірочки або якийсь інший метод затемнення вводу</a:t>
            </a:r>
            <a:endParaRPr sz="2400" b="0" i="0" u="none" strike="noStrike" cap="none">
              <a:solidFill>
                <a:schemeClr val="dk1"/>
              </a:solidFill>
              <a:latin typeface="Corbel"/>
              <a:ea typeface="Corbel"/>
              <a:cs typeface="Corbel"/>
              <a:sym typeface="Corbel"/>
            </a:endParaRPr>
          </a:p>
          <a:p>
            <a:pPr marL="295910" marR="0" lvl="0" indent="-283844" algn="just" rtl="0">
              <a:spcBef>
                <a:spcPts val="535"/>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tel </a:t>
            </a:r>
            <a:r>
              <a:rPr lang="en-US" sz="2400" b="0" i="0" u="none" strike="noStrike" cap="none">
                <a:solidFill>
                  <a:schemeClr val="dk1"/>
                </a:solidFill>
                <a:latin typeface="Corbel"/>
                <a:ea typeface="Corbel"/>
                <a:cs typeface="Corbel"/>
                <a:sym typeface="Corbel"/>
              </a:rPr>
              <a:t>- використовувати це для введення телефонних номерів;</a:t>
            </a:r>
            <a:endParaRPr/>
          </a:p>
          <a:p>
            <a:pPr marL="295910" marR="5080" lvl="0" indent="-283844" algn="just" rtl="0">
              <a:lnSpc>
                <a:spcPct val="119166"/>
              </a:lnSpc>
              <a:spcBef>
                <a:spcPts val="71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url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як для </a:t>
            </a:r>
            <a:r>
              <a:rPr lang="en-US" sz="2400" b="0" i="0" u="none" strike="noStrike" cap="none">
                <a:solidFill>
                  <a:schemeClr val="dk1"/>
                </a:solidFill>
                <a:latin typeface="Arial"/>
                <a:ea typeface="Arial"/>
                <a:cs typeface="Arial"/>
                <a:sym typeface="Arial"/>
              </a:rPr>
              <a:t>email type</a:t>
            </a:r>
            <a:r>
              <a:rPr lang="en-US" sz="2400" b="0" i="0" u="none" strike="noStrike" cap="none">
                <a:solidFill>
                  <a:schemeClr val="dk1"/>
                </a:solidFill>
                <a:latin typeface="Corbel"/>
                <a:ea typeface="Corbel"/>
                <a:cs typeface="Corbel"/>
                <a:sym typeface="Corbel"/>
              </a:rPr>
              <a:t>, перевіряється, що введений текст є  добре сформованою URL-адресою.</a:t>
            </a:r>
            <a:endParaRPr sz="2400" b="0" i="0" u="none" strike="noStrike" cap="none">
              <a:solidFill>
                <a:schemeClr val="dk1"/>
              </a:solidFill>
              <a:latin typeface="Corbel"/>
              <a:ea typeface="Corbel"/>
              <a:cs typeface="Corbel"/>
              <a:sym typeface="Corbel"/>
            </a:endParaRPr>
          </a:p>
          <a:p>
            <a:pPr marL="295910" marR="0" lvl="0" indent="-283844" algn="just" rtl="0">
              <a:spcBef>
                <a:spcPts val="53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search </a:t>
            </a:r>
            <a:r>
              <a:rPr lang="en-US" sz="2400" b="0" i="0" u="none" strike="noStrike" cap="none">
                <a:solidFill>
                  <a:schemeClr val="dk1"/>
                </a:solidFill>
                <a:latin typeface="Corbel"/>
                <a:ea typeface="Corbel"/>
                <a:cs typeface="Corbel"/>
                <a:sym typeface="Corbel"/>
              </a:rPr>
              <a:t>– для пошуку</a:t>
            </a:r>
            <a:endParaRPr sz="2400" b="0" i="0" u="none" strike="noStrike" cap="none">
              <a:solidFill>
                <a:schemeClr val="dk1"/>
              </a:solidFill>
              <a:latin typeface="Corbel"/>
              <a:ea typeface="Corbel"/>
              <a:cs typeface="Corbel"/>
              <a:sym typeface="Corbe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1936495" y="646303"/>
            <a:ext cx="8652510" cy="628015"/>
          </a:xfrm>
          <a:prstGeom prst="rect">
            <a:avLst/>
          </a:prstGeom>
          <a:noFill/>
          <a:ln>
            <a:noFill/>
          </a:ln>
        </p:spPr>
        <p:txBody>
          <a:bodyPr spcFirstLastPara="1" wrap="square" lIns="0" tIns="13325" rIns="0" bIns="0" anchor="t" anchorCtr="0">
            <a:spAutoFit/>
          </a:bodyPr>
          <a:lstStyle/>
          <a:p>
            <a:pPr marL="12700" lvl="0" indent="0" algn="l" rtl="0">
              <a:lnSpc>
                <a:spcPct val="118499"/>
              </a:lnSpc>
              <a:spcBef>
                <a:spcPts val="0"/>
              </a:spcBef>
              <a:spcAft>
                <a:spcPts val="0"/>
              </a:spcAft>
              <a:buNone/>
            </a:pPr>
            <a:r>
              <a:rPr lang="en-US" sz="2000">
                <a:solidFill>
                  <a:srgbClr val="000000"/>
                </a:solidFill>
              </a:rPr>
              <a:t>&lt;li&gt;&lt;label for="form-pswd"&gt;Password:&lt;/label&gt;&lt;br&gt;</a:t>
            </a:r>
            <a:endParaRPr sz="2000"/>
          </a:p>
          <a:p>
            <a:pPr marL="81280" lvl="0" indent="0" algn="l" rtl="0">
              <a:lnSpc>
                <a:spcPct val="118499"/>
              </a:lnSpc>
              <a:spcBef>
                <a:spcPts val="0"/>
              </a:spcBef>
              <a:spcAft>
                <a:spcPts val="0"/>
              </a:spcAft>
              <a:buNone/>
            </a:pPr>
            <a:r>
              <a:rPr lang="en-US" sz="2000">
                <a:solidFill>
                  <a:srgbClr val="000000"/>
                </a:solidFill>
              </a:rPr>
              <a:t>&lt;input type="password" name="pswd" maxlength="12" id="form-pswd"&gt;&lt;/li&gt;</a:t>
            </a:r>
            <a:endParaRPr sz="2000"/>
          </a:p>
        </p:txBody>
      </p:sp>
      <p:pic>
        <p:nvPicPr>
          <p:cNvPr id="271" name="Google Shape;271;p41"/>
          <p:cNvPicPr preferRelativeResize="0"/>
          <p:nvPr/>
        </p:nvPicPr>
        <p:blipFill rotWithShape="1">
          <a:blip r:embed="rId3">
            <a:alphaModFix/>
          </a:blip>
          <a:srcRect/>
          <a:stretch/>
        </p:blipFill>
        <p:spPr>
          <a:xfrm>
            <a:off x="2279574" y="1340738"/>
            <a:ext cx="4067175" cy="628650"/>
          </a:xfrm>
          <a:prstGeom prst="rect">
            <a:avLst/>
          </a:prstGeom>
          <a:noFill/>
          <a:ln>
            <a:noFill/>
          </a:ln>
        </p:spPr>
      </p:pic>
      <p:pic>
        <p:nvPicPr>
          <p:cNvPr id="272" name="Google Shape;272;p41"/>
          <p:cNvPicPr preferRelativeResize="0"/>
          <p:nvPr/>
        </p:nvPicPr>
        <p:blipFill rotWithShape="1">
          <a:blip r:embed="rId4">
            <a:alphaModFix/>
          </a:blip>
          <a:srcRect/>
          <a:stretch/>
        </p:blipFill>
        <p:spPr>
          <a:xfrm>
            <a:off x="1919541" y="2132854"/>
            <a:ext cx="2476500" cy="4610100"/>
          </a:xfrm>
          <a:prstGeom prst="rect">
            <a:avLst/>
          </a:prstGeom>
          <a:noFill/>
          <a:ln>
            <a:noFill/>
          </a:ln>
        </p:spPr>
      </p:pic>
      <p:pic>
        <p:nvPicPr>
          <p:cNvPr id="273" name="Google Shape;273;p41"/>
          <p:cNvPicPr preferRelativeResize="0"/>
          <p:nvPr/>
        </p:nvPicPr>
        <p:blipFill rotWithShape="1">
          <a:blip r:embed="rId5">
            <a:alphaModFix/>
          </a:blip>
          <a:srcRect/>
          <a:stretch/>
        </p:blipFill>
        <p:spPr>
          <a:xfrm>
            <a:off x="4583810" y="2132855"/>
            <a:ext cx="2457450" cy="4619625"/>
          </a:xfrm>
          <a:prstGeom prst="rect">
            <a:avLst/>
          </a:prstGeom>
          <a:noFill/>
          <a:ln>
            <a:noFill/>
          </a:ln>
        </p:spPr>
      </p:pic>
      <p:sp>
        <p:nvSpPr>
          <p:cNvPr id="274" name="Google Shape;274;p41"/>
          <p:cNvSpPr txBox="1"/>
          <p:nvPr/>
        </p:nvSpPr>
        <p:spPr>
          <a:xfrm>
            <a:off x="7338187" y="3718940"/>
            <a:ext cx="2713355" cy="745490"/>
          </a:xfrm>
          <a:prstGeom prst="rect">
            <a:avLst/>
          </a:prstGeom>
          <a:noFill/>
          <a:ln>
            <a:noFill/>
          </a:ln>
        </p:spPr>
        <p:txBody>
          <a:bodyPr spcFirstLastPara="1" wrap="square" lIns="0" tIns="41900" rIns="0" bIns="0" anchor="t" anchorCtr="0">
            <a:spAutoFit/>
          </a:bodyPr>
          <a:lstStyle/>
          <a:p>
            <a:pPr marL="295910" marR="5080" lvl="0" indent="-283844" algn="l" rtl="0">
              <a:lnSpc>
                <a:spcPct val="88800"/>
              </a:lnSpc>
              <a:spcBef>
                <a:spcPts val="0"/>
              </a:spcBef>
              <a:spcAft>
                <a:spcPts val="0"/>
              </a:spcAft>
              <a:buNone/>
            </a:pPr>
            <a:r>
              <a:rPr lang="en-US" sz="1700" b="0" i="0" u="none" strike="noStrike" cap="none">
                <a:solidFill>
                  <a:schemeClr val="dk1"/>
                </a:solidFill>
                <a:latin typeface="Arial"/>
                <a:ea typeface="Arial"/>
                <a:cs typeface="Arial"/>
                <a:sym typeface="Arial"/>
              </a:rPr>
              <a:t>Safari on iOS provides  custom keyboards based  on the input type</a:t>
            </a:r>
            <a:endParaRPr sz="1700" b="0" i="0" u="none" strike="noStrike" cap="none">
              <a:solidFill>
                <a:schemeClr val="dk1"/>
              </a:solidFill>
              <a:latin typeface="Arial"/>
              <a:ea typeface="Arial"/>
              <a:cs typeface="Arial"/>
              <a:sym typeface="Arial"/>
            </a:endParaRPr>
          </a:p>
        </p:txBody>
      </p:sp>
      <p:sp>
        <p:nvSpPr>
          <p:cNvPr id="275" name="Google Shape;275;p41"/>
          <p:cNvSpPr txBox="1"/>
          <p:nvPr/>
        </p:nvSpPr>
        <p:spPr>
          <a:xfrm>
            <a:off x="10216007" y="6571947"/>
            <a:ext cx="302895" cy="156068"/>
          </a:xfrm>
          <a:prstGeom prst="rect">
            <a:avLst/>
          </a:prstGeom>
          <a:noFill/>
          <a:ln>
            <a:noFill/>
          </a:ln>
        </p:spPr>
        <p:txBody>
          <a:bodyPr spcFirstLastPara="1" wrap="square" lIns="0" tIns="0" rIns="0" bIns="0" anchor="t" anchorCtr="0">
            <a:spAutoFit/>
          </a:bodyPr>
          <a:lstStyle/>
          <a:p>
            <a:pPr marL="43815" marR="0" lvl="0" indent="0" algn="l" rtl="0">
              <a:lnSpc>
                <a:spcPct val="102500"/>
              </a:lnSpc>
              <a:spcBef>
                <a:spcPts val="0"/>
              </a:spcBef>
              <a:spcAft>
                <a:spcPts val="0"/>
              </a:spcAft>
              <a:buNone/>
            </a:pPr>
            <a:r>
              <a:rPr lang="en-US" sz="1200" b="0" i="0" u="none" strike="noStrike" cap="none">
                <a:solidFill>
                  <a:srgbClr val="B5A787"/>
                </a:solidFill>
                <a:latin typeface="Corbel"/>
                <a:ea typeface="Corbel"/>
                <a:cs typeface="Corbel"/>
                <a:sym typeface="Corbel"/>
              </a:rPr>
              <a:t>111</a:t>
            </a:r>
            <a:endParaRPr sz="1200" b="0" i="0" u="none" strike="noStrike" cap="none">
              <a:solidFill>
                <a:schemeClr val="dk1"/>
              </a:solidFill>
              <a:latin typeface="Corbel"/>
              <a:ea typeface="Corbel"/>
              <a:cs typeface="Corbel"/>
              <a:sym typeface="Corbe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3886200" y="381000"/>
            <a:ext cx="4128770" cy="513715"/>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Drop-down menu input</a:t>
            </a:r>
            <a:endParaRPr/>
          </a:p>
        </p:txBody>
      </p:sp>
      <p:sp>
        <p:nvSpPr>
          <p:cNvPr id="281" name="Google Shape;281;p42"/>
          <p:cNvSpPr txBox="1"/>
          <p:nvPr/>
        </p:nvSpPr>
        <p:spPr>
          <a:xfrm>
            <a:off x="2080667" y="1150366"/>
            <a:ext cx="7936865" cy="3019425"/>
          </a:xfrm>
          <a:prstGeom prst="rect">
            <a:avLst/>
          </a:prstGeom>
          <a:noFill/>
          <a:ln>
            <a:noFill/>
          </a:ln>
        </p:spPr>
        <p:txBody>
          <a:bodyPr spcFirstLastPara="1" wrap="square" lIns="0" tIns="12700" rIns="0" bIns="0" anchor="t" anchorCtr="0">
            <a:spAutoFit/>
          </a:bodyPr>
          <a:lstStyle/>
          <a:p>
            <a:pPr marL="12700" marR="508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&lt;p&gt;Education completed: &lt;input type="text" list="edulevel"  name="education"&gt;</a:t>
            </a:r>
            <a:endParaRPr sz="2400" b="0" i="0" u="none" strike="noStrike" cap="none">
              <a:solidFill>
                <a:schemeClr val="dk1"/>
              </a:solidFill>
              <a:latin typeface="Arial"/>
              <a:ea typeface="Arial"/>
              <a:cs typeface="Arial"/>
              <a:sym typeface="Arial"/>
            </a:endParaRPr>
          </a:p>
          <a:p>
            <a:pPr marL="12700" marR="0" lvl="0" indent="0" algn="l" rtl="0">
              <a:spcBef>
                <a:spcPts val="600"/>
              </a:spcBef>
              <a:spcAft>
                <a:spcPts val="0"/>
              </a:spcAft>
              <a:buNone/>
            </a:pPr>
            <a:r>
              <a:rPr lang="en-US" sz="2400" b="0" i="0" u="none" strike="noStrike" cap="none">
                <a:solidFill>
                  <a:schemeClr val="dk1"/>
                </a:solidFill>
                <a:latin typeface="Arial"/>
                <a:ea typeface="Arial"/>
                <a:cs typeface="Arial"/>
                <a:sym typeface="Arial"/>
              </a:rPr>
              <a:t>&lt;datalist id="edulevel"&gt;</a:t>
            </a:r>
            <a:endParaRPr sz="2400" b="0" i="0" u="none" strike="noStrike" cap="none">
              <a:solidFill>
                <a:schemeClr val="dk1"/>
              </a:solidFill>
              <a:latin typeface="Arial"/>
              <a:ea typeface="Arial"/>
              <a:cs typeface="Arial"/>
              <a:sym typeface="Arial"/>
            </a:endParaRPr>
          </a:p>
          <a:p>
            <a:pPr marL="179705"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&lt;option value="High School"&gt;</a:t>
            </a:r>
            <a:endParaRPr sz="2400" b="0" i="0" u="none" strike="noStrike" cap="none">
              <a:solidFill>
                <a:schemeClr val="dk1"/>
              </a:solidFill>
              <a:latin typeface="Arial"/>
              <a:ea typeface="Arial"/>
              <a:cs typeface="Arial"/>
              <a:sym typeface="Arial"/>
            </a:endParaRPr>
          </a:p>
          <a:p>
            <a:pPr marL="179705"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&lt;option value="Bachelors Degree"&gt;</a:t>
            </a:r>
            <a:endParaRPr sz="2400" b="0" i="0" u="none" strike="noStrike" cap="none">
              <a:solidFill>
                <a:schemeClr val="dk1"/>
              </a:solidFill>
              <a:latin typeface="Arial"/>
              <a:ea typeface="Arial"/>
              <a:cs typeface="Arial"/>
              <a:sym typeface="Arial"/>
            </a:endParaRPr>
          </a:p>
          <a:p>
            <a:pPr marL="179705" marR="0" lvl="0" indent="0" algn="l" rtl="0">
              <a:spcBef>
                <a:spcPts val="5"/>
              </a:spcBef>
              <a:spcAft>
                <a:spcPts val="0"/>
              </a:spcAft>
              <a:buNone/>
            </a:pPr>
            <a:r>
              <a:rPr lang="en-US" sz="2400" b="0" i="0" u="none" strike="noStrike" cap="none">
                <a:solidFill>
                  <a:schemeClr val="dk1"/>
                </a:solidFill>
                <a:latin typeface="Arial"/>
                <a:ea typeface="Arial"/>
                <a:cs typeface="Arial"/>
                <a:sym typeface="Arial"/>
              </a:rPr>
              <a:t>&lt;option value="Masters Degree"&gt;</a:t>
            </a:r>
            <a:endParaRPr sz="2400" b="0" i="0" u="none" strike="noStrike" cap="none">
              <a:solidFill>
                <a:schemeClr val="dk1"/>
              </a:solidFill>
              <a:latin typeface="Arial"/>
              <a:ea typeface="Arial"/>
              <a:cs typeface="Arial"/>
              <a:sym typeface="Arial"/>
            </a:endParaRPr>
          </a:p>
          <a:p>
            <a:pPr marL="179705" marR="0" lvl="0" indent="0" algn="l" rtl="0">
              <a:lnSpc>
                <a:spcPct val="118541"/>
              </a:lnSpc>
              <a:spcBef>
                <a:spcPts val="0"/>
              </a:spcBef>
              <a:spcAft>
                <a:spcPts val="0"/>
              </a:spcAft>
              <a:buNone/>
            </a:pPr>
            <a:r>
              <a:rPr lang="en-US" sz="2400" b="0" i="0" u="none" strike="noStrike" cap="none">
                <a:solidFill>
                  <a:schemeClr val="dk1"/>
                </a:solidFill>
                <a:latin typeface="Arial"/>
                <a:ea typeface="Arial"/>
                <a:cs typeface="Arial"/>
                <a:sym typeface="Arial"/>
              </a:rPr>
              <a:t>&lt;option value="PhD"&gt;</a:t>
            </a:r>
            <a:endParaRPr sz="2400" b="0" i="0" u="none" strike="noStrike" cap="none">
              <a:solidFill>
                <a:schemeClr val="dk1"/>
              </a:solidFill>
              <a:latin typeface="Arial"/>
              <a:ea typeface="Arial"/>
              <a:cs typeface="Arial"/>
              <a:sym typeface="Arial"/>
            </a:endParaRPr>
          </a:p>
          <a:p>
            <a:pPr marL="12700" marR="0" lvl="0" indent="0" algn="l" rtl="0">
              <a:lnSpc>
                <a:spcPct val="118541"/>
              </a:lnSpc>
              <a:spcBef>
                <a:spcPts val="0"/>
              </a:spcBef>
              <a:spcAft>
                <a:spcPts val="0"/>
              </a:spcAft>
              <a:buNone/>
            </a:pPr>
            <a:r>
              <a:rPr lang="en-US" sz="2400" b="0" i="0" u="none" strike="noStrike" cap="none">
                <a:solidFill>
                  <a:schemeClr val="dk1"/>
                </a:solidFill>
                <a:latin typeface="Arial"/>
                <a:ea typeface="Arial"/>
                <a:cs typeface="Arial"/>
                <a:sym typeface="Arial"/>
              </a:rPr>
              <a:t>&lt;/datalist&gt;</a:t>
            </a:r>
            <a:endParaRPr sz="2400" b="0" i="0" u="none" strike="noStrike" cap="none">
              <a:solidFill>
                <a:schemeClr val="dk1"/>
              </a:solidFill>
              <a:latin typeface="Arial"/>
              <a:ea typeface="Arial"/>
              <a:cs typeface="Arial"/>
              <a:sym typeface="Arial"/>
            </a:endParaRPr>
          </a:p>
        </p:txBody>
      </p:sp>
      <p:pic>
        <p:nvPicPr>
          <p:cNvPr id="282" name="Google Shape;282;p42"/>
          <p:cNvPicPr preferRelativeResize="0"/>
          <p:nvPr/>
        </p:nvPicPr>
        <p:blipFill rotWithShape="1">
          <a:blip r:embed="rId3">
            <a:alphaModFix/>
          </a:blip>
          <a:srcRect/>
          <a:stretch/>
        </p:blipFill>
        <p:spPr>
          <a:xfrm>
            <a:off x="2783637" y="4509123"/>
            <a:ext cx="4143375" cy="1381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3512650" y="305564"/>
            <a:ext cx="8214699" cy="505267"/>
          </a:xfrm>
          <a:prstGeom prst="rect">
            <a:avLst/>
          </a:prstGeom>
          <a:noFill/>
          <a:ln>
            <a:noFill/>
          </a:ln>
        </p:spPr>
        <p:txBody>
          <a:bodyPr spcFirstLastPara="1" wrap="square" lIns="0" tIns="12700" rIns="0" bIns="0" anchor="t" anchorCtr="0">
            <a:spAutoFit/>
          </a:bodyPr>
          <a:lstStyle/>
          <a:p>
            <a:pPr marL="35560" lvl="0" indent="0" algn="l" rtl="0">
              <a:spcBef>
                <a:spcPts val="0"/>
              </a:spcBef>
              <a:spcAft>
                <a:spcPts val="0"/>
              </a:spcAft>
              <a:buNone/>
            </a:pPr>
            <a:r>
              <a:rPr lang="en-US" b="1">
                <a:solidFill>
                  <a:srgbClr val="002060"/>
                </a:solidFill>
                <a:latin typeface="Corbel"/>
                <a:ea typeface="Corbel"/>
                <a:cs typeface="Corbel"/>
                <a:sym typeface="Corbel"/>
              </a:rPr>
              <a:t>Multiline text-entry field (Textarea)</a:t>
            </a:r>
            <a:endParaRPr/>
          </a:p>
        </p:txBody>
      </p:sp>
      <p:sp>
        <p:nvSpPr>
          <p:cNvPr id="288" name="Google Shape;288;p43"/>
          <p:cNvSpPr txBox="1"/>
          <p:nvPr/>
        </p:nvSpPr>
        <p:spPr>
          <a:xfrm>
            <a:off x="2224837" y="854710"/>
            <a:ext cx="7705725" cy="2372360"/>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&lt;p&gt; Official contest entry: &lt;br&gt;</a:t>
            </a:r>
            <a:endParaRPr/>
          </a:p>
          <a:p>
            <a:pPr marL="1234440" marR="219709" lvl="0" indent="-779145" algn="l" rtl="0">
              <a:spcBef>
                <a:spcPts val="0"/>
              </a:spcBef>
              <a:spcAft>
                <a:spcPts val="0"/>
              </a:spcAft>
              <a:buNone/>
            </a:pPr>
            <a:r>
              <a:rPr lang="en-US" sz="2200" b="0" i="0" u="none" strike="noStrike" cap="none">
                <a:solidFill>
                  <a:schemeClr val="dk1"/>
                </a:solidFill>
                <a:latin typeface="Arial"/>
                <a:ea typeface="Arial"/>
                <a:cs typeface="Arial"/>
                <a:sym typeface="Arial"/>
              </a:rPr>
              <a:t>&lt;em&gt;Tell us why you love the band. Five winners will get  backstage passes!&lt;/em&gt;&lt;br&gt;</a:t>
            </a:r>
            <a:endParaRPr sz="2200" b="0" i="0" u="none" strike="noStrike" cap="none">
              <a:solidFill>
                <a:schemeClr val="dk1"/>
              </a:solidFill>
              <a:latin typeface="Arial"/>
              <a:ea typeface="Arial"/>
              <a:cs typeface="Arial"/>
              <a:sym typeface="Arial"/>
            </a:endParaRPr>
          </a:p>
          <a:p>
            <a:pPr marL="1678304" marR="5080" lvl="0" indent="-1223010" algn="l" rtl="0">
              <a:spcBef>
                <a:spcPts val="0"/>
              </a:spcBef>
              <a:spcAft>
                <a:spcPts val="0"/>
              </a:spcAft>
              <a:buNone/>
            </a:pPr>
            <a:r>
              <a:rPr lang="en-US" sz="2200" b="0" i="0" u="none" strike="noStrike" cap="none">
                <a:solidFill>
                  <a:schemeClr val="dk1"/>
                </a:solidFill>
                <a:latin typeface="Arial"/>
                <a:ea typeface="Arial"/>
                <a:cs typeface="Arial"/>
                <a:sym typeface="Arial"/>
              </a:rPr>
              <a:t>&lt;textarea name="contest_entry" placeholder="50 words or  less" rows="5" cols="50"&gt;</a:t>
            </a:r>
            <a:endParaRPr sz="2200" b="0" i="0" u="none" strike="noStrike" cap="none">
              <a:solidFill>
                <a:schemeClr val="dk1"/>
              </a:solidFill>
              <a:latin typeface="Arial"/>
              <a:ea typeface="Arial"/>
              <a:cs typeface="Arial"/>
              <a:sym typeface="Arial"/>
            </a:endParaRPr>
          </a:p>
          <a:p>
            <a:pPr marL="455930"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&lt;/textarea&gt;</a:t>
            </a:r>
            <a:endParaRPr sz="22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&lt;/p&gt;</a:t>
            </a:r>
            <a:endParaRPr sz="2200" b="0" i="0" u="none" strike="noStrike" cap="none">
              <a:solidFill>
                <a:schemeClr val="dk1"/>
              </a:solidFill>
              <a:latin typeface="Arial"/>
              <a:ea typeface="Arial"/>
              <a:cs typeface="Arial"/>
              <a:sym typeface="Arial"/>
            </a:endParaRPr>
          </a:p>
        </p:txBody>
      </p:sp>
      <p:pic>
        <p:nvPicPr>
          <p:cNvPr id="289" name="Google Shape;289;p43"/>
          <p:cNvPicPr preferRelativeResize="0"/>
          <p:nvPr/>
        </p:nvPicPr>
        <p:blipFill rotWithShape="1">
          <a:blip r:embed="rId3">
            <a:alphaModFix/>
          </a:blip>
          <a:srcRect/>
          <a:stretch/>
        </p:blipFill>
        <p:spPr>
          <a:xfrm>
            <a:off x="2639618" y="4365105"/>
            <a:ext cx="5753100" cy="1476375"/>
          </a:xfrm>
          <a:prstGeom prst="rect">
            <a:avLst/>
          </a:prstGeom>
          <a:noFill/>
          <a:ln>
            <a:noFill/>
          </a:ln>
        </p:spPr>
      </p:pic>
      <p:sp>
        <p:nvSpPr>
          <p:cNvPr id="290" name="Google Shape;290;p43"/>
          <p:cNvSpPr txBox="1"/>
          <p:nvPr/>
        </p:nvSpPr>
        <p:spPr>
          <a:xfrm>
            <a:off x="10216007" y="6571947"/>
            <a:ext cx="302895" cy="156068"/>
          </a:xfrm>
          <a:prstGeom prst="rect">
            <a:avLst/>
          </a:prstGeom>
          <a:noFill/>
          <a:ln>
            <a:noFill/>
          </a:ln>
        </p:spPr>
        <p:txBody>
          <a:bodyPr spcFirstLastPara="1" wrap="square" lIns="0" tIns="0" rIns="0" bIns="0" anchor="t" anchorCtr="0">
            <a:spAutoFit/>
          </a:bodyPr>
          <a:lstStyle/>
          <a:p>
            <a:pPr marL="43815" marR="0" lvl="0" indent="0" algn="l" rtl="0">
              <a:lnSpc>
                <a:spcPct val="102500"/>
              </a:lnSpc>
              <a:spcBef>
                <a:spcPts val="0"/>
              </a:spcBef>
              <a:spcAft>
                <a:spcPts val="0"/>
              </a:spcAft>
              <a:buNone/>
            </a:pPr>
            <a:r>
              <a:rPr lang="en-US" sz="1200" b="0" i="0" u="none" strike="noStrike" cap="none">
                <a:solidFill>
                  <a:srgbClr val="B5A787"/>
                </a:solidFill>
                <a:latin typeface="Corbel"/>
                <a:ea typeface="Corbel"/>
                <a:cs typeface="Corbel"/>
                <a:sym typeface="Corbel"/>
              </a:rPr>
              <a:t>113</a:t>
            </a:r>
            <a:endParaRPr sz="1200" b="0" i="0" u="none" strike="noStrike" cap="none">
              <a:solidFill>
                <a:schemeClr val="dk1"/>
              </a:solidFill>
              <a:latin typeface="Corbel"/>
              <a:ea typeface="Corbel"/>
              <a:cs typeface="Corbel"/>
              <a:sym typeface="Corbe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3038603" y="312242"/>
            <a:ext cx="5282565" cy="514350"/>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Radio and Checkbox Buttons</a:t>
            </a:r>
            <a:endParaRPr/>
          </a:p>
        </p:txBody>
      </p:sp>
      <p:sp>
        <p:nvSpPr>
          <p:cNvPr id="296" name="Google Shape;296;p44"/>
          <p:cNvSpPr txBox="1"/>
          <p:nvPr/>
        </p:nvSpPr>
        <p:spPr>
          <a:xfrm>
            <a:off x="1685037" y="1006298"/>
            <a:ext cx="8810625" cy="2180725"/>
          </a:xfrm>
          <a:prstGeom prst="rect">
            <a:avLst/>
          </a:prstGeom>
          <a:noFill/>
          <a:ln>
            <a:noFill/>
          </a:ln>
        </p:spPr>
        <p:txBody>
          <a:bodyPr spcFirstLastPara="1" wrap="square" lIns="0" tIns="13325" rIns="0" bIns="0" anchor="t" anchorCtr="0">
            <a:spAutoFit/>
          </a:bodyPr>
          <a:lstStyle/>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&lt;p&gt;How old are you?&lt;/p&gt;</a:t>
            </a:r>
            <a:endParaRPr sz="2000" b="0" i="0" u="none" strike="noStrike" cap="none">
              <a:solidFill>
                <a:schemeClr val="dk1"/>
              </a:solidFill>
              <a:latin typeface="Arial"/>
              <a:ea typeface="Arial"/>
              <a:cs typeface="Arial"/>
              <a:sym typeface="Arial"/>
            </a:endParaRPr>
          </a:p>
          <a:p>
            <a:pPr marL="1270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&lt;ol&gt;</a:t>
            </a:r>
            <a:endParaRPr sz="2000" b="0" i="0" u="none" strike="noStrike" cap="none">
              <a:solidFill>
                <a:schemeClr val="dk1"/>
              </a:solidFill>
              <a:latin typeface="Arial"/>
              <a:ea typeface="Arial"/>
              <a:cs typeface="Arial"/>
              <a:sym typeface="Arial"/>
            </a:endParaRPr>
          </a:p>
          <a:p>
            <a:pPr marL="15113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&lt;li&gt;&lt;input type="radio" name="age" value="under24" checked&gt; under 24&lt;/li&gt;</a:t>
            </a:r>
            <a:endParaRPr sz="2000" b="0" i="0" u="none" strike="noStrike" cap="none">
              <a:solidFill>
                <a:schemeClr val="dk1"/>
              </a:solidFill>
              <a:latin typeface="Arial"/>
              <a:ea typeface="Arial"/>
              <a:cs typeface="Arial"/>
              <a:sym typeface="Arial"/>
            </a:endParaRPr>
          </a:p>
          <a:p>
            <a:pPr marL="151130" marR="0" lvl="0" indent="0" algn="l" rtl="0">
              <a:spcBef>
                <a:spcPts val="60"/>
              </a:spcBef>
              <a:spcAft>
                <a:spcPts val="0"/>
              </a:spcAft>
              <a:buNone/>
            </a:pPr>
            <a:r>
              <a:rPr lang="en-US" sz="2000" b="0" i="0" u="none" strike="noStrike" cap="none">
                <a:solidFill>
                  <a:schemeClr val="dk1"/>
                </a:solidFill>
                <a:latin typeface="Arial"/>
                <a:ea typeface="Arial"/>
                <a:cs typeface="Arial"/>
                <a:sym typeface="Arial"/>
              </a:rPr>
              <a:t>&lt;li&gt;&lt;input type="radio" name="age" value="25-34"&gt; 25 to 34&lt;/li&gt;</a:t>
            </a:r>
            <a:endParaRPr sz="2000" b="0" i="0" u="none" strike="noStrike" cap="none">
              <a:solidFill>
                <a:schemeClr val="dk1"/>
              </a:solidFill>
              <a:latin typeface="Arial"/>
              <a:ea typeface="Arial"/>
              <a:cs typeface="Arial"/>
              <a:sym typeface="Arial"/>
            </a:endParaRPr>
          </a:p>
          <a:p>
            <a:pPr marL="15113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&lt;li&gt;&lt;input type="radio" name="age" value="35-44"&gt; 35 to 44&lt;/li&gt;</a:t>
            </a:r>
            <a:endParaRPr sz="2000" b="0" i="0" u="none" strike="noStrike" cap="none">
              <a:solidFill>
                <a:schemeClr val="dk1"/>
              </a:solidFill>
              <a:latin typeface="Arial"/>
              <a:ea typeface="Arial"/>
              <a:cs typeface="Arial"/>
              <a:sym typeface="Arial"/>
            </a:endParaRPr>
          </a:p>
          <a:p>
            <a:pPr marL="15113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&lt;li&gt;&lt;input type="radio" name="age" value="over45"&gt; 45+&lt;/li&gt;</a:t>
            </a:r>
            <a:endParaRPr sz="2000" b="0" i="0" u="none" strike="noStrike" cap="none">
              <a:solidFill>
                <a:schemeClr val="dk1"/>
              </a:solidFill>
              <a:latin typeface="Arial"/>
              <a:ea typeface="Arial"/>
              <a:cs typeface="Arial"/>
              <a:sym typeface="Arial"/>
            </a:endParaRPr>
          </a:p>
          <a:p>
            <a:pPr marL="1270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&lt;/ol&gt;</a:t>
            </a:r>
            <a:endParaRPr sz="2000" b="0" i="0" u="none" strike="noStrike" cap="none">
              <a:solidFill>
                <a:schemeClr val="dk1"/>
              </a:solidFill>
              <a:latin typeface="Arial"/>
              <a:ea typeface="Arial"/>
              <a:cs typeface="Arial"/>
              <a:sym typeface="Arial"/>
            </a:endParaRPr>
          </a:p>
        </p:txBody>
      </p:sp>
      <p:pic>
        <p:nvPicPr>
          <p:cNvPr id="297" name="Google Shape;297;p44"/>
          <p:cNvPicPr preferRelativeResize="0"/>
          <p:nvPr/>
        </p:nvPicPr>
        <p:blipFill rotWithShape="1">
          <a:blip r:embed="rId3">
            <a:alphaModFix/>
          </a:blip>
          <a:srcRect/>
          <a:stretch/>
        </p:blipFill>
        <p:spPr>
          <a:xfrm>
            <a:off x="3215639" y="3212935"/>
            <a:ext cx="3391916" cy="28083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02" name="Google Shape;302;p45"/>
          <p:cNvSpPr txBox="1"/>
          <p:nvPr/>
        </p:nvSpPr>
        <p:spPr>
          <a:xfrm>
            <a:off x="2008733" y="358266"/>
            <a:ext cx="8295640" cy="3067050"/>
          </a:xfrm>
          <a:prstGeom prst="rect">
            <a:avLst/>
          </a:prstGeom>
          <a:noFill/>
          <a:ln>
            <a:noFill/>
          </a:ln>
        </p:spPr>
        <p:txBody>
          <a:bodyPr spcFirstLastPara="1" wrap="square" lIns="0" tIns="13325" rIns="0" bIns="0" anchor="t" anchorCtr="0">
            <a:spAutoFit/>
          </a:bodyPr>
          <a:lstStyle/>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&lt;p&gt;What type of music do you listen to?&lt;/p&gt;</a:t>
            </a:r>
            <a:endParaRPr sz="20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&lt;ul&gt;</a:t>
            </a:r>
            <a:endParaRPr sz="2000" b="0" i="0" u="none" strike="noStrike" cap="none">
              <a:solidFill>
                <a:schemeClr val="dk1"/>
              </a:solidFill>
              <a:latin typeface="Arial"/>
              <a:ea typeface="Arial"/>
              <a:cs typeface="Arial"/>
              <a:sym typeface="Arial"/>
            </a:endParaRPr>
          </a:p>
          <a:p>
            <a:pPr marL="15113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&lt;li&gt;&lt;input type="</a:t>
            </a:r>
            <a:r>
              <a:rPr lang="en-US" sz="2000" b="0" i="0" u="none" strike="noStrike" cap="none">
                <a:solidFill>
                  <a:srgbClr val="C00000"/>
                </a:solidFill>
                <a:latin typeface="Arial"/>
                <a:ea typeface="Arial"/>
                <a:cs typeface="Arial"/>
                <a:sym typeface="Arial"/>
              </a:rPr>
              <a:t>checkbox</a:t>
            </a:r>
            <a:r>
              <a:rPr lang="en-US" sz="2000" b="0" i="0" u="none" strike="noStrike" cap="none">
                <a:solidFill>
                  <a:schemeClr val="dk1"/>
                </a:solidFill>
                <a:latin typeface="Arial"/>
                <a:ea typeface="Arial"/>
                <a:cs typeface="Arial"/>
                <a:sym typeface="Arial"/>
              </a:rPr>
              <a:t>" name="genre" value="</a:t>
            </a:r>
            <a:r>
              <a:rPr lang="en-US" sz="2000" b="0" i="0" u="none" strike="noStrike" cap="none">
                <a:solidFill>
                  <a:srgbClr val="C00000"/>
                </a:solidFill>
                <a:latin typeface="Arial"/>
                <a:ea typeface="Arial"/>
                <a:cs typeface="Arial"/>
                <a:sym typeface="Arial"/>
              </a:rPr>
              <a:t>punk</a:t>
            </a:r>
            <a:r>
              <a:rPr lang="en-US" sz="2000" b="0" i="0" u="none" strike="noStrike" cap="none">
                <a:solidFill>
                  <a:schemeClr val="dk1"/>
                </a:solidFill>
                <a:latin typeface="Arial"/>
                <a:ea typeface="Arial"/>
                <a:cs typeface="Arial"/>
                <a:sym typeface="Arial"/>
              </a:rPr>
              <a:t>" checked&gt; Punk</a:t>
            </a:r>
            <a:endParaRPr sz="20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rock&lt;/li&gt;</a:t>
            </a:r>
            <a:endParaRPr sz="2000" b="0" i="0" u="none" strike="noStrike" cap="none">
              <a:solidFill>
                <a:schemeClr val="dk1"/>
              </a:solidFill>
              <a:latin typeface="Arial"/>
              <a:ea typeface="Arial"/>
              <a:cs typeface="Arial"/>
              <a:sym typeface="Arial"/>
            </a:endParaRPr>
          </a:p>
          <a:p>
            <a:pPr marL="12700" marR="64135" lvl="0" indent="138430" algn="l" rtl="0">
              <a:spcBef>
                <a:spcPts val="0"/>
              </a:spcBef>
              <a:spcAft>
                <a:spcPts val="0"/>
              </a:spcAft>
              <a:buNone/>
            </a:pPr>
            <a:r>
              <a:rPr lang="en-US" sz="2000" b="0" i="0" u="none" strike="noStrike" cap="none">
                <a:solidFill>
                  <a:schemeClr val="dk1"/>
                </a:solidFill>
                <a:latin typeface="Arial"/>
                <a:ea typeface="Arial"/>
                <a:cs typeface="Arial"/>
                <a:sym typeface="Arial"/>
              </a:rPr>
              <a:t>&lt;li&gt;&lt;input type="</a:t>
            </a:r>
            <a:r>
              <a:rPr lang="en-US" sz="2000" b="0" i="0" u="none" strike="noStrike" cap="none">
                <a:solidFill>
                  <a:srgbClr val="C00000"/>
                </a:solidFill>
                <a:latin typeface="Arial"/>
                <a:ea typeface="Arial"/>
                <a:cs typeface="Arial"/>
                <a:sym typeface="Arial"/>
              </a:rPr>
              <a:t>checkbox</a:t>
            </a:r>
            <a:r>
              <a:rPr lang="en-US" sz="2000" b="0" i="0" u="none" strike="noStrike" cap="none">
                <a:solidFill>
                  <a:schemeClr val="dk1"/>
                </a:solidFill>
                <a:latin typeface="Arial"/>
                <a:ea typeface="Arial"/>
                <a:cs typeface="Arial"/>
                <a:sym typeface="Arial"/>
              </a:rPr>
              <a:t>" name="genre" value="</a:t>
            </a:r>
            <a:r>
              <a:rPr lang="en-US" sz="2000" b="0" i="0" u="none" strike="noStrike" cap="none">
                <a:solidFill>
                  <a:srgbClr val="C00000"/>
                </a:solidFill>
                <a:latin typeface="Arial"/>
                <a:ea typeface="Arial"/>
                <a:cs typeface="Arial"/>
                <a:sym typeface="Arial"/>
              </a:rPr>
              <a:t>indie</a:t>
            </a:r>
            <a:r>
              <a:rPr lang="en-US" sz="2000" b="0" i="0" u="none" strike="noStrike" cap="none">
                <a:solidFill>
                  <a:schemeClr val="dk1"/>
                </a:solidFill>
                <a:latin typeface="Arial"/>
                <a:ea typeface="Arial"/>
                <a:cs typeface="Arial"/>
                <a:sym typeface="Arial"/>
              </a:rPr>
              <a:t>" checked&gt; Indie  rock&lt;/li&gt;</a:t>
            </a:r>
            <a:endParaRPr sz="2000" b="0" i="0" u="none" strike="noStrike" cap="none">
              <a:solidFill>
                <a:schemeClr val="dk1"/>
              </a:solidFill>
              <a:latin typeface="Arial"/>
              <a:ea typeface="Arial"/>
              <a:cs typeface="Arial"/>
              <a:sym typeface="Arial"/>
            </a:endParaRPr>
          </a:p>
          <a:p>
            <a:pPr marL="15113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&lt;li&gt;&lt;input type="</a:t>
            </a:r>
            <a:r>
              <a:rPr lang="en-US" sz="2000" b="0" i="0" u="none" strike="noStrike" cap="none">
                <a:solidFill>
                  <a:srgbClr val="C00000"/>
                </a:solidFill>
                <a:latin typeface="Arial"/>
                <a:ea typeface="Arial"/>
                <a:cs typeface="Arial"/>
                <a:sym typeface="Arial"/>
              </a:rPr>
              <a:t>checkbox</a:t>
            </a:r>
            <a:r>
              <a:rPr lang="en-US" sz="2000" b="0" i="0" u="none" strike="noStrike" cap="none">
                <a:solidFill>
                  <a:schemeClr val="dk1"/>
                </a:solidFill>
                <a:latin typeface="Arial"/>
                <a:ea typeface="Arial"/>
                <a:cs typeface="Arial"/>
                <a:sym typeface="Arial"/>
              </a:rPr>
              <a:t>" name="genre" value="</a:t>
            </a:r>
            <a:r>
              <a:rPr lang="en-US" sz="2000" b="0" i="0" u="none" strike="noStrike" cap="none">
                <a:solidFill>
                  <a:srgbClr val="C00000"/>
                </a:solidFill>
                <a:latin typeface="Arial"/>
                <a:ea typeface="Arial"/>
                <a:cs typeface="Arial"/>
                <a:sym typeface="Arial"/>
              </a:rPr>
              <a:t>hiphop</a:t>
            </a:r>
            <a:r>
              <a:rPr lang="en-US" sz="2000" b="0" i="0" u="none" strike="noStrike" cap="none">
                <a:solidFill>
                  <a:schemeClr val="dk1"/>
                </a:solidFill>
                <a:latin typeface="Arial"/>
                <a:ea typeface="Arial"/>
                <a:cs typeface="Arial"/>
                <a:sym typeface="Arial"/>
              </a:rPr>
              <a:t>"&gt; Hip Hop&lt;/li&gt;</a:t>
            </a:r>
            <a:endParaRPr sz="2000" b="0" i="0" u="none" strike="noStrike" cap="none">
              <a:solidFill>
                <a:schemeClr val="dk1"/>
              </a:solidFill>
              <a:latin typeface="Arial"/>
              <a:ea typeface="Arial"/>
              <a:cs typeface="Arial"/>
              <a:sym typeface="Arial"/>
            </a:endParaRPr>
          </a:p>
          <a:p>
            <a:pPr marL="12700" marR="1174750" lvl="0" indent="138430" algn="l" rtl="0">
              <a:spcBef>
                <a:spcPts val="0"/>
              </a:spcBef>
              <a:spcAft>
                <a:spcPts val="0"/>
              </a:spcAft>
              <a:buNone/>
            </a:pPr>
            <a:r>
              <a:rPr lang="en-US" sz="2000" b="0" i="0" u="none" strike="noStrike" cap="none">
                <a:solidFill>
                  <a:schemeClr val="dk1"/>
                </a:solidFill>
                <a:latin typeface="Arial"/>
                <a:ea typeface="Arial"/>
                <a:cs typeface="Arial"/>
                <a:sym typeface="Arial"/>
              </a:rPr>
              <a:t>&lt;li&gt;&lt;input type="</a:t>
            </a:r>
            <a:r>
              <a:rPr lang="en-US" sz="2000" b="0" i="0" u="none" strike="noStrike" cap="none">
                <a:solidFill>
                  <a:srgbClr val="C00000"/>
                </a:solidFill>
                <a:latin typeface="Arial"/>
                <a:ea typeface="Arial"/>
                <a:cs typeface="Arial"/>
                <a:sym typeface="Arial"/>
              </a:rPr>
              <a:t>checkbox</a:t>
            </a:r>
            <a:r>
              <a:rPr lang="en-US" sz="2000" b="0" i="0" u="none" strike="noStrike" cap="none">
                <a:solidFill>
                  <a:schemeClr val="dk1"/>
                </a:solidFill>
                <a:latin typeface="Arial"/>
                <a:ea typeface="Arial"/>
                <a:cs typeface="Arial"/>
                <a:sym typeface="Arial"/>
              </a:rPr>
              <a:t>" name="genre" value="</a:t>
            </a:r>
            <a:r>
              <a:rPr lang="en-US" sz="2000" b="0" i="0" u="none" strike="noStrike" cap="none">
                <a:solidFill>
                  <a:srgbClr val="C00000"/>
                </a:solidFill>
                <a:latin typeface="Arial"/>
                <a:ea typeface="Arial"/>
                <a:cs typeface="Arial"/>
                <a:sym typeface="Arial"/>
              </a:rPr>
              <a:t>rockabilly</a:t>
            </a:r>
            <a:r>
              <a:rPr lang="en-US" sz="2000" b="0" i="0" u="none" strike="noStrike" cap="none">
                <a:solidFill>
                  <a:schemeClr val="dk1"/>
                </a:solidFill>
                <a:latin typeface="Arial"/>
                <a:ea typeface="Arial"/>
                <a:cs typeface="Arial"/>
                <a:sym typeface="Arial"/>
              </a:rPr>
              <a:t>"&gt;  Rockabilly&lt;/li&gt;</a:t>
            </a:r>
            <a:endParaRPr sz="2000" b="0" i="0" u="none" strike="noStrike" cap="none">
              <a:solidFill>
                <a:schemeClr val="dk1"/>
              </a:solidFill>
              <a:latin typeface="Arial"/>
              <a:ea typeface="Arial"/>
              <a:cs typeface="Arial"/>
              <a:sym typeface="Arial"/>
            </a:endParaRPr>
          </a:p>
          <a:p>
            <a:pPr marL="12700" marR="0" lvl="0" indent="0" algn="l" rtl="0">
              <a:lnSpc>
                <a:spcPct val="117250"/>
              </a:lnSpc>
              <a:spcBef>
                <a:spcPts val="0"/>
              </a:spcBef>
              <a:spcAft>
                <a:spcPts val="0"/>
              </a:spcAft>
              <a:buNone/>
            </a:pPr>
            <a:r>
              <a:rPr lang="en-US" sz="2000" b="0" i="0" u="none" strike="noStrike" cap="none">
                <a:solidFill>
                  <a:schemeClr val="dk1"/>
                </a:solidFill>
                <a:latin typeface="Arial"/>
                <a:ea typeface="Arial"/>
                <a:cs typeface="Arial"/>
                <a:sym typeface="Arial"/>
              </a:rPr>
              <a:t>&lt;/ul&gt;</a:t>
            </a:r>
            <a:endParaRPr sz="2000" b="0" i="0" u="none" strike="noStrike" cap="none">
              <a:solidFill>
                <a:schemeClr val="dk1"/>
              </a:solidFill>
              <a:latin typeface="Arial"/>
              <a:ea typeface="Arial"/>
              <a:cs typeface="Arial"/>
              <a:sym typeface="Arial"/>
            </a:endParaRPr>
          </a:p>
        </p:txBody>
      </p:sp>
      <p:pic>
        <p:nvPicPr>
          <p:cNvPr id="303" name="Google Shape;303;p45"/>
          <p:cNvPicPr preferRelativeResize="0"/>
          <p:nvPr/>
        </p:nvPicPr>
        <p:blipFill rotWithShape="1">
          <a:blip r:embed="rId3">
            <a:alphaModFix/>
          </a:blip>
          <a:srcRect/>
          <a:stretch/>
        </p:blipFill>
        <p:spPr>
          <a:xfrm>
            <a:off x="3287648" y="3284944"/>
            <a:ext cx="4833620" cy="25203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3733800" y="304800"/>
            <a:ext cx="5466715"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Список рядкових елементів</a:t>
            </a:r>
            <a:endParaRPr/>
          </a:p>
        </p:txBody>
      </p:sp>
      <p:sp>
        <p:nvSpPr>
          <p:cNvPr id="65" name="Google Shape;65;p10"/>
          <p:cNvSpPr txBox="1"/>
          <p:nvPr/>
        </p:nvSpPr>
        <p:spPr>
          <a:xfrm>
            <a:off x="611160" y="1295400"/>
            <a:ext cx="10437840" cy="2514150"/>
          </a:xfrm>
          <a:prstGeom prst="rect">
            <a:avLst/>
          </a:prstGeom>
          <a:noFill/>
          <a:ln>
            <a:noFill/>
          </a:ln>
        </p:spPr>
        <p:txBody>
          <a:bodyPr spcFirstLastPara="1" wrap="square" lIns="0" tIns="99675" rIns="0" bIns="0" anchor="t" anchorCtr="0">
            <a:spAutoFit/>
          </a:bodyPr>
          <a:lstStyle/>
          <a:p>
            <a:pPr marL="295910" marR="0" lvl="0" indent="-283845" algn="l" rtl="0">
              <a:spcBef>
                <a:spcPts val="0"/>
              </a:spcBef>
              <a:spcAft>
                <a:spcPts val="0"/>
              </a:spcAft>
              <a:buClr>
                <a:srgbClr val="3891A7"/>
              </a:buClr>
              <a:buSzPts val="2250"/>
              <a:buFont typeface="Quattrocento Sans"/>
              <a:buChar char="⚫"/>
            </a:pPr>
            <a:r>
              <a:rPr lang="en-US" sz="2800" b="0" i="0" u="none" strike="noStrike" cap="none">
                <a:solidFill>
                  <a:schemeClr val="dk1"/>
                </a:solidFill>
                <a:latin typeface="Arial"/>
                <a:ea typeface="Arial"/>
                <a:cs typeface="Arial"/>
                <a:sym typeface="Arial"/>
              </a:rPr>
              <a:t>b, big, i, small, tt</a:t>
            </a:r>
            <a:endParaRPr sz="2800" b="0" i="0" u="none" strike="noStrike" cap="none">
              <a:solidFill>
                <a:schemeClr val="dk1"/>
              </a:solidFill>
              <a:latin typeface="Arial"/>
              <a:ea typeface="Arial"/>
              <a:cs typeface="Arial"/>
              <a:sym typeface="Arial"/>
            </a:endParaRPr>
          </a:p>
          <a:p>
            <a:pPr marL="295910" marR="571500" lvl="0" indent="-283845" algn="l" rtl="0">
              <a:lnSpc>
                <a:spcPct val="117107"/>
              </a:lnSpc>
              <a:spcBef>
                <a:spcPts val="860"/>
              </a:spcBef>
              <a:spcAft>
                <a:spcPts val="0"/>
              </a:spcAft>
              <a:buClr>
                <a:srgbClr val="3891A7"/>
              </a:buClr>
              <a:buSzPts val="2250"/>
              <a:buFont typeface="Quattrocento Sans"/>
              <a:buChar char="⚫"/>
            </a:pPr>
            <a:r>
              <a:rPr lang="en-US" sz="2800" b="0" i="0" u="none" strike="noStrike" cap="none">
                <a:solidFill>
                  <a:schemeClr val="dk1"/>
                </a:solidFill>
                <a:latin typeface="Arial"/>
                <a:ea typeface="Arial"/>
                <a:cs typeface="Arial"/>
                <a:sym typeface="Arial"/>
              </a:rPr>
              <a:t>abbr, acronym, cite, code, dfn, em, kbd,  strong, samp, time, var</a:t>
            </a:r>
            <a:endParaRPr/>
          </a:p>
          <a:p>
            <a:pPr marL="295910" marR="5080" lvl="0" indent="-283845" algn="l" rtl="0">
              <a:lnSpc>
                <a:spcPct val="117107"/>
              </a:lnSpc>
              <a:spcBef>
                <a:spcPts val="760"/>
              </a:spcBef>
              <a:spcAft>
                <a:spcPts val="0"/>
              </a:spcAft>
              <a:buClr>
                <a:srgbClr val="3891A7"/>
              </a:buClr>
              <a:buSzPts val="2250"/>
              <a:buFont typeface="Quattrocento Sans"/>
              <a:buChar char="⚫"/>
            </a:pPr>
            <a:r>
              <a:rPr lang="en-US" sz="2800" b="0" i="0" u="none" strike="noStrike" cap="none">
                <a:solidFill>
                  <a:schemeClr val="dk1"/>
                </a:solidFill>
                <a:latin typeface="Arial"/>
                <a:ea typeface="Arial"/>
                <a:cs typeface="Arial"/>
                <a:sym typeface="Arial"/>
              </a:rPr>
              <a:t>a, bdo, br, img, map, object, q, script, span,  sub, sup</a:t>
            </a:r>
            <a:endParaRPr sz="2800" b="0" i="0" u="none" strike="noStrike" cap="none">
              <a:solidFill>
                <a:schemeClr val="dk1"/>
              </a:solidFill>
              <a:latin typeface="Arial"/>
              <a:ea typeface="Arial"/>
              <a:cs typeface="Arial"/>
              <a:sym typeface="Arial"/>
            </a:endParaRPr>
          </a:p>
          <a:p>
            <a:pPr marL="295910" marR="0" lvl="0" indent="-283845" algn="l" rtl="0">
              <a:spcBef>
                <a:spcPts val="505"/>
              </a:spcBef>
              <a:spcAft>
                <a:spcPts val="0"/>
              </a:spcAft>
              <a:buClr>
                <a:srgbClr val="3891A7"/>
              </a:buClr>
              <a:buSzPts val="2250"/>
              <a:buFont typeface="Quattrocento Sans"/>
              <a:buChar char="⚫"/>
            </a:pPr>
            <a:r>
              <a:rPr lang="en-US" sz="2800" b="0" i="0" u="none" strike="noStrike" cap="none">
                <a:solidFill>
                  <a:schemeClr val="dk1"/>
                </a:solidFill>
                <a:latin typeface="Arial"/>
                <a:ea typeface="Arial"/>
                <a:cs typeface="Arial"/>
                <a:sym typeface="Arial"/>
              </a:rPr>
              <a:t>button, input, label, select, textarea</a:t>
            </a:r>
            <a:endParaRPr/>
          </a:p>
        </p:txBody>
      </p:sp>
      <p:pic>
        <p:nvPicPr>
          <p:cNvPr id="66" name="Google Shape;66;p10" descr="Differences between html inline and blocks elements. - DEV Community  👩‍💻👨‍💻"/>
          <p:cNvPicPr preferRelativeResize="0"/>
          <p:nvPr/>
        </p:nvPicPr>
        <p:blipFill rotWithShape="1">
          <a:blip r:embed="rId3">
            <a:alphaModFix/>
          </a:blip>
          <a:srcRect/>
          <a:stretch/>
        </p:blipFill>
        <p:spPr>
          <a:xfrm>
            <a:off x="3480352" y="4213862"/>
            <a:ext cx="5231296" cy="25141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3038602" y="348489"/>
            <a:ext cx="3340100" cy="513715"/>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Drop-down menus</a:t>
            </a:r>
            <a:endParaRPr/>
          </a:p>
        </p:txBody>
      </p:sp>
      <p:sp>
        <p:nvSpPr>
          <p:cNvPr id="309" name="Google Shape;309;p46"/>
          <p:cNvSpPr txBox="1"/>
          <p:nvPr/>
        </p:nvSpPr>
        <p:spPr>
          <a:xfrm>
            <a:off x="1864564" y="1078483"/>
            <a:ext cx="6519545" cy="3676650"/>
          </a:xfrm>
          <a:prstGeom prst="rect">
            <a:avLst/>
          </a:prstGeom>
          <a:noFill/>
          <a:ln>
            <a:noFill/>
          </a:ln>
        </p:spPr>
        <p:txBody>
          <a:bodyPr spcFirstLastPara="1" wrap="square" lIns="0" tIns="13325" rIns="0" bIns="0" anchor="t" anchorCtr="0">
            <a:spAutoFit/>
          </a:bodyPr>
          <a:lstStyle/>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&lt;p&gt;What is your favorite 80s band?</a:t>
            </a:r>
            <a:endParaRPr sz="20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&lt;select name="EightiesFave"&gt;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&lt;option&gt;The Cure&lt;/option&gt;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&lt;option&gt;Cocteau Twins&lt;/option&gt;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&lt;option&gt;Tears for Fears&lt;/option&gt;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&lt;option&gt;Thompson Twins&lt;/option&gt;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 value="EBTG"&gt;Everything But the Girl&lt;/option&gt;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&lt;option&gt;Depeche Mode&lt;/option&gt;</a:t>
            </a:r>
            <a:endParaRPr sz="2000" b="0" i="0" u="none" strike="noStrike" cap="none">
              <a:solidFill>
                <a:schemeClr val="dk1"/>
              </a:solidFill>
              <a:latin typeface="Arial"/>
              <a:ea typeface="Arial"/>
              <a:cs typeface="Arial"/>
              <a:sym typeface="Arial"/>
            </a:endParaRPr>
          </a:p>
          <a:p>
            <a:pPr marL="219709" marR="0" lvl="0" indent="0" algn="l" rtl="0">
              <a:spcBef>
                <a:spcPts val="5"/>
              </a:spcBef>
              <a:spcAft>
                <a:spcPts val="0"/>
              </a:spcAft>
              <a:buNone/>
            </a:pPr>
            <a:r>
              <a:rPr lang="en-US" sz="2000" b="0" i="0" u="none" strike="noStrike" cap="none">
                <a:solidFill>
                  <a:schemeClr val="dk1"/>
                </a:solidFill>
                <a:latin typeface="Arial"/>
                <a:ea typeface="Arial"/>
                <a:cs typeface="Arial"/>
                <a:sym typeface="Arial"/>
              </a:rPr>
              <a:t>&lt;option&gt;The Smiths&lt;/option&gt;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&lt;option&gt;New Order&lt;/option&gt;</a:t>
            </a:r>
            <a:endParaRPr sz="2000" b="0" i="0" u="none" strike="noStrike" cap="none">
              <a:solidFill>
                <a:schemeClr val="dk1"/>
              </a:solidFill>
              <a:latin typeface="Arial"/>
              <a:ea typeface="Arial"/>
              <a:cs typeface="Arial"/>
              <a:sym typeface="Arial"/>
            </a:endParaRPr>
          </a:p>
          <a:p>
            <a:pPr marL="1270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&lt;/select&gt;</a:t>
            </a:r>
            <a:endParaRPr sz="2000" b="0" i="0" u="none" strike="noStrike" cap="none">
              <a:solidFill>
                <a:schemeClr val="dk1"/>
              </a:solidFill>
              <a:latin typeface="Arial"/>
              <a:ea typeface="Arial"/>
              <a:cs typeface="Arial"/>
              <a:sym typeface="Arial"/>
            </a:endParaRPr>
          </a:p>
          <a:p>
            <a:pPr marL="1270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&lt;/p&gt;</a:t>
            </a:r>
            <a:endParaRPr sz="2000" b="0" i="0" u="none" strike="noStrike" cap="none">
              <a:solidFill>
                <a:schemeClr val="dk1"/>
              </a:solidFill>
              <a:latin typeface="Arial"/>
              <a:ea typeface="Arial"/>
              <a:cs typeface="Arial"/>
              <a:sym typeface="Arial"/>
            </a:endParaRPr>
          </a:p>
        </p:txBody>
      </p:sp>
      <p:pic>
        <p:nvPicPr>
          <p:cNvPr id="310" name="Google Shape;310;p46"/>
          <p:cNvPicPr preferRelativeResize="0"/>
          <p:nvPr/>
        </p:nvPicPr>
        <p:blipFill rotWithShape="1">
          <a:blip r:embed="rId3">
            <a:alphaModFix/>
          </a:blip>
          <a:srcRect/>
          <a:stretch/>
        </p:blipFill>
        <p:spPr>
          <a:xfrm>
            <a:off x="2783637" y="4869155"/>
            <a:ext cx="6665849" cy="11334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14"/>
        <p:cNvGrpSpPr/>
        <p:nvPr/>
      </p:nvGrpSpPr>
      <p:grpSpPr>
        <a:xfrm>
          <a:off x="0" y="0"/>
          <a:ext cx="0" cy="0"/>
          <a:chOff x="0" y="0"/>
          <a:chExt cx="0" cy="0"/>
        </a:xfrm>
      </p:grpSpPr>
      <p:sp>
        <p:nvSpPr>
          <p:cNvPr id="315" name="Google Shape;315;p47"/>
          <p:cNvSpPr txBox="1">
            <a:spLocks noGrp="1"/>
          </p:cNvSpPr>
          <p:nvPr>
            <p:ph type="title"/>
          </p:nvPr>
        </p:nvSpPr>
        <p:spPr>
          <a:xfrm>
            <a:off x="3038602" y="348489"/>
            <a:ext cx="2913380" cy="513715"/>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Scrolling menus</a:t>
            </a:r>
            <a:endParaRPr/>
          </a:p>
        </p:txBody>
      </p:sp>
      <p:sp>
        <p:nvSpPr>
          <p:cNvPr id="316" name="Google Shape;316;p47"/>
          <p:cNvSpPr txBox="1"/>
          <p:nvPr/>
        </p:nvSpPr>
        <p:spPr>
          <a:xfrm>
            <a:off x="2008734" y="1006298"/>
            <a:ext cx="6519545" cy="3677285"/>
          </a:xfrm>
          <a:prstGeom prst="rect">
            <a:avLst/>
          </a:prstGeom>
          <a:noFill/>
          <a:ln>
            <a:noFill/>
          </a:ln>
        </p:spPr>
        <p:txBody>
          <a:bodyPr spcFirstLastPara="1" wrap="square" lIns="0" tIns="13325" rIns="0" bIns="0" anchor="t" anchorCtr="0">
            <a:spAutoFit/>
          </a:bodyPr>
          <a:lstStyle/>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&lt;p&gt;What 80s bands did you listen to?</a:t>
            </a:r>
            <a:endParaRPr/>
          </a:p>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&lt;select name="EightiesBands" </a:t>
            </a:r>
            <a:r>
              <a:rPr lang="en-US" sz="2000" b="1" i="0" u="none" strike="noStrike" cap="none">
                <a:solidFill>
                  <a:schemeClr val="dk1"/>
                </a:solidFill>
                <a:latin typeface="Arial"/>
                <a:ea typeface="Arial"/>
                <a:cs typeface="Arial"/>
                <a:sym typeface="Arial"/>
              </a:rPr>
              <a:t>size="6" multiple</a:t>
            </a:r>
            <a:r>
              <a:rPr lang="en-US" sz="2000" b="0" i="0" u="none" strike="noStrike" cap="none">
                <a:solidFill>
                  <a:schemeClr val="dk1"/>
                </a:solidFill>
                <a:latin typeface="Arial"/>
                <a:ea typeface="Arial"/>
                <a:cs typeface="Arial"/>
                <a:sym typeface="Arial"/>
              </a:rPr>
              <a:t>&gt;</a:t>
            </a:r>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&lt;option&gt;The Cure&lt;/option&gt;</a:t>
            </a:r>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&lt;option&gt;Cocteau Twins&lt;/option&gt;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 selected&gt;Tears for Fears&lt;/option&gt;</a:t>
            </a:r>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 selected&gt;Thompson Twins&lt;/option&gt;</a:t>
            </a:r>
            <a:endParaRPr sz="2000" b="0" i="0" u="none" strike="noStrike" cap="none">
              <a:solidFill>
                <a:schemeClr val="dk1"/>
              </a:solidFill>
              <a:latin typeface="Arial"/>
              <a:ea typeface="Arial"/>
              <a:cs typeface="Arial"/>
              <a:sym typeface="Arial"/>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 value="EBTG"&gt;Everything But the Girl&lt;/option&gt;</a:t>
            </a:r>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&lt;option&gt;Depeche Mode&lt;/option&gt;</a:t>
            </a:r>
            <a:endParaRPr/>
          </a:p>
          <a:p>
            <a:pPr marL="219709"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&lt;option&gt;The Smiths&lt;/option&gt;</a:t>
            </a:r>
            <a:endParaRPr/>
          </a:p>
          <a:p>
            <a:pPr marL="219709" marR="0" lvl="0" indent="0" algn="l" rtl="0">
              <a:spcBef>
                <a:spcPts val="5"/>
              </a:spcBef>
              <a:spcAft>
                <a:spcPts val="0"/>
              </a:spcAft>
              <a:buNone/>
            </a:pPr>
            <a:r>
              <a:rPr lang="en-US" sz="2000" b="0" i="0" u="none" strike="noStrike" cap="none">
                <a:solidFill>
                  <a:schemeClr val="dk1"/>
                </a:solidFill>
                <a:latin typeface="Arial"/>
                <a:ea typeface="Arial"/>
                <a:cs typeface="Arial"/>
                <a:sym typeface="Arial"/>
              </a:rPr>
              <a:t>&lt;option&gt;New Order&lt;/option&gt;</a:t>
            </a:r>
            <a:endParaRPr/>
          </a:p>
          <a:p>
            <a:pPr marL="1270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&lt;/select&gt;</a:t>
            </a:r>
            <a:endParaRPr/>
          </a:p>
          <a:p>
            <a:pPr marL="1270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&lt;/p&gt;</a:t>
            </a:r>
            <a:endParaRPr/>
          </a:p>
        </p:txBody>
      </p:sp>
      <p:pic>
        <p:nvPicPr>
          <p:cNvPr id="317" name="Google Shape;317;p47"/>
          <p:cNvPicPr preferRelativeResize="0"/>
          <p:nvPr/>
        </p:nvPicPr>
        <p:blipFill rotWithShape="1">
          <a:blip r:embed="rId3">
            <a:alphaModFix/>
          </a:blip>
          <a:srcRect/>
          <a:stretch/>
        </p:blipFill>
        <p:spPr>
          <a:xfrm>
            <a:off x="3287648" y="4149078"/>
            <a:ext cx="6618224" cy="2047875"/>
          </a:xfrm>
          <a:prstGeom prst="rect">
            <a:avLst/>
          </a:prstGeom>
          <a:noFill/>
          <a:ln>
            <a:noFill/>
          </a:ln>
        </p:spPr>
      </p:pic>
      <p:sp>
        <p:nvSpPr>
          <p:cNvPr id="318" name="Google Shape;318;p47"/>
          <p:cNvSpPr txBox="1"/>
          <p:nvPr/>
        </p:nvSpPr>
        <p:spPr>
          <a:xfrm>
            <a:off x="10216007" y="6571947"/>
            <a:ext cx="302895" cy="156068"/>
          </a:xfrm>
          <a:prstGeom prst="rect">
            <a:avLst/>
          </a:prstGeom>
          <a:noFill/>
          <a:ln>
            <a:noFill/>
          </a:ln>
        </p:spPr>
        <p:txBody>
          <a:bodyPr spcFirstLastPara="1" wrap="square" lIns="0" tIns="0" rIns="0" bIns="0" anchor="t" anchorCtr="0">
            <a:spAutoFit/>
          </a:bodyPr>
          <a:lstStyle/>
          <a:p>
            <a:pPr marL="43815" marR="0" lvl="0" indent="0" algn="l" rtl="0">
              <a:lnSpc>
                <a:spcPct val="102500"/>
              </a:lnSpc>
              <a:spcBef>
                <a:spcPts val="0"/>
              </a:spcBef>
              <a:spcAft>
                <a:spcPts val="0"/>
              </a:spcAft>
              <a:buNone/>
            </a:pPr>
            <a:r>
              <a:rPr lang="en-US" sz="1200" b="0" i="0" u="none" strike="noStrike" cap="none">
                <a:solidFill>
                  <a:srgbClr val="B5A787"/>
                </a:solidFill>
                <a:latin typeface="Corbel"/>
                <a:ea typeface="Corbel"/>
                <a:cs typeface="Corbel"/>
                <a:sym typeface="Corbel"/>
              </a:rPr>
              <a:t>117</a:t>
            </a:r>
            <a:endParaRPr sz="1200" b="0" i="0" u="none" strike="noStrike" cap="none">
              <a:solidFill>
                <a:schemeClr val="dk1"/>
              </a:solidFill>
              <a:latin typeface="Corbel"/>
              <a:ea typeface="Corbel"/>
              <a:cs typeface="Corbel"/>
              <a:sym typeface="Corbe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Google Shape;323;p48"/>
          <p:cNvSpPr txBox="1">
            <a:spLocks noGrp="1"/>
          </p:cNvSpPr>
          <p:nvPr>
            <p:ph type="title"/>
          </p:nvPr>
        </p:nvSpPr>
        <p:spPr>
          <a:xfrm>
            <a:off x="3038603" y="384429"/>
            <a:ext cx="4241165" cy="513715"/>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Grouping menu options</a:t>
            </a:r>
            <a:endParaRPr/>
          </a:p>
        </p:txBody>
      </p:sp>
      <p:sp>
        <p:nvSpPr>
          <p:cNvPr id="324" name="Google Shape;324;p48"/>
          <p:cNvSpPr txBox="1"/>
          <p:nvPr/>
        </p:nvSpPr>
        <p:spPr>
          <a:xfrm>
            <a:off x="2008734" y="1150367"/>
            <a:ext cx="5484495" cy="3706495"/>
          </a:xfrm>
          <a:prstGeom prst="rect">
            <a:avLst/>
          </a:prstGeom>
          <a:noFill/>
          <a:ln>
            <a:noFill/>
          </a:ln>
        </p:spPr>
        <p:txBody>
          <a:bodyPr spcFirstLastPara="1" wrap="square" lIns="0" tIns="12050" rIns="0" bIns="0" anchor="t" anchorCtr="0">
            <a:spAutoFit/>
          </a:bodyPr>
          <a:lstStyle/>
          <a:p>
            <a:pPr marL="12700"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&lt;select name="icecream" size="7" multiple&gt;</a:t>
            </a:r>
            <a:endParaRPr sz="2200" b="0" i="0" u="none" strike="noStrike" cap="none">
              <a:solidFill>
                <a:schemeClr val="dk1"/>
              </a:solidFill>
              <a:latin typeface="Arial"/>
              <a:ea typeface="Arial"/>
              <a:cs typeface="Arial"/>
              <a:sym typeface="Arial"/>
            </a:endParaRPr>
          </a:p>
          <a:p>
            <a:pPr marL="166370" marR="0" lvl="0" indent="0" algn="l" rtl="0">
              <a:spcBef>
                <a:spcPts val="0"/>
              </a:spcBef>
              <a:spcAft>
                <a:spcPts val="0"/>
              </a:spcAft>
              <a:buNone/>
            </a:pPr>
            <a:r>
              <a:rPr lang="en-US" sz="2200" b="1" i="0" u="none" strike="noStrike" cap="none">
                <a:solidFill>
                  <a:schemeClr val="dk1"/>
                </a:solidFill>
                <a:latin typeface="Arial"/>
                <a:ea typeface="Arial"/>
                <a:cs typeface="Arial"/>
                <a:sym typeface="Arial"/>
              </a:rPr>
              <a:t>&lt;optgroup label="traditional"&gt;</a:t>
            </a:r>
            <a:endParaRPr sz="2200" b="0" i="0" u="none" strike="noStrike" cap="none">
              <a:solidFill>
                <a:schemeClr val="dk1"/>
              </a:solidFill>
              <a:latin typeface="Arial"/>
              <a:ea typeface="Arial"/>
              <a:cs typeface="Arial"/>
              <a:sym typeface="Arial"/>
            </a:endParaRPr>
          </a:p>
          <a:p>
            <a:pPr marL="321945"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&lt;option&gt;vanilla&lt;/option&gt;</a:t>
            </a:r>
            <a:endParaRPr sz="2200" b="0" i="0" u="none" strike="noStrike" cap="none">
              <a:solidFill>
                <a:schemeClr val="dk1"/>
              </a:solidFill>
              <a:latin typeface="Arial"/>
              <a:ea typeface="Arial"/>
              <a:cs typeface="Arial"/>
              <a:sym typeface="Arial"/>
            </a:endParaRPr>
          </a:p>
          <a:p>
            <a:pPr marL="321945"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&lt;option&gt;chocolate&lt;/option&gt;</a:t>
            </a:r>
            <a:endParaRPr sz="2200" b="0" i="0" u="none" strike="noStrike" cap="none">
              <a:solidFill>
                <a:schemeClr val="dk1"/>
              </a:solidFill>
              <a:latin typeface="Arial"/>
              <a:ea typeface="Arial"/>
              <a:cs typeface="Arial"/>
              <a:sym typeface="Arial"/>
            </a:endParaRPr>
          </a:p>
          <a:p>
            <a:pPr marL="166370" marR="0" lvl="0" indent="0" algn="l" rtl="0">
              <a:spcBef>
                <a:spcPts val="5"/>
              </a:spcBef>
              <a:spcAft>
                <a:spcPts val="0"/>
              </a:spcAft>
              <a:buNone/>
            </a:pPr>
            <a:r>
              <a:rPr lang="en-US" sz="2200" b="1" i="0" u="none" strike="noStrike" cap="none">
                <a:solidFill>
                  <a:schemeClr val="dk1"/>
                </a:solidFill>
                <a:latin typeface="Arial"/>
                <a:ea typeface="Arial"/>
                <a:cs typeface="Arial"/>
                <a:sym typeface="Arial"/>
              </a:rPr>
              <a:t>&lt;/optgroup&gt;</a:t>
            </a:r>
            <a:endParaRPr sz="2200" b="0" i="0" u="none" strike="noStrike" cap="none">
              <a:solidFill>
                <a:schemeClr val="dk1"/>
              </a:solidFill>
              <a:latin typeface="Arial"/>
              <a:ea typeface="Arial"/>
              <a:cs typeface="Arial"/>
              <a:sym typeface="Arial"/>
            </a:endParaRPr>
          </a:p>
          <a:p>
            <a:pPr marL="166370" marR="0" lvl="0" indent="0" algn="l" rtl="0">
              <a:spcBef>
                <a:spcPts val="0"/>
              </a:spcBef>
              <a:spcAft>
                <a:spcPts val="0"/>
              </a:spcAft>
              <a:buNone/>
            </a:pPr>
            <a:r>
              <a:rPr lang="en-US" sz="2200" b="1" i="0" u="none" strike="noStrike" cap="none">
                <a:solidFill>
                  <a:schemeClr val="dk1"/>
                </a:solidFill>
                <a:latin typeface="Arial"/>
                <a:ea typeface="Arial"/>
                <a:cs typeface="Arial"/>
                <a:sym typeface="Arial"/>
              </a:rPr>
              <a:t>&lt;optgroup label="fancy"&gt;</a:t>
            </a:r>
            <a:endParaRPr sz="2200" b="0" i="0" u="none" strike="noStrike" cap="none">
              <a:solidFill>
                <a:schemeClr val="dk1"/>
              </a:solidFill>
              <a:latin typeface="Arial"/>
              <a:ea typeface="Arial"/>
              <a:cs typeface="Arial"/>
              <a:sym typeface="Arial"/>
            </a:endParaRPr>
          </a:p>
          <a:p>
            <a:pPr marL="321945"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&lt;option&gt;Super praline&lt;/option&gt;</a:t>
            </a:r>
            <a:endParaRPr sz="2200" b="0" i="0" u="none" strike="noStrike" cap="none">
              <a:solidFill>
                <a:schemeClr val="dk1"/>
              </a:solidFill>
              <a:latin typeface="Arial"/>
              <a:ea typeface="Arial"/>
              <a:cs typeface="Arial"/>
              <a:sym typeface="Arial"/>
            </a:endParaRPr>
          </a:p>
          <a:p>
            <a:pPr marL="321945"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&lt;option&gt;Nut surprise&lt;/option&gt;</a:t>
            </a:r>
            <a:endParaRPr sz="2200" b="0" i="0" u="none" strike="noStrike" cap="none">
              <a:solidFill>
                <a:schemeClr val="dk1"/>
              </a:solidFill>
              <a:latin typeface="Arial"/>
              <a:ea typeface="Arial"/>
              <a:cs typeface="Arial"/>
              <a:sym typeface="Arial"/>
            </a:endParaRPr>
          </a:p>
          <a:p>
            <a:pPr marL="321945"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&lt;option&gt;Candy corn&lt;/option&gt;</a:t>
            </a:r>
            <a:endParaRPr sz="2200" b="0" i="0" u="none" strike="noStrike" cap="none">
              <a:solidFill>
                <a:schemeClr val="dk1"/>
              </a:solidFill>
              <a:latin typeface="Arial"/>
              <a:ea typeface="Arial"/>
              <a:cs typeface="Arial"/>
              <a:sym typeface="Arial"/>
            </a:endParaRPr>
          </a:p>
          <a:p>
            <a:pPr marL="166370" marR="0" lvl="0" indent="0" algn="l" rtl="0">
              <a:lnSpc>
                <a:spcPct val="118636"/>
              </a:lnSpc>
              <a:spcBef>
                <a:spcPts val="0"/>
              </a:spcBef>
              <a:spcAft>
                <a:spcPts val="0"/>
              </a:spcAft>
              <a:buNone/>
            </a:pPr>
            <a:r>
              <a:rPr lang="en-US" sz="2200" b="1" i="0" u="none" strike="noStrike" cap="none">
                <a:solidFill>
                  <a:schemeClr val="dk1"/>
                </a:solidFill>
                <a:latin typeface="Arial"/>
                <a:ea typeface="Arial"/>
                <a:cs typeface="Arial"/>
                <a:sym typeface="Arial"/>
              </a:rPr>
              <a:t>&lt;/optgroup&gt;</a:t>
            </a:r>
            <a:endParaRPr sz="2200" b="0" i="0" u="none" strike="noStrike" cap="none">
              <a:solidFill>
                <a:schemeClr val="dk1"/>
              </a:solidFill>
              <a:latin typeface="Arial"/>
              <a:ea typeface="Arial"/>
              <a:cs typeface="Arial"/>
              <a:sym typeface="Arial"/>
            </a:endParaRPr>
          </a:p>
          <a:p>
            <a:pPr marL="12700" marR="0" lvl="0" indent="0" algn="l" rtl="0">
              <a:lnSpc>
                <a:spcPct val="118636"/>
              </a:lnSpc>
              <a:spcBef>
                <a:spcPts val="0"/>
              </a:spcBef>
              <a:spcAft>
                <a:spcPts val="0"/>
              </a:spcAft>
              <a:buNone/>
            </a:pPr>
            <a:r>
              <a:rPr lang="en-US" sz="2200" b="0" i="0" u="none" strike="noStrike" cap="none">
                <a:solidFill>
                  <a:schemeClr val="dk1"/>
                </a:solidFill>
                <a:latin typeface="Arial"/>
                <a:ea typeface="Arial"/>
                <a:cs typeface="Arial"/>
                <a:sym typeface="Arial"/>
              </a:rPr>
              <a:t>&lt;/select&gt;</a:t>
            </a:r>
            <a:endParaRPr sz="2200" b="0" i="0" u="none" strike="noStrike" cap="none">
              <a:solidFill>
                <a:schemeClr val="dk1"/>
              </a:solidFill>
              <a:latin typeface="Arial"/>
              <a:ea typeface="Arial"/>
              <a:cs typeface="Arial"/>
              <a:sym typeface="Arial"/>
            </a:endParaRPr>
          </a:p>
        </p:txBody>
      </p:sp>
      <p:pic>
        <p:nvPicPr>
          <p:cNvPr id="325" name="Google Shape;325;p48"/>
          <p:cNvPicPr preferRelativeResize="0"/>
          <p:nvPr/>
        </p:nvPicPr>
        <p:blipFill rotWithShape="1">
          <a:blip r:embed="rId3">
            <a:alphaModFix/>
          </a:blip>
          <a:srcRect/>
          <a:stretch/>
        </p:blipFill>
        <p:spPr>
          <a:xfrm>
            <a:off x="7392162" y="1556767"/>
            <a:ext cx="2232279" cy="251586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329"/>
        <p:cNvGrpSpPr/>
        <p:nvPr/>
      </p:nvGrpSpPr>
      <p:grpSpPr>
        <a:xfrm>
          <a:off x="0" y="0"/>
          <a:ext cx="0" cy="0"/>
          <a:chOff x="0" y="0"/>
          <a:chExt cx="0" cy="0"/>
        </a:xfrm>
      </p:grpSpPr>
      <p:sp>
        <p:nvSpPr>
          <p:cNvPr id="330" name="Google Shape;330;p49"/>
          <p:cNvSpPr txBox="1">
            <a:spLocks noGrp="1"/>
          </p:cNvSpPr>
          <p:nvPr>
            <p:ph type="title"/>
          </p:nvPr>
        </p:nvSpPr>
        <p:spPr>
          <a:xfrm>
            <a:off x="3038602" y="348489"/>
            <a:ext cx="3883660" cy="513715"/>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File Selection Control</a:t>
            </a:r>
            <a:endParaRPr/>
          </a:p>
        </p:txBody>
      </p:sp>
      <p:sp>
        <p:nvSpPr>
          <p:cNvPr id="331" name="Google Shape;331;p49"/>
          <p:cNvSpPr txBox="1"/>
          <p:nvPr/>
        </p:nvSpPr>
        <p:spPr>
          <a:xfrm>
            <a:off x="1864564" y="1078483"/>
            <a:ext cx="8419465" cy="1543050"/>
          </a:xfrm>
          <a:prstGeom prst="rect">
            <a:avLst/>
          </a:prstGeom>
          <a:noFill/>
          <a:ln>
            <a:noFill/>
          </a:ln>
        </p:spPr>
        <p:txBody>
          <a:bodyPr spcFirstLastPara="1" wrap="square" lIns="0" tIns="13325" rIns="0" bIns="0" anchor="t" anchorCtr="0">
            <a:spAutoFit/>
          </a:bodyPr>
          <a:lstStyle/>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&lt;form action="/client.php" method="POST" enctype="multipart/form-data"&gt;</a:t>
            </a:r>
            <a:endParaRPr sz="2000" b="0" i="0" u="none" strike="noStrike" cap="none">
              <a:solidFill>
                <a:schemeClr val="dk1"/>
              </a:solidFill>
              <a:latin typeface="Arial"/>
              <a:ea typeface="Arial"/>
              <a:cs typeface="Arial"/>
              <a:sym typeface="Arial"/>
            </a:endParaRPr>
          </a:p>
          <a:p>
            <a:pPr marL="15113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&lt;label&gt;Send a photo to be used as your online icon &lt;em&gt;(optional)</a:t>
            </a:r>
            <a:endParaRPr sz="20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&lt;/em&gt;&lt;br&gt;</a:t>
            </a:r>
            <a:endParaRPr sz="2000" b="0" i="0" u="none" strike="noStrike" cap="none">
              <a:solidFill>
                <a:schemeClr val="dk1"/>
              </a:solidFill>
              <a:latin typeface="Arial"/>
              <a:ea typeface="Arial"/>
              <a:cs typeface="Arial"/>
              <a:sym typeface="Arial"/>
            </a:endParaRPr>
          </a:p>
          <a:p>
            <a:pPr marL="12700" marR="0" lvl="0" indent="0" algn="l" rtl="0">
              <a:lnSpc>
                <a:spcPct val="118499"/>
              </a:lnSpc>
              <a:spcBef>
                <a:spcPts val="0"/>
              </a:spcBef>
              <a:spcAft>
                <a:spcPts val="0"/>
              </a:spcAft>
              <a:buNone/>
            </a:pPr>
            <a:r>
              <a:rPr lang="en-US" sz="2000" b="1" i="0" u="none" strike="noStrike" cap="none">
                <a:solidFill>
                  <a:schemeClr val="dk1"/>
                </a:solidFill>
                <a:latin typeface="Arial"/>
                <a:ea typeface="Arial"/>
                <a:cs typeface="Arial"/>
                <a:sym typeface="Arial"/>
              </a:rPr>
              <a:t>&lt;input type="file" name="photo"&gt;</a:t>
            </a:r>
            <a:r>
              <a:rPr lang="en-US" sz="2000" b="0" i="0" u="none" strike="noStrike" cap="none">
                <a:solidFill>
                  <a:schemeClr val="dk1"/>
                </a:solidFill>
                <a:latin typeface="Arial"/>
                <a:ea typeface="Arial"/>
                <a:cs typeface="Arial"/>
                <a:sym typeface="Arial"/>
              </a:rPr>
              <a:t>&lt;/label&gt;</a:t>
            </a:r>
            <a:endParaRPr sz="2000" b="0" i="0" u="none" strike="noStrike" cap="none">
              <a:solidFill>
                <a:schemeClr val="dk1"/>
              </a:solidFill>
              <a:latin typeface="Arial"/>
              <a:ea typeface="Arial"/>
              <a:cs typeface="Arial"/>
              <a:sym typeface="Arial"/>
            </a:endParaRPr>
          </a:p>
          <a:p>
            <a:pPr marL="12700" marR="0" lvl="0" indent="0" algn="l" rtl="0">
              <a:lnSpc>
                <a:spcPct val="118499"/>
              </a:lnSpc>
              <a:spcBef>
                <a:spcPts val="0"/>
              </a:spcBef>
              <a:spcAft>
                <a:spcPts val="0"/>
              </a:spcAft>
              <a:buNone/>
            </a:pPr>
            <a:r>
              <a:rPr lang="en-US" sz="2000" b="0" i="0" u="none" strike="noStrike" cap="none">
                <a:solidFill>
                  <a:schemeClr val="dk1"/>
                </a:solidFill>
                <a:latin typeface="Arial"/>
                <a:ea typeface="Arial"/>
                <a:cs typeface="Arial"/>
                <a:sym typeface="Arial"/>
              </a:rPr>
              <a:t>&lt;/form&gt;</a:t>
            </a:r>
            <a:endParaRPr sz="2000" b="0" i="0" u="none" strike="noStrike" cap="none">
              <a:solidFill>
                <a:schemeClr val="dk1"/>
              </a:solidFill>
              <a:latin typeface="Arial"/>
              <a:ea typeface="Arial"/>
              <a:cs typeface="Arial"/>
              <a:sym typeface="Arial"/>
            </a:endParaRPr>
          </a:p>
        </p:txBody>
      </p:sp>
      <p:pic>
        <p:nvPicPr>
          <p:cNvPr id="332" name="Google Shape;332;p49"/>
          <p:cNvPicPr preferRelativeResize="0"/>
          <p:nvPr/>
        </p:nvPicPr>
        <p:blipFill rotWithShape="1">
          <a:blip r:embed="rId3">
            <a:alphaModFix/>
          </a:blip>
          <a:srcRect/>
          <a:stretch/>
        </p:blipFill>
        <p:spPr>
          <a:xfrm>
            <a:off x="2639618" y="2924937"/>
            <a:ext cx="6984746" cy="158089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sp>
        <p:nvSpPr>
          <p:cNvPr id="337" name="Google Shape;337;p50"/>
          <p:cNvSpPr txBox="1">
            <a:spLocks noGrp="1"/>
          </p:cNvSpPr>
          <p:nvPr>
            <p:ph type="title"/>
          </p:nvPr>
        </p:nvSpPr>
        <p:spPr>
          <a:xfrm>
            <a:off x="3038603" y="384429"/>
            <a:ext cx="4276597" cy="513715"/>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Hidden Controls</a:t>
            </a:r>
            <a:endParaRPr/>
          </a:p>
        </p:txBody>
      </p:sp>
      <p:sp>
        <p:nvSpPr>
          <p:cNvPr id="338" name="Google Shape;338;p50"/>
          <p:cNvSpPr txBox="1"/>
          <p:nvPr/>
        </p:nvSpPr>
        <p:spPr>
          <a:xfrm>
            <a:off x="838200" y="973054"/>
            <a:ext cx="10363200" cy="2538515"/>
          </a:xfrm>
          <a:prstGeom prst="rect">
            <a:avLst/>
          </a:prstGeom>
          <a:noFill/>
          <a:ln>
            <a:noFill/>
          </a:ln>
        </p:spPr>
        <p:txBody>
          <a:bodyPr spcFirstLastPara="1" wrap="square" lIns="0" tIns="12050" rIns="0" bIns="0" anchor="t" anchorCtr="0">
            <a:spAutoFit/>
          </a:bodyPr>
          <a:lstStyle/>
          <a:p>
            <a:pPr marL="295910" marR="730885" lvl="0" indent="-283844" algn="l" rtl="0">
              <a:spcBef>
                <a:spcPts val="0"/>
              </a:spcBef>
              <a:spcAft>
                <a:spcPts val="0"/>
              </a:spcAft>
              <a:buClr>
                <a:srgbClr val="3891A7"/>
              </a:buClr>
              <a:buSzPts val="1750"/>
              <a:buFont typeface="Quattrocento Sans"/>
              <a:buChar char="⚫"/>
            </a:pPr>
            <a:r>
              <a:rPr lang="en-US" sz="2200" b="0" i="0" u="none" strike="noStrike" cap="none">
                <a:solidFill>
                  <a:schemeClr val="dk1"/>
                </a:solidFill>
                <a:latin typeface="Corbel"/>
                <a:ea typeface="Corbel"/>
                <a:cs typeface="Corbel"/>
                <a:sym typeface="Corbel"/>
              </a:rPr>
              <a:t>Можливо, вам доведеться надсилати інформацію в  додаток для обробки форми, яка не надходить від користувача. У цих випадках ви можете використовувати  прихований елемент управління, який надсилає дані під  час подання форми, але його не видно, коли форма відображається в браузері.</a:t>
            </a:r>
            <a:endParaRPr sz="2200" b="0" i="0" u="none" strike="noStrike" cap="none">
              <a:solidFill>
                <a:schemeClr val="dk1"/>
              </a:solidFill>
              <a:latin typeface="Corbel"/>
              <a:ea typeface="Corbel"/>
              <a:cs typeface="Corbel"/>
              <a:sym typeface="Corbel"/>
            </a:endParaRPr>
          </a:p>
          <a:p>
            <a:pPr marL="12700" marR="0" lvl="0" indent="0" algn="l" rtl="0">
              <a:lnSpc>
                <a:spcPct val="118636"/>
              </a:lnSpc>
              <a:spcBef>
                <a:spcPts val="1275"/>
              </a:spcBef>
              <a:spcAft>
                <a:spcPts val="0"/>
              </a:spcAft>
              <a:buNone/>
            </a:pPr>
            <a:r>
              <a:rPr lang="en-US" sz="2200" b="0" i="0" u="none" strike="noStrike" cap="none">
                <a:solidFill>
                  <a:schemeClr val="dk1"/>
                </a:solidFill>
                <a:latin typeface="Arial"/>
                <a:ea typeface="Arial"/>
                <a:cs typeface="Arial"/>
                <a:sym typeface="Arial"/>
              </a:rPr>
              <a:t>&lt;input type="hidden" name="success-link"</a:t>
            </a:r>
            <a:endParaRPr sz="2200" b="0" i="0" u="none" strike="noStrike" cap="none">
              <a:solidFill>
                <a:schemeClr val="dk1"/>
              </a:solidFill>
              <a:latin typeface="Arial"/>
              <a:ea typeface="Arial"/>
              <a:cs typeface="Arial"/>
              <a:sym typeface="Arial"/>
            </a:endParaRPr>
          </a:p>
          <a:p>
            <a:pPr marL="295910" marR="0" lvl="0" indent="0" algn="l" rtl="0">
              <a:lnSpc>
                <a:spcPct val="118636"/>
              </a:lnSpc>
              <a:spcBef>
                <a:spcPts val="0"/>
              </a:spcBef>
              <a:spcAft>
                <a:spcPts val="0"/>
              </a:spcAft>
              <a:buNone/>
            </a:pPr>
            <a:r>
              <a:rPr lang="en-US" sz="2200" b="0" i="0" u="none" strike="noStrike" cap="none">
                <a:solidFill>
                  <a:schemeClr val="dk1"/>
                </a:solidFill>
                <a:latin typeface="Arial"/>
                <a:ea typeface="Arial"/>
                <a:cs typeface="Arial"/>
                <a:sym typeface="Arial"/>
              </a:rPr>
              <a:t>value=</a:t>
            </a:r>
            <a:r>
              <a:rPr lang="en-US" sz="2200" b="0" i="0" u="sng" strike="noStrike" cap="none">
                <a:solidFill>
                  <a:schemeClr val="hlink"/>
                </a:solidFill>
                <a:latin typeface="Arial"/>
                <a:ea typeface="Arial"/>
                <a:cs typeface="Arial"/>
                <a:sym typeface="Arial"/>
                <a:hlinkClick r:id="rId3"/>
              </a:rPr>
              <a:t>"http://ww</a:t>
            </a:r>
            <a:r>
              <a:rPr lang="en-US" sz="2200" b="0" i="0" u="none" strike="noStrike" cap="none">
                <a:solidFill>
                  <a:schemeClr val="dk1"/>
                </a:solidFill>
                <a:latin typeface="Arial"/>
                <a:ea typeface="Arial"/>
                <a:cs typeface="Arial"/>
                <a:sym typeface="Arial"/>
              </a:rPr>
              <a:t>w</a:t>
            </a:r>
            <a:r>
              <a:rPr lang="en-US" sz="2200" b="0" i="0" u="sng" strike="noStrike" cap="none">
                <a:solidFill>
                  <a:schemeClr val="hlink"/>
                </a:solidFill>
                <a:latin typeface="Arial"/>
                <a:ea typeface="Arial"/>
                <a:cs typeface="Arial"/>
                <a:sym typeface="Arial"/>
                <a:hlinkClick r:id="rId3"/>
              </a:rPr>
              <a:t>.example.com/ </a:t>
            </a:r>
            <a:r>
              <a:rPr lang="en-US" sz="2200" b="0" i="0" u="none" strike="noStrike" cap="none">
                <a:solidFill>
                  <a:schemeClr val="dk1"/>
                </a:solidFill>
                <a:latin typeface="Arial"/>
                <a:ea typeface="Arial"/>
                <a:cs typeface="Arial"/>
                <a:sym typeface="Arial"/>
              </a:rPr>
              <a:t>thankyou.html"&gt;</a:t>
            </a:r>
            <a:endParaRPr/>
          </a:p>
        </p:txBody>
      </p:sp>
      <p:pic>
        <p:nvPicPr>
          <p:cNvPr id="339" name="Google Shape;339;p50" descr="Servlet Hidden form field in jsp example using eclipse | Input Hidden form  in JSP"/>
          <p:cNvPicPr preferRelativeResize="0"/>
          <p:nvPr/>
        </p:nvPicPr>
        <p:blipFill rotWithShape="1">
          <a:blip r:embed="rId4">
            <a:alphaModFix/>
          </a:blip>
          <a:srcRect/>
          <a:stretch/>
        </p:blipFill>
        <p:spPr>
          <a:xfrm>
            <a:off x="2608706" y="3810000"/>
            <a:ext cx="5553075" cy="2933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pic>
        <p:nvPicPr>
          <p:cNvPr id="344" name="Google Shape;344;p51"/>
          <p:cNvPicPr preferRelativeResize="0"/>
          <p:nvPr/>
        </p:nvPicPr>
        <p:blipFill rotWithShape="1">
          <a:blip r:embed="rId3">
            <a:alphaModFix/>
          </a:blip>
          <a:srcRect/>
          <a:stretch/>
        </p:blipFill>
        <p:spPr>
          <a:xfrm>
            <a:off x="1662684" y="368808"/>
            <a:ext cx="4814316" cy="684276"/>
          </a:xfrm>
          <a:prstGeom prst="rect">
            <a:avLst/>
          </a:prstGeom>
          <a:noFill/>
          <a:ln>
            <a:noFill/>
          </a:ln>
        </p:spPr>
      </p:pic>
      <p:sp>
        <p:nvSpPr>
          <p:cNvPr id="345" name="Google Shape;345;p51"/>
          <p:cNvSpPr txBox="1">
            <a:spLocks noGrp="1"/>
          </p:cNvSpPr>
          <p:nvPr>
            <p:ph type="title"/>
          </p:nvPr>
        </p:nvSpPr>
        <p:spPr>
          <a:xfrm>
            <a:off x="1926438" y="478358"/>
            <a:ext cx="4288155" cy="514350"/>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a:t>Date and Time Controls</a:t>
            </a:r>
            <a:endParaRPr/>
          </a:p>
        </p:txBody>
      </p:sp>
      <p:pic>
        <p:nvPicPr>
          <p:cNvPr id="346" name="Google Shape;346;p51"/>
          <p:cNvPicPr preferRelativeResize="0"/>
          <p:nvPr/>
        </p:nvPicPr>
        <p:blipFill rotWithShape="1">
          <a:blip r:embed="rId4">
            <a:alphaModFix/>
          </a:blip>
          <a:srcRect/>
          <a:stretch/>
        </p:blipFill>
        <p:spPr>
          <a:xfrm>
            <a:off x="1847532" y="1124711"/>
            <a:ext cx="3200400" cy="2743200"/>
          </a:xfrm>
          <a:prstGeom prst="rect">
            <a:avLst/>
          </a:prstGeom>
          <a:noFill/>
          <a:ln>
            <a:noFill/>
          </a:ln>
        </p:spPr>
      </p:pic>
      <p:grpSp>
        <p:nvGrpSpPr>
          <p:cNvPr id="347" name="Google Shape;347;p51"/>
          <p:cNvGrpSpPr/>
          <p:nvPr/>
        </p:nvGrpSpPr>
        <p:grpSpPr>
          <a:xfrm>
            <a:off x="5159884" y="476631"/>
            <a:ext cx="4976241" cy="3240405"/>
            <a:chOff x="3635883" y="476630"/>
            <a:chExt cx="4976241" cy="3240405"/>
          </a:xfrm>
        </p:grpSpPr>
        <p:pic>
          <p:nvPicPr>
            <p:cNvPr id="348" name="Google Shape;348;p51"/>
            <p:cNvPicPr preferRelativeResize="0"/>
            <p:nvPr/>
          </p:nvPicPr>
          <p:blipFill rotWithShape="1">
            <a:blip r:embed="rId5">
              <a:alphaModFix/>
            </a:blip>
            <a:srcRect/>
            <a:stretch/>
          </p:blipFill>
          <p:spPr>
            <a:xfrm>
              <a:off x="5364099" y="476630"/>
              <a:ext cx="3248025" cy="1276350"/>
            </a:xfrm>
            <a:prstGeom prst="rect">
              <a:avLst/>
            </a:prstGeom>
            <a:noFill/>
            <a:ln>
              <a:noFill/>
            </a:ln>
          </p:spPr>
        </p:pic>
        <p:pic>
          <p:nvPicPr>
            <p:cNvPr id="349" name="Google Shape;349;p51"/>
            <p:cNvPicPr preferRelativeResize="0"/>
            <p:nvPr/>
          </p:nvPicPr>
          <p:blipFill rotWithShape="1">
            <a:blip r:embed="rId6">
              <a:alphaModFix/>
            </a:blip>
            <a:srcRect/>
            <a:stretch/>
          </p:blipFill>
          <p:spPr>
            <a:xfrm>
              <a:off x="3635883" y="1484756"/>
              <a:ext cx="2558795" cy="2232279"/>
            </a:xfrm>
            <a:prstGeom prst="rect">
              <a:avLst/>
            </a:prstGeom>
            <a:noFill/>
            <a:ln>
              <a:noFill/>
            </a:ln>
          </p:spPr>
        </p:pic>
      </p:grpSp>
      <p:pic>
        <p:nvPicPr>
          <p:cNvPr id="350" name="Google Shape;350;p51"/>
          <p:cNvPicPr preferRelativeResize="0"/>
          <p:nvPr/>
        </p:nvPicPr>
        <p:blipFill rotWithShape="1">
          <a:blip r:embed="rId7">
            <a:alphaModFix/>
          </a:blip>
          <a:srcRect/>
          <a:stretch/>
        </p:blipFill>
        <p:spPr>
          <a:xfrm>
            <a:off x="1919541" y="3933056"/>
            <a:ext cx="3190874" cy="2809875"/>
          </a:xfrm>
          <a:prstGeom prst="rect">
            <a:avLst/>
          </a:prstGeom>
          <a:noFill/>
          <a:ln>
            <a:noFill/>
          </a:ln>
        </p:spPr>
      </p:pic>
      <p:pic>
        <p:nvPicPr>
          <p:cNvPr id="351" name="Google Shape;351;p51"/>
          <p:cNvPicPr preferRelativeResize="0"/>
          <p:nvPr/>
        </p:nvPicPr>
        <p:blipFill rotWithShape="1">
          <a:blip r:embed="rId8">
            <a:alphaModFix/>
          </a:blip>
          <a:srcRect/>
          <a:stretch/>
        </p:blipFill>
        <p:spPr>
          <a:xfrm>
            <a:off x="5375909" y="3861041"/>
            <a:ext cx="3228974" cy="2838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3038602" y="384429"/>
            <a:ext cx="3070860" cy="513715"/>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Numerical Inputs</a:t>
            </a:r>
            <a:endParaRPr/>
          </a:p>
        </p:txBody>
      </p:sp>
      <p:sp>
        <p:nvSpPr>
          <p:cNvPr id="357" name="Google Shape;357;p52"/>
          <p:cNvSpPr txBox="1"/>
          <p:nvPr/>
        </p:nvSpPr>
        <p:spPr>
          <a:xfrm>
            <a:off x="1981201" y="1150367"/>
            <a:ext cx="8115096" cy="2487295"/>
          </a:xfrm>
          <a:prstGeom prst="rect">
            <a:avLst/>
          </a:prstGeom>
          <a:noFill/>
          <a:ln>
            <a:noFill/>
          </a:ln>
        </p:spPr>
        <p:txBody>
          <a:bodyPr spcFirstLastPara="1" wrap="square" lIns="0" tIns="12050" rIns="0" bIns="0" anchor="t" anchorCtr="0">
            <a:spAutoFit/>
          </a:bodyPr>
          <a:lstStyle/>
          <a:p>
            <a:pPr marL="295910" marR="5080" lvl="0" indent="-283844" algn="l" rtl="0">
              <a:spcBef>
                <a:spcPts val="0"/>
              </a:spcBef>
              <a:spcAft>
                <a:spcPts val="0"/>
              </a:spcAft>
              <a:buNone/>
            </a:pPr>
            <a:r>
              <a:rPr lang="en-US" sz="2200" b="0" i="0" u="none" strike="noStrike" cap="none">
                <a:solidFill>
                  <a:schemeClr val="dk1"/>
                </a:solidFill>
                <a:latin typeface="Arial"/>
                <a:ea typeface="Arial"/>
                <a:cs typeface="Arial"/>
                <a:sym typeface="Arial"/>
              </a:rPr>
              <a:t>&lt;label&gt;Number of guests &lt;input type="number" name="guests"  min="1"</a:t>
            </a:r>
            <a:endParaRPr sz="22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200" b="0" i="0" u="none" strike="noStrike" cap="none">
                <a:solidFill>
                  <a:schemeClr val="dk1"/>
                </a:solidFill>
                <a:latin typeface="Arial"/>
                <a:ea typeface="Arial"/>
                <a:cs typeface="Arial"/>
                <a:sym typeface="Arial"/>
              </a:rPr>
              <a:t>max="6"&gt;&lt;/label&gt;</a:t>
            </a:r>
            <a:endParaRPr sz="2200" b="0" i="0" u="none" strike="noStrike" cap="none">
              <a:solidFill>
                <a:schemeClr val="dk1"/>
              </a:solidFill>
              <a:latin typeface="Arial"/>
              <a:ea typeface="Arial"/>
              <a:cs typeface="Arial"/>
              <a:sym typeface="Arial"/>
            </a:endParaRPr>
          </a:p>
          <a:p>
            <a:pPr marL="0" marR="0" lvl="0" indent="0" algn="l" rtl="0">
              <a:spcBef>
                <a:spcPts val="35"/>
              </a:spcBef>
              <a:spcAft>
                <a:spcPts val="0"/>
              </a:spcAft>
              <a:buNone/>
            </a:pPr>
            <a:endParaRPr sz="3100" b="0" i="0" u="none" strike="noStrike" cap="none">
              <a:solidFill>
                <a:schemeClr val="dk1"/>
              </a:solidFill>
              <a:latin typeface="Arial"/>
              <a:ea typeface="Arial"/>
              <a:cs typeface="Arial"/>
              <a:sym typeface="Arial"/>
            </a:endParaRPr>
          </a:p>
          <a:p>
            <a:pPr marL="12700" marR="0" lvl="0" indent="0" algn="l" rtl="0">
              <a:spcBef>
                <a:spcPts val="5"/>
              </a:spcBef>
              <a:spcAft>
                <a:spcPts val="0"/>
              </a:spcAft>
              <a:buNone/>
            </a:pPr>
            <a:r>
              <a:rPr lang="en-US" sz="2200" b="0" i="0" u="none" strike="noStrike" cap="none">
                <a:solidFill>
                  <a:schemeClr val="dk1"/>
                </a:solidFill>
                <a:latin typeface="Arial"/>
                <a:ea typeface="Arial"/>
                <a:cs typeface="Arial"/>
                <a:sym typeface="Arial"/>
              </a:rPr>
              <a:t>&lt;label&gt;Satisfaction (0 to 10) &lt;input type="range"</a:t>
            </a:r>
            <a:endParaRPr sz="2200" b="0" i="0" u="none" strike="noStrike" cap="none">
              <a:solidFill>
                <a:schemeClr val="dk1"/>
              </a:solidFill>
              <a:latin typeface="Arial"/>
              <a:ea typeface="Arial"/>
              <a:cs typeface="Arial"/>
              <a:sym typeface="Arial"/>
            </a:endParaRPr>
          </a:p>
          <a:p>
            <a:pPr marL="295910" marR="0" lvl="0" indent="0" algn="l" rtl="0">
              <a:lnSpc>
                <a:spcPct val="118636"/>
              </a:lnSpc>
              <a:spcBef>
                <a:spcPts val="0"/>
              </a:spcBef>
              <a:spcAft>
                <a:spcPts val="0"/>
              </a:spcAft>
              <a:buNone/>
            </a:pPr>
            <a:r>
              <a:rPr lang="en-US" sz="2200" b="0" i="0" u="none" strike="noStrike" cap="none">
                <a:solidFill>
                  <a:schemeClr val="dk1"/>
                </a:solidFill>
                <a:latin typeface="Arial"/>
                <a:ea typeface="Arial"/>
                <a:cs typeface="Arial"/>
                <a:sym typeface="Arial"/>
              </a:rPr>
              <a:t>name="satisfaction"</a:t>
            </a:r>
            <a:endParaRPr sz="2200" b="0" i="0" u="none" strike="noStrike" cap="none">
              <a:solidFill>
                <a:schemeClr val="dk1"/>
              </a:solidFill>
              <a:latin typeface="Arial"/>
              <a:ea typeface="Arial"/>
              <a:cs typeface="Arial"/>
              <a:sym typeface="Arial"/>
            </a:endParaRPr>
          </a:p>
          <a:p>
            <a:pPr marL="12700" marR="0" lvl="0" indent="0" algn="l" rtl="0">
              <a:lnSpc>
                <a:spcPct val="118636"/>
              </a:lnSpc>
              <a:spcBef>
                <a:spcPts val="0"/>
              </a:spcBef>
              <a:spcAft>
                <a:spcPts val="0"/>
              </a:spcAft>
              <a:buNone/>
            </a:pPr>
            <a:r>
              <a:rPr lang="en-US" sz="2200" b="0" i="0" u="none" strike="noStrike" cap="none">
                <a:solidFill>
                  <a:schemeClr val="dk1"/>
                </a:solidFill>
                <a:latin typeface="Arial"/>
                <a:ea typeface="Arial"/>
                <a:cs typeface="Arial"/>
                <a:sym typeface="Arial"/>
              </a:rPr>
              <a:t>min="0" max="10" step="1"&gt;&lt;/label&gt;</a:t>
            </a:r>
            <a:endParaRPr sz="2200" b="0" i="0" u="none" strike="noStrike" cap="none">
              <a:solidFill>
                <a:schemeClr val="dk1"/>
              </a:solidFill>
              <a:latin typeface="Arial"/>
              <a:ea typeface="Arial"/>
              <a:cs typeface="Arial"/>
              <a:sym typeface="Arial"/>
            </a:endParaRPr>
          </a:p>
        </p:txBody>
      </p:sp>
      <p:pic>
        <p:nvPicPr>
          <p:cNvPr id="358" name="Google Shape;358;p52"/>
          <p:cNvPicPr preferRelativeResize="0"/>
          <p:nvPr/>
        </p:nvPicPr>
        <p:blipFill rotWithShape="1">
          <a:blip r:embed="rId3">
            <a:alphaModFix/>
          </a:blip>
          <a:srcRect/>
          <a:stretch/>
        </p:blipFill>
        <p:spPr>
          <a:xfrm>
            <a:off x="5375910" y="1628776"/>
            <a:ext cx="2505075" cy="581025"/>
          </a:xfrm>
          <a:prstGeom prst="rect">
            <a:avLst/>
          </a:prstGeom>
          <a:noFill/>
          <a:ln>
            <a:noFill/>
          </a:ln>
        </p:spPr>
      </p:pic>
      <p:pic>
        <p:nvPicPr>
          <p:cNvPr id="359" name="Google Shape;359;p52"/>
          <p:cNvPicPr preferRelativeResize="0"/>
          <p:nvPr/>
        </p:nvPicPr>
        <p:blipFill rotWithShape="1">
          <a:blip r:embed="rId4">
            <a:alphaModFix/>
          </a:blip>
          <a:srcRect/>
          <a:stretch/>
        </p:blipFill>
        <p:spPr>
          <a:xfrm>
            <a:off x="3287649" y="3861053"/>
            <a:ext cx="4905375" cy="819150"/>
          </a:xfrm>
          <a:prstGeom prst="rect">
            <a:avLst/>
          </a:prstGeom>
          <a:noFill/>
          <a:ln>
            <a:noFill/>
          </a:ln>
        </p:spPr>
      </p:pic>
      <p:sp>
        <p:nvSpPr>
          <p:cNvPr id="360" name="Google Shape;360;p52"/>
          <p:cNvSpPr txBox="1"/>
          <p:nvPr/>
        </p:nvSpPr>
        <p:spPr>
          <a:xfrm>
            <a:off x="10216007" y="6571947"/>
            <a:ext cx="302895" cy="156068"/>
          </a:xfrm>
          <a:prstGeom prst="rect">
            <a:avLst/>
          </a:prstGeom>
          <a:noFill/>
          <a:ln>
            <a:noFill/>
          </a:ln>
        </p:spPr>
        <p:txBody>
          <a:bodyPr spcFirstLastPara="1" wrap="square" lIns="0" tIns="0" rIns="0" bIns="0" anchor="t" anchorCtr="0">
            <a:spAutoFit/>
          </a:bodyPr>
          <a:lstStyle/>
          <a:p>
            <a:pPr marL="43815" marR="0" lvl="0" indent="0" algn="l" rtl="0">
              <a:lnSpc>
                <a:spcPct val="102500"/>
              </a:lnSpc>
              <a:spcBef>
                <a:spcPts val="0"/>
              </a:spcBef>
              <a:spcAft>
                <a:spcPts val="0"/>
              </a:spcAft>
              <a:buNone/>
            </a:pPr>
            <a:r>
              <a:rPr lang="en-US" sz="1200" b="0" i="0" u="none" strike="noStrike" cap="none">
                <a:solidFill>
                  <a:srgbClr val="B5A787"/>
                </a:solidFill>
                <a:latin typeface="Corbel"/>
                <a:ea typeface="Corbel"/>
                <a:cs typeface="Corbel"/>
                <a:sym typeface="Corbel"/>
              </a:rPr>
              <a:t>122</a:t>
            </a:r>
            <a:endParaRPr sz="1200" b="0" i="0" u="none" strike="noStrike" cap="none">
              <a:solidFill>
                <a:schemeClr val="dk1"/>
              </a:solidFill>
              <a:latin typeface="Corbel"/>
              <a:ea typeface="Corbel"/>
              <a:cs typeface="Corbel"/>
              <a:sym typeface="Corbe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364"/>
        <p:cNvGrpSpPr/>
        <p:nvPr/>
      </p:nvGrpSpPr>
      <p:grpSpPr>
        <a:xfrm>
          <a:off x="0" y="0"/>
          <a:ext cx="0" cy="0"/>
          <a:chOff x="0" y="0"/>
          <a:chExt cx="0" cy="0"/>
        </a:xfrm>
      </p:grpSpPr>
      <p:sp>
        <p:nvSpPr>
          <p:cNvPr id="365" name="Google Shape;365;p53"/>
          <p:cNvSpPr txBox="1">
            <a:spLocks noGrp="1"/>
          </p:cNvSpPr>
          <p:nvPr>
            <p:ph type="title"/>
          </p:nvPr>
        </p:nvSpPr>
        <p:spPr>
          <a:xfrm>
            <a:off x="3038602" y="456439"/>
            <a:ext cx="2936416" cy="513715"/>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Color Selector</a:t>
            </a:r>
            <a:endParaRPr/>
          </a:p>
        </p:txBody>
      </p:sp>
      <p:sp>
        <p:nvSpPr>
          <p:cNvPr id="366" name="Google Shape;366;p53"/>
          <p:cNvSpPr txBox="1"/>
          <p:nvPr/>
        </p:nvSpPr>
        <p:spPr>
          <a:xfrm>
            <a:off x="2872866" y="1294638"/>
            <a:ext cx="6195060" cy="1189990"/>
          </a:xfrm>
          <a:prstGeom prst="rect">
            <a:avLst/>
          </a:prstGeom>
          <a:noFill/>
          <a:ln>
            <a:noFill/>
          </a:ln>
        </p:spPr>
        <p:txBody>
          <a:bodyPr spcFirstLastPara="1" wrap="square" lIns="0" tIns="12700" rIns="0" bIns="0" anchor="t" anchorCtr="0">
            <a:spAutoFit/>
          </a:bodyPr>
          <a:lstStyle/>
          <a:p>
            <a:pPr marL="295910" marR="5080" lvl="0" indent="-283844" algn="l" rtl="0">
              <a:spcBef>
                <a:spcPts val="0"/>
              </a:spcBef>
              <a:spcAft>
                <a:spcPts val="0"/>
              </a:spcAft>
              <a:buNone/>
            </a:pPr>
            <a:r>
              <a:rPr lang="en-US" sz="2400" b="0" i="0" u="none" strike="noStrike" cap="none">
                <a:solidFill>
                  <a:schemeClr val="dk1"/>
                </a:solidFill>
                <a:latin typeface="Arial"/>
                <a:ea typeface="Arial"/>
                <a:cs typeface="Arial"/>
                <a:sym typeface="Arial"/>
              </a:rPr>
              <a:t>&lt;label&gt;Your favorite color: &lt;input type="color"  name="favorite"&gt;</a:t>
            </a:r>
            <a:endParaRPr sz="2400" b="0" i="0" u="none" strike="noStrike" cap="none">
              <a:solidFill>
                <a:schemeClr val="dk1"/>
              </a:solidFill>
              <a:latin typeface="Arial"/>
              <a:ea typeface="Arial"/>
              <a:cs typeface="Arial"/>
              <a:sym typeface="Arial"/>
            </a:endParaRPr>
          </a:p>
          <a:p>
            <a:pPr marL="12700" marR="0" lvl="0" indent="0" algn="l" rtl="0">
              <a:spcBef>
                <a:spcPts val="525"/>
              </a:spcBef>
              <a:spcAft>
                <a:spcPts val="0"/>
              </a:spcAft>
              <a:buNone/>
            </a:pPr>
            <a:r>
              <a:rPr lang="en-US" sz="2400" b="0" i="0" u="none" strike="noStrike" cap="none">
                <a:solidFill>
                  <a:schemeClr val="dk1"/>
                </a:solidFill>
                <a:latin typeface="Arial"/>
                <a:ea typeface="Arial"/>
                <a:cs typeface="Arial"/>
                <a:sym typeface="Arial"/>
              </a:rPr>
              <a:t>&lt;/label&gt;</a:t>
            </a:r>
            <a:endParaRPr sz="2400" b="0" i="0" u="none" strike="noStrike" cap="none">
              <a:solidFill>
                <a:schemeClr val="dk1"/>
              </a:solidFill>
              <a:latin typeface="Arial"/>
              <a:ea typeface="Arial"/>
              <a:cs typeface="Arial"/>
              <a:sym typeface="Arial"/>
            </a:endParaRPr>
          </a:p>
        </p:txBody>
      </p:sp>
      <p:pic>
        <p:nvPicPr>
          <p:cNvPr id="367" name="Google Shape;367;p53"/>
          <p:cNvPicPr preferRelativeResize="0"/>
          <p:nvPr/>
        </p:nvPicPr>
        <p:blipFill rotWithShape="1">
          <a:blip r:embed="rId3">
            <a:alphaModFix/>
          </a:blip>
          <a:srcRect/>
          <a:stretch/>
        </p:blipFill>
        <p:spPr>
          <a:xfrm>
            <a:off x="3431667" y="2564905"/>
            <a:ext cx="4572000" cy="32289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371"/>
        <p:cNvGrpSpPr/>
        <p:nvPr/>
      </p:nvGrpSpPr>
      <p:grpSpPr>
        <a:xfrm>
          <a:off x="0" y="0"/>
          <a:ext cx="0" cy="0"/>
          <a:chOff x="0" y="0"/>
          <a:chExt cx="0" cy="0"/>
        </a:xfrm>
      </p:grpSpPr>
      <p:sp>
        <p:nvSpPr>
          <p:cNvPr id="372" name="Google Shape;372;p54"/>
          <p:cNvSpPr txBox="1">
            <a:spLocks noGrp="1"/>
          </p:cNvSpPr>
          <p:nvPr>
            <p:ph type="title"/>
          </p:nvPr>
        </p:nvSpPr>
        <p:spPr>
          <a:xfrm>
            <a:off x="3038603" y="567056"/>
            <a:ext cx="3251835" cy="513715"/>
          </a:xfrm>
          <a:prstGeom prst="rect">
            <a:avLst/>
          </a:prstGeom>
          <a:noFill/>
          <a:ln>
            <a:noFill/>
          </a:ln>
        </p:spPr>
        <p:txBody>
          <a:bodyPr spcFirstLastPara="1" wrap="square" lIns="0" tIns="13325"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Progress Element</a:t>
            </a:r>
            <a:endParaRPr/>
          </a:p>
        </p:txBody>
      </p:sp>
      <p:sp>
        <p:nvSpPr>
          <p:cNvPr id="373" name="Google Shape;373;p54"/>
          <p:cNvSpPr txBox="1"/>
          <p:nvPr/>
        </p:nvSpPr>
        <p:spPr>
          <a:xfrm>
            <a:off x="2800858" y="1473454"/>
            <a:ext cx="7197090" cy="2211705"/>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&lt;p&gt;Progress example:</a:t>
            </a:r>
            <a:endParaRPr sz="24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&lt;progress min="0" max="7" value="3"&gt;</a:t>
            </a:r>
            <a:endParaRPr sz="2400" b="0" i="0" u="none" strike="noStrike" cap="none">
              <a:solidFill>
                <a:schemeClr val="dk1"/>
              </a:solidFill>
              <a:latin typeface="Arial"/>
              <a:ea typeface="Arial"/>
              <a:cs typeface="Arial"/>
              <a:sym typeface="Arial"/>
            </a:endParaRPr>
          </a:p>
          <a:p>
            <a:pPr marL="1270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Your browser does not support the progress element!</a:t>
            </a:r>
            <a:endParaRPr sz="2400" b="0" i="0" u="none" strike="noStrike" cap="none">
              <a:solidFill>
                <a:schemeClr val="dk1"/>
              </a:solidFill>
              <a:latin typeface="Arial"/>
              <a:ea typeface="Arial"/>
              <a:cs typeface="Arial"/>
              <a:sym typeface="Arial"/>
            </a:endParaRPr>
          </a:p>
          <a:p>
            <a:pPr marL="295910" marR="0" lvl="0" indent="0" algn="l" rtl="0">
              <a:spcBef>
                <a:spcPts val="0"/>
              </a:spcBef>
              <a:spcAft>
                <a:spcPts val="0"/>
              </a:spcAft>
              <a:buNone/>
            </a:pPr>
            <a:r>
              <a:rPr lang="en-US" sz="2400" b="0" i="0" u="none" strike="noStrike" cap="none">
                <a:solidFill>
                  <a:schemeClr val="dk1"/>
                </a:solidFill>
                <a:latin typeface="Arial"/>
                <a:ea typeface="Arial"/>
                <a:cs typeface="Arial"/>
                <a:sym typeface="Arial"/>
              </a:rPr>
              <a:t>Value is 3 of 7.</a:t>
            </a:r>
            <a:endParaRPr/>
          </a:p>
          <a:p>
            <a:pPr marL="12700" marR="0" lvl="0" indent="0" algn="l" rtl="0">
              <a:lnSpc>
                <a:spcPct val="118541"/>
              </a:lnSpc>
              <a:spcBef>
                <a:spcPts val="0"/>
              </a:spcBef>
              <a:spcAft>
                <a:spcPts val="0"/>
              </a:spcAft>
              <a:buNone/>
            </a:pPr>
            <a:r>
              <a:rPr lang="en-US" sz="2400" b="0" i="0" u="none" strike="noStrike" cap="none">
                <a:solidFill>
                  <a:schemeClr val="dk1"/>
                </a:solidFill>
                <a:latin typeface="Arial"/>
                <a:ea typeface="Arial"/>
                <a:cs typeface="Arial"/>
                <a:sym typeface="Arial"/>
              </a:rPr>
              <a:t>&lt;/progress&gt;</a:t>
            </a:r>
            <a:endParaRPr/>
          </a:p>
          <a:p>
            <a:pPr marL="12700" marR="0" lvl="0" indent="0" algn="l" rtl="0">
              <a:lnSpc>
                <a:spcPct val="118541"/>
              </a:lnSpc>
              <a:spcBef>
                <a:spcPts val="0"/>
              </a:spcBef>
              <a:spcAft>
                <a:spcPts val="0"/>
              </a:spcAft>
              <a:buNone/>
            </a:pPr>
            <a:r>
              <a:rPr lang="en-US" sz="2400" b="0" i="0" u="none" strike="noStrike" cap="none">
                <a:solidFill>
                  <a:schemeClr val="dk1"/>
                </a:solidFill>
                <a:latin typeface="Arial"/>
                <a:ea typeface="Arial"/>
                <a:cs typeface="Arial"/>
                <a:sym typeface="Arial"/>
              </a:rPr>
              <a:t>&lt;/p&gt;</a:t>
            </a:r>
            <a:endParaRPr/>
          </a:p>
        </p:txBody>
      </p:sp>
      <p:pic>
        <p:nvPicPr>
          <p:cNvPr id="374" name="Google Shape;374;p54"/>
          <p:cNvPicPr preferRelativeResize="0"/>
          <p:nvPr/>
        </p:nvPicPr>
        <p:blipFill rotWithShape="1">
          <a:blip r:embed="rId3">
            <a:alphaModFix/>
          </a:blip>
          <a:srcRect/>
          <a:stretch/>
        </p:blipFill>
        <p:spPr>
          <a:xfrm>
            <a:off x="3647694" y="4077081"/>
            <a:ext cx="4381500" cy="56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3038602" y="386841"/>
            <a:ext cx="5845810"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Як перевірити ваш HTML код</a:t>
            </a:r>
            <a:endParaRPr/>
          </a:p>
        </p:txBody>
      </p:sp>
      <p:sp>
        <p:nvSpPr>
          <p:cNvPr id="72" name="Google Shape;72;p11"/>
          <p:cNvSpPr txBox="1"/>
          <p:nvPr/>
        </p:nvSpPr>
        <p:spPr>
          <a:xfrm>
            <a:off x="2296769" y="1209294"/>
            <a:ext cx="7158990" cy="864980"/>
          </a:xfrm>
          <a:prstGeom prst="rect">
            <a:avLst/>
          </a:prstGeom>
          <a:noFill/>
          <a:ln>
            <a:noFill/>
          </a:ln>
        </p:spPr>
        <p:txBody>
          <a:bodyPr spcFirstLastPara="1" wrap="square" lIns="0" tIns="12700" rIns="0" bIns="0" anchor="t" anchorCtr="0">
            <a:spAutoFit/>
          </a:bodyPr>
          <a:lstStyle/>
          <a:p>
            <a:pPr marL="295910" marR="5080" lvl="0" indent="-295910" algn="l" rtl="0">
              <a:lnSpc>
                <a:spcPct val="120800"/>
              </a:lnSpc>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Треба використати </a:t>
            </a:r>
            <a:r>
              <a:rPr lang="en-US" sz="2400" b="0" i="0" u="none" strike="noStrike" cap="none">
                <a:solidFill>
                  <a:schemeClr val="dk1"/>
                </a:solidFill>
                <a:latin typeface="Arial"/>
                <a:ea typeface="Arial"/>
                <a:cs typeface="Arial"/>
                <a:sym typeface="Arial"/>
              </a:rPr>
              <a:t>W3C’s HTML validation service</a:t>
            </a:r>
            <a:r>
              <a:rPr lang="en-US" sz="2400" b="0" i="0" u="none" strike="noStrike" cap="none">
                <a:solidFill>
                  <a:schemeClr val="dk1"/>
                </a:solidFill>
                <a:latin typeface="Corbel"/>
                <a:ea typeface="Corbel"/>
                <a:cs typeface="Corbel"/>
                <a:sym typeface="Corbel"/>
              </a:rPr>
              <a:t>:  </a:t>
            </a:r>
            <a:r>
              <a:rPr lang="en-US" sz="2400" b="0" i="0" u="none" strike="noStrike" cap="none">
                <a:solidFill>
                  <a:schemeClr val="dk1"/>
                </a:solidFill>
                <a:latin typeface="Arial"/>
                <a:ea typeface="Arial"/>
                <a:cs typeface="Arial"/>
                <a:sym typeface="Arial"/>
              </a:rPr>
              <a:t>https://validator.w3.org</a:t>
            </a:r>
            <a:endParaRPr sz="2400" b="0" i="0" u="none" strike="noStrike" cap="none">
              <a:solidFill>
                <a:schemeClr val="dk1"/>
              </a:solidFill>
              <a:latin typeface="Arial"/>
              <a:ea typeface="Arial"/>
              <a:cs typeface="Arial"/>
              <a:sym typeface="Arial"/>
            </a:endParaRPr>
          </a:p>
        </p:txBody>
      </p:sp>
      <p:pic>
        <p:nvPicPr>
          <p:cNvPr id="73" name="Google Shape;73;p11"/>
          <p:cNvPicPr preferRelativeResize="0"/>
          <p:nvPr/>
        </p:nvPicPr>
        <p:blipFill rotWithShape="1">
          <a:blip r:embed="rId3">
            <a:alphaModFix/>
          </a:blip>
          <a:srcRect/>
          <a:stretch/>
        </p:blipFill>
        <p:spPr>
          <a:xfrm>
            <a:off x="2567610" y="2204860"/>
            <a:ext cx="6048629" cy="42383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495800" y="228600"/>
            <a:ext cx="3935729"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Спеціальні символи</a:t>
            </a:r>
            <a:endParaRPr/>
          </a:p>
        </p:txBody>
      </p:sp>
      <p:pic>
        <p:nvPicPr>
          <p:cNvPr id="79" name="Google Shape;79;p12"/>
          <p:cNvPicPr preferRelativeResize="0"/>
          <p:nvPr/>
        </p:nvPicPr>
        <p:blipFill rotWithShape="1">
          <a:blip r:embed="rId3">
            <a:alphaModFix/>
          </a:blip>
          <a:srcRect/>
          <a:stretch/>
        </p:blipFill>
        <p:spPr>
          <a:xfrm>
            <a:off x="1847532" y="836777"/>
            <a:ext cx="8605520" cy="4824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038602" y="350266"/>
            <a:ext cx="4766310" cy="504625"/>
          </a:xfrm>
          <a:prstGeom prst="rect">
            <a:avLst/>
          </a:prstGeom>
          <a:noFill/>
          <a:ln>
            <a:noFill/>
          </a:ln>
        </p:spPr>
        <p:txBody>
          <a:bodyPr spcFirstLastPara="1" wrap="square" lIns="0" tIns="1205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Стандарти кодування</a:t>
            </a:r>
            <a:endParaRPr/>
          </a:p>
        </p:txBody>
      </p:sp>
      <p:sp>
        <p:nvSpPr>
          <p:cNvPr id="85" name="Google Shape;85;p13"/>
          <p:cNvSpPr txBox="1"/>
          <p:nvPr/>
        </p:nvSpPr>
        <p:spPr>
          <a:xfrm>
            <a:off x="685800" y="1210184"/>
            <a:ext cx="10948245" cy="4037965"/>
          </a:xfrm>
          <a:prstGeom prst="rect">
            <a:avLst/>
          </a:prstGeom>
          <a:noFill/>
          <a:ln>
            <a:noFill/>
          </a:ln>
        </p:spPr>
        <p:txBody>
          <a:bodyPr spcFirstLastPara="1" wrap="square" lIns="0" tIns="12700" rIns="0" bIns="0" anchor="t" anchorCtr="0">
            <a:spAutoFit/>
          </a:bodyPr>
          <a:lstStyle/>
          <a:p>
            <a:pPr marL="295910" marR="5080" lvl="0" indent="-283844" algn="l" rtl="0">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Незважаючи на недоліки сервісу перевірки HTML, він все  ще є корисним інструментом.</a:t>
            </a:r>
            <a:endParaRPr/>
          </a:p>
          <a:p>
            <a:pPr marL="295910" marR="899794" lvl="0" indent="-283845" algn="l" rtl="0">
              <a:spcBef>
                <a:spcPts val="600"/>
              </a:spcBef>
              <a:spcAft>
                <a:spcPts val="0"/>
              </a:spcAft>
              <a:buClr>
                <a:srgbClr val="3891A7"/>
              </a:buClr>
              <a:buSzPts val="1425"/>
              <a:buFont typeface="Quattrocento Sans"/>
              <a:buChar char="⚫"/>
            </a:pPr>
            <a:r>
              <a:rPr lang="en-US" sz="18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orbel"/>
                <a:ea typeface="Corbel"/>
                <a:cs typeface="Corbel"/>
                <a:sym typeface="Corbel"/>
              </a:rPr>
              <a:t>Добре виявляти синтаксичні помилки, як-от імена  неправильно написаних тегів.</a:t>
            </a:r>
            <a:endParaRPr/>
          </a:p>
          <a:p>
            <a:pPr marL="295910" marR="0" lvl="0" indent="-283844" algn="l" rtl="0">
              <a:spcBef>
                <a:spcPts val="605"/>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Це також добре в правилах контейнерного вмісту</a:t>
            </a:r>
            <a:endParaRPr/>
          </a:p>
          <a:p>
            <a:pPr marL="295910" marR="0" lvl="0" indent="0" algn="l" rtl="0">
              <a:spcBef>
                <a:spcPts val="20"/>
              </a:spcBef>
              <a:spcAft>
                <a:spcPts val="0"/>
              </a:spcAft>
              <a:buNone/>
            </a:pPr>
            <a:r>
              <a:rPr lang="en-US" sz="2400" b="0" i="0" u="none" strike="noStrike" cap="none">
                <a:solidFill>
                  <a:schemeClr val="dk1"/>
                </a:solidFill>
                <a:latin typeface="Corbel"/>
                <a:ea typeface="Corbel"/>
                <a:cs typeface="Corbel"/>
                <a:sym typeface="Corbel"/>
              </a:rPr>
              <a:t>(</a:t>
            </a:r>
            <a:r>
              <a:rPr lang="en-US" sz="2400" b="0" i="0" u="none" strike="noStrike" cap="none">
                <a:solidFill>
                  <a:schemeClr val="dk1"/>
                </a:solidFill>
                <a:latin typeface="Arial"/>
                <a:ea typeface="Arial"/>
                <a:cs typeface="Arial"/>
                <a:sym typeface="Arial"/>
              </a:rPr>
              <a:t>containership </a:t>
            </a:r>
            <a:r>
              <a:rPr lang="en-US" sz="2400" b="0" i="0" u="none" strike="noStrike" cap="none">
                <a:solidFill>
                  <a:schemeClr val="dk1"/>
                </a:solidFill>
                <a:latin typeface="Corbel"/>
                <a:ea typeface="Corbel"/>
                <a:cs typeface="Corbel"/>
                <a:sym typeface="Corbel"/>
              </a:rPr>
              <a:t>).</a:t>
            </a:r>
            <a:endParaRPr/>
          </a:p>
          <a:p>
            <a:pPr marL="295910" marR="0" lvl="0" indent="-283844" algn="l" rtl="0">
              <a:spcBef>
                <a:spcPts val="55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Наприклад, контейнер </a:t>
            </a:r>
            <a:r>
              <a:rPr lang="en-US" sz="2800" b="1" i="0" u="none" strike="noStrike" cap="none">
                <a:solidFill>
                  <a:schemeClr val="dk1"/>
                </a:solidFill>
                <a:latin typeface="Corbel"/>
                <a:ea typeface="Corbel"/>
                <a:cs typeface="Corbel"/>
                <a:sym typeface="Corbel"/>
              </a:rPr>
              <a:t>head </a:t>
            </a:r>
            <a:r>
              <a:rPr lang="en-US" sz="2400" b="0" i="0" u="none" strike="noStrike" cap="none">
                <a:solidFill>
                  <a:schemeClr val="dk1"/>
                </a:solidFill>
                <a:latin typeface="Corbel"/>
                <a:ea typeface="Corbel"/>
                <a:cs typeface="Corbel"/>
                <a:sym typeface="Corbel"/>
              </a:rPr>
              <a:t>повинен містити заголовок</a:t>
            </a:r>
            <a:endParaRPr sz="2400" b="0" i="0" u="none" strike="noStrike" cap="none">
              <a:solidFill>
                <a:schemeClr val="dk1"/>
              </a:solidFill>
              <a:latin typeface="Corbel"/>
              <a:ea typeface="Corbel"/>
              <a:cs typeface="Corbel"/>
              <a:sym typeface="Corbel"/>
            </a:endParaRPr>
          </a:p>
          <a:p>
            <a:pPr marL="295910" marR="0" lvl="0" indent="0" algn="l" rtl="0">
              <a:spcBef>
                <a:spcPts val="25"/>
              </a:spcBef>
              <a:spcAft>
                <a:spcPts val="0"/>
              </a:spcAft>
              <a:buNone/>
            </a:pPr>
            <a:r>
              <a:rPr lang="en-US" sz="2800" b="0" i="0" u="none" strike="noStrike" cap="none">
                <a:solidFill>
                  <a:schemeClr val="dk1"/>
                </a:solidFill>
                <a:latin typeface="Arial"/>
                <a:ea typeface="Arial"/>
                <a:cs typeface="Arial"/>
                <a:sym typeface="Arial"/>
              </a:rPr>
              <a:t>title</a:t>
            </a:r>
            <a:r>
              <a:rPr lang="en-US" sz="2400" b="0" i="0" u="none" strike="noStrike" cap="none">
                <a:solidFill>
                  <a:schemeClr val="dk1"/>
                </a:solidFill>
                <a:latin typeface="Corbel"/>
                <a:ea typeface="Corbel"/>
                <a:cs typeface="Corbel"/>
                <a:sym typeface="Corbel"/>
              </a:rPr>
              <a:t>, а </a:t>
            </a:r>
            <a:r>
              <a:rPr lang="en-US" sz="2800" b="1" i="0" u="none" strike="noStrike" cap="none">
                <a:solidFill>
                  <a:schemeClr val="dk1"/>
                </a:solidFill>
                <a:latin typeface="Corbel"/>
                <a:ea typeface="Corbel"/>
                <a:cs typeface="Corbel"/>
                <a:sym typeface="Corbel"/>
              </a:rPr>
              <a:t>p </a:t>
            </a:r>
            <a:r>
              <a:rPr lang="en-US" sz="2400" b="0" i="0" u="none" strike="noStrike" cap="none">
                <a:solidFill>
                  <a:schemeClr val="dk1"/>
                </a:solidFill>
                <a:latin typeface="Corbel"/>
                <a:ea typeface="Corbel"/>
                <a:cs typeface="Corbel"/>
                <a:sym typeface="Corbel"/>
              </a:rPr>
              <a:t>контейнер не повинен містити контейнер </a:t>
            </a:r>
            <a:r>
              <a:rPr lang="en-US" sz="2800" b="1" i="0" u="none" strike="noStrike" cap="none">
                <a:solidFill>
                  <a:schemeClr val="dk1"/>
                </a:solidFill>
                <a:latin typeface="Corbel"/>
                <a:ea typeface="Corbel"/>
                <a:cs typeface="Corbel"/>
                <a:sym typeface="Corbel"/>
              </a:rPr>
              <a:t>div</a:t>
            </a:r>
            <a:r>
              <a:rPr lang="en-US" sz="2400" b="0" i="0" u="none" strike="noStrike" cap="none">
                <a:solidFill>
                  <a:schemeClr val="dk1"/>
                </a:solidFill>
                <a:latin typeface="Corbel"/>
                <a:ea typeface="Corbel"/>
                <a:cs typeface="Corbel"/>
                <a:sym typeface="Corbel"/>
              </a:rPr>
              <a:t>.</a:t>
            </a:r>
            <a:endParaRPr sz="2400" b="0" i="0" u="none" strike="noStrike" cap="none">
              <a:solidFill>
                <a:schemeClr val="dk1"/>
              </a:solidFill>
              <a:latin typeface="Corbel"/>
              <a:ea typeface="Corbel"/>
              <a:cs typeface="Corbel"/>
              <a:sym typeface="Corbel"/>
            </a:endParaRPr>
          </a:p>
          <a:p>
            <a:pPr marL="295910" marR="886460" lvl="0" indent="0" algn="l" rtl="0">
              <a:lnSpc>
                <a:spcPct val="120833"/>
              </a:lnSpc>
              <a:spcBef>
                <a:spcPts val="85"/>
              </a:spcBef>
              <a:spcAft>
                <a:spcPts val="0"/>
              </a:spcAft>
              <a:buNone/>
            </a:pPr>
            <a:r>
              <a:rPr lang="en-US" sz="2400" b="0" i="0" u="none" strike="noStrike" cap="none">
                <a:solidFill>
                  <a:schemeClr val="dk1"/>
                </a:solidFill>
                <a:latin typeface="Corbel"/>
                <a:ea typeface="Corbel"/>
                <a:cs typeface="Corbel"/>
                <a:sym typeface="Corbel"/>
              </a:rPr>
              <a:t>Маючи безліч елементів (близько 115), існує безліч  правил контейнерного вмісту (понад 11 000).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3048000" y="216826"/>
            <a:ext cx="5495925" cy="505267"/>
          </a:xfrm>
          <a:prstGeom prst="rect">
            <a:avLst/>
          </a:prstGeom>
          <a:noFill/>
          <a:ln>
            <a:noFill/>
          </a:ln>
        </p:spPr>
        <p:txBody>
          <a:bodyPr spcFirstLastPara="1" wrap="square" lIns="0" tIns="12700" rIns="0" bIns="0" anchor="t" anchorCtr="0">
            <a:spAutoFit/>
          </a:bodyPr>
          <a:lstStyle/>
          <a:p>
            <a:pPr marL="12700" lvl="0" indent="0" algn="l" rtl="0">
              <a:spcBef>
                <a:spcPts val="0"/>
              </a:spcBef>
              <a:spcAft>
                <a:spcPts val="0"/>
              </a:spcAft>
              <a:buNone/>
            </a:pPr>
            <a:r>
              <a:rPr lang="en-US" b="1">
                <a:solidFill>
                  <a:srgbClr val="002060"/>
                </a:solidFill>
                <a:latin typeface="Corbel"/>
                <a:ea typeface="Corbel"/>
                <a:cs typeface="Corbel"/>
                <a:sym typeface="Corbel"/>
              </a:rPr>
              <a:t>Категорії елементів HTML5</a:t>
            </a:r>
            <a:endParaRPr/>
          </a:p>
        </p:txBody>
      </p:sp>
      <p:sp>
        <p:nvSpPr>
          <p:cNvPr id="91" name="Google Shape;91;p14"/>
          <p:cNvSpPr txBox="1"/>
          <p:nvPr/>
        </p:nvSpPr>
        <p:spPr>
          <a:xfrm>
            <a:off x="926033" y="824772"/>
            <a:ext cx="10339934" cy="1936428"/>
          </a:xfrm>
          <a:prstGeom prst="rect">
            <a:avLst/>
          </a:prstGeom>
          <a:noFill/>
          <a:ln>
            <a:noFill/>
          </a:ln>
        </p:spPr>
        <p:txBody>
          <a:bodyPr spcFirstLastPara="1" wrap="square" lIns="0" tIns="12700" rIns="0" bIns="0" anchor="t" anchorCtr="0">
            <a:spAutoFit/>
          </a:bodyPr>
          <a:lstStyle/>
          <a:p>
            <a:pPr marL="295910" marR="520700" lvl="0" indent="-283844" algn="just" rtl="0">
              <a:spcBef>
                <a:spcPts val="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Елементи впорядковані в категорії вмісту </a:t>
            </a:r>
            <a:r>
              <a:rPr lang="en-US" sz="2400" b="0" i="0" u="none" strike="noStrike" cap="none">
                <a:solidFill>
                  <a:schemeClr val="dk1"/>
                </a:solidFill>
                <a:latin typeface="Arial"/>
                <a:ea typeface="Arial"/>
                <a:cs typeface="Arial"/>
                <a:sym typeface="Arial"/>
              </a:rPr>
              <a:t>(content  categories) </a:t>
            </a:r>
            <a:r>
              <a:rPr lang="en-US" sz="2400" b="0" i="0" u="none" strike="noStrike" cap="none">
                <a:solidFill>
                  <a:schemeClr val="dk1"/>
                </a:solidFill>
                <a:latin typeface="Corbel"/>
                <a:ea typeface="Corbel"/>
                <a:cs typeface="Corbel"/>
                <a:sym typeface="Corbel"/>
              </a:rPr>
              <a:t>і на цих категоріях є загальні правила, які визначають, де елемент може бути використаний і що він може містити.</a:t>
            </a:r>
            <a:endParaRPr/>
          </a:p>
          <a:p>
            <a:pPr marL="295910" marR="710565" lvl="0" indent="-283844" algn="just" rtl="0">
              <a:spcBef>
                <a:spcPts val="580"/>
              </a:spcBef>
              <a:spcAft>
                <a:spcPts val="0"/>
              </a:spcAft>
              <a:buClr>
                <a:srgbClr val="3891A7"/>
              </a:buClr>
              <a:buSzPts val="1900"/>
              <a:buFont typeface="Quattrocento Sans"/>
              <a:buChar char="⚫"/>
            </a:pPr>
            <a:r>
              <a:rPr lang="en-US" sz="2400" b="0" i="0" u="none" strike="noStrike" cap="none">
                <a:solidFill>
                  <a:schemeClr val="dk1"/>
                </a:solidFill>
                <a:latin typeface="Corbel"/>
                <a:ea typeface="Corbel"/>
                <a:cs typeface="Corbel"/>
                <a:sym typeface="Corbel"/>
              </a:rPr>
              <a:t>Елемент може бути в декількох категоріях, і є кілька  елементів, які не належать до жодної категорії.</a:t>
            </a:r>
            <a:endParaRPr sz="2400" b="0" i="0" u="none" strike="noStrike" cap="none">
              <a:solidFill>
                <a:schemeClr val="dk1"/>
              </a:solidFill>
              <a:latin typeface="Corbel"/>
              <a:ea typeface="Corbel"/>
              <a:cs typeface="Corbel"/>
              <a:sym typeface="Corbel"/>
            </a:endParaRPr>
          </a:p>
        </p:txBody>
      </p:sp>
      <p:pic>
        <p:nvPicPr>
          <p:cNvPr id="92" name="Google Shape;92;p14"/>
          <p:cNvPicPr preferRelativeResize="0"/>
          <p:nvPr/>
        </p:nvPicPr>
        <p:blipFill rotWithShape="1">
          <a:blip r:embed="rId3">
            <a:alphaModFix/>
          </a:blip>
          <a:srcRect/>
          <a:stretch/>
        </p:blipFill>
        <p:spPr>
          <a:xfrm>
            <a:off x="2783636" y="3284982"/>
            <a:ext cx="5257800" cy="2876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96"/>
        <p:cNvGrpSpPr/>
        <p:nvPr/>
      </p:nvGrpSpPr>
      <p:grpSpPr>
        <a:xfrm>
          <a:off x="0" y="0"/>
          <a:ext cx="0" cy="0"/>
          <a:chOff x="0" y="0"/>
          <a:chExt cx="0" cy="0"/>
        </a:xfrm>
      </p:grpSpPr>
      <p:sp>
        <p:nvSpPr>
          <p:cNvPr id="97" name="Google Shape;97;p15"/>
          <p:cNvSpPr txBox="1"/>
          <p:nvPr/>
        </p:nvSpPr>
        <p:spPr>
          <a:xfrm>
            <a:off x="304800" y="1219200"/>
            <a:ext cx="11582400" cy="4943597"/>
          </a:xfrm>
          <a:prstGeom prst="rect">
            <a:avLst/>
          </a:prstGeom>
          <a:noFill/>
          <a:ln>
            <a:noFill/>
          </a:ln>
        </p:spPr>
        <p:txBody>
          <a:bodyPr spcFirstLastPara="1" wrap="square" lIns="0" tIns="50800" rIns="0" bIns="0" anchor="t" anchorCtr="0">
            <a:spAutoFit/>
          </a:bodyPr>
          <a:lstStyle/>
          <a:p>
            <a:pPr marL="295910" marR="203200" lvl="0" indent="-283844" algn="just" rtl="0">
              <a:lnSpc>
                <a:spcPct val="89600"/>
              </a:lnSpc>
              <a:spcBef>
                <a:spcPts val="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Metadata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вони не мають реального вмісту, але надають  метадані про HTML-документ та інформацію програмам,  які обробляють документ. </a:t>
            </a:r>
            <a:r>
              <a:rPr lang="en-US" sz="2000" b="0" i="0" u="none" strike="noStrike" cap="none">
                <a:solidFill>
                  <a:schemeClr val="dk1"/>
                </a:solidFill>
                <a:latin typeface="Corbel"/>
                <a:ea typeface="Corbel"/>
                <a:cs typeface="Corbel"/>
                <a:sym typeface="Corbel"/>
              </a:rPr>
              <a:t>(</a:t>
            </a:r>
            <a:r>
              <a:rPr lang="en-US" sz="2000" b="0" i="0" u="none" strike="noStrike" cap="none">
                <a:solidFill>
                  <a:srgbClr val="C00000"/>
                </a:solidFill>
                <a:latin typeface="Arial"/>
                <a:ea typeface="Arial"/>
                <a:cs typeface="Arial"/>
                <a:sym typeface="Arial"/>
              </a:rPr>
              <a:t>base, link, meta, script, style, title</a:t>
            </a:r>
            <a:r>
              <a:rPr lang="en-US" sz="2000" b="0" i="0" u="none" strike="noStrike" cap="none">
                <a:solidFill>
                  <a:schemeClr val="dk1"/>
                </a:solidFill>
                <a:latin typeface="Corbel"/>
                <a:ea typeface="Corbel"/>
                <a:cs typeface="Corbel"/>
                <a:sym typeface="Corbel"/>
              </a:rPr>
              <a:t>)</a:t>
            </a:r>
            <a:endParaRPr sz="2000" b="0" i="0" u="none" strike="noStrike" cap="none">
              <a:solidFill>
                <a:schemeClr val="dk1"/>
              </a:solidFill>
              <a:latin typeface="Corbel"/>
              <a:ea typeface="Corbel"/>
              <a:cs typeface="Corbel"/>
              <a:sym typeface="Corbel"/>
            </a:endParaRPr>
          </a:p>
          <a:p>
            <a:pPr marL="295910" marR="0" lvl="0" indent="-283844" algn="just" rtl="0">
              <a:lnSpc>
                <a:spcPct val="113541"/>
              </a:lnSpc>
              <a:spcBef>
                <a:spcPts val="335"/>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Sectioning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Ці елементи використовуються для організації сторінки в розділи, а також використовуються  для побудови основи (</a:t>
            </a:r>
            <a:r>
              <a:rPr lang="en-US" sz="2400" b="0" i="0" u="none" strike="noStrike" cap="none">
                <a:solidFill>
                  <a:schemeClr val="dk1"/>
                </a:solidFill>
                <a:latin typeface="Arial"/>
                <a:ea typeface="Arial"/>
                <a:cs typeface="Arial"/>
                <a:sym typeface="Arial"/>
              </a:rPr>
              <a:t>outline</a:t>
            </a:r>
            <a:r>
              <a:rPr lang="en-US" sz="2400" b="0" i="0" u="none" strike="noStrike" cap="none">
                <a:solidFill>
                  <a:schemeClr val="dk1"/>
                </a:solidFill>
                <a:latin typeface="Corbel"/>
                <a:ea typeface="Corbel"/>
                <a:cs typeface="Corbel"/>
                <a:sym typeface="Corbel"/>
              </a:rPr>
              <a:t>) документа. </a:t>
            </a:r>
            <a:r>
              <a:rPr lang="en-US" sz="2000" b="0" i="0" u="none" strike="noStrike" cap="none">
                <a:solidFill>
                  <a:schemeClr val="dk1"/>
                </a:solidFill>
                <a:latin typeface="Arial"/>
                <a:ea typeface="Arial"/>
                <a:cs typeface="Arial"/>
                <a:sym typeface="Arial"/>
              </a:rPr>
              <a:t>(</a:t>
            </a:r>
            <a:r>
              <a:rPr lang="en-US" sz="2000" b="0" i="0" u="none" strike="noStrike" cap="none">
                <a:solidFill>
                  <a:srgbClr val="C00000"/>
                </a:solidFill>
                <a:latin typeface="Arial"/>
                <a:ea typeface="Arial"/>
                <a:cs typeface="Arial"/>
                <a:sym typeface="Arial"/>
              </a:rPr>
              <a:t>article, aside, main, nav, section, footer, header</a:t>
            </a:r>
            <a:r>
              <a:rPr lang="en-US" sz="2000" b="0" i="0" u="none" strike="noStrike" cap="none">
                <a:solidFill>
                  <a:schemeClr val="dk1"/>
                </a:solidFill>
                <a:latin typeface="Arial"/>
                <a:ea typeface="Arial"/>
                <a:cs typeface="Arial"/>
                <a:sym typeface="Arial"/>
              </a:rPr>
              <a:t>)</a:t>
            </a:r>
            <a:endParaRPr/>
          </a:p>
          <a:p>
            <a:pPr marL="295910" marR="295910" lvl="0" indent="-283844" algn="just" rtl="0">
              <a:lnSpc>
                <a:spcPct val="107916"/>
              </a:lnSpc>
              <a:spcBef>
                <a:spcPts val="565"/>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Heading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Ці елементи використовуються в розділах для  визначення заголовка та підзаголовків розділу. </a:t>
            </a:r>
            <a:r>
              <a:rPr lang="en-US" sz="2400" b="0" i="0" u="none" strike="noStrike" cap="none">
                <a:solidFill>
                  <a:schemeClr val="dk1"/>
                </a:solidFill>
                <a:latin typeface="Arial"/>
                <a:ea typeface="Arial"/>
                <a:cs typeface="Arial"/>
                <a:sym typeface="Arial"/>
              </a:rPr>
              <a:t>(</a:t>
            </a:r>
            <a:r>
              <a:rPr lang="en-US" sz="2400" b="0" i="0" u="none" strike="noStrike" cap="none">
                <a:solidFill>
                  <a:srgbClr val="C00000"/>
                </a:solidFill>
                <a:latin typeface="Arial"/>
                <a:ea typeface="Arial"/>
                <a:cs typeface="Arial"/>
                <a:sym typeface="Arial"/>
              </a:rPr>
              <a:t>h1-h6</a:t>
            </a:r>
            <a:r>
              <a:rPr lang="en-US"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a:p>
            <a:pPr marL="295910" marR="0" lvl="0" indent="-283844" algn="just" rtl="0">
              <a:lnSpc>
                <a:spcPct val="113541"/>
              </a:lnSpc>
              <a:spcBef>
                <a:spcPts val="275"/>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Embedded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Вбудовані елементи використовуються для вставки вмісту, що не містить HTML, наприклад зображень,  у документ. </a:t>
            </a:r>
            <a:r>
              <a:rPr lang="en-US" sz="2000" b="0" i="0" u="none" strike="noStrike" cap="none">
                <a:solidFill>
                  <a:schemeClr val="dk1"/>
                </a:solidFill>
                <a:latin typeface="Arial"/>
                <a:ea typeface="Arial"/>
                <a:cs typeface="Arial"/>
                <a:sym typeface="Arial"/>
              </a:rPr>
              <a:t>(</a:t>
            </a:r>
            <a:r>
              <a:rPr lang="en-US" sz="2000" b="0" i="0" u="none" strike="noStrike" cap="none">
                <a:solidFill>
                  <a:srgbClr val="C00000"/>
                </a:solidFill>
                <a:latin typeface="Arial"/>
                <a:ea typeface="Arial"/>
                <a:cs typeface="Arial"/>
                <a:sym typeface="Arial"/>
              </a:rPr>
              <a:t>audio, canvas, embed, iframe, img, math, object, svg,  textarea, video</a:t>
            </a:r>
            <a:r>
              <a:rPr lang="en-US" sz="2000" b="0" i="0" u="none" strike="noStrike" cap="none">
                <a:solidFill>
                  <a:schemeClr val="dk1"/>
                </a:solidFill>
                <a:latin typeface="Arial"/>
                <a:ea typeface="Arial"/>
                <a:cs typeface="Arial"/>
                <a:sym typeface="Arial"/>
              </a:rPr>
              <a:t>)</a:t>
            </a:r>
            <a:endParaRPr/>
          </a:p>
          <a:p>
            <a:pPr marL="295910" marR="899794" lvl="0" indent="-283844" algn="just" rtl="0">
              <a:lnSpc>
                <a:spcPct val="107083"/>
              </a:lnSpc>
              <a:spcBef>
                <a:spcPts val="640"/>
              </a:spcBef>
              <a:spcAft>
                <a:spcPts val="0"/>
              </a:spcAft>
              <a:buClr>
                <a:srgbClr val="3891A7"/>
              </a:buClr>
              <a:buSzPts val="1900"/>
              <a:buFont typeface="Quattrocento Sans"/>
              <a:buChar char="⚫"/>
            </a:pPr>
            <a:r>
              <a:rPr lang="en-US" sz="2400" b="1" i="0" u="none" strike="noStrike" cap="none">
                <a:solidFill>
                  <a:schemeClr val="dk1"/>
                </a:solidFill>
                <a:latin typeface="Arial"/>
                <a:ea typeface="Arial"/>
                <a:cs typeface="Arial"/>
                <a:sym typeface="Arial"/>
              </a:rPr>
              <a:t>Interactive </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Corbel"/>
                <a:ea typeface="Corbel"/>
                <a:cs typeface="Corbel"/>
                <a:sym typeface="Corbel"/>
              </a:rPr>
              <a:t>Ці елементи забезпечують взаємодію з  користувачем. Кнопка або поле введення – поширені приклади цього. </a:t>
            </a:r>
            <a:r>
              <a:rPr lang="en-US" sz="2000" b="0" i="0" u="none" strike="noStrike" cap="none">
                <a:solidFill>
                  <a:schemeClr val="dk1"/>
                </a:solidFill>
                <a:latin typeface="Arial"/>
                <a:ea typeface="Arial"/>
                <a:cs typeface="Arial"/>
                <a:sym typeface="Arial"/>
              </a:rPr>
              <a:t>(</a:t>
            </a:r>
            <a:r>
              <a:rPr lang="en-US" sz="2000" b="0" i="0" u="none" strike="noStrike" cap="none">
                <a:solidFill>
                  <a:srgbClr val="C00000"/>
                </a:solidFill>
                <a:latin typeface="Arial"/>
                <a:ea typeface="Arial"/>
                <a:cs typeface="Arial"/>
                <a:sym typeface="Arial"/>
              </a:rPr>
              <a:t>a, audio, button, embed, fieldset,iframe, img, input, label, menu, object, output, progress, select,textarea, video,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3395</Words>
  <Application>Microsoft Office PowerPoint</Application>
  <PresentationFormat>Широкоэкранный</PresentationFormat>
  <Paragraphs>314</Paragraphs>
  <Slides>48</Slides>
  <Notes>48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48</vt:i4>
      </vt:variant>
    </vt:vector>
  </HeadingPairs>
  <TitlesOfParts>
    <vt:vector size="53" baseType="lpstr">
      <vt:lpstr>Quattrocento Sans</vt:lpstr>
      <vt:lpstr>Arial</vt:lpstr>
      <vt:lpstr>Calibri</vt:lpstr>
      <vt:lpstr>Corbel</vt:lpstr>
      <vt:lpstr>Office Theme</vt:lpstr>
      <vt:lpstr>Презентация PowerPoint</vt:lpstr>
      <vt:lpstr>Список стандартних HTML-атрибутів</vt:lpstr>
      <vt:lpstr>Список блокових елементів</vt:lpstr>
      <vt:lpstr>Список рядкових елементів</vt:lpstr>
      <vt:lpstr>Як перевірити ваш HTML код</vt:lpstr>
      <vt:lpstr>Спеціальні символи</vt:lpstr>
      <vt:lpstr>Стандарти кодування</vt:lpstr>
      <vt:lpstr>Категорії елементів HTML5</vt:lpstr>
      <vt:lpstr>Презентация PowerPoint</vt:lpstr>
      <vt:lpstr>Презентация PowerPoint</vt:lpstr>
      <vt:lpstr>Sectioning Content</vt:lpstr>
      <vt:lpstr>1) Section</vt:lpstr>
      <vt:lpstr>2) Article</vt:lpstr>
      <vt:lpstr>3) Aside</vt:lpstr>
      <vt:lpstr>4) Nav</vt:lpstr>
      <vt:lpstr>5) Address</vt:lpstr>
      <vt:lpstr>Приклад використання address в елементі footer</vt:lpstr>
      <vt:lpstr>7) Header and Footer</vt:lpstr>
      <vt:lpstr>HTML5 Site Structure</vt:lpstr>
      <vt:lpstr>Structure of Navigation</vt:lpstr>
      <vt:lpstr>8) Планування макета сторінки</vt:lpstr>
      <vt:lpstr>Презентация PowerPoint</vt:lpstr>
      <vt:lpstr>Sidebars (бічні смуги)</vt:lpstr>
      <vt:lpstr>Презентация PowerPoint</vt:lpstr>
      <vt:lpstr>Main</vt:lpstr>
      <vt:lpstr>Audio та  Video</vt:lpstr>
      <vt:lpstr>Таблиці HTML</vt:lpstr>
      <vt:lpstr>Коли не треба використовувати таблиці HTML?</vt:lpstr>
      <vt:lpstr>Таблиці HTML</vt:lpstr>
      <vt:lpstr>Об’єднання комірок таблиці</vt:lpstr>
      <vt:lpstr>Використання атрибутів colspan та rowspan</vt:lpstr>
      <vt:lpstr>HTML Form Elements</vt:lpstr>
      <vt:lpstr>Form Element</vt:lpstr>
      <vt:lpstr>Text Values (для input елемента)</vt:lpstr>
      <vt:lpstr>&lt;li&gt;&lt;label for="form-pswd"&gt;Password:&lt;/label&gt;&lt;br&gt; &lt;input type="password" name="pswd" maxlength="12" id="form-pswd"&gt;&lt;/li&gt;</vt:lpstr>
      <vt:lpstr>Drop-down menu input</vt:lpstr>
      <vt:lpstr>Multiline text-entry field (Textarea)</vt:lpstr>
      <vt:lpstr>Radio and Checkbox Buttons</vt:lpstr>
      <vt:lpstr>Презентация PowerPoint</vt:lpstr>
      <vt:lpstr>Drop-down menus</vt:lpstr>
      <vt:lpstr>Scrolling menus</vt:lpstr>
      <vt:lpstr>Grouping menu options</vt:lpstr>
      <vt:lpstr>File Selection Control</vt:lpstr>
      <vt:lpstr>Hidden Controls</vt:lpstr>
      <vt:lpstr>Date and Time Controls</vt:lpstr>
      <vt:lpstr>Numerical Inputs</vt:lpstr>
      <vt:lpstr>Color Selector</vt:lpstr>
      <vt:lpstr>Progress Element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Евгений Мержинский</cp:lastModifiedBy>
  <cp:revision>2</cp:revision>
  <dcterms:modified xsi:type="dcterms:W3CDTF">2024-09-02T16:51:43Z</dcterms:modified>
</cp:coreProperties>
</file>