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4FB540F-F4EA-434A-9F82-D8B364484104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99"/>
    <a:srgbClr val="740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E8337-EAB9-4BE8-A23E-40443F3F54D5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82D69-0C0D-44F1-AFAC-B06B91E1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71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59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48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80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54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9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21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11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5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63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C622-31BD-4B31-BF9C-893C55AEBD97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63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6840760" cy="1728192"/>
          </a:xfrm>
        </p:spPr>
        <p:txBody>
          <a:bodyPr/>
          <a:lstStyle/>
          <a:p>
            <a:r>
              <a:rPr lang="uk-UA" dirty="0" smtClean="0"/>
              <a:t>Стратегічні комунікації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Баранецька</a:t>
            </a:r>
            <a:r>
              <a:rPr lang="ru-RU" dirty="0" smtClean="0"/>
              <a:t> Анна </a:t>
            </a:r>
            <a:r>
              <a:rPr lang="ru-RU" dirty="0" err="1" smtClean="0"/>
              <a:t>Дмитрівна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9673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128792" cy="5400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організацією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зумовлена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потребою донести до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широкої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необхідну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бажаного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враження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/образу,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своєрідного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позитивного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бачення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активного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каналів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набору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комунікаційного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інструментарію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Актуальним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скеровування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опрацювання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інформаційним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простором.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Розбудова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комунікаційної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обраного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іміджу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кризових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.  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87251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solidFill>
                  <a:srgbClr val="740A51"/>
                </a:solidFill>
              </a:rPr>
              <a:t>	</a:t>
            </a:r>
            <a:endParaRPr lang="ru-RU" sz="2200" i="1" dirty="0" smtClean="0">
              <a:solidFill>
                <a:srgbClr val="740A5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74345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Метою </a:t>
            </a:r>
            <a:r>
              <a:rPr lang="ru-RU" sz="2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Стратегічні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є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базовими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засадами, принципами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стратегічного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менеджменту/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комунікаціями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вагомого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аспекту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ефективної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умінь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розбудови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комунікаційних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стратегій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полягають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опануванні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студентами теоретико-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методологічної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курсу; в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ознайомленні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специфікою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процесом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осмисленні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закономірностей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тенденцій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налагодження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двостороннього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довготривалого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аудиторіями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набутті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цілісного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мас-медіа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застосуванні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комунікаційного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інструментарію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01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 fontScale="90000"/>
          </a:bodyPr>
          <a:lstStyle/>
          <a:p>
            <a:r>
              <a:rPr lang="uk-UA" sz="2000" b="1" dirty="0" smtClean="0">
                <a:solidFill>
                  <a:srgbClr val="0033CC"/>
                </a:solidFill>
              </a:rPr>
              <a:t>У результаті успішного вивчення </a:t>
            </a:r>
            <a:r>
              <a:rPr lang="uk-UA" sz="2000" b="1" dirty="0">
                <a:solidFill>
                  <a:srgbClr val="0033CC"/>
                </a:solidFill>
              </a:rPr>
              <a:t>курсу </a:t>
            </a:r>
            <a:r>
              <a:rPr lang="uk-UA" sz="2000" b="1" dirty="0" smtClean="0">
                <a:solidFill>
                  <a:srgbClr val="0033CC"/>
                </a:solidFill>
              </a:rPr>
              <a:t>студенти</a:t>
            </a:r>
            <a:r>
              <a:rPr lang="uk-UA" sz="2000" b="1" dirty="0">
                <a:solidFill>
                  <a:srgbClr val="0033CC"/>
                </a:solidFill>
              </a:rPr>
              <a:t/>
            </a:r>
            <a:br>
              <a:rPr lang="uk-UA" sz="2000" b="1" dirty="0">
                <a:solidFill>
                  <a:srgbClr val="0033CC"/>
                </a:solidFill>
              </a:rPr>
            </a:br>
            <a:r>
              <a:rPr lang="uk-UA" sz="2000" dirty="0" smtClean="0">
                <a:solidFill>
                  <a:srgbClr val="0033CC"/>
                </a:solidFill>
              </a:rPr>
              <a:t>мають знати:</a:t>
            </a:r>
            <a:r>
              <a:rPr lang="uk-UA" sz="2000" dirty="0">
                <a:solidFill>
                  <a:srgbClr val="0033CC"/>
                </a:solidFill>
              </a:rPr>
              <a:t/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зміст основних понять курсу «стратегія», «тактика», «стратегічні комунікації», «комунікативна стратегія», «комунікаційний менеджмент», «</a:t>
            </a:r>
            <a:r>
              <a:rPr lang="uk-UA" sz="2000" dirty="0" err="1">
                <a:solidFill>
                  <a:srgbClr val="0033CC"/>
                </a:solidFill>
              </a:rPr>
              <a:t>менеджмент</a:t>
            </a:r>
            <a:r>
              <a:rPr lang="uk-UA" sz="2000" dirty="0">
                <a:solidFill>
                  <a:srgbClr val="0033CC"/>
                </a:solidFill>
              </a:rPr>
              <a:t> новин», «</a:t>
            </a:r>
            <a:r>
              <a:rPr lang="uk-UA" sz="2000" dirty="0" err="1">
                <a:solidFill>
                  <a:srgbClr val="0033CC"/>
                </a:solidFill>
              </a:rPr>
              <a:t>івент-менеджмент</a:t>
            </a:r>
            <a:r>
              <a:rPr lang="uk-UA" sz="2000" dirty="0">
                <a:solidFill>
                  <a:srgbClr val="0033CC"/>
                </a:solidFill>
              </a:rPr>
              <a:t>», «імідж-менеджмент», «</a:t>
            </a:r>
            <a:r>
              <a:rPr lang="uk-UA" sz="2000" dirty="0" err="1">
                <a:solidFill>
                  <a:srgbClr val="0033CC"/>
                </a:solidFill>
              </a:rPr>
              <a:t>іміджмейкінг</a:t>
            </a:r>
            <a:r>
              <a:rPr lang="uk-UA" sz="2000" dirty="0">
                <a:solidFill>
                  <a:srgbClr val="0033CC"/>
                </a:solidFill>
              </a:rPr>
              <a:t>», «</a:t>
            </a:r>
            <a:r>
              <a:rPr lang="uk-UA" sz="2000" dirty="0" err="1">
                <a:solidFill>
                  <a:srgbClr val="0033CC"/>
                </a:solidFill>
              </a:rPr>
              <a:t>медіарилейшнз</a:t>
            </a:r>
            <a:r>
              <a:rPr lang="uk-UA" sz="2000" dirty="0">
                <a:solidFill>
                  <a:srgbClr val="0033CC"/>
                </a:solidFill>
              </a:rPr>
              <a:t>»;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 базові засади розробки комунікаційної стратегії та основні положення стратегічного управління комунікаціями; 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основні етапи стратегічного планування комунікацій;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принципи реалізації ефективної співпраці зі ЗМІ;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ключові аспекти реалізації комунікацій у кризових ситуаціях;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уміти: 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застосовувати засвоєні теоретичні знання щодо організації стратегічного планування комунікації у практичній діяльності;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керуватися базовими положеннями з розробки комунікаційної програми;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визначати доцільні канали комунікації;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розробляти основні положення комунікаційної програми;</a:t>
            </a:r>
            <a:br>
              <a:rPr lang="uk-UA" sz="2000" dirty="0">
                <a:solidFill>
                  <a:srgbClr val="0033CC"/>
                </a:solidFill>
              </a:rPr>
            </a:br>
            <a:r>
              <a:rPr lang="uk-UA" sz="2000" dirty="0">
                <a:solidFill>
                  <a:srgbClr val="0033CC"/>
                </a:solidFill>
              </a:rPr>
              <a:t>- розбудовувати взаємозв’язки з медіа та формувати відповідний план пабліситі.</a:t>
            </a:r>
            <a:br>
              <a:rPr lang="uk-UA" sz="2000" dirty="0">
                <a:solidFill>
                  <a:srgbClr val="0033CC"/>
                </a:solidFill>
              </a:rPr>
            </a:br>
            <a:endParaRPr lang="ru-RU" sz="1800" dirty="0"/>
          </a:p>
        </p:txBody>
      </p:sp>
      <p:sp>
        <p:nvSpPr>
          <p:cNvPr id="8" name="Арка 7"/>
          <p:cNvSpPr/>
          <p:nvPr/>
        </p:nvSpPr>
        <p:spPr>
          <a:xfrm flipH="1">
            <a:off x="11628782" y="4745393"/>
            <a:ext cx="45719" cy="45719"/>
          </a:xfrm>
          <a:prstGeom prst="blockArc">
            <a:avLst>
              <a:gd name="adj1" fmla="val 8845685"/>
              <a:gd name="adj2" fmla="val 1785117"/>
              <a:gd name="adj3" fmla="val 53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13</Words>
  <Application>Microsoft Office PowerPoint</Application>
  <PresentationFormat>Экран (4:3)</PresentationFormat>
  <Paragraphs>11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Стратегічні комунікації</vt:lpstr>
      <vt:lpstr>     Необхідність розробки та здійснення організацією стратегії комунікацій зумовлена потребою донести до широкої аудиторії необхідну інформацію для формування бажаного враження/образу, своєрідного позитивного бачення. Відповідно, виникає необхідність активного використання всіх можливих каналів поширення інформації та набору комунікаційного інструментарію. Актуальним є правильне скеровування інформації, її опрацювання, тобто управління інформаційним простором. Розбудова комунікаційної стратегії охоплює різні аспекти – від формування та підтримки обраного іміджу до роботи в кризових ситуаціях. .               .     .        </vt:lpstr>
      <vt:lpstr>Презентация PowerPoint</vt:lpstr>
      <vt:lpstr>У результаті успішного вивчення курсу студенти мають знати: - зміст основних понять курсу «стратегія», «тактика», «стратегічні комунікації», «комунікативна стратегія», «комунікаційний менеджмент», «менеджмент новин», «івент-менеджмент», «імідж-менеджмент», «іміджмейкінг», «медіарилейшнз»; -  базові засади розробки комунікаційної стратегії та основні положення стратегічного управління комунікаціями;  - основні етапи стратегічного планування комунікацій; - принципи реалізації ефективної співпраці зі ЗМІ; - ключові аспекти реалізації комунікацій у кризових ситуаціях; уміти:  - застосовувати засвоєні теоретичні знання щодо організації стратегічного планування комунікації у практичній діяльності; - керуватися базовими положеннями з розробки комунікаційної програми; - визначати доцільні канали комунікації; - розробляти основні положення комунікаційної програми; - розбудовувати взаємозв’язки з медіа та формувати відповідний план пабліситі.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Баранецкие</dc:title>
  <dc:creator>user</dc:creator>
  <cp:lastModifiedBy>user</cp:lastModifiedBy>
  <cp:revision>18</cp:revision>
  <dcterms:created xsi:type="dcterms:W3CDTF">2020-05-10T20:59:12Z</dcterms:created>
  <dcterms:modified xsi:type="dcterms:W3CDTF">2020-09-05T20:55:42Z</dcterms:modified>
</cp:coreProperties>
</file>