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7"/>
  </p:notesMasterIdLst>
  <p:sldIdLst>
    <p:sldId id="256" r:id="rId2"/>
    <p:sldId id="290" r:id="rId3"/>
    <p:sldId id="303" r:id="rId4"/>
    <p:sldId id="291" r:id="rId5"/>
    <p:sldId id="29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ECFDC57-1156-4469-99C4-E3256841E0E7}">
          <p14:sldIdLst>
            <p14:sldId id="256"/>
            <p14:sldId id="290"/>
            <p14:sldId id="303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1" autoAdjust="0"/>
    <p:restoredTop sz="94660"/>
  </p:normalViewPr>
  <p:slideViewPr>
    <p:cSldViewPr snapToGrid="0">
      <p:cViewPr varScale="1">
        <p:scale>
          <a:sx n="77" d="100"/>
          <a:sy n="77" d="100"/>
        </p:scale>
        <p:origin x="-70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ru-UA" smtClean="0"/>
              <a:t>20.11.2023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t>20.11.2023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11332076" cy="2511642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ЗА ВИБОРОМ СТУДЕНТА: </a:t>
            </a:r>
            <a: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32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ПРИКЛАДНІ ЗАДАЧІ ЛОГІСТИКИ</a:t>
            </a:r>
            <a:endParaRPr lang="ru-RU" sz="32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4624" y="3182537"/>
            <a:ext cx="10986066" cy="289470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ctr">
              <a:spcBef>
                <a:spcPts val="0"/>
              </a:spcBef>
            </a:pPr>
            <a:r>
              <a:rPr lang="uk-UA" sz="24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ТКАЧЕНКО ЄЛИЗАВЕТА ЮРІЇВНА </a:t>
            </a:r>
          </a:p>
          <a:p>
            <a:pPr algn="l">
              <a:spcBef>
                <a:spcPts val="0"/>
              </a:spcBef>
            </a:pP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к.е.н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.,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навчально-науковИЙ інститут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8324" y="1033955"/>
            <a:ext cx="9603275" cy="3450613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І. МЕТА ВИВЧЕННЯ ДИСЦИПЛІНИ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23950" y="2033885"/>
            <a:ext cx="100965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курсу є формування у студентів системних знань і розуміння концептуальних основ логістики, теорії і практики розвитку цього напряму, набуття навичок самостійної роботи із навчальним матеріалом стосовно сучасних методів управління матеріальними та іншими потоками в сучасних умовах, здатність аналізувати параметри і показники функціонування транспортних процесів і систем, знати та розуміти логістичне управління матеріальними та іншим потоками.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0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ІІ. ЗАДАЧІ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практичного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системами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ланцюгів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нею.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21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225" y="352425"/>
            <a:ext cx="10855631" cy="5190923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40000"/>
              </a:lnSpc>
            </a:pPr>
            <a:r>
              <a:rPr lang="ru-RU" sz="1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ІІІ.РЕЗУЛЬТАТИ НАВЧАННЯ </a:t>
            </a:r>
            <a:endParaRPr lang="ru-RU" sz="11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курсу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40000"/>
              </a:lnSpc>
              <a:spcBef>
                <a:spcPts val="0"/>
              </a:spcBef>
              <a:buNone/>
            </a:pP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Знати: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логістики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ru-RU" sz="4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логістичних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систем;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ru-RU" sz="4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логістичними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системами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40000"/>
              </a:lnSpc>
              <a:spcBef>
                <a:spcPts val="0"/>
              </a:spcBef>
              <a:buNone/>
            </a:pPr>
            <a:endParaRPr lang="ru-RU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40000"/>
              </a:lnSpc>
              <a:spcBef>
                <a:spcPts val="0"/>
              </a:spcBef>
              <a:buNone/>
            </a:pPr>
            <a:r>
              <a:rPr lang="ru-RU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Вміти</a:t>
            </a:r>
            <a:r>
              <a:rPr lang="ru-RU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оптимальні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ланцюгів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постачань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ru-RU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обґрунтовувати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</a:t>
            </a:r>
            <a:b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оптимізаційних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моделей;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ru-RU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обґрунтовувати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ru-RU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логістичних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ланцюгів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постачань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ru-RU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оптимізацію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логістичних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</a:t>
            </a:r>
          </a:p>
        </p:txBody>
      </p:sp>
    </p:spTree>
    <p:extLst>
      <p:ext uri="{BB962C8B-B14F-4D97-AF65-F5344CB8AC3E}">
        <p14:creationId xmlns:p14="http://schemas.microsoft.com/office/powerpoint/2010/main" val="124343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460264" y="736410"/>
            <a:ext cx="9603275" cy="508792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uk-UA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ДИСЦИПЛІНИ:</a:t>
            </a:r>
          </a:p>
          <a:p>
            <a:r>
              <a:rPr lang="uk-UA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  ЛОГІСТИКА ЯК НАУКА ПРО УПРАВЛІННЯ МАТЕРІАЛЬНИМИ </a:t>
            </a:r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ПОТОКАМИ.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2  </a:t>
            </a:r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 ЗАКУПІВЕЛЬНОЇ ЛОГІСТИКИ.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3 </a:t>
            </a:r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 ЛОГІСТИКИ ЗАПАСІВ.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4 </a:t>
            </a:r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 ВИРОБНИЧОЇ ЛОГІСТИКИ.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5  </a:t>
            </a:r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 РОЗПОДІЛЬЧОЇ ЛОГІСТИКИ.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6  </a:t>
            </a:r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 ТРАНСПОРТНОЇ ЛОГІСТИКИ.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7 </a:t>
            </a:r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 ІНФОРМАЦІЙНОЇ ЛОГІСТИКИ.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8 </a:t>
            </a:r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ЗАДАЧІ СКЛАДСЬКОЇ ЛОГІСТИКИ.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99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1491</TotalTime>
  <Words>197</Words>
  <Application>Microsoft Office PowerPoint</Application>
  <PresentationFormat>Произвольный</PresentationFormat>
  <Paragraphs>35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Галерея</vt:lpstr>
      <vt:lpstr>ДИСЦИПЛІНА ЗА ВИБОРОМ СТУДЕНТА:  ПРИКЛАДНІ ЗАДАЧІ ЛОГІСТИКИ</vt:lpstr>
      <vt:lpstr>Презентация PowerPoint</vt:lpstr>
      <vt:lpstr>ІІ. ЗАДАЧІ  ВИВЧЕННЯ ДИСЦИПЛІНИ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Семен</cp:lastModifiedBy>
  <cp:revision>128</cp:revision>
  <dcterms:created xsi:type="dcterms:W3CDTF">2019-11-02T14:16:53Z</dcterms:created>
  <dcterms:modified xsi:type="dcterms:W3CDTF">2023-11-20T19:20:17Z</dcterms:modified>
</cp:coreProperties>
</file>