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844EEA-953F-44C8-91EF-B0A76FE0700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0BA"/>
    <a:srgbClr val="3EA89E"/>
    <a:srgbClr val="650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B7354-3054-4867-9790-710652423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9B07C2-5753-46B4-84B0-35E9C66F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36D3C-BAB6-4614-A435-9B0449D4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4DE25-5124-4AFB-852A-6A5D2C5A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5F38A-9B48-414F-9FBF-E4293D86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5B876-48E9-45A6-A176-7CF91837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3ECE60-5E42-4351-A8E4-C164CF6B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5896A-73BB-49A3-9E7E-6765193C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EF356-BACF-4F92-9819-8E3A0389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6B4A3A-C953-425C-9130-46B46138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11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EC46DC-E2DF-4CE5-A971-A3503E3D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C207FD-2BEA-43BA-B787-6DFCA06B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93246-D01B-4546-8915-A62E83DE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C4850-4DFA-4B97-A734-49954E36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FB23A-CCB1-493B-BFE4-3A6F5A1A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144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AF946-8629-4065-AC34-2FCA23D0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48CC6-49A0-441E-BFF9-EBCB632CE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C7E1E2-0ECB-4E6D-901F-39A370AC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22960-F29E-47C7-9867-0A57A675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5532F-68D0-42DA-963D-70D79D38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129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A1A61-1831-435B-92CC-1B79668C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F80F0-2ABC-4014-ADB5-712BBF3B1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1ADF6-C827-48D4-8BAB-83EAB82E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352D1-F723-4369-B9ED-B592817D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E5961-270A-4DFE-B1C3-EF86597C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865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A56BC-5123-405A-9ED6-F7FD29BC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09F94F-38F6-40F4-A916-DD127826F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BD7915-2C2D-4A02-BAFA-408579435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88F3B3-67E2-4A66-8FBB-68FCA7C6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FC9FDA-9E4B-442C-AEFD-696AC76C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95B182-95D0-468E-9110-28D290B5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38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2DF4D-A02C-420D-9BE7-2B4A19DD6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E614CF-AF32-464C-8099-2A7601FFC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441439-2E8E-44FB-B80E-6CF628992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B8430A-5514-4B14-AE2C-16D83B7F2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D8011D-8F2E-45C3-92E0-5C1860167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D6CADE-DA3B-4FA2-BD90-14C66B4C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78F83D-8BC6-4440-87C0-B89F1718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F654A6-AE7F-4801-847F-78E155F3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81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8EE89-E04C-4B25-862A-179EB028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A070C4-5A88-4EF5-A4F6-93D9628D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D5D26C-C4EE-42AA-998D-4E75FDA4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7B54F2-C9F5-40B7-8CF3-7ABE5349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4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2C8AF-979E-4A88-A862-4014612C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D06330-4B96-4AC0-A934-9BD7006A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47EF1B-5DCE-4674-BFCD-9DC3B5C3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72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B2C86-F336-487A-B57A-3360F217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EF309-C989-46DF-BF0F-56BBB9476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8F28D2-430A-4425-9438-0EC55F58B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6D19B5-1338-4DEE-A915-97B09A1C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E54B90-94CF-4FFC-8963-EAE69E84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D732C-273B-49BB-BCC0-2153AC10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470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AB4A3-A05A-4E13-B942-0B7821F6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7E16DF-F679-4AE4-BEE3-D1F448AA4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F8707B-C68C-4139-AF93-8C72F7379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2C0FF-EF9B-4B78-9937-681A5793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35822-F5F7-4D63-BDB2-B4B934CF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F6D1E1-CBD8-4C8F-8F04-8093DBB7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865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74F8F-E5D4-4DEA-8DBA-1F1562AC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4F93AD-39E1-4313-B12E-630FD87AD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0EA24-B31E-4649-B28F-2E2E692A7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B861-858E-4689-A90B-FD8620F9D69F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FAF45-10DE-497C-9891-3EF54E758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8E96-F389-40CE-95CB-54F6EBD4E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18B9-DA52-4C73-8507-8B5F533BEC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395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EF2AC7-128A-49E6-B0E8-F9A7D64AC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8EC285-A881-47FD-9E91-0E2385E5A97C}"/>
              </a:ext>
            </a:extLst>
          </p:cNvPr>
          <p:cNvSpPr/>
          <p:nvPr/>
        </p:nvSpPr>
        <p:spPr>
          <a:xfrm>
            <a:off x="9505825" y="737802"/>
            <a:ext cx="2542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Корсун В. 6.0738-2гктс</a:t>
            </a:r>
          </a:p>
        </p:txBody>
      </p:sp>
    </p:spTree>
    <p:extLst>
      <p:ext uri="{BB962C8B-B14F-4D97-AF65-F5344CB8AC3E}">
        <p14:creationId xmlns:p14="http://schemas.microsoft.com/office/powerpoint/2010/main" val="216968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EC5339-9BB8-4323-BC71-7A5D46AC6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696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F4E062-ADF7-4A51-B038-456482C69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B6549-D684-46F7-8B36-FC3C3744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81A06-6BF0-4AA7-8D7B-B647604D2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151DD0-0009-4C0F-97DC-B4C00C686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66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 Гуль</dc:creator>
  <cp:lastModifiedBy>Ярослав Гуль</cp:lastModifiedBy>
  <cp:revision>9</cp:revision>
  <dcterms:created xsi:type="dcterms:W3CDTF">2020-03-09T21:38:51Z</dcterms:created>
  <dcterms:modified xsi:type="dcterms:W3CDTF">2020-03-10T14:11:35Z</dcterms:modified>
</cp:coreProperties>
</file>