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57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45" autoAdjust="0"/>
  </p:normalViewPr>
  <p:slideViewPr>
    <p:cSldViewPr>
      <p:cViewPr varScale="1">
        <p:scale>
          <a:sx n="52" d="100"/>
          <a:sy n="52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645024"/>
            <a:ext cx="7772400" cy="82195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Повітродувні та насосні станції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Экология - красивые картинки (40 фото) • Прикольные картинки и позити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399894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556792"/>
            <a:ext cx="5328592" cy="4824536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1800" dirty="0" smtClean="0"/>
              <a:t>Кандидат технічних наук, доцент кафедри прикладної екології та охорони праці</a:t>
            </a:r>
            <a:endParaRPr lang="uk-UA" sz="1800" dirty="0"/>
          </a:p>
          <a:p>
            <a:pPr algn="ctr"/>
            <a:r>
              <a:rPr lang="uk-UA" sz="1800" dirty="0" err="1" smtClean="0"/>
              <a:t>Манідіна</a:t>
            </a:r>
            <a:r>
              <a:rPr lang="uk-UA" sz="1800" dirty="0" smtClean="0"/>
              <a:t> Євгенія Анатоліївна</a:t>
            </a: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uk-UA" sz="1800" dirty="0" smtClean="0"/>
          </a:p>
          <a:p>
            <a:endParaRPr lang="uk-UA" sz="1800" dirty="0" smtClean="0"/>
          </a:p>
          <a:p>
            <a:endParaRPr lang="uk-UA" sz="1800" dirty="0"/>
          </a:p>
          <a:p>
            <a:endParaRPr lang="uk-UA" sz="1800" dirty="0" smtClean="0"/>
          </a:p>
          <a:p>
            <a:r>
              <a:rPr lang="uk-UA" sz="1800" dirty="0" smtClean="0"/>
              <a:t>                           (097)8814692</a:t>
            </a:r>
          </a:p>
          <a:p>
            <a:r>
              <a:rPr lang="uk-UA" sz="1800" dirty="0" smtClean="0"/>
              <a:t>                  </a:t>
            </a:r>
            <a:r>
              <a:rPr lang="en-US" sz="1800" dirty="0" smtClean="0"/>
              <a:t>Manidina_ZGIA@ukr.net</a:t>
            </a:r>
            <a:endParaRPr lang="ru-RU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049193" y="770801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ВИКЛАДАЧ</a:t>
            </a:r>
            <a:endParaRPr lang="ru-RU" sz="40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852936"/>
            <a:ext cx="2506716" cy="254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16832"/>
            <a:ext cx="7408333" cy="345069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студент </a:t>
            </a:r>
            <a:r>
              <a:rPr lang="ru-RU" dirty="0" smtClean="0"/>
              <a:t>буде </a:t>
            </a:r>
          </a:p>
          <a:p>
            <a:r>
              <a:rPr lang="ru-RU" b="1" dirty="0" smtClean="0"/>
              <a:t>знати</a:t>
            </a:r>
            <a:r>
              <a:rPr lang="ru-RU" b="1" dirty="0"/>
              <a:t>: </a:t>
            </a:r>
            <a:endParaRPr lang="ru-RU" b="1" dirty="0" smtClean="0"/>
          </a:p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/>
              <a:t>закони</a:t>
            </a:r>
            <a:r>
              <a:rPr lang="ru-RU" dirty="0"/>
              <a:t> та </a:t>
            </a:r>
            <a:r>
              <a:rPr lang="ru-RU" dirty="0" err="1"/>
              <a:t>рівняння</a:t>
            </a:r>
            <a:r>
              <a:rPr lang="ru-RU" dirty="0"/>
              <a:t> статики і </a:t>
            </a:r>
            <a:r>
              <a:rPr lang="ru-RU" dirty="0" err="1"/>
              <a:t>динаміки</a:t>
            </a:r>
            <a:r>
              <a:rPr lang="ru-RU" dirty="0"/>
              <a:t> </a:t>
            </a:r>
            <a:r>
              <a:rPr lang="ru-RU" dirty="0" err="1"/>
              <a:t>рідин</a:t>
            </a:r>
            <a:r>
              <a:rPr lang="ru-RU" dirty="0"/>
              <a:t> та </a:t>
            </a:r>
            <a:r>
              <a:rPr lang="ru-RU" dirty="0" err="1" smtClean="0"/>
              <a:t>газів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методику </a:t>
            </a:r>
            <a:r>
              <a:rPr lang="ru-RU" dirty="0" err="1"/>
              <a:t>розрахунків</a:t>
            </a:r>
            <a:r>
              <a:rPr lang="ru-RU" dirty="0"/>
              <a:t> </a:t>
            </a:r>
            <a:r>
              <a:rPr lang="ru-RU" dirty="0" err="1"/>
              <a:t>гідравлічних</a:t>
            </a:r>
            <a:r>
              <a:rPr lang="ru-RU" dirty="0"/>
              <a:t> і </a:t>
            </a:r>
            <a:r>
              <a:rPr lang="ru-RU" dirty="0" err="1"/>
              <a:t>пневматичних</a:t>
            </a:r>
            <a:r>
              <a:rPr lang="ru-RU" dirty="0"/>
              <a:t> систем з </a:t>
            </a:r>
            <a:r>
              <a:rPr lang="ru-RU" dirty="0" err="1"/>
              <a:t>врахуванням</a:t>
            </a:r>
            <a:r>
              <a:rPr lang="ru-RU" dirty="0"/>
              <a:t> </a:t>
            </a:r>
            <a:r>
              <a:rPr lang="ru-RU" dirty="0" err="1"/>
              <a:t>втрат</a:t>
            </a:r>
            <a:r>
              <a:rPr lang="ru-RU" dirty="0"/>
              <a:t> напору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сил </a:t>
            </a:r>
            <a:r>
              <a:rPr lang="ru-RU" dirty="0" err="1"/>
              <a:t>тертя</a:t>
            </a:r>
            <a:r>
              <a:rPr lang="ru-RU" dirty="0"/>
              <a:t> і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smtClean="0"/>
              <a:t>опору;</a:t>
            </a:r>
          </a:p>
          <a:p>
            <a:r>
              <a:rPr lang="ru-RU" dirty="0" smtClean="0"/>
              <a:t> </a:t>
            </a:r>
            <a:r>
              <a:rPr lang="ru-RU" dirty="0" err="1"/>
              <a:t>зони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приводу в </a:t>
            </a:r>
            <a:r>
              <a:rPr lang="ru-RU" dirty="0" err="1"/>
              <a:t>металургійному</a:t>
            </a:r>
            <a:r>
              <a:rPr lang="ru-RU" dirty="0"/>
              <a:t> </a:t>
            </a:r>
            <a:r>
              <a:rPr lang="ru-RU" dirty="0" err="1"/>
              <a:t>обладнанні</a:t>
            </a:r>
            <a:r>
              <a:rPr lang="ru-RU" dirty="0"/>
              <a:t>. </a:t>
            </a:r>
            <a:endParaRPr lang="ru-RU" dirty="0" smtClean="0"/>
          </a:p>
          <a:p>
            <a:endParaRPr lang="ru-RU" b="1" dirty="0"/>
          </a:p>
          <a:p>
            <a:r>
              <a:rPr lang="ru-RU" b="1" dirty="0" err="1" smtClean="0"/>
              <a:t>вміти</a:t>
            </a:r>
            <a:r>
              <a:rPr lang="ru-RU" b="1" dirty="0"/>
              <a:t>: </a:t>
            </a:r>
            <a:endParaRPr lang="ru-RU" b="1" dirty="0" smtClean="0"/>
          </a:p>
          <a:p>
            <a:r>
              <a:rPr lang="ru-RU" dirty="0" err="1" smtClean="0"/>
              <a:t>розробляти</a:t>
            </a:r>
            <a:r>
              <a:rPr lang="ru-RU" dirty="0" smtClean="0"/>
              <a:t> </a:t>
            </a:r>
            <a:r>
              <a:rPr lang="ru-RU" dirty="0" err="1"/>
              <a:t>робочі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і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гідро</a:t>
            </a:r>
            <a:r>
              <a:rPr lang="ru-RU" dirty="0"/>
              <a:t> - і </a:t>
            </a:r>
            <a:r>
              <a:rPr lang="ru-RU" dirty="0" err="1" smtClean="0"/>
              <a:t>пневмоприводу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</a:t>
            </a:r>
            <a:r>
              <a:rPr lang="ru-RU" dirty="0" err="1"/>
              <a:t>кінематичних</a:t>
            </a:r>
            <a:r>
              <a:rPr lang="ru-RU" dirty="0"/>
              <a:t> і </a:t>
            </a:r>
            <a:r>
              <a:rPr lang="ru-RU" dirty="0" err="1"/>
              <a:t>силових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smtClean="0"/>
              <a:t>приводу;</a:t>
            </a:r>
          </a:p>
          <a:p>
            <a:r>
              <a:rPr lang="ru-RU" dirty="0" smtClean="0"/>
              <a:t> </a:t>
            </a:r>
            <a:r>
              <a:rPr lang="ru-RU" dirty="0" err="1"/>
              <a:t>вибирати</a:t>
            </a:r>
            <a:r>
              <a:rPr lang="ru-RU" dirty="0"/>
              <a:t> </a:t>
            </a:r>
            <a:r>
              <a:rPr lang="ru-RU" dirty="0" err="1"/>
              <a:t>необхідну</a:t>
            </a:r>
            <a:r>
              <a:rPr lang="ru-RU" dirty="0"/>
              <a:t> </a:t>
            </a:r>
            <a:r>
              <a:rPr lang="ru-RU" dirty="0" err="1"/>
              <a:t>стандартну</a:t>
            </a:r>
            <a:r>
              <a:rPr lang="ru-RU" dirty="0"/>
              <a:t> </a:t>
            </a:r>
            <a:r>
              <a:rPr lang="ru-RU" dirty="0" err="1"/>
              <a:t>апаратуру</a:t>
            </a:r>
            <a:r>
              <a:rPr lang="ru-RU" dirty="0"/>
              <a:t> для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приводу.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Результати вивчення дисципліни «Повітродувні та насосні станції»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085184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798" y="2412131"/>
            <a:ext cx="8229600" cy="1252728"/>
          </a:xfrm>
        </p:spPr>
        <p:txBody>
          <a:bodyPr/>
          <a:lstStyle/>
          <a:p>
            <a:pPr algn="ctr"/>
            <a:r>
              <a:rPr lang="uk-UA" dirty="0" smtClean="0"/>
              <a:t>МЕТА ДИСЦИПЛІНИ: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2987613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/>
              <a:t>завданнями вивчення </a:t>
            </a:r>
            <a:r>
              <a:rPr lang="uk-UA" dirty="0" smtClean="0"/>
              <a:t>дисципліни є: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79" y="5282381"/>
            <a:ext cx="1575619" cy="157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635719" y="3789040"/>
            <a:ext cx="6676828" cy="1152128"/>
          </a:xfrm>
        </p:spPr>
        <p:txBody>
          <a:bodyPr>
            <a:normAutofit/>
          </a:bodyPr>
          <a:lstStyle/>
          <a:p>
            <a:r>
              <a:rPr lang="ru-RU" sz="1400" i="1" dirty="0" err="1"/>
              <a:t>сприяння</a:t>
            </a:r>
            <a:r>
              <a:rPr lang="ru-RU" sz="1400" i="1" dirty="0"/>
              <a:t> </a:t>
            </a:r>
            <a:r>
              <a:rPr lang="ru-RU" sz="1400" i="1" dirty="0" err="1"/>
              <a:t>фахової</a:t>
            </a:r>
            <a:r>
              <a:rPr lang="ru-RU" sz="1400" i="1" dirty="0"/>
              <a:t> </a:t>
            </a:r>
            <a:r>
              <a:rPr lang="ru-RU" sz="1400" i="1" dirty="0" err="1"/>
              <a:t>підготовки</a:t>
            </a:r>
            <a:r>
              <a:rPr lang="ru-RU" sz="1400" i="1" dirty="0"/>
              <a:t> </a:t>
            </a:r>
            <a:r>
              <a:rPr lang="ru-RU" sz="1400" i="1" dirty="0" err="1"/>
              <a:t>студентів</a:t>
            </a:r>
            <a:r>
              <a:rPr lang="ru-RU" sz="1400" i="1" dirty="0"/>
              <a:t>; </a:t>
            </a:r>
            <a:r>
              <a:rPr lang="ru-RU" sz="1400" i="1" dirty="0" err="1"/>
              <a:t>надання</a:t>
            </a:r>
            <a:r>
              <a:rPr lang="ru-RU" sz="1400" i="1" dirty="0"/>
              <a:t> </a:t>
            </a:r>
            <a:r>
              <a:rPr lang="ru-RU" sz="1400" i="1" dirty="0" err="1"/>
              <a:t>уявлень</a:t>
            </a:r>
            <a:r>
              <a:rPr lang="ru-RU" sz="1400" i="1" dirty="0"/>
              <a:t> про</a:t>
            </a:r>
          </a:p>
          <a:p>
            <a:r>
              <a:rPr lang="ru-RU" sz="1400" i="1" dirty="0" err="1"/>
              <a:t>сучасну</a:t>
            </a:r>
            <a:r>
              <a:rPr lang="ru-RU" sz="1400" i="1" dirty="0"/>
              <a:t> </a:t>
            </a:r>
            <a:r>
              <a:rPr lang="ru-RU" sz="1400" i="1" dirty="0" err="1"/>
              <a:t>теорію</a:t>
            </a:r>
            <a:r>
              <a:rPr lang="ru-RU" sz="1400" i="1" dirty="0"/>
              <a:t> </a:t>
            </a:r>
            <a:r>
              <a:rPr lang="ru-RU" sz="1400" i="1" dirty="0" err="1"/>
              <a:t>гідравліки</a:t>
            </a:r>
            <a:r>
              <a:rPr lang="ru-RU" sz="1400" i="1" dirty="0"/>
              <a:t> </a:t>
            </a:r>
            <a:r>
              <a:rPr lang="ru-RU" sz="1400" i="1" dirty="0" err="1"/>
              <a:t>рідин</a:t>
            </a:r>
            <a:r>
              <a:rPr lang="ru-RU" sz="1400" i="1" dirty="0"/>
              <a:t> і </a:t>
            </a:r>
            <a:r>
              <a:rPr lang="ru-RU" sz="1400" i="1" dirty="0" err="1"/>
              <a:t>газів</a:t>
            </a:r>
            <a:r>
              <a:rPr lang="ru-RU" sz="1400" i="1" dirty="0"/>
              <a:t>; </a:t>
            </a:r>
            <a:r>
              <a:rPr lang="ru-RU" sz="1400" i="1" dirty="0" err="1"/>
              <a:t>забезпечення</a:t>
            </a:r>
            <a:r>
              <a:rPr lang="ru-RU" sz="1400" i="1" dirty="0"/>
              <a:t> </a:t>
            </a:r>
            <a:r>
              <a:rPr lang="ru-RU" sz="1400" i="1" dirty="0" err="1"/>
              <a:t>глибокого</a:t>
            </a:r>
            <a:r>
              <a:rPr lang="ru-RU" sz="1400" i="1" dirty="0"/>
              <a:t> </a:t>
            </a:r>
            <a:r>
              <a:rPr lang="ru-RU" sz="1400" i="1" dirty="0" err="1"/>
              <a:t>рівня</a:t>
            </a:r>
            <a:endParaRPr lang="ru-RU" sz="1400" i="1" dirty="0"/>
          </a:p>
          <a:p>
            <a:r>
              <a:rPr lang="ru-RU" sz="1400" i="1" dirty="0" err="1"/>
              <a:t>вивчення</a:t>
            </a:r>
            <a:r>
              <a:rPr lang="ru-RU" sz="1400" i="1" dirty="0"/>
              <a:t> </a:t>
            </a:r>
            <a:r>
              <a:rPr lang="ru-RU" sz="1400" i="1" dirty="0" err="1"/>
              <a:t>дисципліни</a:t>
            </a:r>
            <a:r>
              <a:rPr lang="ru-RU" sz="1400" i="1" dirty="0"/>
              <a:t> з </a:t>
            </a:r>
            <a:r>
              <a:rPr lang="ru-RU" sz="1400" i="1" dirty="0" err="1"/>
              <a:t>допомогою</a:t>
            </a:r>
            <a:r>
              <a:rPr lang="ru-RU" sz="1400" i="1" dirty="0"/>
              <a:t> </a:t>
            </a:r>
            <a:r>
              <a:rPr lang="ru-RU" sz="1400" i="1" dirty="0" err="1"/>
              <a:t>практичних</a:t>
            </a:r>
            <a:r>
              <a:rPr lang="ru-RU" sz="1400" i="1" dirty="0"/>
              <a:t> і </a:t>
            </a:r>
            <a:r>
              <a:rPr lang="ru-RU" sz="1400" i="1" dirty="0" err="1"/>
              <a:t>лабораторних</a:t>
            </a:r>
            <a:r>
              <a:rPr lang="ru-RU" sz="1400" i="1" dirty="0"/>
              <a:t> занять.</a:t>
            </a: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39748" y="764704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 smtClean="0"/>
              <a:t>мета </a:t>
            </a:r>
            <a:r>
              <a:rPr lang="uk-UA" dirty="0"/>
              <a:t>вивчення </a:t>
            </a:r>
            <a:r>
              <a:rPr lang="uk-UA" dirty="0" smtClean="0"/>
              <a:t>дисципліни є: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050432" y="1536417"/>
            <a:ext cx="70995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є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опанування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 студентами основами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процесів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водопостачання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,</a:t>
            </a:r>
          </a:p>
          <a:p>
            <a:pPr indent="450215" algn="just">
              <a:spcAft>
                <a:spcPts val="0"/>
              </a:spcAft>
            </a:pP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вироблення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 та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споживання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повітря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 на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підприємствах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,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формування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умінь</a:t>
            </a:r>
            <a:endParaRPr lang="ru-RU" sz="1600" i="1" dirty="0">
              <a:solidFill>
                <a:schemeClr val="tx2"/>
              </a:solidFill>
              <a:latin typeface="Times New Roman"/>
              <a:ea typeface="MS Mincho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проводити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розрахунки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насосних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станцій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, систем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водопостачання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,</a:t>
            </a:r>
          </a:p>
          <a:p>
            <a:pPr indent="450215" algn="just">
              <a:spcAft>
                <a:spcPts val="0"/>
              </a:spcAft>
            </a:pP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повітродувних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 систем,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промислової</a:t>
            </a:r>
            <a:r>
              <a:rPr lang="ru-RU" sz="1600" i="1" dirty="0">
                <a:solidFill>
                  <a:schemeClr val="tx2"/>
                </a:solidFill>
                <a:latin typeface="Times New Roman"/>
                <a:ea typeface="MS Mincho"/>
              </a:rPr>
              <a:t> </a:t>
            </a:r>
            <a:r>
              <a:rPr lang="ru-RU" sz="1600" i="1" dirty="0" err="1">
                <a:solidFill>
                  <a:schemeClr val="tx2"/>
                </a:solidFill>
                <a:latin typeface="Times New Roman"/>
                <a:ea typeface="MS Mincho"/>
              </a:rPr>
              <a:t>вентиляції</a:t>
            </a:r>
            <a:endParaRPr lang="ru-RU" sz="1600" dirty="0">
              <a:solidFill>
                <a:schemeClr val="tx2"/>
              </a:solidFill>
              <a:effectLst/>
              <a:latin typeface="Times New Roman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16083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1052736"/>
            <a:ext cx="7493456" cy="758984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Основні питання, які розглядаються під час вивчення дисципліни: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337275"/>
            <a:ext cx="1520725" cy="15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2852936"/>
            <a:ext cx="82332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uk-UA" sz="1600" i="1" dirty="0" smtClean="0">
                <a:latin typeface="Times New Roman"/>
                <a:ea typeface="MS Mincho"/>
              </a:rPr>
              <a:t>проектувати природоохоронне обладнання;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uk-UA" sz="1600" i="1" dirty="0" smtClean="0">
                <a:latin typeface="Times New Roman"/>
                <a:ea typeface="MS Mincho"/>
              </a:rPr>
              <a:t>аналізувати </a:t>
            </a:r>
            <a:r>
              <a:rPr lang="uk-UA" sz="1600" i="1" dirty="0">
                <a:latin typeface="Times New Roman"/>
                <a:ea typeface="MS Mincho"/>
              </a:rPr>
              <a:t>нормативно-правове забезпечення у сфері державного нагляду і </a:t>
            </a:r>
            <a:r>
              <a:rPr lang="uk-UA" sz="1600" i="1" dirty="0" smtClean="0">
                <a:latin typeface="Times New Roman"/>
                <a:ea typeface="MS Mincho"/>
              </a:rPr>
              <a:t>контролю</a:t>
            </a:r>
          </a:p>
          <a:p>
            <a:pPr lvl="0">
              <a:spcAft>
                <a:spcPts val="0"/>
              </a:spcAft>
            </a:pPr>
            <a:r>
              <a:rPr lang="uk-UA" sz="1600" i="1" dirty="0" smtClean="0">
                <a:latin typeface="Times New Roman"/>
                <a:ea typeface="MS Mincho"/>
              </a:rPr>
              <a:t> </a:t>
            </a:r>
            <a:r>
              <a:rPr lang="uk-UA" sz="1600" i="1" dirty="0">
                <a:latin typeface="Times New Roman"/>
                <a:ea typeface="MS Mincho"/>
              </a:rPr>
              <a:t>за охороною </a:t>
            </a:r>
            <a:r>
              <a:rPr lang="uk-UA" sz="1600" i="1" dirty="0" smtClean="0">
                <a:latin typeface="Times New Roman"/>
                <a:ea typeface="MS Mincho"/>
              </a:rPr>
              <a:t>праці та </a:t>
            </a:r>
            <a:r>
              <a:rPr lang="uk-UA" sz="1600" i="1" dirty="0">
                <a:latin typeface="Times New Roman"/>
                <a:ea typeface="MS Mincho"/>
              </a:rPr>
              <a:t>промисловою </a:t>
            </a:r>
            <a:r>
              <a:rPr lang="uk-UA" sz="1600" i="1" dirty="0" smtClean="0">
                <a:latin typeface="Times New Roman"/>
                <a:ea typeface="MS Mincho"/>
              </a:rPr>
              <a:t>безпекою;</a:t>
            </a:r>
          </a:p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600" i="1" dirty="0">
                <a:latin typeface="Times New Roman"/>
                <a:ea typeface="MS Mincho"/>
              </a:rPr>
              <a:t>контролювати</a:t>
            </a:r>
            <a:r>
              <a:rPr lang="uk-UA" sz="1600" i="1" dirty="0" smtClean="0">
                <a:latin typeface="Times New Roman"/>
                <a:ea typeface="MS Mincho"/>
              </a:rPr>
              <a:t> виконання проектування та монтажу природоохоронного обладнання;</a:t>
            </a:r>
          </a:p>
          <a:p>
            <a:pPr marL="171450" lvl="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1600" i="1" dirty="0" smtClean="0">
                <a:latin typeface="Times New Roman"/>
                <a:ea typeface="MS Mincho"/>
              </a:rPr>
              <a:t> </a:t>
            </a:r>
            <a:r>
              <a:rPr lang="uk-UA" sz="1600" i="1" dirty="0">
                <a:latin typeface="Times New Roman"/>
                <a:ea typeface="MS Mincho"/>
              </a:rPr>
              <a:t>визначати загрози для працюючих що діють на робочих місцях або ланках виробництва, </a:t>
            </a:r>
            <a:endParaRPr lang="uk-UA" sz="1600" i="1" dirty="0" smtClean="0">
              <a:latin typeface="Times New Roman"/>
              <a:ea typeface="MS Mincho"/>
            </a:endParaRPr>
          </a:p>
          <a:p>
            <a:pPr lvl="0">
              <a:spcAft>
                <a:spcPts val="0"/>
              </a:spcAft>
            </a:pPr>
            <a:r>
              <a:rPr lang="uk-UA" sz="1600" i="1" dirty="0" smtClean="0">
                <a:latin typeface="Times New Roman"/>
                <a:ea typeface="MS Mincho"/>
              </a:rPr>
              <a:t>та </a:t>
            </a:r>
            <a:r>
              <a:rPr lang="uk-UA" sz="1600" i="1" dirty="0">
                <a:latin typeface="Times New Roman"/>
                <a:ea typeface="MS Mincho"/>
              </a:rPr>
              <a:t>вживати </a:t>
            </a:r>
            <a:r>
              <a:rPr lang="uk-UA" sz="1600" i="1" dirty="0" smtClean="0">
                <a:latin typeface="Times New Roman"/>
                <a:ea typeface="MS Mincho"/>
              </a:rPr>
              <a:t>профілактичних заходів </a:t>
            </a:r>
            <a:r>
              <a:rPr lang="uk-UA" sz="1600" i="1" dirty="0">
                <a:latin typeface="Times New Roman"/>
                <a:ea typeface="MS Mincho"/>
              </a:rPr>
              <a:t>щодо їх </a:t>
            </a:r>
            <a:r>
              <a:rPr lang="uk-UA" sz="1600" i="1" dirty="0" smtClean="0">
                <a:latin typeface="Times New Roman"/>
                <a:ea typeface="MS Mincho"/>
              </a:rPr>
              <a:t>запобігання</a:t>
            </a:r>
            <a:endParaRPr lang="uk-UA" sz="1600" i="1" dirty="0">
              <a:latin typeface="Times New Roman"/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1629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87</TotalTime>
  <Words>241</Words>
  <Application>Microsoft Office PowerPoint</Application>
  <PresentationFormat>Экран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Повітродувні та насосні станції</vt:lpstr>
      <vt:lpstr>Презентация PowerPoint</vt:lpstr>
      <vt:lpstr>Результати вивчення дисципліни «Повітродувні та насосні станції»</vt:lpstr>
      <vt:lpstr>МЕТА ДИСЦИПЛІНИ:</vt:lpstr>
      <vt:lpstr>Основні питання, які розглядаються під час вивчення дисципліни: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user</cp:lastModifiedBy>
  <cp:revision>13</cp:revision>
  <dcterms:created xsi:type="dcterms:W3CDTF">2020-09-02T17:48:05Z</dcterms:created>
  <dcterms:modified xsi:type="dcterms:W3CDTF">2021-01-31T18:03:22Z</dcterms:modified>
</cp:coreProperties>
</file>