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060" y="-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12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612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5912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44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142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42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078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2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29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0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14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9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9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3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47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Презентація як спосіб представлення результатів соціологічного дослідження</a:t>
            </a:r>
            <a:endParaRPr lang="uk-UA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1600" dirty="0" smtClean="0"/>
              <a:t>Презентація — це структурований, візуально підкріплений виступ, мета якого — донести результати дослідження до певної аудиторії в зрозумілій, переконливій і науково обґрунтованій формі. У соціології презентація є важливим етапом комунікації між дослідником та суспільством, адже саме через неї соціологічні знання переходять у сферу практичного використання.</a:t>
            </a:r>
          </a:p>
          <a:p>
            <a:endParaRPr lang="uk-UA" sz="1600" dirty="0" smtClean="0"/>
          </a:p>
          <a:p>
            <a:r>
              <a:rPr lang="uk-UA" sz="1600" dirty="0" smtClean="0"/>
              <a:t>Типи аудиторій для презентації: академічна (наукові конференції, семінари), замовники дослідження (державні установи, бізнес, НУО), широка громадськість і ЗМІ. Соціолог має адаптувати форму та мову виступу до рівня підготовки й очікувань кожної аудиторії.</a:t>
            </a:r>
            <a:endParaRPr lang="uk-UA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Особливості підготовки до публічного виступу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Публічний виступ — кульмінаційний етап представлення результатів. Соціолог має не просто повідомити дані, а донести їхній сенс і соціальну значущість. Розуміння аудиторії, формулювання ключових тез, репетиція, приклади, цитати респондентів та контакт із аудиторією — основні складові успіху.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Взаємодія соціолога з різними аудиторіями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Наукова аудиторія очікує аргументованість, методологічну точність і статистичну достовірність. Замовники зацікавлені у практичних висновках та ефекті від упровадження. Широка громадськість реагує на зрозумілі приклади, візуальні акценти та соціальний контекст. Соціолог повинен адаптувати стиль презентації до потреб кожної групи.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Фандрейзинг як інструмент залучення фінансування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810" y="3152875"/>
            <a:ext cx="6711654" cy="2199898"/>
          </a:xfrm>
        </p:spPr>
        <p:txBody>
          <a:bodyPr/>
          <a:lstStyle/>
          <a:p>
            <a:r>
              <a:rPr lang="uk-UA" sz="1600" dirty="0" smtClean="0"/>
              <a:t>Фандрейзинг — системна діяльність із залучення ресурсів (фінансових, матеріальних, людських) для реалізації соціальних чи наукових проєктів. Основні джерела: гранти міжнародних фондів; державні програми; корпоративна соціальна відповідальність бізнесу; краудфандинг та громадські пожертви.</a:t>
            </a:r>
            <a:endParaRPr lang="uk-UA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Проєктна робота соціолога в контексті громадських ініціатив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99" y="3234745"/>
            <a:ext cx="6711654" cy="2243030"/>
          </a:xfrm>
        </p:spPr>
        <p:txBody>
          <a:bodyPr/>
          <a:lstStyle/>
          <a:p>
            <a:r>
              <a:rPr lang="uk-UA" sz="1600" noProof="1" smtClean="0"/>
              <a:t>Соціолог може бути аналітиком або координатором соціальних проєктів. Проєктна діяльність вимагає планування, визначення цілей, формування команди та оцінки результатів. Соціологічна експертиза допомагає громадам приймати обґрунтовані рішення й оцінювати ефективність соціальних програм.</a:t>
            </a:r>
            <a:endParaRPr lang="uk-UA" sz="1600" noProof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Європейський досвід у сфері фандрейзингу та управління проєктами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436" y="2958698"/>
            <a:ext cx="6711654" cy="2312041"/>
          </a:xfrm>
        </p:spPr>
        <p:txBody>
          <a:bodyPr/>
          <a:lstStyle/>
          <a:p>
            <a:r>
              <a:rPr lang="uk-UA" sz="1600" dirty="0" smtClean="0"/>
              <a:t>У країнах ЄС фандрейзинг є складовою сталого розвитку громадянського суспільства. </a:t>
            </a:r>
          </a:p>
          <a:p>
            <a:r>
              <a:rPr lang="uk-UA" sz="1600" dirty="0" smtClean="0"/>
              <a:t>Соціологи беруть участь у грантових програмах, консалтингових проєктах, роботі аналітичних центрів. </a:t>
            </a:r>
          </a:p>
          <a:p>
            <a:r>
              <a:rPr lang="uk-UA" sz="1600" dirty="0" smtClean="0"/>
              <a:t>Європейський підхід поєднує наукову достовірність, прозоре управління й комунікацію з громадськістю. </a:t>
            </a:r>
            <a:endParaRPr lang="uk-UA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PR-складова проєктної діяльності соціолога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Комунікація результатів — важливий елемент будь-якого проєкту. PR-активність допомагає поширювати знання, підвищувати довіру та залучати партнерів. До PR-інструментів належать публікації у ЗМІ, соціальні мережі та блоги, публічні лекції й заходи, візуальні звіти та інфографіка. Етична комунікація в PR підсилює авторитет науки й довіру до соціології.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Висновок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Презентація й публічний виступ — це не лише форма звіту, а частина соціальної комунікації. Через них соціолог створює зв’язок між наукою, владою, бізнесом і суспільством. Ефективна візуалізація, відповідальна підготовка й етична комунікація перетворюють дослідження на інструмент реальних соціальних змін.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візуальних засобів у презентації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Візуальні елементи допомагають зробити інформацію наочною, спрощують сприйняття складних концепцій і статистичних показників. До візуальних засобів належать графіки, діаграми, таблиці; зображення, ілюстрації, схеми; короткі цитати респондентів у якісних дослідженнях; відео або короткі анімації.</a:t>
            </a:r>
          </a:p>
          <a:p>
            <a:endParaRPr sz="1600"/>
          </a:p>
          <a:p>
            <a:r>
              <a:rPr sz="1600"/>
              <a:t>Важливо, щоб візуальні елементи не перевантажували слайди, а підсилювали головну думку. Добре оформлена презентація створює позитивне враження про професійність соціолога.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Візуалізація соціологічних даних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Візуалізація — це спосіб перетворення даних у графічну форму для кращого розуміння та інтерпретації. Соціологічні дані часто є складними й багатовимірними, тому їхнє графічне представлення дозволяє: виявити закономірності й тренди; порівнювати групи респондентів; підкреслити головні висновки; зробити результати доступними для нефахівців.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завдання візуалізації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Упорядкування інформації для сприйняття. Пояснення причинно-наслідкових зв’язків. Підсилення аргументації. Підвищення доступності для широкої аудиторії.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Техніки візуалізації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1. Графіки та діаграми — показують динаміку, структуру або співвідношення (лінійні, стовпчикові, кругові). </a:t>
            </a:r>
          </a:p>
          <a:p>
            <a:r>
              <a:rPr sz="1600"/>
              <a:t>2. Карти — для географічного розподілу даних.</a:t>
            </a:r>
          </a:p>
          <a:p>
            <a:r>
              <a:rPr sz="1600"/>
              <a:t>3. Соціальні мережі та зв’язки — графічне відображення відносин між акторами.</a:t>
            </a:r>
          </a:p>
          <a:p>
            <a:r>
              <a:rPr sz="1600"/>
              <a:t>4. Схеми та моделі — показують логіку процесів або структуру соціальних явищ.</a:t>
            </a:r>
          </a:p>
          <a:p>
            <a:r>
              <a:rPr sz="1600"/>
              <a:t>5. Інфографіка — поєднання тексту, ілюстрацій і статистики в єдиній візуальній композиції.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Візуалізація та інфографіка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Інфографіка є особливою формою візуалізації, що об’єднує дані, текст і образи для створення єдиного інформаційного повідомлення. Вона пояснює складну інформацію просто, підвищує зрозумілість і підсилює публічний ефект дослідження.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Особливості інфографіки та її завдання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3006226"/>
            <a:ext cx="6711654" cy="1906600"/>
          </a:xfrm>
        </p:spPr>
        <p:txBody>
          <a:bodyPr/>
          <a:lstStyle/>
          <a:p>
            <a:r>
              <a:rPr lang="uk-UA" sz="1600" dirty="0" smtClean="0"/>
              <a:t>Особливості: поєднання точності даних із візуальною привабливістю; стислість і зрозумілість; композиційна рівновага між текстом і графікою. Завдання: пояснити складну інформацію просто; зробити результати доступними для широкого кола; підтримати довіру до соціологічної науки; посилити публічний ефект дослідження.</a:t>
            </a:r>
            <a:endParaRPr lang="uk-UA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Створення композиції даних для інфографіки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/>
              <a:t>Вибрати ключове повідомлення. Визначити логіку розташування елементів. Використати кольори для акцентів. Обмежити кількість тексту. Дотримуватись принципу 'один екран — одна ідея'.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Сервіси для створення візуалізацій та інфографіки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2915566"/>
            <a:ext cx="7229372" cy="2536327"/>
          </a:xfrm>
        </p:spPr>
        <p:txBody>
          <a:bodyPr>
            <a:normAutofit/>
          </a:bodyPr>
          <a:lstStyle/>
          <a:p>
            <a:r>
              <a:rPr lang="en-US" sz="1600" noProof="1" smtClean="0"/>
              <a:t>Canva — простий інтерфейс, шаблони інфографік і діаграм</a:t>
            </a:r>
            <a:r>
              <a:rPr lang="en-US" sz="1600" noProof="1" smtClean="0"/>
              <a:t>. </a:t>
            </a:r>
            <a:endParaRPr lang="uk-UA" sz="1600" noProof="1"/>
          </a:p>
          <a:p>
            <a:r>
              <a:rPr lang="en-US" sz="1600" noProof="1" smtClean="0"/>
              <a:t>Figma </a:t>
            </a:r>
            <a:r>
              <a:rPr lang="en-US" sz="1600" noProof="1" smtClean="0"/>
              <a:t>— професійний дизайн-сервіс для створення інтерактивних макетів</a:t>
            </a:r>
            <a:r>
              <a:rPr lang="en-US" sz="1600" noProof="1" smtClean="0"/>
              <a:t>. </a:t>
            </a:r>
            <a:endParaRPr lang="uk-UA" sz="1600" noProof="1" smtClean="0"/>
          </a:p>
          <a:p>
            <a:r>
              <a:rPr lang="en-US" sz="1600" noProof="1" smtClean="0"/>
              <a:t>WordWall </a:t>
            </a:r>
            <a:r>
              <a:rPr lang="en-US" sz="1600" noProof="1" smtClean="0"/>
              <a:t>— інтерактивні ігрові елементи та навчальні шаблони</a:t>
            </a:r>
            <a:r>
              <a:rPr lang="en-US" sz="1600" noProof="1" smtClean="0"/>
              <a:t>. </a:t>
            </a:r>
            <a:endParaRPr lang="uk-UA" sz="1600" noProof="1" smtClean="0"/>
          </a:p>
          <a:p>
            <a:r>
              <a:rPr lang="en-US" sz="1600" noProof="1" smtClean="0"/>
              <a:t>Genially </a:t>
            </a:r>
            <a:r>
              <a:rPr lang="en-US" sz="1600" noProof="1" smtClean="0"/>
              <a:t>— створення інтерактивних презентацій із анімаціями</a:t>
            </a:r>
            <a:r>
              <a:rPr lang="en-US" sz="1600" noProof="1" smtClean="0"/>
              <a:t>. </a:t>
            </a:r>
            <a:endParaRPr lang="uk-UA" sz="1600" noProof="1" smtClean="0"/>
          </a:p>
          <a:p>
            <a:r>
              <a:rPr lang="en-US" sz="1600" noProof="1" smtClean="0"/>
              <a:t>Gamma </a:t>
            </a:r>
            <a:r>
              <a:rPr lang="en-US" sz="1600" noProof="1" smtClean="0"/>
              <a:t>— швидке оформлення аналітичних презентацій з автоматичним дизайном.</a:t>
            </a:r>
            <a:endParaRPr lang="en-US" sz="1600" noProof="1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</TotalTime>
  <Words>823</Words>
  <Application>Microsoft Office PowerPoint</Application>
  <PresentationFormat>Екран (4:3)</PresentationFormat>
  <Paragraphs>46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Іон</vt:lpstr>
      <vt:lpstr>Презентація як спосіб представлення результатів соціологічного дослідження</vt:lpstr>
      <vt:lpstr>Використання візуальних засобів у презентації</vt:lpstr>
      <vt:lpstr>Візуалізація соціологічних даних</vt:lpstr>
      <vt:lpstr>Основні завдання візуалізації</vt:lpstr>
      <vt:lpstr>Техніки візуалізації</vt:lpstr>
      <vt:lpstr>Візуалізація та інфографіка</vt:lpstr>
      <vt:lpstr>Особливості інфографіки та її завдання</vt:lpstr>
      <vt:lpstr>Створення композиції даних для інфографіки</vt:lpstr>
      <vt:lpstr>Сервіси для створення візуалізацій та інфографіки</vt:lpstr>
      <vt:lpstr>Особливості підготовки до публічного виступу</vt:lpstr>
      <vt:lpstr>Взаємодія соціолога з різними аудиторіями</vt:lpstr>
      <vt:lpstr>Фандрейзинг як інструмент залучення фінансування</vt:lpstr>
      <vt:lpstr>Проєктна робота соціолога в контексті громадських ініціатив</vt:lpstr>
      <vt:lpstr>Європейський досвід у сфері фандрейзингу та управління проєктами</vt:lpstr>
      <vt:lpstr>PR-складова проєктної діяльності соціолога</vt:lpstr>
      <vt:lpstr>Висновок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як спосіб представлення результатів соціологічного дослідження</dc:title>
  <dc:subject/>
  <dc:creator/>
  <cp:keywords/>
  <dc:description>generated using python-pptx</dc:description>
  <cp:lastModifiedBy>Taisiia</cp:lastModifiedBy>
  <cp:revision>2</cp:revision>
  <dcterms:created xsi:type="dcterms:W3CDTF">2013-01-27T09:14:16Z</dcterms:created>
  <dcterms:modified xsi:type="dcterms:W3CDTF">2025-10-08T14:27:26Z</dcterms:modified>
  <cp:category/>
</cp:coreProperties>
</file>