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52" r:id="rId1"/>
  </p:sldMasterIdLst>
  <p:sldIdLst>
    <p:sldId id="256" r:id="rId2"/>
    <p:sldId id="257" r:id="rId3"/>
    <p:sldId id="270" r:id="rId4"/>
    <p:sldId id="259" r:id="rId5"/>
    <p:sldId id="271" r:id="rId6"/>
    <p:sldId id="267" r:id="rId7"/>
    <p:sldId id="262" r:id="rId8"/>
    <p:sldId id="274" r:id="rId9"/>
    <p:sldId id="263" r:id="rId10"/>
    <p:sldId id="269" r:id="rId11"/>
    <p:sldId id="272" r:id="rId12"/>
    <p:sldId id="260" r:id="rId13"/>
    <p:sldId id="268" r:id="rId14"/>
    <p:sldId id="264" r:id="rId15"/>
    <p:sldId id="265" r:id="rId16"/>
    <p:sldId id="261" r:id="rId17"/>
    <p:sldId id="273" r:id="rId18"/>
    <p:sldId id="266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869" y="-5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3791575-EB91-44BA-8E90-236639F7CEA3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7FD346C-C5B5-4509-BC46-BC740BA8B947}">
      <dgm:prSet/>
      <dgm:spPr/>
      <dgm:t>
        <a:bodyPr/>
        <a:lstStyle/>
        <a:p>
          <a:pPr rtl="0"/>
          <a:r>
            <a:rPr lang="uk-UA" b="1" smtClean="0"/>
            <a:t>від народження до вступу до школи</a:t>
          </a:r>
          <a:r>
            <a:rPr lang="uk-UA" smtClean="0"/>
            <a:t>. Важливими інститутами соціалізації на цьому етапі виступають сім’я і дошкільні дитячі установи. На первинних етапах соціалізації значення сім’ї досить велике, адже сімейний вплив залежить від соціальної приналежності батьків, рівня життя сім’ї, ступеня усвідомлення дорослими свого реального суспільного становища. </a:t>
          </a:r>
          <a:endParaRPr lang="ru-RU"/>
        </a:p>
      </dgm:t>
    </dgm:pt>
    <dgm:pt modelId="{9B36C699-1014-401C-878C-0B2CDB837C9E}" type="parTrans" cxnId="{4E572642-ED26-41CF-A58E-F5D1EFAB9FD5}">
      <dgm:prSet/>
      <dgm:spPr/>
      <dgm:t>
        <a:bodyPr/>
        <a:lstStyle/>
        <a:p>
          <a:endParaRPr lang="ru-RU"/>
        </a:p>
      </dgm:t>
    </dgm:pt>
    <dgm:pt modelId="{1CE50D09-F0E2-4740-A43D-0280662B8305}" type="sibTrans" cxnId="{4E572642-ED26-41CF-A58E-F5D1EFAB9FD5}">
      <dgm:prSet/>
      <dgm:spPr/>
      <dgm:t>
        <a:bodyPr/>
        <a:lstStyle/>
        <a:p>
          <a:endParaRPr lang="ru-RU"/>
        </a:p>
      </dgm:t>
    </dgm:pt>
    <dgm:pt modelId="{A5144FCB-BE35-4537-A9D3-3163885D6599}">
      <dgm:prSet/>
      <dgm:spPr/>
      <dgm:t>
        <a:bodyPr/>
        <a:lstStyle/>
        <a:p>
          <a:pPr rtl="0"/>
          <a:r>
            <a:rPr lang="uk-UA" b="1" dirty="0" smtClean="0"/>
            <a:t>період навчання</a:t>
          </a:r>
          <a:r>
            <a:rPr lang="uk-UA" dirty="0" smtClean="0"/>
            <a:t> – інститути соціалізації – школа, технікум, вуз, коло ровесників. Традиційно підкреслювалася важлива роль сім’ї у процесі соціалізації, але останнім часом її значення переосмислюється. Разом з тим росте значення таких агентур соціалізації, як молодіжні і етнічні рухи, що мають особливу субкультуру, засоби електронної комунікації. Вчені відзначають, що в гетерогенних суспільствах на результати політичної соціалізації значно впливає належність до певної субкультури, у той час як у гомогенних суспільствах велика роль належить освіті.</a:t>
          </a:r>
          <a:endParaRPr lang="ru-RU" dirty="0"/>
        </a:p>
      </dgm:t>
    </dgm:pt>
    <dgm:pt modelId="{6338F73E-DAF0-405A-9BCB-A2865B7477B1}" type="parTrans" cxnId="{C2DE5032-FE9E-474B-A2E9-53773F95D471}">
      <dgm:prSet/>
      <dgm:spPr/>
      <dgm:t>
        <a:bodyPr/>
        <a:lstStyle/>
        <a:p>
          <a:endParaRPr lang="ru-RU"/>
        </a:p>
      </dgm:t>
    </dgm:pt>
    <dgm:pt modelId="{EC50524D-EF7B-4410-9E2C-24DBDB53850E}" type="sibTrans" cxnId="{C2DE5032-FE9E-474B-A2E9-53773F95D471}">
      <dgm:prSet/>
      <dgm:spPr/>
      <dgm:t>
        <a:bodyPr/>
        <a:lstStyle/>
        <a:p>
          <a:endParaRPr lang="ru-RU"/>
        </a:p>
      </dgm:t>
    </dgm:pt>
    <dgm:pt modelId="{23E85BDD-72CE-485F-87FF-B4D744712614}">
      <dgm:prSet/>
      <dgm:spPr/>
      <dgm:t>
        <a:bodyPr/>
        <a:lstStyle/>
        <a:p>
          <a:pPr rtl="0"/>
          <a:r>
            <a:rPr lang="uk-UA" b="1" dirty="0" smtClean="0"/>
            <a:t>період трудової діяльності</a:t>
          </a:r>
          <a:r>
            <a:rPr lang="uk-UA" dirty="0" smtClean="0"/>
            <a:t> – інститути соціалізації – політичні партії, трудові колективи, ЗМІ, громадські організації. Політичні партії контролюють засоби масової інформації, підпорядковують своєму впливові певні громадські організації. </a:t>
          </a:r>
          <a:endParaRPr lang="ru-RU" dirty="0"/>
        </a:p>
      </dgm:t>
    </dgm:pt>
    <dgm:pt modelId="{BB06170B-9C2D-4C66-B57E-F500F8F041DD}" type="parTrans" cxnId="{39627847-22DB-41F4-B9B8-EB123AAF1EDE}">
      <dgm:prSet/>
      <dgm:spPr/>
      <dgm:t>
        <a:bodyPr/>
        <a:lstStyle/>
        <a:p>
          <a:endParaRPr lang="ru-RU"/>
        </a:p>
      </dgm:t>
    </dgm:pt>
    <dgm:pt modelId="{F1B93CA8-C8D0-4D89-ABA0-D7D6ED61AD89}" type="sibTrans" cxnId="{39627847-22DB-41F4-B9B8-EB123AAF1EDE}">
      <dgm:prSet/>
      <dgm:spPr/>
      <dgm:t>
        <a:bodyPr/>
        <a:lstStyle/>
        <a:p>
          <a:endParaRPr lang="ru-RU"/>
        </a:p>
      </dgm:t>
    </dgm:pt>
    <dgm:pt modelId="{24ACF611-B89A-4FBC-BC9D-1ADDC0B2C582}">
      <dgm:prSet/>
      <dgm:spPr/>
      <dgm:t>
        <a:bodyPr/>
        <a:lstStyle/>
        <a:p>
          <a:pPr rtl="0"/>
          <a:r>
            <a:rPr lang="uk-UA" b="1" dirty="0" smtClean="0"/>
            <a:t>пенсійний вік, час припинення активної трудової діяльності</a:t>
          </a:r>
          <a:r>
            <a:rPr lang="uk-UA" dirty="0" smtClean="0"/>
            <a:t>. </a:t>
          </a:r>
          <a:r>
            <a:rPr lang="uk-UA" smtClean="0"/>
            <a:t>Як правило, люди похилого віку намагаються стежити за подіями, що відбуваються у політичному житті, формують власну оцінку політичних процесів.</a:t>
          </a:r>
          <a:endParaRPr lang="ru-RU" dirty="0"/>
        </a:p>
      </dgm:t>
    </dgm:pt>
    <dgm:pt modelId="{008C0FEA-E29C-4E1B-B784-BF0E3F8E3AA8}" type="parTrans" cxnId="{DFA4227A-1262-4240-A769-83EF1F3BA72E}">
      <dgm:prSet/>
      <dgm:spPr/>
      <dgm:t>
        <a:bodyPr/>
        <a:lstStyle/>
        <a:p>
          <a:endParaRPr lang="ru-RU"/>
        </a:p>
      </dgm:t>
    </dgm:pt>
    <dgm:pt modelId="{A29F8CEC-8338-4CAC-A367-8D7DF5124602}" type="sibTrans" cxnId="{DFA4227A-1262-4240-A769-83EF1F3BA72E}">
      <dgm:prSet/>
      <dgm:spPr/>
      <dgm:t>
        <a:bodyPr/>
        <a:lstStyle/>
        <a:p>
          <a:endParaRPr lang="ru-RU"/>
        </a:p>
      </dgm:t>
    </dgm:pt>
    <dgm:pt modelId="{8E0CBF5D-F561-4C00-8FDE-7F9A7502A51B}" type="pres">
      <dgm:prSet presAssocID="{E3791575-EB91-44BA-8E90-236639F7CEA3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4D7AE956-441A-447C-B20D-335EBC6B4C30}" type="pres">
      <dgm:prSet presAssocID="{E7FD346C-C5B5-4509-BC46-BC740BA8B947}" presName="circle1" presStyleLbl="node1" presStyleIdx="0" presStyleCnt="4"/>
      <dgm:spPr/>
    </dgm:pt>
    <dgm:pt modelId="{824855E6-33EC-41F9-A5CF-0771DD1816FF}" type="pres">
      <dgm:prSet presAssocID="{E7FD346C-C5B5-4509-BC46-BC740BA8B947}" presName="space" presStyleCnt="0"/>
      <dgm:spPr/>
    </dgm:pt>
    <dgm:pt modelId="{C5F9CB93-83C5-499F-B951-C5F8E089E3BF}" type="pres">
      <dgm:prSet presAssocID="{E7FD346C-C5B5-4509-BC46-BC740BA8B947}" presName="rect1" presStyleLbl="alignAcc1" presStyleIdx="0" presStyleCnt="4" custScaleX="137848"/>
      <dgm:spPr/>
    </dgm:pt>
    <dgm:pt modelId="{37A6FF6B-4521-4D0D-8D45-686A56141E73}" type="pres">
      <dgm:prSet presAssocID="{A5144FCB-BE35-4537-A9D3-3163885D6599}" presName="vertSpace2" presStyleLbl="node1" presStyleIdx="0" presStyleCnt="4"/>
      <dgm:spPr/>
    </dgm:pt>
    <dgm:pt modelId="{032C61CF-BC10-46D5-8A3A-DC8D1CF90FEF}" type="pres">
      <dgm:prSet presAssocID="{A5144FCB-BE35-4537-A9D3-3163885D6599}" presName="circle2" presStyleLbl="node1" presStyleIdx="1" presStyleCnt="4"/>
      <dgm:spPr/>
    </dgm:pt>
    <dgm:pt modelId="{3BD476F3-8040-4AD2-8997-6D5644EEB601}" type="pres">
      <dgm:prSet presAssocID="{A5144FCB-BE35-4537-A9D3-3163885D6599}" presName="rect2" presStyleLbl="alignAcc1" presStyleIdx="1" presStyleCnt="4" custScaleX="124164"/>
      <dgm:spPr/>
    </dgm:pt>
    <dgm:pt modelId="{F347A08D-F2CE-4138-BED9-77B38066DE04}" type="pres">
      <dgm:prSet presAssocID="{23E85BDD-72CE-485F-87FF-B4D744712614}" presName="vertSpace3" presStyleLbl="node1" presStyleIdx="1" presStyleCnt="4"/>
      <dgm:spPr/>
    </dgm:pt>
    <dgm:pt modelId="{1377BCB7-D6E7-4D2F-9D1D-7DA7C8A7B298}" type="pres">
      <dgm:prSet presAssocID="{23E85BDD-72CE-485F-87FF-B4D744712614}" presName="circle3" presStyleLbl="node1" presStyleIdx="2" presStyleCnt="4"/>
      <dgm:spPr/>
    </dgm:pt>
    <dgm:pt modelId="{46B60A0D-AA64-4760-B472-AE93F3314500}" type="pres">
      <dgm:prSet presAssocID="{23E85BDD-72CE-485F-87FF-B4D744712614}" presName="rect3" presStyleLbl="alignAcc1" presStyleIdx="2" presStyleCnt="4" custScaleX="111064"/>
      <dgm:spPr/>
    </dgm:pt>
    <dgm:pt modelId="{0A8E454E-60FB-44C7-98A8-2D7377252C9E}" type="pres">
      <dgm:prSet presAssocID="{24ACF611-B89A-4FBC-BC9D-1ADDC0B2C582}" presName="vertSpace4" presStyleLbl="node1" presStyleIdx="2" presStyleCnt="4"/>
      <dgm:spPr/>
    </dgm:pt>
    <dgm:pt modelId="{5C43CD5E-984F-4E17-AD8C-EB282A898ED0}" type="pres">
      <dgm:prSet presAssocID="{24ACF611-B89A-4FBC-BC9D-1ADDC0B2C582}" presName="circle4" presStyleLbl="node1" presStyleIdx="3" presStyleCnt="4"/>
      <dgm:spPr/>
    </dgm:pt>
    <dgm:pt modelId="{841B5E59-91B0-41EA-A84B-9F0DC79DA45E}" type="pres">
      <dgm:prSet presAssocID="{24ACF611-B89A-4FBC-BC9D-1ADDC0B2C582}" presName="rect4" presStyleLbl="alignAcc1" presStyleIdx="3" presStyleCnt="4"/>
      <dgm:spPr/>
    </dgm:pt>
    <dgm:pt modelId="{4B5F72DC-59FC-4B66-9A2A-AB8AC70AB4CF}" type="pres">
      <dgm:prSet presAssocID="{E7FD346C-C5B5-4509-BC46-BC740BA8B947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0E505755-FF8F-467C-A758-0CF41148FB28}" type="pres">
      <dgm:prSet presAssocID="{A5144FCB-BE35-4537-A9D3-3163885D6599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EAFC97C0-3CE0-4647-A78B-FD0403C4C0BA}" type="pres">
      <dgm:prSet presAssocID="{23E85BDD-72CE-485F-87FF-B4D744712614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C456313C-3DE2-4F77-8684-5A12FEB5E42A}" type="pres">
      <dgm:prSet presAssocID="{24ACF611-B89A-4FBC-BC9D-1ADDC0B2C582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26A69D57-08F2-477B-9D46-FC46C799D1D6}" type="presOf" srcId="{23E85BDD-72CE-485F-87FF-B4D744712614}" destId="{46B60A0D-AA64-4760-B472-AE93F3314500}" srcOrd="0" destOrd="0" presId="urn:microsoft.com/office/officeart/2005/8/layout/target3"/>
    <dgm:cxn modelId="{959E0881-89C1-457B-9761-52A262ED5F3E}" type="presOf" srcId="{A5144FCB-BE35-4537-A9D3-3163885D6599}" destId="{0E505755-FF8F-467C-A758-0CF41148FB28}" srcOrd="1" destOrd="0" presId="urn:microsoft.com/office/officeart/2005/8/layout/target3"/>
    <dgm:cxn modelId="{C2DE5032-FE9E-474B-A2E9-53773F95D471}" srcId="{E3791575-EB91-44BA-8E90-236639F7CEA3}" destId="{A5144FCB-BE35-4537-A9D3-3163885D6599}" srcOrd="1" destOrd="0" parTransId="{6338F73E-DAF0-405A-9BCB-A2865B7477B1}" sibTransId="{EC50524D-EF7B-4410-9E2C-24DBDB53850E}"/>
    <dgm:cxn modelId="{BD844C73-0FDA-480D-89C0-12E5AFD61E30}" type="presOf" srcId="{A5144FCB-BE35-4537-A9D3-3163885D6599}" destId="{3BD476F3-8040-4AD2-8997-6D5644EEB601}" srcOrd="0" destOrd="0" presId="urn:microsoft.com/office/officeart/2005/8/layout/target3"/>
    <dgm:cxn modelId="{A7F03B5A-327D-45A1-AE2D-A8CC458A7A81}" type="presOf" srcId="{24ACF611-B89A-4FBC-BC9D-1ADDC0B2C582}" destId="{C456313C-3DE2-4F77-8684-5A12FEB5E42A}" srcOrd="1" destOrd="0" presId="urn:microsoft.com/office/officeart/2005/8/layout/target3"/>
    <dgm:cxn modelId="{97DC64AF-C1D0-46A3-B50A-7084B33490F3}" type="presOf" srcId="{23E85BDD-72CE-485F-87FF-B4D744712614}" destId="{EAFC97C0-3CE0-4647-A78B-FD0403C4C0BA}" srcOrd="1" destOrd="0" presId="urn:microsoft.com/office/officeart/2005/8/layout/target3"/>
    <dgm:cxn modelId="{BD6B496F-9267-4CE5-8A2B-625507519C8E}" type="presOf" srcId="{E7FD346C-C5B5-4509-BC46-BC740BA8B947}" destId="{4B5F72DC-59FC-4B66-9A2A-AB8AC70AB4CF}" srcOrd="1" destOrd="0" presId="urn:microsoft.com/office/officeart/2005/8/layout/target3"/>
    <dgm:cxn modelId="{496FFABE-7C13-4215-9A71-D7D8BAFC5B9D}" type="presOf" srcId="{24ACF611-B89A-4FBC-BC9D-1ADDC0B2C582}" destId="{841B5E59-91B0-41EA-A84B-9F0DC79DA45E}" srcOrd="0" destOrd="0" presId="urn:microsoft.com/office/officeart/2005/8/layout/target3"/>
    <dgm:cxn modelId="{D054CF18-464F-494C-B16B-F454A727F7E3}" type="presOf" srcId="{E3791575-EB91-44BA-8E90-236639F7CEA3}" destId="{8E0CBF5D-F561-4C00-8FDE-7F9A7502A51B}" srcOrd="0" destOrd="0" presId="urn:microsoft.com/office/officeart/2005/8/layout/target3"/>
    <dgm:cxn modelId="{39627847-22DB-41F4-B9B8-EB123AAF1EDE}" srcId="{E3791575-EB91-44BA-8E90-236639F7CEA3}" destId="{23E85BDD-72CE-485F-87FF-B4D744712614}" srcOrd="2" destOrd="0" parTransId="{BB06170B-9C2D-4C66-B57E-F500F8F041DD}" sibTransId="{F1B93CA8-C8D0-4D89-ABA0-D7D6ED61AD89}"/>
    <dgm:cxn modelId="{DFA4227A-1262-4240-A769-83EF1F3BA72E}" srcId="{E3791575-EB91-44BA-8E90-236639F7CEA3}" destId="{24ACF611-B89A-4FBC-BC9D-1ADDC0B2C582}" srcOrd="3" destOrd="0" parTransId="{008C0FEA-E29C-4E1B-B784-BF0E3F8E3AA8}" sibTransId="{A29F8CEC-8338-4CAC-A367-8D7DF5124602}"/>
    <dgm:cxn modelId="{3C40D201-16E5-400A-97F4-450CE31888B3}" type="presOf" srcId="{E7FD346C-C5B5-4509-BC46-BC740BA8B947}" destId="{C5F9CB93-83C5-499F-B951-C5F8E089E3BF}" srcOrd="0" destOrd="0" presId="urn:microsoft.com/office/officeart/2005/8/layout/target3"/>
    <dgm:cxn modelId="{4E572642-ED26-41CF-A58E-F5D1EFAB9FD5}" srcId="{E3791575-EB91-44BA-8E90-236639F7CEA3}" destId="{E7FD346C-C5B5-4509-BC46-BC740BA8B947}" srcOrd="0" destOrd="0" parTransId="{9B36C699-1014-401C-878C-0B2CDB837C9E}" sibTransId="{1CE50D09-F0E2-4740-A43D-0280662B8305}"/>
    <dgm:cxn modelId="{E3364DA1-B35B-4A09-A948-0BDC0645806F}" type="presParOf" srcId="{8E0CBF5D-F561-4C00-8FDE-7F9A7502A51B}" destId="{4D7AE956-441A-447C-B20D-335EBC6B4C30}" srcOrd="0" destOrd="0" presId="urn:microsoft.com/office/officeart/2005/8/layout/target3"/>
    <dgm:cxn modelId="{8629D523-DA4B-404E-BA47-737EE6C82BAC}" type="presParOf" srcId="{8E0CBF5D-F561-4C00-8FDE-7F9A7502A51B}" destId="{824855E6-33EC-41F9-A5CF-0771DD1816FF}" srcOrd="1" destOrd="0" presId="urn:microsoft.com/office/officeart/2005/8/layout/target3"/>
    <dgm:cxn modelId="{C2280DB6-03FE-4627-B316-CC11F5555E3F}" type="presParOf" srcId="{8E0CBF5D-F561-4C00-8FDE-7F9A7502A51B}" destId="{C5F9CB93-83C5-499F-B951-C5F8E089E3BF}" srcOrd="2" destOrd="0" presId="urn:microsoft.com/office/officeart/2005/8/layout/target3"/>
    <dgm:cxn modelId="{B41500B1-BF74-444E-9555-9D3C0C5D7058}" type="presParOf" srcId="{8E0CBF5D-F561-4C00-8FDE-7F9A7502A51B}" destId="{37A6FF6B-4521-4D0D-8D45-686A56141E73}" srcOrd="3" destOrd="0" presId="urn:microsoft.com/office/officeart/2005/8/layout/target3"/>
    <dgm:cxn modelId="{EE09501D-860F-4586-8E79-7323306996D6}" type="presParOf" srcId="{8E0CBF5D-F561-4C00-8FDE-7F9A7502A51B}" destId="{032C61CF-BC10-46D5-8A3A-DC8D1CF90FEF}" srcOrd="4" destOrd="0" presId="urn:microsoft.com/office/officeart/2005/8/layout/target3"/>
    <dgm:cxn modelId="{6E6F7A31-176E-42A9-AB50-222A46687983}" type="presParOf" srcId="{8E0CBF5D-F561-4C00-8FDE-7F9A7502A51B}" destId="{3BD476F3-8040-4AD2-8997-6D5644EEB601}" srcOrd="5" destOrd="0" presId="urn:microsoft.com/office/officeart/2005/8/layout/target3"/>
    <dgm:cxn modelId="{BECF37FD-E4C1-4018-BDD0-6613027DAE82}" type="presParOf" srcId="{8E0CBF5D-F561-4C00-8FDE-7F9A7502A51B}" destId="{F347A08D-F2CE-4138-BED9-77B38066DE04}" srcOrd="6" destOrd="0" presId="urn:microsoft.com/office/officeart/2005/8/layout/target3"/>
    <dgm:cxn modelId="{19863F61-C348-498C-A771-C26534E39006}" type="presParOf" srcId="{8E0CBF5D-F561-4C00-8FDE-7F9A7502A51B}" destId="{1377BCB7-D6E7-4D2F-9D1D-7DA7C8A7B298}" srcOrd="7" destOrd="0" presId="urn:microsoft.com/office/officeart/2005/8/layout/target3"/>
    <dgm:cxn modelId="{5C448A55-F12F-4BA7-9132-63E87EF8C36B}" type="presParOf" srcId="{8E0CBF5D-F561-4C00-8FDE-7F9A7502A51B}" destId="{46B60A0D-AA64-4760-B472-AE93F3314500}" srcOrd="8" destOrd="0" presId="urn:microsoft.com/office/officeart/2005/8/layout/target3"/>
    <dgm:cxn modelId="{495C347E-775D-43CC-B4C3-52B5E28B56AB}" type="presParOf" srcId="{8E0CBF5D-F561-4C00-8FDE-7F9A7502A51B}" destId="{0A8E454E-60FB-44C7-98A8-2D7377252C9E}" srcOrd="9" destOrd="0" presId="urn:microsoft.com/office/officeart/2005/8/layout/target3"/>
    <dgm:cxn modelId="{28840A60-FFD6-4B04-813E-2D8A4FCAB815}" type="presParOf" srcId="{8E0CBF5D-F561-4C00-8FDE-7F9A7502A51B}" destId="{5C43CD5E-984F-4E17-AD8C-EB282A898ED0}" srcOrd="10" destOrd="0" presId="urn:microsoft.com/office/officeart/2005/8/layout/target3"/>
    <dgm:cxn modelId="{2722EE17-763B-43A9-B1CD-6A3C00430F7D}" type="presParOf" srcId="{8E0CBF5D-F561-4C00-8FDE-7F9A7502A51B}" destId="{841B5E59-91B0-41EA-A84B-9F0DC79DA45E}" srcOrd="11" destOrd="0" presId="urn:microsoft.com/office/officeart/2005/8/layout/target3"/>
    <dgm:cxn modelId="{E616E5B6-7B11-4CAA-8855-E48E5F05078B}" type="presParOf" srcId="{8E0CBF5D-F561-4C00-8FDE-7F9A7502A51B}" destId="{4B5F72DC-59FC-4B66-9A2A-AB8AC70AB4CF}" srcOrd="12" destOrd="0" presId="urn:microsoft.com/office/officeart/2005/8/layout/target3"/>
    <dgm:cxn modelId="{F9CE4E26-B0E6-43E0-B7DC-CEE8E19AF2CF}" type="presParOf" srcId="{8E0CBF5D-F561-4C00-8FDE-7F9A7502A51B}" destId="{0E505755-FF8F-467C-A758-0CF41148FB28}" srcOrd="13" destOrd="0" presId="urn:microsoft.com/office/officeart/2005/8/layout/target3"/>
    <dgm:cxn modelId="{97101CB8-0D39-47E2-AA6A-C3B35C9A6B07}" type="presParOf" srcId="{8E0CBF5D-F561-4C00-8FDE-7F9A7502A51B}" destId="{EAFC97C0-3CE0-4647-A78B-FD0403C4C0BA}" srcOrd="14" destOrd="0" presId="urn:microsoft.com/office/officeart/2005/8/layout/target3"/>
    <dgm:cxn modelId="{8C5A8D63-396D-425C-9173-27B742251E91}" type="presParOf" srcId="{8E0CBF5D-F561-4C00-8FDE-7F9A7502A51B}" destId="{C456313C-3DE2-4F77-8684-5A12FEB5E42A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B446F58-AD21-489D-9A1D-C7B81B91335C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33837649-7710-40EB-A850-EBBAC5924227}">
      <dgm:prSet/>
      <dgm:spPr>
        <a:solidFill>
          <a:schemeClr val="accent5">
            <a:lumMod val="60000"/>
            <a:lumOff val="40000"/>
          </a:schemeClr>
        </a:solidFill>
      </dgm:spPr>
      <dgm:t>
        <a:bodyPr/>
        <a:lstStyle/>
        <a:p>
          <a:pPr rtl="0"/>
          <a:r>
            <a:rPr lang="uk-UA" dirty="0" smtClean="0"/>
            <a:t>Пасивна / вертикальна</a:t>
          </a:r>
          <a:endParaRPr lang="ru-RU" dirty="0"/>
        </a:p>
      </dgm:t>
    </dgm:pt>
    <dgm:pt modelId="{89D0FEC9-7F2A-4898-B35D-4C3F884447D6}" type="parTrans" cxnId="{716D4B65-944B-4904-98A1-22B726F93666}">
      <dgm:prSet/>
      <dgm:spPr/>
      <dgm:t>
        <a:bodyPr/>
        <a:lstStyle/>
        <a:p>
          <a:endParaRPr lang="ru-RU"/>
        </a:p>
      </dgm:t>
    </dgm:pt>
    <dgm:pt modelId="{9E953457-F181-4D4F-BF49-2A04D45DBEE6}" type="sibTrans" cxnId="{716D4B65-944B-4904-98A1-22B726F93666}">
      <dgm:prSet/>
      <dgm:spPr/>
      <dgm:t>
        <a:bodyPr/>
        <a:lstStyle/>
        <a:p>
          <a:endParaRPr lang="ru-RU"/>
        </a:p>
      </dgm:t>
    </dgm:pt>
    <dgm:pt modelId="{F2E424C5-1737-4DE6-A8D6-6B4CEE5A3B13}">
      <dgm:prSet/>
      <dgm:spPr>
        <a:solidFill>
          <a:srgbClr val="92D050"/>
        </a:solidFill>
      </dgm:spPr>
      <dgm:t>
        <a:bodyPr/>
        <a:lstStyle/>
        <a:p>
          <a:pPr rtl="0"/>
          <a:r>
            <a:rPr lang="uk-UA" dirty="0" smtClean="0"/>
            <a:t>Активна / горизонтальна</a:t>
          </a:r>
          <a:endParaRPr lang="ru-RU" dirty="0"/>
        </a:p>
      </dgm:t>
    </dgm:pt>
    <dgm:pt modelId="{A84CB324-DBA3-4536-83FF-BB750686895E}" type="parTrans" cxnId="{EA011FD2-271B-4833-A328-519A8BC56AB4}">
      <dgm:prSet/>
      <dgm:spPr/>
      <dgm:t>
        <a:bodyPr/>
        <a:lstStyle/>
        <a:p>
          <a:endParaRPr lang="ru-RU"/>
        </a:p>
      </dgm:t>
    </dgm:pt>
    <dgm:pt modelId="{64A2E598-3450-4495-8D1A-13E8061BE099}" type="sibTrans" cxnId="{EA011FD2-271B-4833-A328-519A8BC56AB4}">
      <dgm:prSet/>
      <dgm:spPr/>
      <dgm:t>
        <a:bodyPr/>
        <a:lstStyle/>
        <a:p>
          <a:endParaRPr lang="ru-RU"/>
        </a:p>
      </dgm:t>
    </dgm:pt>
    <dgm:pt modelId="{C911587B-E106-495C-8197-6A4BF68EBCB6}">
      <dgm:prSet/>
      <dgm:spPr/>
      <dgm:t>
        <a:bodyPr/>
        <a:lstStyle/>
        <a:p>
          <a:pPr rtl="0"/>
          <a:r>
            <a:rPr lang="uk-UA" smtClean="0"/>
            <a:t>трансляція норм і цінностей згори донизу – від суб’єктів влади до індивіда</a:t>
          </a:r>
          <a:endParaRPr lang="ru-RU"/>
        </a:p>
      </dgm:t>
    </dgm:pt>
    <dgm:pt modelId="{87A734C8-A343-4303-B950-9051C38E3E23}" type="parTrans" cxnId="{594F982C-9D0C-4F0F-86B4-840245AA73A9}">
      <dgm:prSet/>
      <dgm:spPr/>
    </dgm:pt>
    <dgm:pt modelId="{F6F44947-05A1-4725-9364-20F06F82F8F1}" type="sibTrans" cxnId="{594F982C-9D0C-4F0F-86B4-840245AA73A9}">
      <dgm:prSet/>
      <dgm:spPr/>
    </dgm:pt>
    <dgm:pt modelId="{E518A287-0289-424D-9823-9DD289AC8ADD}">
      <dgm:prSet/>
      <dgm:spPr/>
      <dgm:t>
        <a:bodyPr/>
        <a:lstStyle/>
        <a:p>
          <a:r>
            <a:rPr lang="uk-UA" smtClean="0"/>
            <a:t>вибір з широких альтернатив</a:t>
          </a:r>
          <a:endParaRPr lang="ru-RU"/>
        </a:p>
      </dgm:t>
    </dgm:pt>
    <dgm:pt modelId="{2D7DBC3D-C401-404C-AE19-FD431CAD27B9}" type="parTrans" cxnId="{EC67F2A7-B834-4913-8452-E8F83C296018}">
      <dgm:prSet/>
      <dgm:spPr/>
    </dgm:pt>
    <dgm:pt modelId="{05971C7D-F64C-4D70-BE99-E198C061C7FF}" type="sibTrans" cxnId="{EC67F2A7-B834-4913-8452-E8F83C296018}">
      <dgm:prSet/>
      <dgm:spPr/>
    </dgm:pt>
    <dgm:pt modelId="{FD1BBA47-7B53-43B0-BB29-31655E6DB755}" type="pres">
      <dgm:prSet presAssocID="{7B446F58-AD21-489D-9A1D-C7B81B91335C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4B9E711-5B1E-436D-A321-136B5A47696B}" type="pres">
      <dgm:prSet presAssocID="{33837649-7710-40EB-A850-EBBAC5924227}" presName="composite" presStyleCnt="0"/>
      <dgm:spPr/>
    </dgm:pt>
    <dgm:pt modelId="{4FDEE66C-FF1C-4552-84A6-8DCE36D8A38E}" type="pres">
      <dgm:prSet presAssocID="{33837649-7710-40EB-A850-EBBAC5924227}" presName="parentText" presStyleLbl="alignNode1" presStyleIdx="0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A0C4044-FBDC-415F-B609-A61D7A3A2E37}" type="pres">
      <dgm:prSet presAssocID="{33837649-7710-40EB-A850-EBBAC5924227}" presName="descendantText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F2EF4DA-F8F8-41CB-B485-C4132F38839D}" type="pres">
      <dgm:prSet presAssocID="{9E953457-F181-4D4F-BF49-2A04D45DBEE6}" presName="sp" presStyleCnt="0"/>
      <dgm:spPr/>
    </dgm:pt>
    <dgm:pt modelId="{63163B17-E282-4541-9003-DFB0B53BE4D5}" type="pres">
      <dgm:prSet presAssocID="{F2E424C5-1737-4DE6-A8D6-6B4CEE5A3B13}" presName="composite" presStyleCnt="0"/>
      <dgm:spPr/>
    </dgm:pt>
    <dgm:pt modelId="{BB223D70-DEB2-4141-8DCE-9DFBD05A23E7}" type="pres">
      <dgm:prSet presAssocID="{F2E424C5-1737-4DE6-A8D6-6B4CEE5A3B13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C45DE6E-749D-43F3-8C63-C6B07BAFAB62}" type="pres">
      <dgm:prSet presAssocID="{F2E424C5-1737-4DE6-A8D6-6B4CEE5A3B13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6995B320-AF51-4BE5-8427-8B4968B2DB0D}" type="presOf" srcId="{F2E424C5-1737-4DE6-A8D6-6B4CEE5A3B13}" destId="{BB223D70-DEB2-4141-8DCE-9DFBD05A23E7}" srcOrd="0" destOrd="0" presId="urn:microsoft.com/office/officeart/2005/8/layout/chevron2"/>
    <dgm:cxn modelId="{EA011FD2-271B-4833-A328-519A8BC56AB4}" srcId="{7B446F58-AD21-489D-9A1D-C7B81B91335C}" destId="{F2E424C5-1737-4DE6-A8D6-6B4CEE5A3B13}" srcOrd="1" destOrd="0" parTransId="{A84CB324-DBA3-4536-83FF-BB750686895E}" sibTransId="{64A2E598-3450-4495-8D1A-13E8061BE099}"/>
    <dgm:cxn modelId="{7B7FC5EB-8F6A-4FD8-B0BF-1CE0E374A668}" type="presOf" srcId="{E518A287-0289-424D-9823-9DD289AC8ADD}" destId="{DC45DE6E-749D-43F3-8C63-C6B07BAFAB62}" srcOrd="0" destOrd="0" presId="urn:microsoft.com/office/officeart/2005/8/layout/chevron2"/>
    <dgm:cxn modelId="{716D4B65-944B-4904-98A1-22B726F93666}" srcId="{7B446F58-AD21-489D-9A1D-C7B81B91335C}" destId="{33837649-7710-40EB-A850-EBBAC5924227}" srcOrd="0" destOrd="0" parTransId="{89D0FEC9-7F2A-4898-B35D-4C3F884447D6}" sibTransId="{9E953457-F181-4D4F-BF49-2A04D45DBEE6}"/>
    <dgm:cxn modelId="{EC67F2A7-B834-4913-8452-E8F83C296018}" srcId="{F2E424C5-1737-4DE6-A8D6-6B4CEE5A3B13}" destId="{E518A287-0289-424D-9823-9DD289AC8ADD}" srcOrd="0" destOrd="0" parTransId="{2D7DBC3D-C401-404C-AE19-FD431CAD27B9}" sibTransId="{05971C7D-F64C-4D70-BE99-E198C061C7FF}"/>
    <dgm:cxn modelId="{7139B7ED-A972-4F85-B16F-ABFA2717D6E9}" type="presOf" srcId="{33837649-7710-40EB-A850-EBBAC5924227}" destId="{4FDEE66C-FF1C-4552-84A6-8DCE36D8A38E}" srcOrd="0" destOrd="0" presId="urn:microsoft.com/office/officeart/2005/8/layout/chevron2"/>
    <dgm:cxn modelId="{B7ADBED1-A6D9-4427-B9C2-43C8EA120AE7}" type="presOf" srcId="{7B446F58-AD21-489D-9A1D-C7B81B91335C}" destId="{FD1BBA47-7B53-43B0-BB29-31655E6DB755}" srcOrd="0" destOrd="0" presId="urn:microsoft.com/office/officeart/2005/8/layout/chevron2"/>
    <dgm:cxn modelId="{594F982C-9D0C-4F0F-86B4-840245AA73A9}" srcId="{33837649-7710-40EB-A850-EBBAC5924227}" destId="{C911587B-E106-495C-8197-6A4BF68EBCB6}" srcOrd="0" destOrd="0" parTransId="{87A734C8-A343-4303-B950-9051C38E3E23}" sibTransId="{F6F44947-05A1-4725-9364-20F06F82F8F1}"/>
    <dgm:cxn modelId="{F9194E3E-7340-4765-AE97-8989425BE112}" type="presOf" srcId="{C911587B-E106-495C-8197-6A4BF68EBCB6}" destId="{AA0C4044-FBDC-415F-B609-A61D7A3A2E37}" srcOrd="0" destOrd="0" presId="urn:microsoft.com/office/officeart/2005/8/layout/chevron2"/>
    <dgm:cxn modelId="{D9D704E7-01B5-4BAC-AE42-62F3906E1B5F}" type="presParOf" srcId="{FD1BBA47-7B53-43B0-BB29-31655E6DB755}" destId="{F4B9E711-5B1E-436D-A321-136B5A47696B}" srcOrd="0" destOrd="0" presId="urn:microsoft.com/office/officeart/2005/8/layout/chevron2"/>
    <dgm:cxn modelId="{83AE92D2-F8A4-45A2-916B-10FEE224C513}" type="presParOf" srcId="{F4B9E711-5B1E-436D-A321-136B5A47696B}" destId="{4FDEE66C-FF1C-4552-84A6-8DCE36D8A38E}" srcOrd="0" destOrd="0" presId="urn:microsoft.com/office/officeart/2005/8/layout/chevron2"/>
    <dgm:cxn modelId="{BB9A0466-5DB4-4B26-A30B-A8812B29EB7E}" type="presParOf" srcId="{F4B9E711-5B1E-436D-A321-136B5A47696B}" destId="{AA0C4044-FBDC-415F-B609-A61D7A3A2E37}" srcOrd="1" destOrd="0" presId="urn:microsoft.com/office/officeart/2005/8/layout/chevron2"/>
    <dgm:cxn modelId="{D1BFC75B-BE03-4178-9561-EDD793C59B17}" type="presParOf" srcId="{FD1BBA47-7B53-43B0-BB29-31655E6DB755}" destId="{1F2EF4DA-F8F8-41CB-B485-C4132F38839D}" srcOrd="1" destOrd="0" presId="urn:microsoft.com/office/officeart/2005/8/layout/chevron2"/>
    <dgm:cxn modelId="{3A9E84F9-8CE2-448F-8345-5353D17EBB04}" type="presParOf" srcId="{FD1BBA47-7B53-43B0-BB29-31655E6DB755}" destId="{63163B17-E282-4541-9003-DFB0B53BE4D5}" srcOrd="2" destOrd="0" presId="urn:microsoft.com/office/officeart/2005/8/layout/chevron2"/>
    <dgm:cxn modelId="{DAB805E6-D788-4BE1-9B22-8DBFEC6BC9E0}" type="presParOf" srcId="{63163B17-E282-4541-9003-DFB0B53BE4D5}" destId="{BB223D70-DEB2-4141-8DCE-9DFBD05A23E7}" srcOrd="0" destOrd="0" presId="urn:microsoft.com/office/officeart/2005/8/layout/chevron2"/>
    <dgm:cxn modelId="{9216C1F2-4827-45DF-9AE9-C5E75ADED749}" type="presParOf" srcId="{63163B17-E282-4541-9003-DFB0B53BE4D5}" destId="{DC45DE6E-749D-43F3-8C63-C6B07BAFAB6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8F1AE10-B8B7-4D56-975F-0563F074DF61}" type="doc">
      <dgm:prSet loTypeId="urn:microsoft.com/office/officeart/2005/8/layout/chevron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2EC6392-D932-4912-B122-170A26836360}">
      <dgm:prSet custT="1"/>
      <dgm:spPr/>
      <dgm:t>
        <a:bodyPr/>
        <a:lstStyle/>
        <a:p>
          <a:pPr rtl="0"/>
          <a:r>
            <a:rPr lang="ru-RU" sz="2400" dirty="0" smtClean="0"/>
            <a:t>пряма</a:t>
          </a:r>
          <a:endParaRPr lang="ru-RU" sz="2400" dirty="0"/>
        </a:p>
      </dgm:t>
    </dgm:pt>
    <dgm:pt modelId="{8928A1D4-CAB4-4055-8033-6448CD8D5F07}" type="parTrans" cxnId="{1B967210-DB75-4221-9C31-2C0A9B39A188}">
      <dgm:prSet/>
      <dgm:spPr/>
      <dgm:t>
        <a:bodyPr/>
        <a:lstStyle/>
        <a:p>
          <a:endParaRPr lang="ru-RU"/>
        </a:p>
      </dgm:t>
    </dgm:pt>
    <dgm:pt modelId="{28E94CE8-3E4D-4C5F-B4F8-678B20CC649D}" type="sibTrans" cxnId="{1B967210-DB75-4221-9C31-2C0A9B39A188}">
      <dgm:prSet/>
      <dgm:spPr/>
      <dgm:t>
        <a:bodyPr/>
        <a:lstStyle/>
        <a:p>
          <a:endParaRPr lang="ru-RU"/>
        </a:p>
      </dgm:t>
    </dgm:pt>
    <dgm:pt modelId="{1D43E145-CA0A-4DDD-8267-FFE3A93B8493}">
      <dgm:prSet custT="1"/>
      <dgm:spPr/>
      <dgm:t>
        <a:bodyPr/>
        <a:lstStyle/>
        <a:p>
          <a:pPr rtl="0"/>
          <a:r>
            <a:rPr lang="ru-RU" sz="2000" dirty="0" err="1" smtClean="0"/>
            <a:t>опосередкована</a:t>
          </a:r>
          <a:endParaRPr lang="ru-RU" sz="2000" dirty="0"/>
        </a:p>
      </dgm:t>
    </dgm:pt>
    <dgm:pt modelId="{CDD43E7A-48FA-4B55-B937-A2931248CD79}" type="parTrans" cxnId="{9D114482-3341-4E3B-B171-1BF3BCA4E35E}">
      <dgm:prSet/>
      <dgm:spPr/>
      <dgm:t>
        <a:bodyPr/>
        <a:lstStyle/>
        <a:p>
          <a:endParaRPr lang="ru-RU"/>
        </a:p>
      </dgm:t>
    </dgm:pt>
    <dgm:pt modelId="{3F22EA40-8450-46DF-8E17-94395A7121F1}" type="sibTrans" cxnId="{9D114482-3341-4E3B-B171-1BF3BCA4E35E}">
      <dgm:prSet/>
      <dgm:spPr/>
      <dgm:t>
        <a:bodyPr/>
        <a:lstStyle/>
        <a:p>
          <a:endParaRPr lang="ru-RU"/>
        </a:p>
      </dgm:t>
    </dgm:pt>
    <dgm:pt modelId="{E8075096-48D9-41EF-8A53-B3B0B7B5C982}">
      <dgm:prSet/>
      <dgm:spPr/>
      <dgm:t>
        <a:bodyPr/>
        <a:lstStyle/>
        <a:p>
          <a:pPr rtl="0"/>
          <a:r>
            <a:rPr lang="ru-RU" dirty="0" err="1" smtClean="0"/>
            <a:t>побічна</a:t>
          </a:r>
          <a:endParaRPr lang="ru-RU" dirty="0"/>
        </a:p>
      </dgm:t>
    </dgm:pt>
    <dgm:pt modelId="{7D86B7B3-14C1-4D1E-989A-CB61D6F61685}" type="parTrans" cxnId="{CA6503B4-286A-4F54-B70C-BF527BDADE2F}">
      <dgm:prSet/>
      <dgm:spPr/>
      <dgm:t>
        <a:bodyPr/>
        <a:lstStyle/>
        <a:p>
          <a:endParaRPr lang="ru-RU"/>
        </a:p>
      </dgm:t>
    </dgm:pt>
    <dgm:pt modelId="{5729A077-4B59-4613-9575-7E0C71583112}" type="sibTrans" cxnId="{CA6503B4-286A-4F54-B70C-BF527BDADE2F}">
      <dgm:prSet/>
      <dgm:spPr/>
      <dgm:t>
        <a:bodyPr/>
        <a:lstStyle/>
        <a:p>
          <a:endParaRPr lang="ru-RU"/>
        </a:p>
      </dgm:t>
    </dgm:pt>
    <dgm:pt modelId="{0DC8C46C-ECDB-415E-BD16-7BAB270CBAE3}">
      <dgm:prSet/>
      <dgm:spPr/>
      <dgm:t>
        <a:bodyPr/>
        <a:lstStyle/>
        <a:p>
          <a:pPr rtl="0"/>
          <a:r>
            <a:rPr lang="uk-UA" smtClean="0"/>
            <a:t>безпосереднє засвоєння індивідом політичних навиків і установок. Політична соціалізація здійснюється через поширення відповідних знань, пропаганду інформації, популяризацію зразків бажаної поведінки.</a:t>
          </a:r>
          <a:endParaRPr lang="ru-RU"/>
        </a:p>
      </dgm:t>
    </dgm:pt>
    <dgm:pt modelId="{359AC919-4EDB-40CC-9B4D-46DE82F2FC0D}" type="parTrans" cxnId="{884C3732-5D34-4543-A253-CDDD808B72A8}">
      <dgm:prSet/>
      <dgm:spPr/>
    </dgm:pt>
    <dgm:pt modelId="{CAF1864E-7A3B-4FCB-8E11-980645E0B8CA}" type="sibTrans" cxnId="{884C3732-5D34-4543-A253-CDDD808B72A8}">
      <dgm:prSet/>
      <dgm:spPr/>
    </dgm:pt>
    <dgm:pt modelId="{BDCC6511-DD03-4477-9DA9-F0B897031D61}">
      <dgm:prSet/>
      <dgm:spPr/>
      <dgm:t>
        <a:bodyPr/>
        <a:lstStyle/>
        <a:p>
          <a:pPr rtl="0"/>
          <a:r>
            <a:rPr lang="uk-UA" smtClean="0"/>
            <a:t>політична соціалізація відбувається через створення таких умов життєдіяльності індивіда, які спонукають його діяти так, а не інакше.</a:t>
          </a:r>
          <a:endParaRPr lang="ru-RU"/>
        </a:p>
      </dgm:t>
    </dgm:pt>
    <dgm:pt modelId="{E81A5518-5F69-4D3B-A2DB-5F3DE1C80A90}" type="parTrans" cxnId="{865CCEFF-EDB6-452F-844E-D8B2066EE523}">
      <dgm:prSet/>
      <dgm:spPr/>
    </dgm:pt>
    <dgm:pt modelId="{F3CD0E34-0898-4980-88D0-D3B4CFF69687}" type="sibTrans" cxnId="{865CCEFF-EDB6-452F-844E-D8B2066EE523}">
      <dgm:prSet/>
      <dgm:spPr/>
    </dgm:pt>
    <dgm:pt modelId="{E6C2C510-1801-4F79-B0E2-BE270882A08C}">
      <dgm:prSet/>
      <dgm:spPr/>
      <dgm:t>
        <a:bodyPr/>
        <a:lstStyle/>
        <a:p>
          <a:pPr rtl="0"/>
          <a:r>
            <a:rPr lang="uk-UA" smtClean="0"/>
            <a:t>це своєрідна „проекція” рис характеру, раннього дитячого досвіду, безпосереднього оточення особистості на політичні установки, що формуються. Наприклад, установки дитини по відношенню до батька, що формуються в ранньому дитинстві, у подальшому можуть транслюватися на відносини до політичних об’єктів (президента, парламенту, суду та інших). </a:t>
          </a:r>
          <a:endParaRPr lang="ru-RU"/>
        </a:p>
      </dgm:t>
    </dgm:pt>
    <dgm:pt modelId="{46CF5AE2-DB05-4E87-A31E-9E392F7CE0A4}" type="parTrans" cxnId="{CF19E981-503F-4B89-8EA1-C50F42E83FBB}">
      <dgm:prSet/>
      <dgm:spPr/>
    </dgm:pt>
    <dgm:pt modelId="{560403E6-F570-4D45-9878-D797AC26D464}" type="sibTrans" cxnId="{CF19E981-503F-4B89-8EA1-C50F42E83FBB}">
      <dgm:prSet/>
      <dgm:spPr/>
    </dgm:pt>
    <dgm:pt modelId="{45B348C0-3300-44D8-8AAF-1232C7EC18DE}" type="pres">
      <dgm:prSet presAssocID="{F8F1AE10-B8B7-4D56-975F-0563F074DF61}" presName="linearFlow" presStyleCnt="0">
        <dgm:presLayoutVars>
          <dgm:dir/>
          <dgm:animLvl val="lvl"/>
          <dgm:resizeHandles val="exact"/>
        </dgm:presLayoutVars>
      </dgm:prSet>
      <dgm:spPr/>
    </dgm:pt>
    <dgm:pt modelId="{F5940090-932F-4263-A916-B5690F5D61EA}" type="pres">
      <dgm:prSet presAssocID="{A2EC6392-D932-4912-B122-170A26836360}" presName="composite" presStyleCnt="0"/>
      <dgm:spPr/>
    </dgm:pt>
    <dgm:pt modelId="{12D6DCF3-6339-4CC3-9F7C-9A52EE3BA6B7}" type="pres">
      <dgm:prSet presAssocID="{A2EC6392-D932-4912-B122-170A26836360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0E249C-B976-41F4-BCD1-9E7948578928}" type="pres">
      <dgm:prSet presAssocID="{A2EC6392-D932-4912-B122-170A26836360}" presName="descendantText" presStyleLbl="alignAcc1" presStyleIdx="0" presStyleCnt="3">
        <dgm:presLayoutVars>
          <dgm:bulletEnabled val="1"/>
        </dgm:presLayoutVars>
      </dgm:prSet>
      <dgm:spPr/>
    </dgm:pt>
    <dgm:pt modelId="{06DB7C3B-11D1-491E-A0E2-764CCB602710}" type="pres">
      <dgm:prSet presAssocID="{28E94CE8-3E4D-4C5F-B4F8-678B20CC649D}" presName="sp" presStyleCnt="0"/>
      <dgm:spPr/>
    </dgm:pt>
    <dgm:pt modelId="{C559E63D-70A7-43E4-B56E-D8BB09A53AF6}" type="pres">
      <dgm:prSet presAssocID="{1D43E145-CA0A-4DDD-8267-FFE3A93B8493}" presName="composite" presStyleCnt="0"/>
      <dgm:spPr/>
    </dgm:pt>
    <dgm:pt modelId="{11DDEDE9-5700-4EEC-B96D-63BCC3C26F55}" type="pres">
      <dgm:prSet presAssocID="{1D43E145-CA0A-4DDD-8267-FFE3A93B8493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8D1D349-F20D-452E-9BA7-B4F5C74EE1D9}" type="pres">
      <dgm:prSet presAssocID="{1D43E145-CA0A-4DDD-8267-FFE3A93B8493}" presName="descendantText" presStyleLbl="alignAcc1" presStyleIdx="1" presStyleCnt="3">
        <dgm:presLayoutVars>
          <dgm:bulletEnabled val="1"/>
        </dgm:presLayoutVars>
      </dgm:prSet>
      <dgm:spPr/>
    </dgm:pt>
    <dgm:pt modelId="{3FE8502A-A40F-4628-A98E-DA9A6332B498}" type="pres">
      <dgm:prSet presAssocID="{3F22EA40-8450-46DF-8E17-94395A7121F1}" presName="sp" presStyleCnt="0"/>
      <dgm:spPr/>
    </dgm:pt>
    <dgm:pt modelId="{73AA0F28-9489-431B-91F3-A1E8CBC0026E}" type="pres">
      <dgm:prSet presAssocID="{E8075096-48D9-41EF-8A53-B3B0B7B5C982}" presName="composite" presStyleCnt="0"/>
      <dgm:spPr/>
    </dgm:pt>
    <dgm:pt modelId="{206DB14F-0B25-49AC-B865-A72BB76D20A0}" type="pres">
      <dgm:prSet presAssocID="{E8075096-48D9-41EF-8A53-B3B0B7B5C982}" presName="parentText" presStyleLbl="alignNode1" presStyleIdx="2" presStyleCnt="3" custLinFactNeighborX="-1577" custLinFactNeighborY="-8460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C3374B-6756-4C12-B2D5-82A28063A4BC}" type="pres">
      <dgm:prSet presAssocID="{E8075096-48D9-41EF-8A53-B3B0B7B5C982}" presName="descendantText" presStyleLbl="alignAcc1" presStyleIdx="2" presStyleCnt="3">
        <dgm:presLayoutVars>
          <dgm:bulletEnabled val="1"/>
        </dgm:presLayoutVars>
      </dgm:prSet>
      <dgm:spPr/>
    </dgm:pt>
  </dgm:ptLst>
  <dgm:cxnLst>
    <dgm:cxn modelId="{1B967210-DB75-4221-9C31-2C0A9B39A188}" srcId="{F8F1AE10-B8B7-4D56-975F-0563F074DF61}" destId="{A2EC6392-D932-4912-B122-170A26836360}" srcOrd="0" destOrd="0" parTransId="{8928A1D4-CAB4-4055-8033-6448CD8D5F07}" sibTransId="{28E94CE8-3E4D-4C5F-B4F8-678B20CC649D}"/>
    <dgm:cxn modelId="{F2AFF303-E096-4A09-ACEF-CB0A2B0E5AD3}" type="presOf" srcId="{A2EC6392-D932-4912-B122-170A26836360}" destId="{12D6DCF3-6339-4CC3-9F7C-9A52EE3BA6B7}" srcOrd="0" destOrd="0" presId="urn:microsoft.com/office/officeart/2005/8/layout/chevron2"/>
    <dgm:cxn modelId="{D0336346-177C-4B1D-8119-BC59D10ED24A}" type="presOf" srcId="{1D43E145-CA0A-4DDD-8267-FFE3A93B8493}" destId="{11DDEDE9-5700-4EEC-B96D-63BCC3C26F55}" srcOrd="0" destOrd="0" presId="urn:microsoft.com/office/officeart/2005/8/layout/chevron2"/>
    <dgm:cxn modelId="{A37243D8-08AF-4021-8E81-A60CE5FB44A8}" type="presOf" srcId="{E6C2C510-1801-4F79-B0E2-BE270882A08C}" destId="{67C3374B-6756-4C12-B2D5-82A28063A4BC}" srcOrd="0" destOrd="0" presId="urn:microsoft.com/office/officeart/2005/8/layout/chevron2"/>
    <dgm:cxn modelId="{9D114482-3341-4E3B-B171-1BF3BCA4E35E}" srcId="{F8F1AE10-B8B7-4D56-975F-0563F074DF61}" destId="{1D43E145-CA0A-4DDD-8267-FFE3A93B8493}" srcOrd="1" destOrd="0" parTransId="{CDD43E7A-48FA-4B55-B937-A2931248CD79}" sibTransId="{3F22EA40-8450-46DF-8E17-94395A7121F1}"/>
    <dgm:cxn modelId="{F35EA3E8-2C1B-413F-AD99-F2BD7BBE39BA}" type="presOf" srcId="{E8075096-48D9-41EF-8A53-B3B0B7B5C982}" destId="{206DB14F-0B25-49AC-B865-A72BB76D20A0}" srcOrd="0" destOrd="0" presId="urn:microsoft.com/office/officeart/2005/8/layout/chevron2"/>
    <dgm:cxn modelId="{884C3732-5D34-4543-A253-CDDD808B72A8}" srcId="{A2EC6392-D932-4912-B122-170A26836360}" destId="{0DC8C46C-ECDB-415E-BD16-7BAB270CBAE3}" srcOrd="0" destOrd="0" parTransId="{359AC919-4EDB-40CC-9B4D-46DE82F2FC0D}" sibTransId="{CAF1864E-7A3B-4FCB-8E11-980645E0B8CA}"/>
    <dgm:cxn modelId="{D2FBEC3D-254C-465C-BFD3-3E78C0A44F59}" type="presOf" srcId="{0DC8C46C-ECDB-415E-BD16-7BAB270CBAE3}" destId="{FC0E249C-B976-41F4-BCD1-9E7948578928}" srcOrd="0" destOrd="0" presId="urn:microsoft.com/office/officeart/2005/8/layout/chevron2"/>
    <dgm:cxn modelId="{F8ED052E-2887-4D6A-BA1B-2247C89D60E5}" type="presOf" srcId="{BDCC6511-DD03-4477-9DA9-F0B897031D61}" destId="{78D1D349-F20D-452E-9BA7-B4F5C74EE1D9}" srcOrd="0" destOrd="0" presId="urn:microsoft.com/office/officeart/2005/8/layout/chevron2"/>
    <dgm:cxn modelId="{2E1729B0-DD76-49B4-9839-7CCABB99B0D8}" type="presOf" srcId="{F8F1AE10-B8B7-4D56-975F-0563F074DF61}" destId="{45B348C0-3300-44D8-8AAF-1232C7EC18DE}" srcOrd="0" destOrd="0" presId="urn:microsoft.com/office/officeart/2005/8/layout/chevron2"/>
    <dgm:cxn modelId="{CA6503B4-286A-4F54-B70C-BF527BDADE2F}" srcId="{F8F1AE10-B8B7-4D56-975F-0563F074DF61}" destId="{E8075096-48D9-41EF-8A53-B3B0B7B5C982}" srcOrd="2" destOrd="0" parTransId="{7D86B7B3-14C1-4D1E-989A-CB61D6F61685}" sibTransId="{5729A077-4B59-4613-9575-7E0C71583112}"/>
    <dgm:cxn modelId="{865CCEFF-EDB6-452F-844E-D8B2066EE523}" srcId="{1D43E145-CA0A-4DDD-8267-FFE3A93B8493}" destId="{BDCC6511-DD03-4477-9DA9-F0B897031D61}" srcOrd="0" destOrd="0" parTransId="{E81A5518-5F69-4D3B-A2DB-5F3DE1C80A90}" sibTransId="{F3CD0E34-0898-4980-88D0-D3B4CFF69687}"/>
    <dgm:cxn modelId="{CF19E981-503F-4B89-8EA1-C50F42E83FBB}" srcId="{E8075096-48D9-41EF-8A53-B3B0B7B5C982}" destId="{E6C2C510-1801-4F79-B0E2-BE270882A08C}" srcOrd="0" destOrd="0" parTransId="{46CF5AE2-DB05-4E87-A31E-9E392F7CE0A4}" sibTransId="{560403E6-F570-4D45-9878-D797AC26D464}"/>
    <dgm:cxn modelId="{E90F9150-6A79-46B1-A487-E18B8B01ABE0}" type="presParOf" srcId="{45B348C0-3300-44D8-8AAF-1232C7EC18DE}" destId="{F5940090-932F-4263-A916-B5690F5D61EA}" srcOrd="0" destOrd="0" presId="urn:microsoft.com/office/officeart/2005/8/layout/chevron2"/>
    <dgm:cxn modelId="{6E599E98-7151-40B3-85D4-D0D42B41F18E}" type="presParOf" srcId="{F5940090-932F-4263-A916-B5690F5D61EA}" destId="{12D6DCF3-6339-4CC3-9F7C-9A52EE3BA6B7}" srcOrd="0" destOrd="0" presId="urn:microsoft.com/office/officeart/2005/8/layout/chevron2"/>
    <dgm:cxn modelId="{467D8FC4-21B6-4D9A-B5EB-37C92B5E0F70}" type="presParOf" srcId="{F5940090-932F-4263-A916-B5690F5D61EA}" destId="{FC0E249C-B976-41F4-BCD1-9E7948578928}" srcOrd="1" destOrd="0" presId="urn:microsoft.com/office/officeart/2005/8/layout/chevron2"/>
    <dgm:cxn modelId="{10713BA9-E811-4A8A-8925-60DFA3CC4670}" type="presParOf" srcId="{45B348C0-3300-44D8-8AAF-1232C7EC18DE}" destId="{06DB7C3B-11D1-491E-A0E2-764CCB602710}" srcOrd="1" destOrd="0" presId="urn:microsoft.com/office/officeart/2005/8/layout/chevron2"/>
    <dgm:cxn modelId="{2E992A38-B3D5-41B3-8B3B-26AC947DDE08}" type="presParOf" srcId="{45B348C0-3300-44D8-8AAF-1232C7EC18DE}" destId="{C559E63D-70A7-43E4-B56E-D8BB09A53AF6}" srcOrd="2" destOrd="0" presId="urn:microsoft.com/office/officeart/2005/8/layout/chevron2"/>
    <dgm:cxn modelId="{B8BDE1E1-B175-4133-A220-E2306E24E2B1}" type="presParOf" srcId="{C559E63D-70A7-43E4-B56E-D8BB09A53AF6}" destId="{11DDEDE9-5700-4EEC-B96D-63BCC3C26F55}" srcOrd="0" destOrd="0" presId="urn:microsoft.com/office/officeart/2005/8/layout/chevron2"/>
    <dgm:cxn modelId="{08209D62-9A84-4C88-A3F2-C067712E58C7}" type="presParOf" srcId="{C559E63D-70A7-43E4-B56E-D8BB09A53AF6}" destId="{78D1D349-F20D-452E-9BA7-B4F5C74EE1D9}" srcOrd="1" destOrd="0" presId="urn:microsoft.com/office/officeart/2005/8/layout/chevron2"/>
    <dgm:cxn modelId="{49662C35-1AE1-4C67-9BC0-FD475B430163}" type="presParOf" srcId="{45B348C0-3300-44D8-8AAF-1232C7EC18DE}" destId="{3FE8502A-A40F-4628-A98E-DA9A6332B498}" srcOrd="3" destOrd="0" presId="urn:microsoft.com/office/officeart/2005/8/layout/chevron2"/>
    <dgm:cxn modelId="{EB95888F-DD16-4DDD-9AB2-F846BC3004AB}" type="presParOf" srcId="{45B348C0-3300-44D8-8AAF-1232C7EC18DE}" destId="{73AA0F28-9489-431B-91F3-A1E8CBC0026E}" srcOrd="4" destOrd="0" presId="urn:microsoft.com/office/officeart/2005/8/layout/chevron2"/>
    <dgm:cxn modelId="{28F9ACD7-1AA1-4F1C-9145-B3E4239C0F04}" type="presParOf" srcId="{73AA0F28-9489-431B-91F3-A1E8CBC0026E}" destId="{206DB14F-0B25-49AC-B865-A72BB76D20A0}" srcOrd="0" destOrd="0" presId="urn:microsoft.com/office/officeart/2005/8/layout/chevron2"/>
    <dgm:cxn modelId="{4409D31B-D04C-415C-9C99-85BA9E3585D6}" type="presParOf" srcId="{73AA0F28-9489-431B-91F3-A1E8CBC0026E}" destId="{67C3374B-6756-4C12-B2D5-82A28063A4BC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F8A8F3-6B28-4DA4-BC36-6341A2223FF2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ru-RU"/>
        </a:p>
      </dgm:t>
    </dgm:pt>
    <dgm:pt modelId="{093B0981-D596-4E71-A7B5-EABB618E74C8}">
      <dgm:prSet/>
      <dgm:spPr/>
      <dgm:t>
        <a:bodyPr/>
        <a:lstStyle/>
        <a:p>
          <a:pPr rtl="0"/>
          <a:r>
            <a:rPr lang="uk-UA" smtClean="0"/>
            <a:t>Під впливом зовнішніх подій індивід може радикально змінити цінності – це </a:t>
          </a:r>
          <a:r>
            <a:rPr lang="uk-UA" b="1" smtClean="0"/>
            <a:t>ресоціалізація</a:t>
          </a:r>
          <a:r>
            <a:rPr lang="uk-UA" smtClean="0"/>
            <a:t>. </a:t>
          </a:r>
          <a:endParaRPr lang="ru-RU"/>
        </a:p>
      </dgm:t>
    </dgm:pt>
    <dgm:pt modelId="{266CA293-8E36-4958-994F-DC460C1454F7}" type="parTrans" cxnId="{98442934-0A13-4509-ABFD-0216E7D9C2FF}">
      <dgm:prSet/>
      <dgm:spPr/>
      <dgm:t>
        <a:bodyPr/>
        <a:lstStyle/>
        <a:p>
          <a:endParaRPr lang="ru-RU"/>
        </a:p>
      </dgm:t>
    </dgm:pt>
    <dgm:pt modelId="{082B6428-3359-4BB1-8266-20EB0376A86C}" type="sibTrans" cxnId="{98442934-0A13-4509-ABFD-0216E7D9C2FF}">
      <dgm:prSet/>
      <dgm:spPr/>
      <dgm:t>
        <a:bodyPr/>
        <a:lstStyle/>
        <a:p>
          <a:endParaRPr lang="ru-RU"/>
        </a:p>
      </dgm:t>
    </dgm:pt>
    <dgm:pt modelId="{1DAD340C-DCE2-413E-8901-825BC2F4A95B}">
      <dgm:prSet/>
      <dgm:spPr/>
      <dgm:t>
        <a:bodyPr/>
        <a:lstStyle/>
        <a:p>
          <a:pPr rtl="0"/>
          <a:r>
            <a:rPr lang="uk-UA" smtClean="0"/>
            <a:t>Політичні норми і цінності можуть значно змінюватися протягом життя, а особистість може відмовитися від раніше засвоєних норм і цінностей (</a:t>
          </a:r>
          <a:r>
            <a:rPr lang="uk-UA" b="1" smtClean="0"/>
            <a:t>десоціалізація</a:t>
          </a:r>
          <a:r>
            <a:rPr lang="uk-UA" smtClean="0"/>
            <a:t>).</a:t>
          </a:r>
          <a:endParaRPr lang="ru-RU"/>
        </a:p>
      </dgm:t>
    </dgm:pt>
    <dgm:pt modelId="{1C38A6E1-A2EA-4D56-95B4-DC3795780E64}" type="parTrans" cxnId="{92A7CA90-B312-4243-8956-79695197E118}">
      <dgm:prSet/>
      <dgm:spPr/>
      <dgm:t>
        <a:bodyPr/>
        <a:lstStyle/>
        <a:p>
          <a:endParaRPr lang="ru-RU"/>
        </a:p>
      </dgm:t>
    </dgm:pt>
    <dgm:pt modelId="{007C1016-4E21-4A34-A04B-1ED3449C3A6B}" type="sibTrans" cxnId="{92A7CA90-B312-4243-8956-79695197E118}">
      <dgm:prSet/>
      <dgm:spPr/>
      <dgm:t>
        <a:bodyPr/>
        <a:lstStyle/>
        <a:p>
          <a:endParaRPr lang="ru-RU"/>
        </a:p>
      </dgm:t>
    </dgm:pt>
    <dgm:pt modelId="{72C7D197-1ED9-4057-B566-737CB148B5AC}" type="pres">
      <dgm:prSet presAssocID="{73F8A8F3-6B28-4DA4-BC36-6341A2223FF2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23BD61D-C655-4AB3-8402-F88649B167CC}" type="pres">
      <dgm:prSet presAssocID="{093B0981-D596-4E71-A7B5-EABB618E74C8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696102-9FFD-4132-88B0-B5EECEC508A4}" type="pres">
      <dgm:prSet presAssocID="{082B6428-3359-4BB1-8266-20EB0376A86C}" presName="spacer" presStyleCnt="0"/>
      <dgm:spPr/>
    </dgm:pt>
    <dgm:pt modelId="{CBAF31F0-2423-4333-AFF3-34DC91A42036}" type="pres">
      <dgm:prSet presAssocID="{1DAD340C-DCE2-413E-8901-825BC2F4A95B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8442934-0A13-4509-ABFD-0216E7D9C2FF}" srcId="{73F8A8F3-6B28-4DA4-BC36-6341A2223FF2}" destId="{093B0981-D596-4E71-A7B5-EABB618E74C8}" srcOrd="0" destOrd="0" parTransId="{266CA293-8E36-4958-994F-DC460C1454F7}" sibTransId="{082B6428-3359-4BB1-8266-20EB0376A86C}"/>
    <dgm:cxn modelId="{A0F11277-EE6B-483B-8899-0FB6DD409BD2}" type="presOf" srcId="{73F8A8F3-6B28-4DA4-BC36-6341A2223FF2}" destId="{72C7D197-1ED9-4057-B566-737CB148B5AC}" srcOrd="0" destOrd="0" presId="urn:microsoft.com/office/officeart/2005/8/layout/vList2"/>
    <dgm:cxn modelId="{9AFE0D9B-927D-4341-8965-E50B36095CFB}" type="presOf" srcId="{1DAD340C-DCE2-413E-8901-825BC2F4A95B}" destId="{CBAF31F0-2423-4333-AFF3-34DC91A42036}" srcOrd="0" destOrd="0" presId="urn:microsoft.com/office/officeart/2005/8/layout/vList2"/>
    <dgm:cxn modelId="{92A7CA90-B312-4243-8956-79695197E118}" srcId="{73F8A8F3-6B28-4DA4-BC36-6341A2223FF2}" destId="{1DAD340C-DCE2-413E-8901-825BC2F4A95B}" srcOrd="1" destOrd="0" parTransId="{1C38A6E1-A2EA-4D56-95B4-DC3795780E64}" sibTransId="{007C1016-4E21-4A34-A04B-1ED3449C3A6B}"/>
    <dgm:cxn modelId="{C25BD6C2-F8B2-4973-8F83-F3E3846ABC4B}" type="presOf" srcId="{093B0981-D596-4E71-A7B5-EABB618E74C8}" destId="{523BD61D-C655-4AB3-8402-F88649B167CC}" srcOrd="0" destOrd="0" presId="urn:microsoft.com/office/officeart/2005/8/layout/vList2"/>
    <dgm:cxn modelId="{9948FB2A-ED49-4885-92A0-8A41E828980F}" type="presParOf" srcId="{72C7D197-1ED9-4057-B566-737CB148B5AC}" destId="{523BD61D-C655-4AB3-8402-F88649B167CC}" srcOrd="0" destOrd="0" presId="urn:microsoft.com/office/officeart/2005/8/layout/vList2"/>
    <dgm:cxn modelId="{C9D10137-BCBC-4DC3-BB34-478201BAEF1B}" type="presParOf" srcId="{72C7D197-1ED9-4057-B566-737CB148B5AC}" destId="{7F696102-9FFD-4132-88B0-B5EECEC508A4}" srcOrd="1" destOrd="0" presId="urn:microsoft.com/office/officeart/2005/8/layout/vList2"/>
    <dgm:cxn modelId="{12EE5CB3-FB85-4238-8813-BF2496A33CB6}" type="presParOf" srcId="{72C7D197-1ED9-4057-B566-737CB148B5AC}" destId="{CBAF31F0-2423-4333-AFF3-34DC91A42036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A59347E9-D383-490D-B547-49748EA6DB95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/>
      <dgm:spPr/>
      <dgm:t>
        <a:bodyPr/>
        <a:lstStyle/>
        <a:p>
          <a:endParaRPr lang="ru-RU"/>
        </a:p>
      </dgm:t>
    </dgm:pt>
    <dgm:pt modelId="{AEF0447C-3FCE-4B9F-AEE0-2331AD87461C}">
      <dgm:prSet/>
      <dgm:spPr/>
      <dgm:t>
        <a:bodyPr/>
        <a:lstStyle/>
        <a:p>
          <a:pPr rtl="0"/>
          <a:r>
            <a:rPr lang="uk-UA" b="1" smtClean="0"/>
            <a:t>Гармонійна модель </a:t>
          </a:r>
          <a:r>
            <a:rPr lang="uk-UA" smtClean="0"/>
            <a:t>характерна для британо-американської культури. Діалог індивіда і влади стає можливим завдяки наявності культурно-однорідного середовища і зрілих демократичних традицій. Всі громадяни розділяють спільні цінності, що є запорукою безболісного залучення нових поколінь до політики.</a:t>
          </a:r>
          <a:endParaRPr lang="ru-RU"/>
        </a:p>
      </dgm:t>
    </dgm:pt>
    <dgm:pt modelId="{26106841-296C-45FF-8406-83F68E095BF1}" type="parTrans" cxnId="{5D2C150C-E035-4A7E-823D-A075C433D8C6}">
      <dgm:prSet/>
      <dgm:spPr/>
      <dgm:t>
        <a:bodyPr/>
        <a:lstStyle/>
        <a:p>
          <a:endParaRPr lang="ru-RU"/>
        </a:p>
      </dgm:t>
    </dgm:pt>
    <dgm:pt modelId="{CEB3391A-5C11-4651-9936-9153C656B78A}" type="sibTrans" cxnId="{5D2C150C-E035-4A7E-823D-A075C433D8C6}">
      <dgm:prSet/>
      <dgm:spPr/>
      <dgm:t>
        <a:bodyPr/>
        <a:lstStyle/>
        <a:p>
          <a:endParaRPr lang="ru-RU"/>
        </a:p>
      </dgm:t>
    </dgm:pt>
    <dgm:pt modelId="{B48DA8CC-D22B-4C16-9149-0E17E68B6AFC}">
      <dgm:prSet/>
      <dgm:spPr/>
      <dgm:t>
        <a:bodyPr/>
        <a:lstStyle/>
        <a:p>
          <a:pPr rtl="0"/>
          <a:r>
            <a:rPr lang="uk-UA" b="1" dirty="0" smtClean="0"/>
            <a:t>Плюралістична модель</a:t>
          </a:r>
          <a:r>
            <a:rPr lang="uk-UA" dirty="0" smtClean="0"/>
            <a:t> притаманна країнам Західної Європи. Залучення до політики відбувається умовах різнорідних субкультур, тому спершу індивід засвоює норми і цінності конкретної регіональної або етнічної спільноти. Незважаючи на культурне, релігійне, етнічне розмаїття, громадяни знаходять спільну мову, адже влада і індивіди приходять до згоди щодо визнання головних політичних цінностей, що витікають з установок ліберальної цивілізації (свобода, приватна власність, індивідуалізм, права людини). У таких суспільствах людина повинна постійно всебічно корегувати власну поведінку.</a:t>
          </a:r>
          <a:endParaRPr lang="ru-RU" dirty="0"/>
        </a:p>
      </dgm:t>
    </dgm:pt>
    <dgm:pt modelId="{0F880CD1-AD85-40C7-8148-7D5CBC19AE7C}" type="parTrans" cxnId="{C9289199-9D27-4556-AB2E-6F10D15CDAE0}">
      <dgm:prSet/>
      <dgm:spPr/>
      <dgm:t>
        <a:bodyPr/>
        <a:lstStyle/>
        <a:p>
          <a:endParaRPr lang="ru-RU"/>
        </a:p>
      </dgm:t>
    </dgm:pt>
    <dgm:pt modelId="{1AFCA239-50D6-42CE-AF82-398FED715EDB}" type="sibTrans" cxnId="{C9289199-9D27-4556-AB2E-6F10D15CDAE0}">
      <dgm:prSet/>
      <dgm:spPr/>
      <dgm:t>
        <a:bodyPr/>
        <a:lstStyle/>
        <a:p>
          <a:endParaRPr lang="ru-RU"/>
        </a:p>
      </dgm:t>
    </dgm:pt>
    <dgm:pt modelId="{C15DB47E-DBDA-43CB-85C6-18F325C0305C}">
      <dgm:prSet/>
      <dgm:spPr/>
      <dgm:t>
        <a:bodyPr/>
        <a:lstStyle/>
        <a:p>
          <a:pPr rtl="0"/>
          <a:r>
            <a:rPr lang="uk-UA" b="1" smtClean="0"/>
            <a:t>Конфліктна модель</a:t>
          </a:r>
          <a:r>
            <a:rPr lang="uk-UA" smtClean="0"/>
            <a:t> характерна для країн „третього світу”. Наявність багатьох кланових, родових, племінних цінностей утруднюють досягнення згоди між владою і носіями різних цінностей. Носії різних субкультур вступають у жорстоку боротьбу, тому у суспільстві високий ступінь політичного насильства.</a:t>
          </a:r>
          <a:endParaRPr lang="ru-RU"/>
        </a:p>
      </dgm:t>
    </dgm:pt>
    <dgm:pt modelId="{5B558445-5B4A-41D7-A6D1-D8D2F8FD149E}" type="parTrans" cxnId="{1492B9FC-494C-463B-8741-2FF2A296CEDD}">
      <dgm:prSet/>
      <dgm:spPr/>
      <dgm:t>
        <a:bodyPr/>
        <a:lstStyle/>
        <a:p>
          <a:endParaRPr lang="ru-RU"/>
        </a:p>
      </dgm:t>
    </dgm:pt>
    <dgm:pt modelId="{5B013933-63C6-4E43-B8A3-A60FADEC5D93}" type="sibTrans" cxnId="{1492B9FC-494C-463B-8741-2FF2A296CEDD}">
      <dgm:prSet/>
      <dgm:spPr/>
      <dgm:t>
        <a:bodyPr/>
        <a:lstStyle/>
        <a:p>
          <a:endParaRPr lang="ru-RU"/>
        </a:p>
      </dgm:t>
    </dgm:pt>
    <dgm:pt modelId="{ECE8742D-06EB-4664-BF4A-BD8A448DFCE9}">
      <dgm:prSet/>
      <dgm:spPr/>
      <dgm:t>
        <a:bodyPr/>
        <a:lstStyle/>
        <a:p>
          <a:pPr rtl="0"/>
          <a:r>
            <a:rPr lang="uk-UA" b="1" smtClean="0"/>
            <a:t>Гегемоністична модель</a:t>
          </a:r>
          <a:r>
            <a:rPr lang="uk-UA" smtClean="0"/>
            <a:t> притаманна закритим політичним системам, які не сприймають цінності інших систем, тому залучення людини до політики відбувається тільки за умови сприйняття нею єдиних класових, релігійних або етнічних цінностей.</a:t>
          </a:r>
          <a:endParaRPr lang="ru-RU"/>
        </a:p>
      </dgm:t>
    </dgm:pt>
    <dgm:pt modelId="{2EF8F3AF-5749-458D-84A4-3A63AE256E1E}" type="parTrans" cxnId="{A71B01C7-1003-49EC-8696-5C45F5748F0B}">
      <dgm:prSet/>
      <dgm:spPr/>
      <dgm:t>
        <a:bodyPr/>
        <a:lstStyle/>
        <a:p>
          <a:endParaRPr lang="ru-RU"/>
        </a:p>
      </dgm:t>
    </dgm:pt>
    <dgm:pt modelId="{9B151823-0BF8-44DC-A8DB-E2BE33F1B72D}" type="sibTrans" cxnId="{A71B01C7-1003-49EC-8696-5C45F5748F0B}">
      <dgm:prSet/>
      <dgm:spPr/>
      <dgm:t>
        <a:bodyPr/>
        <a:lstStyle/>
        <a:p>
          <a:endParaRPr lang="ru-RU"/>
        </a:p>
      </dgm:t>
    </dgm:pt>
    <dgm:pt modelId="{5E755003-27E9-4218-A5DD-8415AD2B7D5C}" type="pres">
      <dgm:prSet presAssocID="{A59347E9-D383-490D-B547-49748EA6DB95}" presName="Name0" presStyleCnt="0">
        <dgm:presLayoutVars>
          <dgm:chMax val="7"/>
          <dgm:dir/>
          <dgm:animLvl val="lvl"/>
          <dgm:resizeHandles val="exact"/>
        </dgm:presLayoutVars>
      </dgm:prSet>
      <dgm:spPr/>
    </dgm:pt>
    <dgm:pt modelId="{650FB042-4BF7-48E5-A0DF-CA35C0019690}" type="pres">
      <dgm:prSet presAssocID="{AEF0447C-3FCE-4B9F-AEE0-2331AD87461C}" presName="circle1" presStyleLbl="node1" presStyleIdx="0" presStyleCnt="4"/>
      <dgm:spPr/>
    </dgm:pt>
    <dgm:pt modelId="{2863958D-18DD-4529-8BA9-0C2D24DB730F}" type="pres">
      <dgm:prSet presAssocID="{AEF0447C-3FCE-4B9F-AEE0-2331AD87461C}" presName="space" presStyleCnt="0"/>
      <dgm:spPr/>
    </dgm:pt>
    <dgm:pt modelId="{05E2D29B-7E36-4277-9163-9912C3FBEB7D}" type="pres">
      <dgm:prSet presAssocID="{AEF0447C-3FCE-4B9F-AEE0-2331AD87461C}" presName="rect1" presStyleLbl="alignAcc1" presStyleIdx="0" presStyleCnt="4"/>
      <dgm:spPr/>
    </dgm:pt>
    <dgm:pt modelId="{40B9CF52-1AF8-47F8-B032-9529B37A8203}" type="pres">
      <dgm:prSet presAssocID="{B48DA8CC-D22B-4C16-9149-0E17E68B6AFC}" presName="vertSpace2" presStyleLbl="node1" presStyleIdx="0" presStyleCnt="4"/>
      <dgm:spPr/>
    </dgm:pt>
    <dgm:pt modelId="{C5FF36C7-2E9C-4573-82A5-999932B3239F}" type="pres">
      <dgm:prSet presAssocID="{B48DA8CC-D22B-4C16-9149-0E17E68B6AFC}" presName="circle2" presStyleLbl="node1" presStyleIdx="1" presStyleCnt="4"/>
      <dgm:spPr/>
    </dgm:pt>
    <dgm:pt modelId="{E773C532-4C21-4A4B-9082-271CBF71A7FE}" type="pres">
      <dgm:prSet presAssocID="{B48DA8CC-D22B-4C16-9149-0E17E68B6AFC}" presName="rect2" presStyleLbl="alignAcc1" presStyleIdx="1" presStyleCnt="4"/>
      <dgm:spPr/>
    </dgm:pt>
    <dgm:pt modelId="{26A893C0-EB6B-4E82-A29F-6D7CCEEEF99C}" type="pres">
      <dgm:prSet presAssocID="{C15DB47E-DBDA-43CB-85C6-18F325C0305C}" presName="vertSpace3" presStyleLbl="node1" presStyleIdx="1" presStyleCnt="4"/>
      <dgm:spPr/>
    </dgm:pt>
    <dgm:pt modelId="{2A9665A9-1F7E-4534-9FAB-D77C3E2DD6E5}" type="pres">
      <dgm:prSet presAssocID="{C15DB47E-DBDA-43CB-85C6-18F325C0305C}" presName="circle3" presStyleLbl="node1" presStyleIdx="2" presStyleCnt="4"/>
      <dgm:spPr/>
    </dgm:pt>
    <dgm:pt modelId="{18CED25B-B93C-4A1B-B265-995102F25BB4}" type="pres">
      <dgm:prSet presAssocID="{C15DB47E-DBDA-43CB-85C6-18F325C0305C}" presName="rect3" presStyleLbl="alignAcc1" presStyleIdx="2" presStyleCnt="4"/>
      <dgm:spPr/>
    </dgm:pt>
    <dgm:pt modelId="{6F44EDF1-DC8E-447F-9D9A-A191495B4577}" type="pres">
      <dgm:prSet presAssocID="{ECE8742D-06EB-4664-BF4A-BD8A448DFCE9}" presName="vertSpace4" presStyleLbl="node1" presStyleIdx="2" presStyleCnt="4"/>
      <dgm:spPr/>
    </dgm:pt>
    <dgm:pt modelId="{10DEC311-8FCC-43F6-BE7E-9BBDE10B7361}" type="pres">
      <dgm:prSet presAssocID="{ECE8742D-06EB-4664-BF4A-BD8A448DFCE9}" presName="circle4" presStyleLbl="node1" presStyleIdx="3" presStyleCnt="4"/>
      <dgm:spPr/>
    </dgm:pt>
    <dgm:pt modelId="{FEFEABDA-498C-4541-8863-233DC87FDDDC}" type="pres">
      <dgm:prSet presAssocID="{ECE8742D-06EB-4664-BF4A-BD8A448DFCE9}" presName="rect4" presStyleLbl="alignAcc1" presStyleIdx="3" presStyleCnt="4"/>
      <dgm:spPr/>
    </dgm:pt>
    <dgm:pt modelId="{0663FAB1-D26C-43E8-B9FD-C3522F98B51C}" type="pres">
      <dgm:prSet presAssocID="{AEF0447C-3FCE-4B9F-AEE0-2331AD87461C}" presName="rect1ParTxNoCh" presStyleLbl="alignAcc1" presStyleIdx="3" presStyleCnt="4">
        <dgm:presLayoutVars>
          <dgm:chMax val="1"/>
          <dgm:bulletEnabled val="1"/>
        </dgm:presLayoutVars>
      </dgm:prSet>
      <dgm:spPr/>
    </dgm:pt>
    <dgm:pt modelId="{8997A3C7-FF34-4F89-A957-82A4D404A06F}" type="pres">
      <dgm:prSet presAssocID="{B48DA8CC-D22B-4C16-9149-0E17E68B6AFC}" presName="rect2ParTxNoCh" presStyleLbl="alignAcc1" presStyleIdx="3" presStyleCnt="4">
        <dgm:presLayoutVars>
          <dgm:chMax val="1"/>
          <dgm:bulletEnabled val="1"/>
        </dgm:presLayoutVars>
      </dgm:prSet>
      <dgm:spPr/>
    </dgm:pt>
    <dgm:pt modelId="{3CE26DF6-A54C-4D66-81D5-2257C6186C96}" type="pres">
      <dgm:prSet presAssocID="{C15DB47E-DBDA-43CB-85C6-18F325C0305C}" presName="rect3ParTxNoCh" presStyleLbl="alignAcc1" presStyleIdx="3" presStyleCnt="4">
        <dgm:presLayoutVars>
          <dgm:chMax val="1"/>
          <dgm:bulletEnabled val="1"/>
        </dgm:presLayoutVars>
      </dgm:prSet>
      <dgm:spPr/>
    </dgm:pt>
    <dgm:pt modelId="{5AE0755E-7BCC-4AB6-9643-6C772DED1420}" type="pres">
      <dgm:prSet presAssocID="{ECE8742D-06EB-4664-BF4A-BD8A448DFCE9}" presName="rect4ParTxNoCh" presStyleLbl="alignAcc1" presStyleIdx="3" presStyleCnt="4">
        <dgm:presLayoutVars>
          <dgm:chMax val="1"/>
          <dgm:bulletEnabled val="1"/>
        </dgm:presLayoutVars>
      </dgm:prSet>
      <dgm:spPr/>
    </dgm:pt>
  </dgm:ptLst>
  <dgm:cxnLst>
    <dgm:cxn modelId="{A71B01C7-1003-49EC-8696-5C45F5748F0B}" srcId="{A59347E9-D383-490D-B547-49748EA6DB95}" destId="{ECE8742D-06EB-4664-BF4A-BD8A448DFCE9}" srcOrd="3" destOrd="0" parTransId="{2EF8F3AF-5749-458D-84A4-3A63AE256E1E}" sibTransId="{9B151823-0BF8-44DC-A8DB-E2BE33F1B72D}"/>
    <dgm:cxn modelId="{5D2C150C-E035-4A7E-823D-A075C433D8C6}" srcId="{A59347E9-D383-490D-B547-49748EA6DB95}" destId="{AEF0447C-3FCE-4B9F-AEE0-2331AD87461C}" srcOrd="0" destOrd="0" parTransId="{26106841-296C-45FF-8406-83F68E095BF1}" sibTransId="{CEB3391A-5C11-4651-9936-9153C656B78A}"/>
    <dgm:cxn modelId="{1492B9FC-494C-463B-8741-2FF2A296CEDD}" srcId="{A59347E9-D383-490D-B547-49748EA6DB95}" destId="{C15DB47E-DBDA-43CB-85C6-18F325C0305C}" srcOrd="2" destOrd="0" parTransId="{5B558445-5B4A-41D7-A6D1-D8D2F8FD149E}" sibTransId="{5B013933-63C6-4E43-B8A3-A60FADEC5D93}"/>
    <dgm:cxn modelId="{C9289199-9D27-4556-AB2E-6F10D15CDAE0}" srcId="{A59347E9-D383-490D-B547-49748EA6DB95}" destId="{B48DA8CC-D22B-4C16-9149-0E17E68B6AFC}" srcOrd="1" destOrd="0" parTransId="{0F880CD1-AD85-40C7-8148-7D5CBC19AE7C}" sibTransId="{1AFCA239-50D6-42CE-AF82-398FED715EDB}"/>
    <dgm:cxn modelId="{8EBE705E-ECCD-49E6-8983-5820D26D2ADB}" type="presOf" srcId="{B48DA8CC-D22B-4C16-9149-0E17E68B6AFC}" destId="{8997A3C7-FF34-4F89-A957-82A4D404A06F}" srcOrd="1" destOrd="0" presId="urn:microsoft.com/office/officeart/2005/8/layout/target3"/>
    <dgm:cxn modelId="{BF8DDAFA-6D7F-44C3-A738-7B56F516F103}" type="presOf" srcId="{C15DB47E-DBDA-43CB-85C6-18F325C0305C}" destId="{3CE26DF6-A54C-4D66-81D5-2257C6186C96}" srcOrd="1" destOrd="0" presId="urn:microsoft.com/office/officeart/2005/8/layout/target3"/>
    <dgm:cxn modelId="{258F0003-9904-4F42-B742-1737E79FF440}" type="presOf" srcId="{B48DA8CC-D22B-4C16-9149-0E17E68B6AFC}" destId="{E773C532-4C21-4A4B-9082-271CBF71A7FE}" srcOrd="0" destOrd="0" presId="urn:microsoft.com/office/officeart/2005/8/layout/target3"/>
    <dgm:cxn modelId="{BC3802BB-2C5F-4108-A47E-3D7D45B9677C}" type="presOf" srcId="{ECE8742D-06EB-4664-BF4A-BD8A448DFCE9}" destId="{FEFEABDA-498C-4541-8863-233DC87FDDDC}" srcOrd="0" destOrd="0" presId="urn:microsoft.com/office/officeart/2005/8/layout/target3"/>
    <dgm:cxn modelId="{691A653F-8203-47BA-BA96-6DB4CE3F9B31}" type="presOf" srcId="{A59347E9-D383-490D-B547-49748EA6DB95}" destId="{5E755003-27E9-4218-A5DD-8415AD2B7D5C}" srcOrd="0" destOrd="0" presId="urn:microsoft.com/office/officeart/2005/8/layout/target3"/>
    <dgm:cxn modelId="{0EB1320A-2A26-46A9-A4B1-74F9FCDD529A}" type="presOf" srcId="{AEF0447C-3FCE-4B9F-AEE0-2331AD87461C}" destId="{0663FAB1-D26C-43E8-B9FD-C3522F98B51C}" srcOrd="1" destOrd="0" presId="urn:microsoft.com/office/officeart/2005/8/layout/target3"/>
    <dgm:cxn modelId="{3921731E-8CE0-4E18-A978-17D0330001A2}" type="presOf" srcId="{ECE8742D-06EB-4664-BF4A-BD8A448DFCE9}" destId="{5AE0755E-7BCC-4AB6-9643-6C772DED1420}" srcOrd="1" destOrd="0" presId="urn:microsoft.com/office/officeart/2005/8/layout/target3"/>
    <dgm:cxn modelId="{B7A4D4EE-2F96-48BC-81D7-80B64E71780B}" type="presOf" srcId="{C15DB47E-DBDA-43CB-85C6-18F325C0305C}" destId="{18CED25B-B93C-4A1B-B265-995102F25BB4}" srcOrd="0" destOrd="0" presId="urn:microsoft.com/office/officeart/2005/8/layout/target3"/>
    <dgm:cxn modelId="{FF517C9B-C4CA-42F1-89AB-B3ECA7C8A516}" type="presOf" srcId="{AEF0447C-3FCE-4B9F-AEE0-2331AD87461C}" destId="{05E2D29B-7E36-4277-9163-9912C3FBEB7D}" srcOrd="0" destOrd="0" presId="urn:microsoft.com/office/officeart/2005/8/layout/target3"/>
    <dgm:cxn modelId="{C36879F3-DA89-41FD-BDAB-77C0CD8E1717}" type="presParOf" srcId="{5E755003-27E9-4218-A5DD-8415AD2B7D5C}" destId="{650FB042-4BF7-48E5-A0DF-CA35C0019690}" srcOrd="0" destOrd="0" presId="urn:microsoft.com/office/officeart/2005/8/layout/target3"/>
    <dgm:cxn modelId="{51C1AC4D-981E-4637-912C-CD52827E3625}" type="presParOf" srcId="{5E755003-27E9-4218-A5DD-8415AD2B7D5C}" destId="{2863958D-18DD-4529-8BA9-0C2D24DB730F}" srcOrd="1" destOrd="0" presId="urn:microsoft.com/office/officeart/2005/8/layout/target3"/>
    <dgm:cxn modelId="{0513048F-FBF7-4058-B2FE-C4DB9A8D7DAE}" type="presParOf" srcId="{5E755003-27E9-4218-A5DD-8415AD2B7D5C}" destId="{05E2D29B-7E36-4277-9163-9912C3FBEB7D}" srcOrd="2" destOrd="0" presId="urn:microsoft.com/office/officeart/2005/8/layout/target3"/>
    <dgm:cxn modelId="{FB84D9EB-9E13-4C51-B426-891BF71BC887}" type="presParOf" srcId="{5E755003-27E9-4218-A5DD-8415AD2B7D5C}" destId="{40B9CF52-1AF8-47F8-B032-9529B37A8203}" srcOrd="3" destOrd="0" presId="urn:microsoft.com/office/officeart/2005/8/layout/target3"/>
    <dgm:cxn modelId="{7C05C963-1144-4D4E-A1D9-A09FDE2E045F}" type="presParOf" srcId="{5E755003-27E9-4218-A5DD-8415AD2B7D5C}" destId="{C5FF36C7-2E9C-4573-82A5-999932B3239F}" srcOrd="4" destOrd="0" presId="urn:microsoft.com/office/officeart/2005/8/layout/target3"/>
    <dgm:cxn modelId="{8B1910B7-3FC1-4A88-A5EB-B0B2A86123ED}" type="presParOf" srcId="{5E755003-27E9-4218-A5DD-8415AD2B7D5C}" destId="{E773C532-4C21-4A4B-9082-271CBF71A7FE}" srcOrd="5" destOrd="0" presId="urn:microsoft.com/office/officeart/2005/8/layout/target3"/>
    <dgm:cxn modelId="{B7F3C8D2-1EA8-46AF-9155-81F38C7CCE47}" type="presParOf" srcId="{5E755003-27E9-4218-A5DD-8415AD2B7D5C}" destId="{26A893C0-EB6B-4E82-A29F-6D7CCEEEF99C}" srcOrd="6" destOrd="0" presId="urn:microsoft.com/office/officeart/2005/8/layout/target3"/>
    <dgm:cxn modelId="{0B76C52B-10B7-4991-A5B3-CE9D16B18C50}" type="presParOf" srcId="{5E755003-27E9-4218-A5DD-8415AD2B7D5C}" destId="{2A9665A9-1F7E-4534-9FAB-D77C3E2DD6E5}" srcOrd="7" destOrd="0" presId="urn:microsoft.com/office/officeart/2005/8/layout/target3"/>
    <dgm:cxn modelId="{A9E1C658-558A-4D68-AADA-DE0DB53F7327}" type="presParOf" srcId="{5E755003-27E9-4218-A5DD-8415AD2B7D5C}" destId="{18CED25B-B93C-4A1B-B265-995102F25BB4}" srcOrd="8" destOrd="0" presId="urn:microsoft.com/office/officeart/2005/8/layout/target3"/>
    <dgm:cxn modelId="{3BD9720C-CDC0-4588-BD54-4F29706AB480}" type="presParOf" srcId="{5E755003-27E9-4218-A5DD-8415AD2B7D5C}" destId="{6F44EDF1-DC8E-447F-9D9A-A191495B4577}" srcOrd="9" destOrd="0" presId="urn:microsoft.com/office/officeart/2005/8/layout/target3"/>
    <dgm:cxn modelId="{AB84886E-8101-4358-A74C-4AD9D8A00EC2}" type="presParOf" srcId="{5E755003-27E9-4218-A5DD-8415AD2B7D5C}" destId="{10DEC311-8FCC-43F6-BE7E-9BBDE10B7361}" srcOrd="10" destOrd="0" presId="urn:microsoft.com/office/officeart/2005/8/layout/target3"/>
    <dgm:cxn modelId="{FFF321C1-44CB-4607-8ACE-BB688B907EE7}" type="presParOf" srcId="{5E755003-27E9-4218-A5DD-8415AD2B7D5C}" destId="{FEFEABDA-498C-4541-8863-233DC87FDDDC}" srcOrd="11" destOrd="0" presId="urn:microsoft.com/office/officeart/2005/8/layout/target3"/>
    <dgm:cxn modelId="{10FF64FB-0FC6-4670-B638-09C146AA6C5F}" type="presParOf" srcId="{5E755003-27E9-4218-A5DD-8415AD2B7D5C}" destId="{0663FAB1-D26C-43E8-B9FD-C3522F98B51C}" srcOrd="12" destOrd="0" presId="urn:microsoft.com/office/officeart/2005/8/layout/target3"/>
    <dgm:cxn modelId="{0CAC9C19-C0D4-4C9F-9502-3A1DA0E5FE0F}" type="presParOf" srcId="{5E755003-27E9-4218-A5DD-8415AD2B7D5C}" destId="{8997A3C7-FF34-4F89-A957-82A4D404A06F}" srcOrd="13" destOrd="0" presId="urn:microsoft.com/office/officeart/2005/8/layout/target3"/>
    <dgm:cxn modelId="{0F8C3A59-0931-4286-80E6-23811C173B7F}" type="presParOf" srcId="{5E755003-27E9-4218-A5DD-8415AD2B7D5C}" destId="{3CE26DF6-A54C-4D66-81D5-2257C6186C96}" srcOrd="14" destOrd="0" presId="urn:microsoft.com/office/officeart/2005/8/layout/target3"/>
    <dgm:cxn modelId="{7CE1F3FC-DD27-495F-B502-08D25F2F4F40}" type="presParOf" srcId="{5E755003-27E9-4218-A5DD-8415AD2B7D5C}" destId="{5AE0755E-7BCC-4AB6-9643-6C772DED1420}" srcOrd="15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7AE956-441A-447C-B20D-335EBC6B4C30}">
      <dsp:nvSpPr>
        <dsp:cNvPr id="0" name=""/>
        <dsp:cNvSpPr/>
      </dsp:nvSpPr>
      <dsp:spPr>
        <a:xfrm>
          <a:off x="-520109" y="0"/>
          <a:ext cx="4497362" cy="44973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5F9CB93-83C5-499F-B951-C5F8E089E3BF}">
      <dsp:nvSpPr>
        <dsp:cNvPr id="0" name=""/>
        <dsp:cNvSpPr/>
      </dsp:nvSpPr>
      <dsp:spPr>
        <a:xfrm>
          <a:off x="688352" y="0"/>
          <a:ext cx="7577261" cy="44973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smtClean="0"/>
            <a:t>від народження до вступу до школи</a:t>
          </a:r>
          <a:r>
            <a:rPr lang="uk-UA" sz="1000" kern="1200" smtClean="0"/>
            <a:t>. Важливими інститутами соціалізації на цьому етапі виступають сім’я і дошкільні дитячі установи. На первинних етапах соціалізації значення сім’ї досить велике, адже сімейний вплив залежить від соціальної приналежності батьків, рівня життя сім’ї, ступеня усвідомлення дорослими свого реального суспільного становища. </a:t>
          </a:r>
          <a:endParaRPr lang="ru-RU" sz="1000" kern="1200"/>
        </a:p>
      </dsp:txBody>
      <dsp:txXfrm>
        <a:off x="688352" y="0"/>
        <a:ext cx="7577261" cy="955689"/>
      </dsp:txXfrm>
    </dsp:sp>
    <dsp:sp modelId="{032C61CF-BC10-46D5-8A3A-DC8D1CF90FEF}">
      <dsp:nvSpPr>
        <dsp:cNvPr id="0" name=""/>
        <dsp:cNvSpPr/>
      </dsp:nvSpPr>
      <dsp:spPr>
        <a:xfrm>
          <a:off x="70169" y="955689"/>
          <a:ext cx="3316804" cy="3316804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D476F3-8040-4AD2-8997-6D5644EEB601}">
      <dsp:nvSpPr>
        <dsp:cNvPr id="0" name=""/>
        <dsp:cNvSpPr/>
      </dsp:nvSpPr>
      <dsp:spPr>
        <a:xfrm>
          <a:off x="1064445" y="955689"/>
          <a:ext cx="6825076" cy="331680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/>
            <a:t>період навчання</a:t>
          </a:r>
          <a:r>
            <a:rPr lang="uk-UA" sz="1000" kern="1200" dirty="0" smtClean="0"/>
            <a:t> – інститути соціалізації – школа, технікум, вуз, коло ровесників. Традиційно підкреслювалася важлива роль сім’ї у процесі соціалізації, але останнім часом її значення переосмислюється. Разом з тим росте значення таких агентур соціалізації, як молодіжні і етнічні рухи, що мають особливу субкультуру, засоби електронної комунікації. Вчені відзначають, що в гетерогенних суспільствах на результати політичної соціалізації значно впливає належність до певної субкультури, у той час як у гомогенних суспільствах велика роль належить освіті.</a:t>
          </a:r>
          <a:endParaRPr lang="ru-RU" sz="1000" kern="1200" dirty="0"/>
        </a:p>
      </dsp:txBody>
      <dsp:txXfrm>
        <a:off x="1064445" y="955689"/>
        <a:ext cx="6825076" cy="955689"/>
      </dsp:txXfrm>
    </dsp:sp>
    <dsp:sp modelId="{1377BCB7-D6E7-4D2F-9D1D-7DA7C8A7B298}">
      <dsp:nvSpPr>
        <dsp:cNvPr id="0" name=""/>
        <dsp:cNvSpPr/>
      </dsp:nvSpPr>
      <dsp:spPr>
        <a:xfrm>
          <a:off x="660448" y="1911378"/>
          <a:ext cx="2136246" cy="2136246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B60A0D-AA64-4760-B472-AE93F3314500}">
      <dsp:nvSpPr>
        <dsp:cNvPr id="0" name=""/>
        <dsp:cNvSpPr/>
      </dsp:nvSpPr>
      <dsp:spPr>
        <a:xfrm>
          <a:off x="1424487" y="1911378"/>
          <a:ext cx="6104992" cy="2136246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/>
            <a:t>період трудової діяльності</a:t>
          </a:r>
          <a:r>
            <a:rPr lang="uk-UA" sz="1000" kern="1200" dirty="0" smtClean="0"/>
            <a:t> – інститути соціалізації – політичні партії, трудові колективи, ЗМІ, громадські організації. Політичні партії контролюють засоби масової інформації, підпорядковують своєму впливові певні громадські організації. </a:t>
          </a:r>
          <a:endParaRPr lang="ru-RU" sz="1000" kern="1200" dirty="0"/>
        </a:p>
      </dsp:txBody>
      <dsp:txXfrm>
        <a:off x="1424487" y="1911378"/>
        <a:ext cx="6104992" cy="955689"/>
      </dsp:txXfrm>
    </dsp:sp>
    <dsp:sp modelId="{5C43CD5E-984F-4E17-AD8C-EB282A898ED0}">
      <dsp:nvSpPr>
        <dsp:cNvPr id="0" name=""/>
        <dsp:cNvSpPr/>
      </dsp:nvSpPr>
      <dsp:spPr>
        <a:xfrm>
          <a:off x="1250726" y="2867068"/>
          <a:ext cx="955689" cy="955689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41B5E59-91B0-41EA-A84B-9F0DC79DA45E}">
      <dsp:nvSpPr>
        <dsp:cNvPr id="0" name=""/>
        <dsp:cNvSpPr/>
      </dsp:nvSpPr>
      <dsp:spPr>
        <a:xfrm>
          <a:off x="1728571" y="2867068"/>
          <a:ext cx="5496824" cy="95568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4445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000" b="1" kern="1200" dirty="0" smtClean="0"/>
            <a:t>пенсійний вік, час припинення активної трудової діяльності</a:t>
          </a:r>
          <a:r>
            <a:rPr lang="uk-UA" sz="1000" kern="1200" dirty="0" smtClean="0"/>
            <a:t>. </a:t>
          </a:r>
          <a:r>
            <a:rPr lang="uk-UA" sz="1000" kern="1200" smtClean="0"/>
            <a:t>Як правило, люди похилого віку намагаються стежити за подіями, що відбуваються у політичному житті, формують власну оцінку політичних процесів.</a:t>
          </a:r>
          <a:endParaRPr lang="ru-RU" sz="1000" kern="1200" dirty="0"/>
        </a:p>
      </dsp:txBody>
      <dsp:txXfrm>
        <a:off x="1728571" y="2867068"/>
        <a:ext cx="5496824" cy="95568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FDEE66C-FF1C-4552-84A6-8DCE36D8A38E}">
      <dsp:nvSpPr>
        <dsp:cNvPr id="0" name=""/>
        <dsp:cNvSpPr/>
      </dsp:nvSpPr>
      <dsp:spPr>
        <a:xfrm rot="5400000">
          <a:off x="-311853" y="315335"/>
          <a:ext cx="2079023" cy="1455316"/>
        </a:xfrm>
        <a:prstGeom prst="chevron">
          <a:avLst/>
        </a:prstGeom>
        <a:solidFill>
          <a:schemeClr val="accent5">
            <a:lumMod val="60000"/>
            <a:lumOff val="4000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Пасивна / вертикальна</a:t>
          </a:r>
          <a:endParaRPr lang="ru-RU" sz="1800" kern="1200" dirty="0"/>
        </a:p>
      </dsp:txBody>
      <dsp:txXfrm rot="-5400000">
        <a:off x="1" y="731139"/>
        <a:ext cx="1455316" cy="623707"/>
      </dsp:txXfrm>
    </dsp:sp>
    <dsp:sp modelId="{AA0C4044-FBDC-415F-B609-A61D7A3A2E37}">
      <dsp:nvSpPr>
        <dsp:cNvPr id="0" name=""/>
        <dsp:cNvSpPr/>
      </dsp:nvSpPr>
      <dsp:spPr>
        <a:xfrm rot="5400000">
          <a:off x="3924728" y="-2465929"/>
          <a:ext cx="1351365" cy="6290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kern="1200" smtClean="0"/>
            <a:t>трансляція норм і цінностей згори донизу – від суб’єктів влади до індивіда</a:t>
          </a:r>
          <a:endParaRPr lang="ru-RU" sz="2900" kern="1200"/>
        </a:p>
      </dsp:txBody>
      <dsp:txXfrm rot="-5400000">
        <a:off x="1455317" y="69450"/>
        <a:ext cx="6224220" cy="1219429"/>
      </dsp:txXfrm>
    </dsp:sp>
    <dsp:sp modelId="{BB223D70-DEB2-4141-8DCE-9DFBD05A23E7}">
      <dsp:nvSpPr>
        <dsp:cNvPr id="0" name=""/>
        <dsp:cNvSpPr/>
      </dsp:nvSpPr>
      <dsp:spPr>
        <a:xfrm rot="5400000">
          <a:off x="-311853" y="2107163"/>
          <a:ext cx="2079023" cy="1455316"/>
        </a:xfrm>
        <a:prstGeom prst="chevron">
          <a:avLst/>
        </a:prstGeom>
        <a:solidFill>
          <a:srgbClr val="92D050"/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Активна / горизонтальна</a:t>
          </a:r>
          <a:endParaRPr lang="ru-RU" sz="1800" kern="1200" dirty="0"/>
        </a:p>
      </dsp:txBody>
      <dsp:txXfrm rot="-5400000">
        <a:off x="1" y="2522967"/>
        <a:ext cx="1455316" cy="623707"/>
      </dsp:txXfrm>
    </dsp:sp>
    <dsp:sp modelId="{DC45DE6E-749D-43F3-8C63-C6B07BAFAB62}">
      <dsp:nvSpPr>
        <dsp:cNvPr id="0" name=""/>
        <dsp:cNvSpPr/>
      </dsp:nvSpPr>
      <dsp:spPr>
        <a:xfrm rot="5400000">
          <a:off x="3924728" y="-674101"/>
          <a:ext cx="1351365" cy="629018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18415" rIns="18415" bIns="18415" numCol="1" spcCol="1270" anchor="ctr" anchorCtr="0">
          <a:noAutofit/>
        </a:bodyPr>
        <a:lstStyle/>
        <a:p>
          <a:pPr marL="285750" lvl="1" indent="-285750" algn="l" defTabSz="1289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2900" kern="1200" smtClean="0"/>
            <a:t>вибір з широких альтернатив</a:t>
          </a:r>
          <a:endParaRPr lang="ru-RU" sz="2900" kern="1200"/>
        </a:p>
      </dsp:txBody>
      <dsp:txXfrm rot="-5400000">
        <a:off x="1455317" y="1861278"/>
        <a:ext cx="6224220" cy="121942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2D6DCF3-6339-4CC3-9F7C-9A52EE3BA6B7}">
      <dsp:nvSpPr>
        <dsp:cNvPr id="0" name=""/>
        <dsp:cNvSpPr/>
      </dsp:nvSpPr>
      <dsp:spPr>
        <a:xfrm rot="5400000">
          <a:off x="-213090" y="217334"/>
          <a:ext cx="1420603" cy="994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пряма</a:t>
          </a:r>
          <a:endParaRPr lang="ru-RU" sz="2400" kern="1200" dirty="0"/>
        </a:p>
      </dsp:txBody>
      <dsp:txXfrm rot="-5400000">
        <a:off x="1" y="501454"/>
        <a:ext cx="994422" cy="426181"/>
      </dsp:txXfrm>
    </dsp:sp>
    <dsp:sp modelId="{FC0E249C-B976-41F4-BCD1-9E7948578928}">
      <dsp:nvSpPr>
        <dsp:cNvPr id="0" name=""/>
        <dsp:cNvSpPr/>
      </dsp:nvSpPr>
      <dsp:spPr>
        <a:xfrm rot="5400000">
          <a:off x="3908267" y="-2909600"/>
          <a:ext cx="923391" cy="67510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безпосереднє засвоєння індивідом політичних навиків і установок. Політична соціалізація здійснюється через поширення відповідних знань, пропаганду інформації, популяризацію зразків бажаної поведінки.</a:t>
          </a:r>
          <a:endParaRPr lang="ru-RU" sz="1200" kern="1200"/>
        </a:p>
      </dsp:txBody>
      <dsp:txXfrm rot="-5400000">
        <a:off x="994422" y="49321"/>
        <a:ext cx="6706006" cy="833239"/>
      </dsp:txXfrm>
    </dsp:sp>
    <dsp:sp modelId="{11DDEDE9-5700-4EEC-B96D-63BCC3C26F55}">
      <dsp:nvSpPr>
        <dsp:cNvPr id="0" name=""/>
        <dsp:cNvSpPr/>
      </dsp:nvSpPr>
      <dsp:spPr>
        <a:xfrm rot="5400000">
          <a:off x="-213090" y="1441696"/>
          <a:ext cx="1420603" cy="994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err="1" smtClean="0"/>
            <a:t>опосередкована</a:t>
          </a:r>
          <a:endParaRPr lang="ru-RU" sz="2000" kern="1200" dirty="0"/>
        </a:p>
      </dsp:txBody>
      <dsp:txXfrm rot="-5400000">
        <a:off x="1" y="1725816"/>
        <a:ext cx="994422" cy="426181"/>
      </dsp:txXfrm>
    </dsp:sp>
    <dsp:sp modelId="{78D1D349-F20D-452E-9BA7-B4F5C74EE1D9}">
      <dsp:nvSpPr>
        <dsp:cNvPr id="0" name=""/>
        <dsp:cNvSpPr/>
      </dsp:nvSpPr>
      <dsp:spPr>
        <a:xfrm rot="5400000">
          <a:off x="3908024" y="-1684996"/>
          <a:ext cx="923877" cy="67510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політична соціалізація відбувається через створення таких умов життєдіяльності індивіда, які спонукають його діяти так, а не інакше.</a:t>
          </a:r>
          <a:endParaRPr lang="ru-RU" sz="1200" kern="1200"/>
        </a:p>
      </dsp:txBody>
      <dsp:txXfrm rot="-5400000">
        <a:off x="994422" y="1273706"/>
        <a:ext cx="6705982" cy="833677"/>
      </dsp:txXfrm>
    </dsp:sp>
    <dsp:sp modelId="{206DB14F-0B25-49AC-B865-A72BB76D20A0}">
      <dsp:nvSpPr>
        <dsp:cNvPr id="0" name=""/>
        <dsp:cNvSpPr/>
      </dsp:nvSpPr>
      <dsp:spPr>
        <a:xfrm rot="5400000">
          <a:off x="-213090" y="2545874"/>
          <a:ext cx="1420603" cy="99442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300" kern="1200" dirty="0" err="1" smtClean="0"/>
            <a:t>побічна</a:t>
          </a:r>
          <a:endParaRPr lang="ru-RU" sz="2300" kern="1200" dirty="0"/>
        </a:p>
      </dsp:txBody>
      <dsp:txXfrm rot="-5400000">
        <a:off x="1" y="2829994"/>
        <a:ext cx="994422" cy="426181"/>
      </dsp:txXfrm>
    </dsp:sp>
    <dsp:sp modelId="{67C3374B-6756-4C12-B2D5-82A28063A4BC}">
      <dsp:nvSpPr>
        <dsp:cNvPr id="0" name=""/>
        <dsp:cNvSpPr/>
      </dsp:nvSpPr>
      <dsp:spPr>
        <a:xfrm rot="5400000">
          <a:off x="3908267" y="-460878"/>
          <a:ext cx="923391" cy="675108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7620" rIns="7620" bIns="7620" numCol="1" spcCol="1270" anchor="ctr" anchorCtr="0">
          <a:noAutofit/>
        </a:bodyPr>
        <a:lstStyle/>
        <a:p>
          <a:pPr marL="114300" lvl="1" indent="-114300" algn="l" defTabSz="5334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200" kern="1200" smtClean="0"/>
            <a:t>це своєрідна „проекція” рис характеру, раннього дитячого досвіду, безпосереднього оточення особистості на політичні установки, що формуються. Наприклад, установки дитини по відношенню до батька, що формуються в ранньому дитинстві, у подальшому можуть транслюватися на відносини до політичних об’єктів (президента, парламенту, суду та інших). </a:t>
          </a:r>
          <a:endParaRPr lang="ru-RU" sz="1200" kern="1200"/>
        </a:p>
      </dsp:txBody>
      <dsp:txXfrm rot="-5400000">
        <a:off x="994422" y="2498043"/>
        <a:ext cx="6706006" cy="83323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3BD61D-C655-4AB3-8402-F88649B167CC}">
      <dsp:nvSpPr>
        <dsp:cNvPr id="0" name=""/>
        <dsp:cNvSpPr/>
      </dsp:nvSpPr>
      <dsp:spPr>
        <a:xfrm>
          <a:off x="0" y="9768"/>
          <a:ext cx="7745505" cy="1888818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Під впливом зовнішніх подій індивід може радикально змінити цінності – це </a:t>
          </a:r>
          <a:r>
            <a:rPr lang="uk-UA" sz="2800" b="1" kern="1200" smtClean="0"/>
            <a:t>ресоціалізація</a:t>
          </a:r>
          <a:r>
            <a:rPr lang="uk-UA" sz="2800" kern="1200" smtClean="0"/>
            <a:t>. </a:t>
          </a:r>
          <a:endParaRPr lang="ru-RU" sz="2800" kern="1200"/>
        </a:p>
      </dsp:txBody>
      <dsp:txXfrm>
        <a:off x="92204" y="101972"/>
        <a:ext cx="7561097" cy="1704410"/>
      </dsp:txXfrm>
    </dsp:sp>
    <dsp:sp modelId="{CBAF31F0-2423-4333-AFF3-34DC91A42036}">
      <dsp:nvSpPr>
        <dsp:cNvPr id="0" name=""/>
        <dsp:cNvSpPr/>
      </dsp:nvSpPr>
      <dsp:spPr>
        <a:xfrm>
          <a:off x="0" y="1979227"/>
          <a:ext cx="7745505" cy="1888818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800" kern="1200" smtClean="0"/>
            <a:t>Політичні норми і цінності можуть значно змінюватися протягом життя, а особистість може відмовитися від раніше засвоєних норм і цінностей (</a:t>
          </a:r>
          <a:r>
            <a:rPr lang="uk-UA" sz="2800" b="1" kern="1200" smtClean="0"/>
            <a:t>десоціалізація</a:t>
          </a:r>
          <a:r>
            <a:rPr lang="uk-UA" sz="2800" kern="1200" smtClean="0"/>
            <a:t>).</a:t>
          </a:r>
          <a:endParaRPr lang="ru-RU" sz="2800" kern="1200"/>
        </a:p>
      </dsp:txBody>
      <dsp:txXfrm>
        <a:off x="92204" y="2071431"/>
        <a:ext cx="7561097" cy="17044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50FB042-4BF7-48E5-A0DF-CA35C0019690}">
      <dsp:nvSpPr>
        <dsp:cNvPr id="0" name=""/>
        <dsp:cNvSpPr/>
      </dsp:nvSpPr>
      <dsp:spPr>
        <a:xfrm>
          <a:off x="0" y="0"/>
          <a:ext cx="3877815" cy="387781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5E2D29B-7E36-4277-9163-9912C3FBEB7D}">
      <dsp:nvSpPr>
        <dsp:cNvPr id="0" name=""/>
        <dsp:cNvSpPr/>
      </dsp:nvSpPr>
      <dsp:spPr>
        <a:xfrm>
          <a:off x="1938907" y="0"/>
          <a:ext cx="5806597" cy="387781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b="1" kern="1200" smtClean="0"/>
            <a:t>Гармонійна модель </a:t>
          </a:r>
          <a:r>
            <a:rPr lang="uk-UA" sz="900" kern="1200" smtClean="0"/>
            <a:t>характерна для британо-американської культури. Діалог індивіда і влади стає можливим завдяки наявності культурно-однорідного середовища і зрілих демократичних традицій. Всі громадяни розділяють спільні цінності, що є запорукою безболісного залучення нових поколінь до політики.</a:t>
          </a:r>
          <a:endParaRPr lang="ru-RU" sz="900" kern="1200"/>
        </a:p>
      </dsp:txBody>
      <dsp:txXfrm>
        <a:off x="1938907" y="0"/>
        <a:ext cx="5806597" cy="824035"/>
      </dsp:txXfrm>
    </dsp:sp>
    <dsp:sp modelId="{C5FF36C7-2E9C-4573-82A5-999932B3239F}">
      <dsp:nvSpPr>
        <dsp:cNvPr id="0" name=""/>
        <dsp:cNvSpPr/>
      </dsp:nvSpPr>
      <dsp:spPr>
        <a:xfrm>
          <a:off x="508963" y="824035"/>
          <a:ext cx="2859888" cy="2859888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3C532-4C21-4A4B-9082-271CBF71A7FE}">
      <dsp:nvSpPr>
        <dsp:cNvPr id="0" name=""/>
        <dsp:cNvSpPr/>
      </dsp:nvSpPr>
      <dsp:spPr>
        <a:xfrm>
          <a:off x="1938907" y="824035"/>
          <a:ext cx="5806597" cy="2859888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b="1" kern="1200" dirty="0" smtClean="0"/>
            <a:t>Плюралістична модель</a:t>
          </a:r>
          <a:r>
            <a:rPr lang="uk-UA" sz="900" kern="1200" dirty="0" smtClean="0"/>
            <a:t> притаманна країнам Західної Європи. Залучення до політики відбувається умовах різнорідних субкультур, тому спершу індивід засвоює норми і цінності конкретної регіональної або етнічної спільноти. Незважаючи на культурне, релігійне, етнічне розмаїття, громадяни знаходять спільну мову, адже влада і індивіди приходять до згоди щодо визнання головних політичних цінностей, що витікають з установок ліберальної цивілізації (свобода, приватна власність, індивідуалізм, права людини). У таких суспільствах людина повинна постійно всебічно корегувати власну поведінку.</a:t>
          </a:r>
          <a:endParaRPr lang="ru-RU" sz="900" kern="1200" dirty="0"/>
        </a:p>
      </dsp:txBody>
      <dsp:txXfrm>
        <a:off x="1938907" y="824035"/>
        <a:ext cx="5806597" cy="824035"/>
      </dsp:txXfrm>
    </dsp:sp>
    <dsp:sp modelId="{2A9665A9-1F7E-4534-9FAB-D77C3E2DD6E5}">
      <dsp:nvSpPr>
        <dsp:cNvPr id="0" name=""/>
        <dsp:cNvSpPr/>
      </dsp:nvSpPr>
      <dsp:spPr>
        <a:xfrm>
          <a:off x="1017926" y="1648071"/>
          <a:ext cx="1841962" cy="1841962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8CED25B-B93C-4A1B-B265-995102F25BB4}">
      <dsp:nvSpPr>
        <dsp:cNvPr id="0" name=""/>
        <dsp:cNvSpPr/>
      </dsp:nvSpPr>
      <dsp:spPr>
        <a:xfrm>
          <a:off x="1938907" y="1648071"/>
          <a:ext cx="5806597" cy="1841962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b="1" kern="1200" smtClean="0"/>
            <a:t>Конфліктна модель</a:t>
          </a:r>
          <a:r>
            <a:rPr lang="uk-UA" sz="900" kern="1200" smtClean="0"/>
            <a:t> характерна для країн „третього світу”. Наявність багатьох кланових, родових, племінних цінностей утруднюють досягнення згоди між владою і носіями різних цінностей. Носії різних субкультур вступають у жорстоку боротьбу, тому у суспільстві високий ступінь політичного насильства.</a:t>
          </a:r>
          <a:endParaRPr lang="ru-RU" sz="900" kern="1200"/>
        </a:p>
      </dsp:txBody>
      <dsp:txXfrm>
        <a:off x="1938907" y="1648071"/>
        <a:ext cx="5806597" cy="824035"/>
      </dsp:txXfrm>
    </dsp:sp>
    <dsp:sp modelId="{10DEC311-8FCC-43F6-BE7E-9BBDE10B7361}">
      <dsp:nvSpPr>
        <dsp:cNvPr id="0" name=""/>
        <dsp:cNvSpPr/>
      </dsp:nvSpPr>
      <dsp:spPr>
        <a:xfrm>
          <a:off x="1526889" y="2472107"/>
          <a:ext cx="824035" cy="824035"/>
        </a:xfrm>
        <a:prstGeom prst="pie">
          <a:avLst>
            <a:gd name="adj1" fmla="val 5400000"/>
            <a:gd name="adj2" fmla="val 162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FEABDA-498C-4541-8863-233DC87FDDDC}">
      <dsp:nvSpPr>
        <dsp:cNvPr id="0" name=""/>
        <dsp:cNvSpPr/>
      </dsp:nvSpPr>
      <dsp:spPr>
        <a:xfrm>
          <a:off x="1938907" y="2472107"/>
          <a:ext cx="5806597" cy="824035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400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900" b="1" kern="1200" smtClean="0"/>
            <a:t>Гегемоністична модель</a:t>
          </a:r>
          <a:r>
            <a:rPr lang="uk-UA" sz="900" kern="1200" smtClean="0"/>
            <a:t> притаманна закритим політичним системам, які не сприймають цінності інших систем, тому залучення людини до політики відбувається тільки за умови сприйняття нею єдиних класових, релігійних або етнічних цінностей.</a:t>
          </a:r>
          <a:endParaRPr lang="ru-RU" sz="900" kern="1200"/>
        </a:p>
      </dsp:txBody>
      <dsp:txXfrm>
        <a:off x="1938907" y="2472107"/>
        <a:ext cx="5806597" cy="82403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29.09.2022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dirty="0" smtClean="0"/>
              <a:t>Політична соціалізація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446358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:\Users\User\Desktop\images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8640960" cy="6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212499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:\Users\User\Desktop\завантаження (16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60648"/>
            <a:ext cx="8280920" cy="64087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3938261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6058603"/>
              </p:ext>
            </p:extLst>
          </p:nvPr>
        </p:nvGraphicFramePr>
        <p:xfrm>
          <a:off x="699247" y="1628801"/>
          <a:ext cx="7745505" cy="44973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b="1" dirty="0"/>
              <a:t>Етапи соціалізації:</a:t>
            </a:r>
            <a:r>
              <a:rPr lang="ru-RU" sz="3600" dirty="0"/>
              <a:t/>
            </a:r>
            <a:br>
              <a:rPr lang="ru-RU" sz="36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4636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C:\Users\User\Desktop\завантаження (2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88640"/>
            <a:ext cx="8424936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211391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9266238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u="sng" dirty="0"/>
              <a:t>шляхи політичної </a:t>
            </a:r>
            <a:r>
              <a:rPr lang="uk-UA" u="sng" dirty="0" smtClean="0"/>
              <a:t>соціалізації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76231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556792"/>
            <a:ext cx="8424936" cy="4464496"/>
          </a:xfrm>
        </p:spPr>
        <p:txBody>
          <a:bodyPr>
            <a:normAutofit fontScale="85000" lnSpcReduction="20000"/>
          </a:bodyPr>
          <a:lstStyle/>
          <a:p>
            <a:r>
              <a:rPr lang="uk-UA" dirty="0" smtClean="0"/>
              <a:t>Д</a:t>
            </a:r>
            <a:r>
              <a:rPr lang="uk-UA" dirty="0"/>
              <a:t>. </a:t>
            </a:r>
            <a:r>
              <a:rPr lang="uk-UA" dirty="0" err="1"/>
              <a:t>Істон</a:t>
            </a:r>
            <a:r>
              <a:rPr lang="uk-UA" dirty="0"/>
              <a:t> і Дж. </a:t>
            </a:r>
            <a:r>
              <a:rPr lang="uk-UA" dirty="0" err="1"/>
              <a:t>Денніс</a:t>
            </a:r>
            <a:r>
              <a:rPr lang="uk-UA" dirty="0"/>
              <a:t> у роботі «Діти і політична система» - у створенні позитивної установки на владу визначальною є первинна соціалізація. «Базові дитячі почуття важче витісняються і змінюються, ніж ті, що були набуті в житті пізніше». </a:t>
            </a:r>
            <a:endParaRPr lang="uk-UA" dirty="0" smtClean="0"/>
          </a:p>
          <a:p>
            <a:r>
              <a:rPr lang="uk-UA" dirty="0" smtClean="0"/>
              <a:t>На </a:t>
            </a:r>
            <a:r>
              <a:rPr lang="uk-UA" dirty="0"/>
              <a:t>прикладі 12 тис. американських дітей показали, як поступово формуються позитивні установки відносно влади. Дослідили, як діти ставляться до видимих атрибутів влади (президент, прапор, гімн). Виділили фази соціалізації в період 3-13 років:</a:t>
            </a:r>
            <a:endParaRPr lang="ru-RU" sz="2400" dirty="0"/>
          </a:p>
          <a:p>
            <a:pPr lvl="0"/>
            <a:r>
              <a:rPr lang="uk-UA" dirty="0"/>
              <a:t>політизація – дитина усвідомлює, що політична влада важливіша за батьківську;</a:t>
            </a:r>
            <a:endParaRPr lang="ru-RU" sz="2400" dirty="0"/>
          </a:p>
          <a:p>
            <a:pPr lvl="0"/>
            <a:r>
              <a:rPr lang="uk-UA" dirty="0"/>
              <a:t>персоналізація – ототожнення політичної влади з президентом і поліцією;</a:t>
            </a:r>
            <a:endParaRPr lang="ru-RU" sz="2400" dirty="0"/>
          </a:p>
          <a:p>
            <a:pPr lvl="0"/>
            <a:r>
              <a:rPr lang="uk-UA" dirty="0"/>
              <a:t>ідеалізація – приписування політичним фігурам тільки позитивних рис;</a:t>
            </a:r>
            <a:endParaRPr lang="ru-RU" sz="2400" dirty="0"/>
          </a:p>
          <a:p>
            <a:pPr lvl="0"/>
            <a:r>
              <a:rPr lang="uk-UA" dirty="0" err="1"/>
              <a:t>інституціоналізація</a:t>
            </a:r>
            <a:r>
              <a:rPr lang="uk-UA" dirty="0"/>
              <a:t> – дитина сприймає владу через безособові інститути – партії, парламент, суд</a:t>
            </a:r>
            <a:r>
              <a:rPr lang="uk-UA" dirty="0" smtClean="0"/>
              <a:t>.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Соціалізація в дитинстві</a:t>
            </a:r>
            <a:endParaRPr lang="ru-RU" dirty="0"/>
          </a:p>
        </p:txBody>
      </p:sp>
      <p:pic>
        <p:nvPicPr>
          <p:cNvPr id="8194" name="Picture 2" descr="C:\Users\User\Desktop\завантаження (8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32240" y="5301208"/>
            <a:ext cx="2143125" cy="2143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396856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88833530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u="sng" dirty="0" smtClean="0"/>
              <a:t>типи </a:t>
            </a:r>
            <a:r>
              <a:rPr lang="uk-UA" u="sng" dirty="0"/>
              <a:t>політичної соціалізації</a:t>
            </a:r>
            <a:r>
              <a:rPr lang="uk-UA" dirty="0"/>
              <a:t>: </a:t>
            </a:r>
            <a:r>
              <a:rPr lang="ru-RU" sz="3600" dirty="0"/>
              <a:t/>
            </a:r>
            <a:br>
              <a:rPr lang="ru-RU" sz="3600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924020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8024275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Ресоціалізація</a:t>
            </a:r>
            <a:r>
              <a:rPr lang="uk-UA" dirty="0" smtClean="0"/>
              <a:t> і </a:t>
            </a:r>
            <a:r>
              <a:rPr lang="uk-UA" dirty="0" err="1" smtClean="0"/>
              <a:t>десоціалізація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783486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14788255"/>
              </p:ext>
            </p:extLst>
          </p:nvPr>
        </p:nvGraphicFramePr>
        <p:xfrm>
          <a:off x="699247" y="2248347"/>
          <a:ext cx="7745505" cy="38778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/>
              <a:t>Моделі політичної </a:t>
            </a:r>
            <a:r>
              <a:rPr lang="uk-UA" dirty="0" smtClean="0"/>
              <a:t>соціалізації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760605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11960" y="2248347"/>
            <a:ext cx="4824536" cy="3877815"/>
          </a:xfrm>
        </p:spPr>
        <p:txBody>
          <a:bodyPr/>
          <a:lstStyle/>
          <a:p>
            <a:pPr lvl="0"/>
            <a:r>
              <a:rPr lang="uk-UA" b="1" dirty="0"/>
              <a:t>Зміст </a:t>
            </a:r>
            <a:r>
              <a:rPr lang="uk-UA" b="1" dirty="0" smtClean="0"/>
              <a:t>політичної </a:t>
            </a:r>
            <a:r>
              <a:rPr lang="uk-UA" b="1" dirty="0"/>
              <a:t>соціалізації</a:t>
            </a:r>
            <a:r>
              <a:rPr lang="uk-UA" b="1" dirty="0" smtClean="0"/>
              <a:t>.</a:t>
            </a:r>
          </a:p>
          <a:p>
            <a:pPr lvl="0"/>
            <a:r>
              <a:rPr lang="uk-UA" b="1" dirty="0" smtClean="0"/>
              <a:t>Інститути і агенти ПС</a:t>
            </a:r>
          </a:p>
          <a:p>
            <a:pPr lvl="0"/>
            <a:r>
              <a:rPr lang="uk-UA" b="1" dirty="0" smtClean="0"/>
              <a:t>Етапи ПС</a:t>
            </a:r>
          </a:p>
          <a:p>
            <a:pPr lvl="0"/>
            <a:r>
              <a:rPr lang="uk-UA" b="1" dirty="0" smtClean="0"/>
              <a:t>Типи і моделі </a:t>
            </a:r>
            <a:r>
              <a:rPr lang="uk-UA" b="1" dirty="0"/>
              <a:t>політичної соціалізації.</a:t>
            </a:r>
            <a:endParaRPr lang="ru-RU" b="1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План</a:t>
            </a:r>
            <a:endParaRPr lang="ru-RU" dirty="0"/>
          </a:p>
        </p:txBody>
      </p:sp>
      <p:pic>
        <p:nvPicPr>
          <p:cNvPr id="10242" name="Picture 2" descr="C:\Users\User\Desktop\завантаження (17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988840"/>
            <a:ext cx="3672408" cy="44644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88620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User\Desktop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12968" cy="64807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017003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– </a:t>
            </a:r>
            <a:r>
              <a:rPr lang="uk-UA" dirty="0"/>
              <a:t>це процес, в ході якого індивід набуває знання, вірування, переконання, засвоює цінності, норми і символи, які визначають його політичну поведінку. Результатом є доручення людини до політичного життя, до політичної культури, що сприяє стабільності політичної </a:t>
            </a:r>
            <a:r>
              <a:rPr lang="uk-UA" dirty="0" smtClean="0"/>
              <a:t>системи</a:t>
            </a:r>
            <a:endParaRPr lang="ru-RU" sz="24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b="1" dirty="0"/>
              <a:t>політична соціалізація</a:t>
            </a:r>
            <a:endParaRPr lang="ru-RU" dirty="0"/>
          </a:p>
        </p:txBody>
      </p:sp>
      <p:pic>
        <p:nvPicPr>
          <p:cNvPr id="6146" name="Picture 2" descr="D:\Natasha\Мои документы\знаки картинки\Без названия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3928" y="4365104"/>
            <a:ext cx="2343150" cy="1952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9884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:\Users\User\Desktop\131._image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88640"/>
            <a:ext cx="8784976" cy="6480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6941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User\Desktop\131._image00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352928" cy="61792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957304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err="1" smtClean="0"/>
              <a:t>соціалізант</a:t>
            </a:r>
            <a:r>
              <a:rPr lang="uk-UA" dirty="0" smtClean="0"/>
              <a:t> </a:t>
            </a:r>
            <a:r>
              <a:rPr lang="uk-UA" dirty="0"/>
              <a:t>– особистість, яка засвоює норми і </a:t>
            </a:r>
            <a:r>
              <a:rPr lang="uk-UA" dirty="0" smtClean="0"/>
              <a:t>цінності</a:t>
            </a:r>
          </a:p>
          <a:p>
            <a:r>
              <a:rPr lang="uk-UA" dirty="0"/>
              <a:t>І</a:t>
            </a:r>
            <a:r>
              <a:rPr lang="uk-UA" b="1" dirty="0" smtClean="0"/>
              <a:t>нститути </a:t>
            </a:r>
            <a:r>
              <a:rPr lang="uk-UA" b="1" dirty="0"/>
              <a:t>соціалізації</a:t>
            </a:r>
            <a:r>
              <a:rPr lang="uk-UA" dirty="0"/>
              <a:t> – </a:t>
            </a:r>
            <a:r>
              <a:rPr lang="uk-UA" dirty="0" smtClean="0"/>
              <a:t>держава, сім’я</a:t>
            </a:r>
            <a:r>
              <a:rPr lang="uk-UA" dirty="0"/>
              <a:t>, партії, заклади освіти, </a:t>
            </a:r>
            <a:r>
              <a:rPr lang="uk-UA" dirty="0" smtClean="0"/>
              <a:t>ЗМІ, ГО, трудовий колектив, друзі. . </a:t>
            </a:r>
          </a:p>
          <a:p>
            <a:r>
              <a:rPr lang="uk-UA" b="1" dirty="0"/>
              <a:t>Агенти соціалізації</a:t>
            </a:r>
            <a:r>
              <a:rPr lang="uk-UA" dirty="0"/>
              <a:t> – безпосередні провідники </a:t>
            </a:r>
            <a:r>
              <a:rPr lang="uk-UA" dirty="0" err="1"/>
              <a:t>соціалізуючого</a:t>
            </a:r>
            <a:r>
              <a:rPr lang="uk-UA" dirty="0"/>
              <a:t> впливу – викладачі, батьки, журналісти, політичні лідери. </a:t>
            </a:r>
            <a:endParaRPr lang="ru-RU" sz="2400" dirty="0"/>
          </a:p>
          <a:p>
            <a:endParaRPr lang="uk-UA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учасники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554919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User\Desktop\завантаження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260648"/>
            <a:ext cx="8496944" cy="63367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5234287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b="1" dirty="0" smtClean="0"/>
              <a:t>Первинні</a:t>
            </a:r>
            <a:r>
              <a:rPr lang="uk-UA" dirty="0" smtClean="0"/>
              <a:t> - </a:t>
            </a:r>
            <a:r>
              <a:rPr lang="uk-UA" dirty="0"/>
              <a:t>контактні неформальні групи – </a:t>
            </a:r>
            <a:r>
              <a:rPr lang="uk-UA" dirty="0" smtClean="0"/>
              <a:t>сім’я</a:t>
            </a:r>
            <a:r>
              <a:rPr lang="uk-UA" dirty="0"/>
              <a:t>, родичі, друзі, релігійні </a:t>
            </a:r>
            <a:r>
              <a:rPr lang="uk-UA" dirty="0" smtClean="0"/>
              <a:t>групи</a:t>
            </a:r>
          </a:p>
          <a:p>
            <a:r>
              <a:rPr lang="uk-UA" b="1" dirty="0" smtClean="0"/>
              <a:t>Вторинні</a:t>
            </a:r>
            <a:r>
              <a:rPr lang="uk-UA" dirty="0" smtClean="0"/>
              <a:t> </a:t>
            </a:r>
            <a:r>
              <a:rPr lang="uk-UA" dirty="0"/>
              <a:t>– групи з формалізованою структурою – школа, трудові колективи, політичні партії, громадські об’єднання. </a:t>
            </a:r>
            <a:r>
              <a:rPr lang="uk-UA" b="1" dirty="0"/>
              <a:t>Держава</a:t>
            </a:r>
            <a:r>
              <a:rPr lang="uk-UA" dirty="0"/>
              <a:t> виступає у ролі інституту соціалізації, здійснюючи вплив через освітні заклади, ЗМІ, армію., далі – друковані ЗМІ, </a:t>
            </a:r>
            <a:r>
              <a:rPr lang="uk-UA" dirty="0" err="1" smtClean="0"/>
              <a:t>інтернет</a:t>
            </a:r>
            <a:r>
              <a:rPr lang="uk-UA" dirty="0"/>
              <a:t>, радіо.</a:t>
            </a:r>
            <a:endParaRPr lang="ru-RU" sz="2400" dirty="0"/>
          </a:p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3200" b="1" dirty="0"/>
              <a:t>Залежно від характеру особистих контактів і ступеня формальної організованості ці інститути поділяють на</a:t>
            </a:r>
            <a:endParaRPr lang="ru-RU" sz="3200" b="1" dirty="0"/>
          </a:p>
        </p:txBody>
      </p:sp>
    </p:spTree>
    <p:extLst>
      <p:ext uri="{BB962C8B-B14F-4D97-AF65-F5344CB8AC3E}">
        <p14:creationId xmlns:p14="http://schemas.microsoft.com/office/powerpoint/2010/main" val="12686839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866</TotalTime>
  <Words>767</Words>
  <Application>Microsoft Office PowerPoint</Application>
  <PresentationFormat>Экран (4:3)</PresentationFormat>
  <Paragraphs>47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Твердый переплет</vt:lpstr>
      <vt:lpstr>Політична соціалізація</vt:lpstr>
      <vt:lpstr>План</vt:lpstr>
      <vt:lpstr>Презентация PowerPoint</vt:lpstr>
      <vt:lpstr>політична соціалізація</vt:lpstr>
      <vt:lpstr>Презентация PowerPoint</vt:lpstr>
      <vt:lpstr>Презентация PowerPoint</vt:lpstr>
      <vt:lpstr>учасники</vt:lpstr>
      <vt:lpstr>Презентация PowerPoint</vt:lpstr>
      <vt:lpstr>Залежно від характеру особистих контактів і ступеня формальної організованості ці інститути поділяють на</vt:lpstr>
      <vt:lpstr>Презентация PowerPoint</vt:lpstr>
      <vt:lpstr>Презентация PowerPoint</vt:lpstr>
      <vt:lpstr>Етапи соціалізації: </vt:lpstr>
      <vt:lpstr>Презентация PowerPoint</vt:lpstr>
      <vt:lpstr>шляхи політичної соціалізації</vt:lpstr>
      <vt:lpstr>Соціалізація в дитинстві</vt:lpstr>
      <vt:lpstr>типи політичної соціалізації:  </vt:lpstr>
      <vt:lpstr>Ресоціалізація і десоціалізація</vt:lpstr>
      <vt:lpstr>Моделі політичної соціалізації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Політична соціалізація</dc:title>
  <dc:creator>User</dc:creator>
  <cp:lastModifiedBy>User</cp:lastModifiedBy>
  <cp:revision>8</cp:revision>
  <dcterms:created xsi:type="dcterms:W3CDTF">2022-09-22T19:22:35Z</dcterms:created>
  <dcterms:modified xsi:type="dcterms:W3CDTF">2022-09-29T20:14:18Z</dcterms:modified>
</cp:coreProperties>
</file>