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69" r:id="rId5"/>
    <p:sldId id="257" r:id="rId6"/>
    <p:sldId id="27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13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ADA2-B166-4A2C-BE95-23785F0BC62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BD6A-CF55-4AF1-9F55-3885DF8AE09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ADA2-B166-4A2C-BE95-23785F0BC62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BD6A-CF55-4AF1-9F55-3885DF8AE0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ADA2-B166-4A2C-BE95-23785F0BC62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BD6A-CF55-4AF1-9F55-3885DF8AE0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ADA2-B166-4A2C-BE95-23785F0BC62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BD6A-CF55-4AF1-9F55-3885DF8AE0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ADA2-B166-4A2C-BE95-23785F0BC62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FC6BD6A-CF55-4AF1-9F55-3885DF8AE0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ADA2-B166-4A2C-BE95-23785F0BC62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BD6A-CF55-4AF1-9F55-3885DF8AE0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ADA2-B166-4A2C-BE95-23785F0BC62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BD6A-CF55-4AF1-9F55-3885DF8AE0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ADA2-B166-4A2C-BE95-23785F0BC62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BD6A-CF55-4AF1-9F55-3885DF8AE0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ADA2-B166-4A2C-BE95-23785F0BC62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BD6A-CF55-4AF1-9F55-3885DF8AE0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ADA2-B166-4A2C-BE95-23785F0BC62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BD6A-CF55-4AF1-9F55-3885DF8AE0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ADA2-B166-4A2C-BE95-23785F0BC62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BD6A-CF55-4AF1-9F55-3885DF8AE0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63CADA2-B166-4A2C-BE95-23785F0BC62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FC6BD6A-CF55-4AF1-9F55-3885DF8AE09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kartka.com.ua/pricin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8229600" cy="1828800"/>
          </a:xfrm>
        </p:spPr>
        <p:txBody>
          <a:bodyPr>
            <a:normAutofit/>
          </a:bodyPr>
          <a:lstStyle/>
          <a:p>
            <a:r>
              <a:rPr lang="uk-UA" dirty="0"/>
              <a:t>МАК-технології</a:t>
            </a:r>
            <a:br>
              <a:rPr lang="uk-UA" dirty="0"/>
            </a:br>
            <a:r>
              <a:rPr lang="uk-UA" dirty="0"/>
              <a:t>МАРІЇ </a:t>
            </a:r>
            <a:r>
              <a:rPr lang="uk-UA" dirty="0" err="1"/>
              <a:t>мІНАКОВОЇ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059832" y="3356992"/>
            <a:ext cx="5328592" cy="2448272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Директорка</a:t>
            </a:r>
            <a:r>
              <a:rPr lang="ru-RU" dirty="0"/>
              <a:t> Центру </a:t>
            </a:r>
            <a:r>
              <a:rPr lang="ru-RU" dirty="0" err="1"/>
              <a:t>Психології</a:t>
            </a:r>
            <a:r>
              <a:rPr lang="ru-RU" dirty="0"/>
              <a:t> та </a:t>
            </a:r>
            <a:r>
              <a:rPr lang="ru-RU" dirty="0" err="1"/>
              <a:t>Тренінгу</a:t>
            </a:r>
            <a:r>
              <a:rPr lang="ru-RU" dirty="0"/>
              <a:t> М. </a:t>
            </a:r>
            <a:r>
              <a:rPr lang="ru-RU" dirty="0" err="1"/>
              <a:t>Мінакової</a:t>
            </a:r>
            <a:r>
              <a:rPr lang="ru-RU" dirty="0"/>
              <a:t>, </a:t>
            </a:r>
            <a:r>
              <a:rPr lang="ru-RU" dirty="0" err="1"/>
              <a:t>сертифікований</a:t>
            </a:r>
            <a:r>
              <a:rPr lang="ru-RU" dirty="0"/>
              <a:t> психолог,</a:t>
            </a:r>
          </a:p>
          <a:p>
            <a:r>
              <a:rPr lang="ru-RU" dirty="0" err="1"/>
              <a:t>інтегративний</a:t>
            </a:r>
            <a:r>
              <a:rPr lang="ru-RU" dirty="0"/>
              <a:t> психотерапевт і тренер</a:t>
            </a:r>
            <a:r>
              <a:rPr lang="uk-UA" dirty="0"/>
              <a:t>,</a:t>
            </a:r>
            <a:r>
              <a:rPr lang="ru-RU" dirty="0"/>
              <a:t> </a:t>
            </a:r>
            <a:r>
              <a:rPr lang="ru-RU" dirty="0" err="1"/>
              <a:t>авторка</a:t>
            </a:r>
            <a:r>
              <a:rPr lang="ru-RU"/>
              <a:t> та </a:t>
            </a:r>
            <a:r>
              <a:rPr lang="ru-RU" dirty="0" err="1"/>
              <a:t>ведуча</a:t>
            </a:r>
            <a:r>
              <a:rPr lang="ru-RU" dirty="0"/>
              <a:t> </a:t>
            </a:r>
            <a:r>
              <a:rPr lang="ru-RU" dirty="0" err="1"/>
              <a:t>навчальних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для </a:t>
            </a:r>
            <a:r>
              <a:rPr lang="ru-RU" dirty="0" err="1"/>
              <a:t>психологів</a:t>
            </a:r>
            <a:endParaRPr lang="ru-RU" dirty="0"/>
          </a:p>
        </p:txBody>
      </p:sp>
      <p:pic>
        <p:nvPicPr>
          <p:cNvPr id="1027" name="Picture 3" descr="C:\Users\Lenovo\Desktop\МАК_тарака\maria-avatar_0 — коп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852936"/>
            <a:ext cx="2235200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Колода «Таргани в голові»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www.ekartka.com.ua/pricing</a:t>
            </a:r>
            <a:r>
              <a:rPr lang="ru-UA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615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Колода «Таргани в голові»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ru-RU" dirty="0"/>
              <a:t>створена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відомої</a:t>
            </a:r>
            <a:r>
              <a:rPr lang="ru-RU" dirty="0"/>
              <a:t> </a:t>
            </a:r>
            <a:r>
              <a:rPr lang="ru-RU" dirty="0" err="1"/>
              <a:t>метафори</a:t>
            </a:r>
            <a:r>
              <a:rPr lang="ru-RU" dirty="0"/>
              <a:t> про «</a:t>
            </a:r>
            <a:r>
              <a:rPr lang="ru-RU" dirty="0" err="1"/>
              <a:t>тарганів</a:t>
            </a:r>
            <a:r>
              <a:rPr lang="ru-RU" dirty="0"/>
              <a:t>», </a:t>
            </a:r>
            <a:r>
              <a:rPr lang="ru-RU" dirty="0" err="1"/>
              <a:t>нібито</a:t>
            </a:r>
            <a:endParaRPr lang="ru-RU" dirty="0"/>
          </a:p>
          <a:p>
            <a:pPr marL="137160" indent="0">
              <a:buNone/>
            </a:pP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живуть</a:t>
            </a:r>
            <a:r>
              <a:rPr lang="ru-RU" dirty="0"/>
              <a:t> в головах у людей і </a:t>
            </a:r>
            <a:r>
              <a:rPr lang="ru-RU" dirty="0" err="1"/>
              <a:t>створюють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різного</a:t>
            </a:r>
            <a:r>
              <a:rPr lang="ru-RU" dirty="0"/>
              <a:t> роду </a:t>
            </a:r>
            <a:r>
              <a:rPr lang="ru-RU" dirty="0" err="1"/>
              <a:t>психологічні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.</a:t>
            </a:r>
          </a:p>
          <a:p>
            <a:pPr marL="137160" indent="0">
              <a:buNone/>
            </a:pPr>
            <a:r>
              <a:rPr lang="ru-RU" dirty="0" err="1"/>
              <a:t>Кожен</a:t>
            </a:r>
            <a:r>
              <a:rPr lang="ru-RU" dirty="0"/>
              <a:t> з 88 </a:t>
            </a:r>
            <a:r>
              <a:rPr lang="ru-RU" dirty="0" err="1"/>
              <a:t>тарганів</a:t>
            </a:r>
            <a:r>
              <a:rPr lang="ru-RU" dirty="0"/>
              <a:t> у </a:t>
            </a:r>
            <a:r>
              <a:rPr lang="ru-RU" dirty="0" err="1"/>
              <a:t>колоді</a:t>
            </a:r>
            <a:r>
              <a:rPr lang="ru-RU" dirty="0"/>
              <a:t> </a:t>
            </a:r>
            <a:r>
              <a:rPr lang="ru-RU" dirty="0" err="1"/>
              <a:t>відповідальний</a:t>
            </a:r>
            <a:r>
              <a:rPr lang="ru-RU" dirty="0"/>
              <a:t> за свою </a:t>
            </a:r>
            <a:r>
              <a:rPr lang="ru-RU" dirty="0" err="1"/>
              <a:t>серію</a:t>
            </a:r>
            <a:r>
              <a:rPr lang="ru-RU" dirty="0"/>
              <a:t> проблем і </a:t>
            </a:r>
            <a:r>
              <a:rPr lang="ru-RU" dirty="0" err="1"/>
              <a:t>труднощів</a:t>
            </a:r>
            <a:r>
              <a:rPr lang="ru-RU" dirty="0"/>
              <a:t>, про </a:t>
            </a:r>
            <a:r>
              <a:rPr lang="ru-RU" dirty="0" err="1"/>
              <a:t>які</a:t>
            </a:r>
            <a:endParaRPr lang="ru-RU" dirty="0"/>
          </a:p>
          <a:p>
            <a:pPr marL="137160" indent="0">
              <a:buNone/>
            </a:pPr>
            <a:r>
              <a:rPr lang="ru-RU" dirty="0"/>
              <a:t>вам </a:t>
            </a:r>
            <a:r>
              <a:rPr lang="ru-RU" dirty="0" err="1"/>
              <a:t>розповість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ім'я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1540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60648"/>
            <a:ext cx="8147248" cy="6048712"/>
          </a:xfrm>
        </p:spPr>
        <p:txBody>
          <a:bodyPr>
            <a:normAutofit/>
          </a:bodyPr>
          <a:lstStyle/>
          <a:p>
            <a:r>
              <a:rPr lang="ru-RU" dirty="0" err="1"/>
              <a:t>Незважаючи</a:t>
            </a:r>
            <a:r>
              <a:rPr lang="ru-RU" dirty="0"/>
              <a:t> на </a:t>
            </a:r>
            <a:r>
              <a:rPr lang="ru-RU" dirty="0" err="1"/>
              <a:t>конкретні</a:t>
            </a:r>
            <a:r>
              <a:rPr lang="ru-RU" dirty="0"/>
              <a:t> </a:t>
            </a:r>
            <a:r>
              <a:rPr lang="ru-RU" dirty="0" err="1"/>
              <a:t>імена</a:t>
            </a:r>
            <a:r>
              <a:rPr lang="ru-RU" dirty="0"/>
              <a:t> </a:t>
            </a:r>
            <a:r>
              <a:rPr lang="ru-RU" dirty="0" err="1"/>
              <a:t>тарганів</a:t>
            </a:r>
            <a:r>
              <a:rPr lang="ru-RU" dirty="0"/>
              <a:t>, </a:t>
            </a:r>
            <a:r>
              <a:rPr lang="ru-RU" dirty="0" err="1"/>
              <a:t>різні</a:t>
            </a:r>
            <a:r>
              <a:rPr lang="ru-RU" dirty="0"/>
              <a:t> люди, </a:t>
            </a:r>
            <a:r>
              <a:rPr lang="ru-RU" dirty="0" err="1"/>
              <a:t>розглядаючи</a:t>
            </a:r>
            <a:r>
              <a:rPr lang="ru-RU" dirty="0"/>
              <a:t> </a:t>
            </a:r>
            <a:r>
              <a:rPr lang="ru-RU" dirty="0" err="1"/>
              <a:t>карти</a:t>
            </a:r>
            <a:r>
              <a:rPr lang="ru-RU" dirty="0"/>
              <a:t>, </a:t>
            </a:r>
            <a:r>
              <a:rPr lang="ru-RU" dirty="0" err="1"/>
              <a:t>по-різному</a:t>
            </a:r>
            <a:r>
              <a:rPr lang="ru-RU" dirty="0"/>
              <a:t> </a:t>
            </a:r>
            <a:r>
              <a:rPr lang="ru-RU" dirty="0" err="1"/>
              <a:t>інтерпретують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і </a:t>
            </a:r>
            <a:r>
              <a:rPr lang="ru-RU" dirty="0" err="1"/>
              <a:t>співвідносять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життям</a:t>
            </a:r>
            <a:r>
              <a:rPr lang="ru-RU" dirty="0"/>
              <a:t> і </a:t>
            </a:r>
            <a:r>
              <a:rPr lang="ru-RU" dirty="0" err="1"/>
              <a:t>особистістю</a:t>
            </a:r>
            <a:r>
              <a:rPr lang="ru-RU" dirty="0"/>
              <a:t>. </a:t>
            </a:r>
          </a:p>
          <a:p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колоді</a:t>
            </a:r>
            <a:r>
              <a:rPr lang="ru-RU" dirty="0"/>
              <a:t> стати </a:t>
            </a:r>
            <a:r>
              <a:rPr lang="ru-RU" dirty="0" err="1"/>
              <a:t>універсальною</a:t>
            </a:r>
            <a:r>
              <a:rPr lang="ru-RU" dirty="0"/>
              <a:t>. </a:t>
            </a:r>
          </a:p>
          <a:p>
            <a:r>
              <a:rPr lang="ru-RU" dirty="0"/>
              <a:t>Вона </a:t>
            </a:r>
            <a:r>
              <a:rPr lang="ru-RU" dirty="0" err="1"/>
              <a:t>підходить</a:t>
            </a:r>
            <a:r>
              <a:rPr lang="ru-RU" dirty="0"/>
              <a:t> для </a:t>
            </a:r>
            <a:r>
              <a:rPr lang="ru-RU" dirty="0" err="1"/>
              <a:t>роботи</a:t>
            </a:r>
            <a:r>
              <a:rPr lang="ru-RU" dirty="0"/>
              <a:t> практично з будь-</a:t>
            </a:r>
            <a:r>
              <a:rPr lang="ru-RU" dirty="0" err="1"/>
              <a:t>якою</a:t>
            </a:r>
            <a:r>
              <a:rPr lang="ru-RU" dirty="0"/>
              <a:t> темою </a:t>
            </a:r>
            <a:r>
              <a:rPr lang="ru-RU" dirty="0" err="1"/>
              <a:t>клієнтських</a:t>
            </a:r>
            <a:r>
              <a:rPr lang="ru-RU" dirty="0"/>
              <a:t> </a:t>
            </a:r>
            <a:r>
              <a:rPr lang="ru-RU" dirty="0" err="1"/>
              <a:t>запитів</a:t>
            </a:r>
            <a:r>
              <a:rPr lang="ru-RU" dirty="0"/>
              <a:t>.</a:t>
            </a:r>
          </a:p>
          <a:p>
            <a:r>
              <a:rPr lang="ru-RU" dirty="0" err="1"/>
              <a:t>Унікальність</a:t>
            </a:r>
            <a:r>
              <a:rPr lang="ru-RU" dirty="0"/>
              <a:t> </a:t>
            </a:r>
            <a:r>
              <a:rPr lang="ru-RU" dirty="0" err="1"/>
              <a:t>колоди</a:t>
            </a:r>
            <a:r>
              <a:rPr lang="ru-RU" dirty="0"/>
              <a:t> МАК «</a:t>
            </a:r>
            <a:r>
              <a:rPr lang="ru-RU" dirty="0" err="1"/>
              <a:t>Таргани</a:t>
            </a:r>
            <a:r>
              <a:rPr lang="ru-RU" dirty="0"/>
              <a:t> В ГОЛОВІ»  в тому, </a:t>
            </a:r>
            <a:r>
              <a:rPr lang="ru-RU" dirty="0" err="1"/>
              <a:t>що</a:t>
            </a:r>
            <a:r>
              <a:rPr lang="ru-RU" dirty="0"/>
              <a:t> вона створена </a:t>
            </a:r>
            <a:r>
              <a:rPr lang="ru-RU" dirty="0" err="1"/>
              <a:t>спеціально</a:t>
            </a:r>
            <a:r>
              <a:rPr lang="ru-RU" dirty="0"/>
              <a:t> для </a:t>
            </a:r>
            <a:r>
              <a:rPr lang="ru-RU" dirty="0" err="1"/>
              <a:t>роботи</a:t>
            </a:r>
            <a:r>
              <a:rPr lang="ru-RU" dirty="0"/>
              <a:t> МАК-</a:t>
            </a:r>
            <a:r>
              <a:rPr lang="ru-RU" dirty="0" err="1"/>
              <a:t>фахівців</a:t>
            </a:r>
            <a:r>
              <a:rPr lang="ru-RU" dirty="0"/>
              <a:t> в </a:t>
            </a:r>
            <a:r>
              <a:rPr lang="ru-RU" dirty="0" err="1"/>
              <a:t>форматі</a:t>
            </a:r>
            <a:r>
              <a:rPr lang="ru-RU" dirty="0"/>
              <a:t> онлайн.</a:t>
            </a:r>
          </a:p>
          <a:p>
            <a:r>
              <a:rPr lang="ru-RU" dirty="0"/>
              <a:t> Ви </a:t>
            </a:r>
            <a:r>
              <a:rPr lang="ru-RU" dirty="0" err="1"/>
              <a:t>оціните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зображень</a:t>
            </a:r>
            <a:r>
              <a:rPr lang="ru-RU" dirty="0"/>
              <a:t> і </a:t>
            </a:r>
            <a:r>
              <a:rPr lang="ru-RU" dirty="0" err="1"/>
              <a:t>зручність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пред'явлення</a:t>
            </a:r>
            <a:r>
              <a:rPr lang="ru-RU" dirty="0"/>
              <a:t> </a:t>
            </a:r>
            <a:r>
              <a:rPr lang="ru-RU" dirty="0" err="1"/>
              <a:t>клієнтам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при </a:t>
            </a:r>
            <a:r>
              <a:rPr lang="ru-RU" dirty="0" err="1"/>
              <a:t>роботі</a:t>
            </a:r>
            <a:r>
              <a:rPr lang="ru-RU" dirty="0"/>
              <a:t> в </a:t>
            </a:r>
            <a:r>
              <a:rPr lang="en-US" dirty="0"/>
              <a:t>Skype.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6053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Логопедія+МАК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dirty="0">
                <a:sym typeface="Wingdings"/>
              </a:rPr>
              <a:t>Запитання і завдання:</a:t>
            </a:r>
          </a:p>
          <a:p>
            <a:pPr>
              <a:buNone/>
            </a:pPr>
            <a:r>
              <a:rPr lang="uk-UA" dirty="0">
                <a:sym typeface="Wingdings"/>
              </a:rPr>
              <a:t>- Скільки тарганів Вам вдалося відібрати з колоди і «визнати»?</a:t>
            </a:r>
          </a:p>
          <a:p>
            <a:pPr>
              <a:buNone/>
            </a:pPr>
            <a:r>
              <a:rPr lang="uk-UA" dirty="0">
                <a:sym typeface="Wingdings"/>
              </a:rPr>
              <a:t>- Яких тарганів Ви залишили в колоді, але їх варто було б додати до ряду «своїх», якщо бути більш щирим з собою?</a:t>
            </a:r>
          </a:p>
          <a:p>
            <a:pPr>
              <a:buNone/>
            </a:pPr>
            <a:r>
              <a:rPr lang="uk-UA" dirty="0">
                <a:sym typeface="Wingdings"/>
              </a:rPr>
              <a:t>- Про які невирішені проблеми і труднощі кажуть відібрані Вами таргани?</a:t>
            </a:r>
          </a:p>
          <a:p>
            <a:pPr>
              <a:buFontTx/>
              <a:buChar char="-"/>
            </a:pPr>
            <a:r>
              <a:rPr lang="uk-UA" dirty="0">
                <a:sym typeface="Wingdings"/>
              </a:rPr>
              <a:t>Як би Ви згрупували відібраних тарганів? Хто з ким дружить або співпрацює? Хто кого підсилює або послаблює? </a:t>
            </a:r>
          </a:p>
          <a:p>
            <a:pPr>
              <a:buFontTx/>
              <a:buChar char="-"/>
            </a:pPr>
            <a:r>
              <a:rPr lang="uk-UA" dirty="0">
                <a:sym typeface="Wingdings"/>
              </a:rPr>
              <a:t>Розкажіть про їхні взаємини.</a:t>
            </a:r>
          </a:p>
          <a:p>
            <a:pPr>
              <a:buNone/>
            </a:pPr>
            <a:r>
              <a:rPr lang="uk-UA" dirty="0">
                <a:sym typeface="Wingdings"/>
              </a:rPr>
              <a:t>- Розташуйте тарганів, починаючи з самого проблемного і закінчуючи самим незначним за проблемністю для Вас.</a:t>
            </a:r>
          </a:p>
          <a:p>
            <a:pPr>
              <a:buNone/>
            </a:pPr>
            <a:r>
              <a:rPr lang="uk-UA" dirty="0">
                <a:sym typeface="Wingdings"/>
              </a:rPr>
              <a:t>- Зробіть висновки про те, з яким запитом Вам варто працювати в першу чергу.</a:t>
            </a:r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Запитання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/>
              <a:t>Чому</a:t>
            </a:r>
            <a:r>
              <a:rPr lang="ru-RU" dirty="0"/>
              <a:t> Ви </a:t>
            </a:r>
            <a:r>
              <a:rPr lang="ru-RU" dirty="0" err="1"/>
              <a:t>вибрали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таргана</a:t>
            </a:r>
            <a:r>
              <a:rPr lang="ru-RU" dirty="0"/>
              <a:t>? Чим </a:t>
            </a:r>
            <a:r>
              <a:rPr lang="ru-RU" dirty="0" err="1"/>
              <a:t>він</a:t>
            </a:r>
            <a:r>
              <a:rPr lang="ru-RU" dirty="0"/>
              <a:t> схожий на </a:t>
            </a:r>
            <a:r>
              <a:rPr lang="ru-RU" dirty="0" err="1"/>
              <a:t>значущої</a:t>
            </a:r>
            <a:r>
              <a:rPr lang="ru-RU" dirty="0"/>
              <a:t> для Вас </a:t>
            </a:r>
            <a:r>
              <a:rPr lang="ru-RU" dirty="0" err="1"/>
              <a:t>людини</a:t>
            </a:r>
            <a:r>
              <a:rPr lang="ru-RU" dirty="0"/>
              <a:t>?</a:t>
            </a:r>
          </a:p>
          <a:p>
            <a:r>
              <a:rPr lang="ru-RU" dirty="0" err="1"/>
              <a:t>Що</a:t>
            </a:r>
            <a:r>
              <a:rPr lang="ru-RU" dirty="0"/>
              <a:t> настав час </a:t>
            </a:r>
            <a:r>
              <a:rPr lang="ru-RU" dirty="0" err="1"/>
              <a:t>сказати</a:t>
            </a:r>
            <a:r>
              <a:rPr lang="ru-RU" dirty="0"/>
              <a:t>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людині</a:t>
            </a:r>
            <a:r>
              <a:rPr lang="ru-RU" dirty="0"/>
              <a:t>, але Ви не сказали </a:t>
            </a:r>
            <a:r>
              <a:rPr lang="ru-RU" dirty="0" err="1"/>
              <a:t>досі</a:t>
            </a:r>
            <a:r>
              <a:rPr lang="ru-RU" dirty="0"/>
              <a:t>? </a:t>
            </a:r>
            <a:r>
              <a:rPr lang="ru-RU" dirty="0" err="1"/>
              <a:t>Скажіть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зараз </a:t>
            </a:r>
            <a:r>
              <a:rPr lang="ru-RU" dirty="0" err="1"/>
              <a:t>таргану</a:t>
            </a:r>
            <a:r>
              <a:rPr lang="ru-RU" dirty="0"/>
              <a:t>.</a:t>
            </a:r>
          </a:p>
          <a:p>
            <a:r>
              <a:rPr lang="ru-RU" dirty="0" err="1"/>
              <a:t>Послухайте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відповість</a:t>
            </a:r>
            <a:r>
              <a:rPr lang="ru-RU" dirty="0"/>
              <a:t> Вам </a:t>
            </a:r>
            <a:r>
              <a:rPr lang="ru-RU" dirty="0" err="1"/>
              <a:t>тарган</a:t>
            </a:r>
            <a:r>
              <a:rPr lang="ru-RU" dirty="0"/>
              <a:t>. Задайте </a:t>
            </a:r>
            <a:r>
              <a:rPr lang="ru-RU" dirty="0" err="1"/>
              <a:t>йому</a:t>
            </a:r>
            <a:r>
              <a:rPr lang="ru-RU" dirty="0"/>
              <a:t>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.</a:t>
            </a:r>
          </a:p>
          <a:p>
            <a:r>
              <a:rPr lang="ru-RU" dirty="0" err="1"/>
              <a:t>Слухайте</a:t>
            </a:r>
            <a:r>
              <a:rPr lang="ru-RU" dirty="0"/>
              <a:t> </a:t>
            </a:r>
            <a:r>
              <a:rPr lang="ru-RU" dirty="0" err="1"/>
              <a:t>відповіді</a:t>
            </a:r>
            <a:r>
              <a:rPr lang="ru-RU" dirty="0"/>
              <a:t>. </a:t>
            </a:r>
            <a:r>
              <a:rPr lang="ru-RU" dirty="0" err="1"/>
              <a:t>Продовжуйте</a:t>
            </a:r>
            <a:r>
              <a:rPr lang="ru-RU" dirty="0"/>
              <a:t> </a:t>
            </a:r>
            <a:r>
              <a:rPr lang="ru-RU" dirty="0" err="1"/>
              <a:t>діалог</a:t>
            </a:r>
            <a:r>
              <a:rPr lang="ru-RU" dirty="0"/>
              <a:t> до тих </a:t>
            </a:r>
            <a:r>
              <a:rPr lang="ru-RU" dirty="0" err="1"/>
              <a:t>пір</a:t>
            </a:r>
            <a:r>
              <a:rPr lang="ru-RU" dirty="0"/>
              <a:t>, </a:t>
            </a:r>
            <a:r>
              <a:rPr lang="ru-RU" dirty="0" err="1"/>
              <a:t>поки</a:t>
            </a:r>
            <a:r>
              <a:rPr lang="ru-RU" dirty="0"/>
              <a:t> Вам є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сказати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запитати</a:t>
            </a:r>
            <a:r>
              <a:rPr lang="ru-RU" dirty="0"/>
              <a:t> у </a:t>
            </a:r>
            <a:r>
              <a:rPr lang="ru-RU" dirty="0" err="1"/>
              <a:t>таргана-людини</a:t>
            </a:r>
            <a:r>
              <a:rPr lang="ru-RU" dirty="0"/>
              <a:t>.</a:t>
            </a:r>
          </a:p>
          <a:p>
            <a:r>
              <a:rPr lang="ru-RU" dirty="0"/>
              <a:t> </a:t>
            </a:r>
            <a:r>
              <a:rPr lang="ru-RU" dirty="0" err="1"/>
              <a:t>Отримайте</a:t>
            </a:r>
            <a:r>
              <a:rPr lang="ru-RU" dirty="0"/>
              <a:t>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діалогу</a:t>
            </a:r>
            <a:r>
              <a:rPr lang="ru-RU" dirty="0"/>
              <a:t>.</a:t>
            </a:r>
          </a:p>
          <a:p>
            <a:r>
              <a:rPr lang="ru-RU" dirty="0"/>
              <a:t> </a:t>
            </a:r>
            <a:r>
              <a:rPr lang="ru-RU" dirty="0" err="1"/>
              <a:t>Досягніть</a:t>
            </a:r>
            <a:r>
              <a:rPr lang="ru-RU" dirty="0"/>
              <a:t> </a:t>
            </a:r>
            <a:r>
              <a:rPr lang="ru-RU" dirty="0" err="1"/>
              <a:t>емоційної</a:t>
            </a:r>
            <a:r>
              <a:rPr lang="ru-RU" dirty="0"/>
              <a:t> </a:t>
            </a:r>
            <a:r>
              <a:rPr lang="ru-RU" dirty="0" err="1"/>
              <a:t>розрядки</a:t>
            </a:r>
            <a:r>
              <a:rPr lang="ru-RU" dirty="0"/>
              <a:t>.</a:t>
            </a:r>
          </a:p>
          <a:p>
            <a:r>
              <a:rPr lang="ru-RU" dirty="0" err="1"/>
              <a:t>Зробіть</a:t>
            </a:r>
            <a:r>
              <a:rPr lang="ru-RU" dirty="0"/>
              <a:t> </a:t>
            </a:r>
            <a:r>
              <a:rPr lang="ru-RU" dirty="0" err="1"/>
              <a:t>висновки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спілкування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відносинами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людиною</a:t>
            </a:r>
            <a:r>
              <a:rPr lang="ru-RU" dirty="0"/>
              <a:t>. </a:t>
            </a:r>
          </a:p>
          <a:p>
            <a:r>
              <a:rPr lang="ru-RU" dirty="0" err="1"/>
              <a:t>Прийміть</a:t>
            </a:r>
            <a:r>
              <a:rPr lang="ru-RU" dirty="0"/>
              <a:t> </a:t>
            </a:r>
            <a:r>
              <a:rPr lang="ru-RU" dirty="0" err="1"/>
              <a:t>важливе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00830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151</TotalTime>
  <Words>374</Words>
  <Application>Microsoft Office PowerPoint</Application>
  <PresentationFormat>Экран 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Book Antiqua</vt:lpstr>
      <vt:lpstr>Lucida Sans</vt:lpstr>
      <vt:lpstr>Times New Roman</vt:lpstr>
      <vt:lpstr>Wingdings</vt:lpstr>
      <vt:lpstr>Wingdings 2</vt:lpstr>
      <vt:lpstr>Wingdings 3</vt:lpstr>
      <vt:lpstr>Апекс</vt:lpstr>
      <vt:lpstr>МАК-технології МАРІЇ мІНАКОВОЇ</vt:lpstr>
      <vt:lpstr>Колода «Таргани в голові»</vt:lpstr>
      <vt:lpstr>Колода «Таргани в голові»</vt:lpstr>
      <vt:lpstr>Презентация PowerPoint</vt:lpstr>
      <vt:lpstr>Логопедія+МАК</vt:lpstr>
      <vt:lpstr>Запитання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Моя майбутня професія – Логопед</dc:title>
  <dc:creator>USER</dc:creator>
  <cp:lastModifiedBy>Admin</cp:lastModifiedBy>
  <cp:revision>21</cp:revision>
  <dcterms:created xsi:type="dcterms:W3CDTF">2020-12-01T14:16:44Z</dcterms:created>
  <dcterms:modified xsi:type="dcterms:W3CDTF">2025-11-19T12:21:06Z</dcterms:modified>
</cp:coreProperties>
</file>