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522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526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4954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1007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8264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03798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896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388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79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438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285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030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91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343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387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328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267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B0292EC-1331-4FE0-909D-76A0BE6ADCB5}" type="datetimeFigureOut">
              <a:rPr lang="ru-UA" smtClean="0"/>
              <a:t>19.03.2021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545A0-2019-4E93-B585-5AC20B5EA1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483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TpcIS79hHo" TargetMode="External"/><Relationship Id="rId2" Type="http://schemas.openxmlformats.org/officeDocument/2006/relationships/hyperlink" Target="https://freeradio.com.ua/iak-11-richna-shkoliarka-rozvodyt-iashchirok-murakh-ta-mriie-pro-eublefara-interv-i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3GDxh9OARQ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84E3A-0AAD-47C2-AA84-D4B23BFB7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Autofit/>
          </a:bodyPr>
          <a:lstStyle/>
          <a:p>
            <a:pPr algn="l"/>
            <a:r>
              <a:rPr lang="ru-RU" sz="4000" dirty="0" err="1"/>
              <a:t>Створення</a:t>
            </a:r>
            <a:r>
              <a:rPr lang="ru-RU" sz="4000" dirty="0"/>
              <a:t> контенту на </a:t>
            </a:r>
            <a:r>
              <a:rPr lang="ru-RU" sz="4000" dirty="0" err="1"/>
              <a:t>телебаченні</a:t>
            </a:r>
            <a:r>
              <a:rPr lang="ru-RU" sz="4000" dirty="0"/>
              <a:t>, </a:t>
            </a:r>
            <a:r>
              <a:rPr lang="ru-RU" sz="4000" dirty="0" err="1"/>
              <a:t>радіо</a:t>
            </a:r>
            <a:r>
              <a:rPr lang="ru-RU" sz="4000" dirty="0"/>
              <a:t>, </a:t>
            </a:r>
            <a:r>
              <a:rPr lang="ru-RU" sz="4000" dirty="0" err="1"/>
              <a:t>інтерне-виданнях</a:t>
            </a:r>
            <a:r>
              <a:rPr lang="ru-RU" sz="4000" dirty="0"/>
              <a:t>, в газетах і журналах</a:t>
            </a:r>
            <a:endParaRPr lang="ru-UA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55AF08-DDAB-4E19-80EC-C1C3635D7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marL="457200" indent="-457200" algn="l">
              <a:buAutoNum type="arabicPeriod"/>
            </a:pPr>
            <a:r>
              <a:rPr lang="uk-UA" sz="2000" dirty="0"/>
              <a:t>Контент </a:t>
            </a:r>
            <a:r>
              <a:rPr lang="uk-UA" sz="2000" dirty="0" err="1"/>
              <a:t>масмедіа</a:t>
            </a:r>
            <a:r>
              <a:rPr lang="uk-UA" sz="2000" dirty="0"/>
              <a:t>.</a:t>
            </a:r>
          </a:p>
          <a:p>
            <a:pPr marL="457200" indent="-457200" algn="l">
              <a:buAutoNum type="arabicPeriod"/>
            </a:pPr>
            <a:r>
              <a:rPr lang="ru-RU" sz="2000" dirty="0"/>
              <a:t>Формат жанру </a:t>
            </a:r>
            <a:r>
              <a:rPr lang="ru-RU" sz="2000" dirty="0" err="1"/>
              <a:t>інтерв’ю</a:t>
            </a:r>
            <a:endParaRPr lang="ru-UA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599C2-9E0F-4AD2-AA08-C0EB0B659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2604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2B3F8-E643-461F-818F-4B2B28A4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Гра</a:t>
            </a:r>
            <a:r>
              <a:rPr lang="ru-RU" dirty="0"/>
              <a:t> «</a:t>
            </a:r>
            <a:r>
              <a:rPr lang="ru-RU" dirty="0" err="1"/>
              <a:t>Інтерв’юер</a:t>
            </a:r>
            <a:r>
              <a:rPr lang="ru-RU" dirty="0"/>
              <a:t>»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2354B-4C82-41A3-B68D-EFEB279C0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виступають</a:t>
            </a:r>
            <a:r>
              <a:rPr lang="ru-RU" dirty="0"/>
              <a:t> у </a:t>
            </a:r>
            <a:r>
              <a:rPr lang="ru-RU" dirty="0" err="1"/>
              <a:t>ролі</a:t>
            </a:r>
            <a:r>
              <a:rPr lang="ru-RU" dirty="0"/>
              <a:t> «</a:t>
            </a:r>
            <a:r>
              <a:rPr lang="ru-RU" dirty="0" err="1"/>
              <a:t>інтерв’юера</a:t>
            </a:r>
            <a:r>
              <a:rPr lang="ru-RU" dirty="0"/>
              <a:t>» та «</a:t>
            </a:r>
            <a:r>
              <a:rPr lang="ru-RU" dirty="0" err="1"/>
              <a:t>інтерв’юйованого</a:t>
            </a:r>
            <a:r>
              <a:rPr lang="ru-RU" dirty="0"/>
              <a:t>». </a:t>
            </a:r>
            <a:r>
              <a:rPr lang="ru-RU" dirty="0" err="1"/>
              <a:t>Учасники</a:t>
            </a:r>
            <a:r>
              <a:rPr lang="ru-RU" dirty="0"/>
              <a:t> </a:t>
            </a:r>
            <a:r>
              <a:rPr lang="ru-RU" dirty="0" err="1"/>
              <a:t>гри</a:t>
            </a:r>
            <a:r>
              <a:rPr lang="ru-RU" dirty="0"/>
              <a:t> </a:t>
            </a:r>
            <a:r>
              <a:rPr lang="ru-RU" dirty="0" err="1"/>
              <a:t>готують</a:t>
            </a:r>
            <a:r>
              <a:rPr lang="ru-RU" dirty="0"/>
              <a:t> </a:t>
            </a:r>
            <a:r>
              <a:rPr lang="ru-RU" dirty="0" err="1"/>
              <a:t>проблемне</a:t>
            </a:r>
            <a:r>
              <a:rPr lang="ru-RU" dirty="0"/>
              <a:t> </a:t>
            </a:r>
            <a:r>
              <a:rPr lang="ru-RU" dirty="0" err="1"/>
              <a:t>інтерв’ю</a:t>
            </a:r>
            <a:r>
              <a:rPr lang="ru-RU" dirty="0"/>
              <a:t>. </a:t>
            </a:r>
            <a:r>
              <a:rPr lang="ru-RU" dirty="0" err="1"/>
              <a:t>Студенти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ознайомитися</a:t>
            </a:r>
            <a:r>
              <a:rPr lang="ru-RU" dirty="0"/>
              <a:t> з </a:t>
            </a:r>
            <a:r>
              <a:rPr lang="ru-RU" dirty="0" err="1"/>
              <a:t>технікою</a:t>
            </a:r>
            <a:r>
              <a:rPr lang="ru-RU" dirty="0"/>
              <a:t> і </a:t>
            </a:r>
            <a:r>
              <a:rPr lang="ru-RU" dirty="0" err="1"/>
              <a:t>прийомами</a:t>
            </a:r>
            <a:r>
              <a:rPr lang="ru-RU" dirty="0"/>
              <a:t>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інтерв’ю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розумінню</a:t>
            </a:r>
            <a:r>
              <a:rPr lang="ru-RU" dirty="0"/>
              <a:t> </a:t>
            </a:r>
            <a:r>
              <a:rPr lang="ru-RU" dirty="0" err="1"/>
              <a:t>інтерв’юйованого</a:t>
            </a:r>
            <a:r>
              <a:rPr lang="ru-RU" dirty="0"/>
              <a:t>, </a:t>
            </a:r>
            <a:r>
              <a:rPr lang="ru-RU" dirty="0" err="1"/>
              <a:t>подоланню</a:t>
            </a:r>
            <a:r>
              <a:rPr lang="ru-RU" dirty="0"/>
              <a:t> </a:t>
            </a:r>
            <a:r>
              <a:rPr lang="ru-RU" dirty="0" err="1"/>
              <a:t>психологічних</a:t>
            </a:r>
            <a:r>
              <a:rPr lang="ru-RU" dirty="0"/>
              <a:t> </a:t>
            </a:r>
            <a:r>
              <a:rPr lang="ru-RU" dirty="0" err="1"/>
              <a:t>бар’єрів</a:t>
            </a:r>
            <a:r>
              <a:rPr lang="ru-RU" dirty="0"/>
              <a:t> у </a:t>
            </a:r>
            <a:r>
              <a:rPr lang="ru-RU" dirty="0" err="1"/>
              <a:t>комунікації</a:t>
            </a:r>
            <a:r>
              <a:rPr lang="ru-RU" dirty="0"/>
              <a:t>, </a:t>
            </a:r>
            <a:r>
              <a:rPr lang="ru-RU" dirty="0" err="1"/>
              <a:t>оптимізації</a:t>
            </a:r>
            <a:r>
              <a:rPr lang="ru-RU" dirty="0"/>
              <a:t> </a:t>
            </a:r>
            <a:r>
              <a:rPr lang="ru-RU" dirty="0" err="1"/>
              <a:t>інформативності</a:t>
            </a:r>
            <a:r>
              <a:rPr lang="ru-RU" dirty="0"/>
              <a:t> й </a:t>
            </a:r>
            <a:r>
              <a:rPr lang="ru-RU" dirty="0" err="1"/>
              <a:t>конструктивності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. </a:t>
            </a:r>
            <a:r>
              <a:rPr lang="ru-RU" dirty="0" err="1"/>
              <a:t>Формулюючи</a:t>
            </a:r>
            <a:r>
              <a:rPr lang="ru-RU" dirty="0"/>
              <a:t> </a:t>
            </a:r>
            <a:r>
              <a:rPr lang="ru-RU" dirty="0" err="1"/>
              <a:t>запитання</a:t>
            </a:r>
            <a:r>
              <a:rPr lang="ru-RU" dirty="0"/>
              <a:t>, «</a:t>
            </a:r>
            <a:r>
              <a:rPr lang="ru-RU" dirty="0" err="1"/>
              <a:t>інтерв’юер</a:t>
            </a:r>
            <a:r>
              <a:rPr lang="ru-RU" dirty="0"/>
              <a:t>» повинен </a:t>
            </a:r>
            <a:r>
              <a:rPr lang="ru-RU" dirty="0" err="1"/>
              <a:t>пам’ятати</a:t>
            </a:r>
            <a:r>
              <a:rPr lang="ru-RU" dirty="0"/>
              <a:t> про «десять </a:t>
            </a:r>
            <a:r>
              <a:rPr lang="ru-RU" dirty="0" err="1"/>
              <a:t>смертельних</a:t>
            </a:r>
            <a:r>
              <a:rPr lang="ru-RU" dirty="0"/>
              <a:t> </a:t>
            </a:r>
            <a:r>
              <a:rPr lang="ru-RU" dirty="0" err="1"/>
              <a:t>гріхів</a:t>
            </a:r>
            <a:r>
              <a:rPr lang="ru-RU" dirty="0"/>
              <a:t>» </a:t>
            </a:r>
            <a:r>
              <a:rPr lang="ru-RU" dirty="0" err="1"/>
              <a:t>журналіста</a:t>
            </a:r>
            <a:r>
              <a:rPr lang="ru-RU" dirty="0"/>
              <a:t> (за Д. </a:t>
            </a:r>
            <a:r>
              <a:rPr lang="ru-RU" dirty="0" err="1"/>
              <a:t>Савотські</a:t>
            </a:r>
            <a:r>
              <a:rPr lang="ru-RU" dirty="0"/>
              <a:t>).</a:t>
            </a:r>
          </a:p>
          <a:p>
            <a:endParaRPr lang="ru-RU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3478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D5A80-EE09-4C3E-9D32-EE96CE7D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Контент </a:t>
            </a:r>
            <a:r>
              <a:rPr lang="ru-RU" dirty="0" err="1"/>
              <a:t>масмедіа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блоків</a:t>
            </a:r>
            <a:r>
              <a:rPr lang="ru-RU" dirty="0"/>
              <a:t>: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6BEAAC-4BF0-4DE6-AB28-ED2A90C59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</a:t>
            </a:r>
            <a:r>
              <a:rPr lang="ru-RU" dirty="0" err="1"/>
              <a:t>новинних</a:t>
            </a:r>
            <a:r>
              <a:rPr lang="ru-RU" dirty="0"/>
              <a:t>, </a:t>
            </a:r>
          </a:p>
          <a:p>
            <a:r>
              <a:rPr lang="ru-RU" dirty="0"/>
              <a:t>- </a:t>
            </a:r>
            <a:r>
              <a:rPr lang="ru-RU" dirty="0" err="1"/>
              <a:t>аналітичних</a:t>
            </a:r>
            <a:r>
              <a:rPr lang="ru-RU" dirty="0"/>
              <a:t> </a:t>
            </a:r>
            <a:r>
              <a:rPr lang="ru-RU" dirty="0" err="1"/>
              <a:t>проєктів</a:t>
            </a:r>
            <a:r>
              <a:rPr lang="ru-RU" dirty="0"/>
              <a:t>, </a:t>
            </a:r>
          </a:p>
          <a:p>
            <a:r>
              <a:rPr lang="ru-RU" dirty="0"/>
              <a:t>- </a:t>
            </a:r>
            <a:r>
              <a:rPr lang="ru-RU" dirty="0" err="1"/>
              <a:t>культурологічного</a:t>
            </a:r>
            <a:r>
              <a:rPr lang="ru-RU" dirty="0"/>
              <a:t> </a:t>
            </a:r>
            <a:r>
              <a:rPr lang="ru-RU" dirty="0" err="1"/>
              <a:t>складника</a:t>
            </a:r>
            <a:endParaRPr lang="ru-RU" dirty="0"/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B86F3D-4B87-4C16-BE0A-F46B56D73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38" y="1693493"/>
            <a:ext cx="4296844" cy="24553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92165E-F156-401A-B356-462815C8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90" y="3579921"/>
            <a:ext cx="4228782" cy="2368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50EA7C-9C9F-4C78-B7C6-60E0DB18B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041" y="4179349"/>
            <a:ext cx="4228782" cy="24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A4B01-C179-4063-9F8D-5D39C56F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Проєкти</a:t>
            </a:r>
            <a:r>
              <a:rPr lang="uk-UA" dirty="0"/>
              <a:t> на телебаченні (групи)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27E4FC-C38D-4FF5-8AD9-D208D8937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err="1"/>
              <a:t>Спрощені</a:t>
            </a:r>
            <a:r>
              <a:rPr lang="ru-RU" sz="3200" dirty="0"/>
              <a:t> (</a:t>
            </a:r>
            <a:r>
              <a:rPr lang="ru-RU" sz="3200" dirty="0" err="1"/>
              <a:t>маловитратні</a:t>
            </a:r>
            <a:r>
              <a:rPr lang="ru-RU" sz="3200" dirty="0"/>
              <a:t>) </a:t>
            </a:r>
            <a:r>
              <a:rPr lang="ru-RU" sz="3200" dirty="0" err="1"/>
              <a:t>проєкти</a:t>
            </a:r>
            <a:endParaRPr lang="ru-RU" sz="3200" dirty="0"/>
          </a:p>
          <a:p>
            <a:r>
              <a:rPr lang="ru-RU" sz="3200" dirty="0" err="1"/>
              <a:t>Розмовні</a:t>
            </a:r>
            <a:r>
              <a:rPr lang="ru-RU" sz="3200" dirty="0"/>
              <a:t> </a:t>
            </a:r>
            <a:r>
              <a:rPr lang="ru-RU" sz="3200" dirty="0" err="1"/>
              <a:t>проєкти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є </a:t>
            </a:r>
            <a:r>
              <a:rPr lang="ru-RU" sz="3200" dirty="0" err="1"/>
              <a:t>іміджевими</a:t>
            </a:r>
            <a:r>
              <a:rPr lang="ru-RU" sz="3200" dirty="0"/>
              <a:t> для самих </a:t>
            </a:r>
            <a:r>
              <a:rPr lang="ru-RU" sz="3200" dirty="0" err="1"/>
              <a:t>телеканалів</a:t>
            </a:r>
            <a:endParaRPr lang="ru-RU" sz="3200" dirty="0"/>
          </a:p>
          <a:p>
            <a:r>
              <a:rPr lang="ru-RU" sz="3200" dirty="0" err="1"/>
              <a:t>Розважальні</a:t>
            </a:r>
            <a:r>
              <a:rPr lang="ru-RU" sz="3200" dirty="0"/>
              <a:t> </a:t>
            </a:r>
            <a:r>
              <a:rPr lang="ru-RU" sz="3200" dirty="0" err="1"/>
              <a:t>проєкти</a:t>
            </a:r>
            <a:endParaRPr lang="ru-RU" sz="3200" dirty="0"/>
          </a:p>
          <a:p>
            <a:r>
              <a:rPr lang="ru-RU" sz="3200" dirty="0" err="1"/>
              <a:t>Міжнаціональні</a:t>
            </a:r>
            <a:r>
              <a:rPr lang="ru-RU" sz="3200" dirty="0"/>
              <a:t> </a:t>
            </a:r>
            <a:r>
              <a:rPr lang="ru-RU" sz="3200" dirty="0" err="1"/>
              <a:t>проєкти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217522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70640-0506-4179-8ABA-8BF0CD04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Формат жанру </a:t>
            </a:r>
            <a:r>
              <a:rPr lang="ru-RU" dirty="0" err="1"/>
              <a:t>інтерв’ю</a:t>
            </a:r>
            <a:endParaRPr lang="ru-UA" dirty="0"/>
          </a:p>
        </p:txBody>
      </p:sp>
      <p:pic>
        <p:nvPicPr>
          <p:cNvPr id="4" name="Опра Вінфрі_ найвпливовіша жінка телебачення - Зіркова історія">
            <a:hlinkClick r:id="" action="ppaction://media"/>
            <a:extLst>
              <a:ext uri="{FF2B5EF4-FFF2-40B4-BE49-F238E27FC236}">
                <a16:creationId xmlns:a16="http://schemas.microsoft.com/office/drawing/2014/main" id="{530F0CB1-67E9-4E15-8297-F67B8B299B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315744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FFA54-ACD0-4926-A731-D640D3EA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Інтерв’ю</a:t>
            </a:r>
            <a:r>
              <a:rPr lang="ru-RU" sz="2800" dirty="0"/>
              <a:t>  в  </a:t>
            </a:r>
            <a:r>
              <a:rPr lang="ru-RU" sz="2800" dirty="0" err="1"/>
              <a:t>журналістиці</a:t>
            </a:r>
            <a:r>
              <a:rPr lang="ru-RU" sz="2800" dirty="0"/>
              <a:t> – </a:t>
            </a:r>
            <a:r>
              <a:rPr lang="ru-RU" sz="2800" dirty="0" err="1"/>
              <a:t>це</a:t>
            </a:r>
            <a:r>
              <a:rPr lang="ru-RU" sz="2800" dirty="0"/>
              <a:t>  </a:t>
            </a:r>
            <a:r>
              <a:rPr lang="ru-RU" sz="2800" dirty="0" err="1"/>
              <a:t>самостійний</a:t>
            </a:r>
            <a:r>
              <a:rPr lang="ru-RU" sz="2800" dirty="0"/>
              <a:t>  жанр,  </a:t>
            </a:r>
            <a:r>
              <a:rPr lang="ru-RU" sz="2800" dirty="0" err="1"/>
              <a:t>що</a:t>
            </a:r>
            <a:r>
              <a:rPr lang="ru-RU" sz="2800" dirty="0"/>
              <a:t>  становить  </a:t>
            </a:r>
            <a:r>
              <a:rPr lang="ru-RU" sz="2800" dirty="0" err="1"/>
              <a:t>суспільно</a:t>
            </a:r>
            <a:r>
              <a:rPr lang="ru-RU" sz="2800" dirty="0"/>
              <a:t>  </a:t>
            </a:r>
            <a:r>
              <a:rPr lang="ru-RU" sz="2800" dirty="0" err="1"/>
              <a:t>важливу</a:t>
            </a:r>
            <a:r>
              <a:rPr lang="ru-RU" sz="2800" dirty="0"/>
              <a:t>  </a:t>
            </a:r>
            <a:r>
              <a:rPr lang="ru-RU" sz="2800" dirty="0" err="1"/>
              <a:t>новинну</a:t>
            </a:r>
            <a:r>
              <a:rPr lang="ru-RU" sz="2800" dirty="0"/>
              <a:t> </a:t>
            </a:r>
            <a:r>
              <a:rPr lang="ru-RU" sz="2800" dirty="0" err="1"/>
              <a:t>інформацію</a:t>
            </a:r>
            <a:r>
              <a:rPr lang="ru-RU" sz="2800" dirty="0"/>
              <a:t> у </a:t>
            </a:r>
            <a:r>
              <a:rPr lang="ru-RU" sz="2800" dirty="0" err="1"/>
              <a:t>вигляді</a:t>
            </a:r>
            <a:r>
              <a:rPr lang="ru-RU" sz="2800" dirty="0"/>
              <a:t> </a:t>
            </a:r>
            <a:r>
              <a:rPr lang="ru-RU" sz="2800" dirty="0" err="1"/>
              <a:t>запитань</a:t>
            </a:r>
            <a:r>
              <a:rPr lang="ru-RU" sz="2800" dirty="0"/>
              <a:t> </a:t>
            </a:r>
            <a:r>
              <a:rPr lang="ru-RU" sz="2800" dirty="0" err="1"/>
              <a:t>кореспондента</a:t>
            </a:r>
            <a:r>
              <a:rPr lang="ru-RU" sz="2800" dirty="0"/>
              <a:t> та </a:t>
            </a:r>
            <a:r>
              <a:rPr lang="ru-RU" sz="2800" dirty="0" err="1"/>
              <a:t>відповідей</a:t>
            </a:r>
            <a:r>
              <a:rPr lang="ru-RU" sz="2800" dirty="0"/>
              <a:t> </a:t>
            </a:r>
            <a:r>
              <a:rPr lang="ru-RU" sz="2800" dirty="0" err="1"/>
              <a:t>інтерв’юйованої</a:t>
            </a:r>
            <a:r>
              <a:rPr lang="ru-RU" sz="2800" dirty="0"/>
              <a:t> особи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D0DA7-851B-4E3C-A097-107B7C7E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672179"/>
            <a:ext cx="8946541" cy="3576220"/>
          </a:xfrm>
        </p:spPr>
        <p:txBody>
          <a:bodyPr/>
          <a:lstStyle/>
          <a:p>
            <a:r>
              <a:rPr lang="uk-UA" dirty="0"/>
              <a:t>Для цього жанру важливим є дотримання Кодексу етики журналіста</a:t>
            </a:r>
          </a:p>
          <a:p>
            <a:r>
              <a:rPr lang="uk-UA" dirty="0"/>
              <a:t>Комісія з журналістської етики - </a:t>
            </a:r>
            <a:r>
              <a:rPr lang="en-US" dirty="0"/>
              <a:t>https://www.cje.org.ua/ua/code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58048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BEC85-4C60-4DDA-9E70-455CC61F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i="1" dirty="0" err="1"/>
              <a:t>Види</a:t>
            </a:r>
            <a:r>
              <a:rPr lang="ru-RU" sz="4400" b="1" i="1" dirty="0"/>
              <a:t>  </a:t>
            </a:r>
            <a:r>
              <a:rPr lang="ru-RU" sz="4400" b="1" i="1" dirty="0" err="1"/>
              <a:t>інтерв’ю</a:t>
            </a:r>
            <a:r>
              <a:rPr lang="ru-RU" sz="4400" b="1" i="1" dirty="0"/>
              <a:t> за структурою</a:t>
            </a:r>
            <a:endParaRPr lang="ru-UA" sz="44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0B2AE-9B25-47B4-A0C0-BB5F64F55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1" y="1152983"/>
            <a:ext cx="9304128" cy="5016997"/>
          </a:xfrm>
        </p:spPr>
        <p:txBody>
          <a:bodyPr>
            <a:normAutofit/>
          </a:bodyPr>
          <a:lstStyle/>
          <a:p>
            <a:r>
              <a:rPr lang="uk-UA" sz="4800" dirty="0"/>
              <a:t>- </a:t>
            </a:r>
            <a:r>
              <a:rPr lang="uk-UA" sz="3600" dirty="0"/>
              <a:t>монолог</a:t>
            </a:r>
          </a:p>
          <a:p>
            <a:r>
              <a:rPr lang="uk-UA" sz="3600" dirty="0"/>
              <a:t>- діалог</a:t>
            </a:r>
          </a:p>
          <a:p>
            <a:r>
              <a:rPr lang="uk-UA" sz="3600" dirty="0"/>
              <a:t>- </a:t>
            </a:r>
            <a:r>
              <a:rPr lang="uk-UA" sz="3600" dirty="0" err="1"/>
              <a:t>полілог</a:t>
            </a:r>
            <a:endParaRPr lang="uk-UA" sz="3600" dirty="0"/>
          </a:p>
          <a:p>
            <a:endParaRPr lang="uk-UA" sz="3600" dirty="0"/>
          </a:p>
          <a:p>
            <a:r>
              <a:rPr lang="uk-UA" sz="3600" dirty="0"/>
              <a:t>Як підготуватись до </a:t>
            </a:r>
            <a:r>
              <a:rPr lang="uk-UA" sz="3600" dirty="0" err="1"/>
              <a:t>інтерв</a:t>
            </a:r>
            <a:r>
              <a:rPr lang="en-US" sz="3600" dirty="0"/>
              <a:t>’</a:t>
            </a:r>
            <a:r>
              <a:rPr lang="uk-UA" sz="3600" dirty="0"/>
              <a:t>ю: </a:t>
            </a:r>
            <a:r>
              <a:rPr lang="en-US" sz="3600" dirty="0"/>
              <a:t>https://academy.suspilne.media/articles/intervyu_yak_metod_i_yak_zhanr</a:t>
            </a:r>
            <a:endParaRPr lang="uk-UA" sz="3600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416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BCDD0-FEFF-4816-A6A6-1C1FFE17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Десять "</a:t>
            </a:r>
            <a:r>
              <a:rPr lang="ru-RU" dirty="0" err="1"/>
              <a:t>смертельних</a:t>
            </a:r>
            <a:r>
              <a:rPr lang="ru-RU" dirty="0"/>
              <a:t> </a:t>
            </a:r>
            <a:r>
              <a:rPr lang="ru-RU" dirty="0" err="1"/>
              <a:t>гріхів</a:t>
            </a:r>
            <a:r>
              <a:rPr lang="ru-RU" dirty="0"/>
              <a:t>" </a:t>
            </a:r>
            <a:r>
              <a:rPr lang="ru-RU" dirty="0" err="1"/>
              <a:t>журналіста</a:t>
            </a:r>
            <a:r>
              <a:rPr lang="ru-RU" dirty="0"/>
              <a:t> (</a:t>
            </a:r>
            <a:r>
              <a:rPr lang="ru-RU" sz="3600" dirty="0"/>
              <a:t>за Джоном </a:t>
            </a:r>
            <a:r>
              <a:rPr lang="ru-RU" sz="3600" dirty="0" err="1"/>
              <a:t>Савотські</a:t>
            </a:r>
            <a:r>
              <a:rPr lang="ru-RU" sz="3600" dirty="0"/>
              <a:t>)</a:t>
            </a:r>
            <a:endParaRPr lang="ru-UA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27CE3C-ECDE-4677-8F68-5298F2726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1.Запитання,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допускають</a:t>
            </a:r>
            <a:r>
              <a:rPr lang="ru-RU" dirty="0"/>
              <a:t> </a:t>
            </a:r>
            <a:r>
              <a:rPr lang="ru-RU" dirty="0" err="1"/>
              <a:t>односкладові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 "так" </a:t>
            </a:r>
            <a:r>
              <a:rPr lang="ru-RU" dirty="0" err="1"/>
              <a:t>чи</a:t>
            </a:r>
            <a:r>
              <a:rPr lang="ru-RU" dirty="0"/>
              <a:t> "</a:t>
            </a:r>
            <a:r>
              <a:rPr lang="ru-RU" dirty="0" err="1"/>
              <a:t>ні</a:t>
            </a:r>
            <a:r>
              <a:rPr lang="ru-RU" dirty="0"/>
              <a:t>".</a:t>
            </a:r>
          </a:p>
          <a:p>
            <a:r>
              <a:rPr lang="ru-RU" dirty="0"/>
              <a:t>2.Стверджувальне </a:t>
            </a:r>
            <a:r>
              <a:rPr lang="ru-RU" dirty="0" err="1"/>
              <a:t>речення</a:t>
            </a:r>
            <a:r>
              <a:rPr lang="ru-RU" dirty="0"/>
              <a:t>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запитального</a:t>
            </a:r>
            <a:r>
              <a:rPr lang="ru-RU" dirty="0"/>
              <a:t>.</a:t>
            </a:r>
          </a:p>
          <a:p>
            <a:r>
              <a:rPr lang="ru-RU" dirty="0"/>
              <a:t>3.Два </a:t>
            </a:r>
            <a:r>
              <a:rPr lang="ru-RU" dirty="0" err="1"/>
              <a:t>запитання</a:t>
            </a:r>
            <a:r>
              <a:rPr lang="ru-RU" dirty="0"/>
              <a:t> в одному.</a:t>
            </a:r>
          </a:p>
          <a:p>
            <a:r>
              <a:rPr lang="ru-RU" dirty="0"/>
              <a:t>4.Перевантажені </a:t>
            </a:r>
            <a:r>
              <a:rPr lang="ru-RU" dirty="0" err="1"/>
              <a:t>запитання</a:t>
            </a:r>
            <a:r>
              <a:rPr lang="ru-RU" dirty="0"/>
              <a:t>.</a:t>
            </a:r>
          </a:p>
          <a:p>
            <a:r>
              <a:rPr lang="ru-RU" dirty="0"/>
              <a:t>5.Навідні для </a:t>
            </a:r>
            <a:r>
              <a:rPr lang="ru-RU" dirty="0" err="1"/>
              <a:t>відповіді</a:t>
            </a:r>
            <a:r>
              <a:rPr lang="ru-RU" dirty="0"/>
              <a:t> </a:t>
            </a:r>
            <a:r>
              <a:rPr lang="ru-RU" dirty="0" err="1"/>
              <a:t>запитання</a:t>
            </a:r>
            <a:r>
              <a:rPr lang="ru-RU" dirty="0"/>
              <a:t>.</a:t>
            </a:r>
          </a:p>
          <a:p>
            <a:r>
              <a:rPr lang="ru-RU" dirty="0"/>
              <a:t>6.Коментарі та </a:t>
            </a:r>
            <a:r>
              <a:rPr lang="ru-RU" dirty="0" err="1"/>
              <a:t>власні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в </a:t>
            </a:r>
            <a:r>
              <a:rPr lang="ru-RU" dirty="0" err="1"/>
              <a:t>запитанні</a:t>
            </a:r>
            <a:r>
              <a:rPr lang="ru-RU" dirty="0"/>
              <a:t>.</a:t>
            </a:r>
          </a:p>
          <a:p>
            <a:r>
              <a:rPr lang="ru-RU" dirty="0"/>
              <a:t>7.Припущення і </a:t>
            </a:r>
            <a:r>
              <a:rPr lang="ru-RU" dirty="0" err="1"/>
              <a:t>домисли</a:t>
            </a:r>
            <a:r>
              <a:rPr lang="ru-RU" dirty="0"/>
              <a:t> у </a:t>
            </a:r>
            <a:r>
              <a:rPr lang="ru-RU" dirty="0" err="1"/>
              <a:t>запитанні</a:t>
            </a:r>
            <a:r>
              <a:rPr lang="ru-RU" dirty="0"/>
              <a:t>.</a:t>
            </a:r>
          </a:p>
          <a:p>
            <a:r>
              <a:rPr lang="ru-RU" dirty="0"/>
              <a:t>8.Навішування </a:t>
            </a:r>
            <a:r>
              <a:rPr lang="ru-RU" dirty="0" err="1"/>
              <a:t>ярликів</a:t>
            </a:r>
            <a:r>
              <a:rPr lang="ru-RU" dirty="0"/>
              <a:t> у </a:t>
            </a:r>
            <a:r>
              <a:rPr lang="ru-RU" dirty="0" err="1"/>
              <a:t>запитанні</a:t>
            </a:r>
            <a:r>
              <a:rPr lang="ru-RU" dirty="0"/>
              <a:t>.</a:t>
            </a:r>
          </a:p>
          <a:p>
            <a:r>
              <a:rPr lang="ru-RU" dirty="0"/>
              <a:t>9.Перебільшування у </a:t>
            </a:r>
            <a:r>
              <a:rPr lang="ru-RU" dirty="0" err="1"/>
              <a:t>запитанні</a:t>
            </a:r>
            <a:r>
              <a:rPr lang="ru-RU" dirty="0"/>
              <a:t>.</a:t>
            </a:r>
          </a:p>
          <a:p>
            <a:r>
              <a:rPr lang="ru-RU" dirty="0"/>
              <a:t>10.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складні</a:t>
            </a:r>
            <a:r>
              <a:rPr lang="ru-RU" dirty="0"/>
              <a:t> для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запитання</a:t>
            </a:r>
            <a:r>
              <a:rPr lang="ru-RU" dirty="0"/>
              <a:t> 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5175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BA865-4F78-48EA-9CF5-74FC703C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Приклади </a:t>
            </a:r>
            <a:r>
              <a:rPr lang="uk-UA" dirty="0" err="1"/>
              <a:t>інтерв</a:t>
            </a:r>
            <a:r>
              <a:rPr lang="en-US" dirty="0"/>
              <a:t>’</a:t>
            </a:r>
            <a:r>
              <a:rPr lang="uk-UA" dirty="0"/>
              <a:t>ю в </a:t>
            </a:r>
            <a:r>
              <a:rPr lang="uk-UA" dirty="0" err="1"/>
              <a:t>масмедіа</a:t>
            </a:r>
            <a:r>
              <a:rPr lang="uk-UA" dirty="0"/>
              <a:t>: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97DF0-52F5-4382-8D5E-E073325B5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https://freeradio.com.ua/iak-11-richna-shkoliarka-rozvodyt-iashchirok-murakh-ta-mriie-pro-eublefara-interv-iu/</a:t>
            </a:r>
            <a:endParaRPr lang="uk-UA" dirty="0"/>
          </a:p>
          <a:p>
            <a:r>
              <a:rPr lang="uk-UA" dirty="0"/>
              <a:t>Рандеву з Яніною Соколовою </a:t>
            </a:r>
            <a:r>
              <a:rPr lang="en-US" dirty="0">
                <a:hlinkClick r:id="rId3"/>
              </a:rPr>
              <a:t>https://www.youtube.com/watch?v=lTpcIS79hHo</a:t>
            </a:r>
            <a:endParaRPr lang="uk-UA" dirty="0"/>
          </a:p>
          <a:p>
            <a:r>
              <a:rPr lang="uk-UA" dirty="0" err="1"/>
              <a:t>Інтерв</a:t>
            </a:r>
            <a:r>
              <a:rPr lang="en-US" dirty="0"/>
              <a:t>’</a:t>
            </a:r>
            <a:r>
              <a:rPr lang="uk-UA" dirty="0"/>
              <a:t>ю з Майклом Щуром </a:t>
            </a:r>
            <a:r>
              <a:rPr lang="en-US" dirty="0">
                <a:hlinkClick r:id="rId4"/>
              </a:rPr>
              <a:t>https://www.youtube.com/watch?v=j3GDxh9OARQ</a:t>
            </a:r>
            <a:endParaRPr lang="uk-UA" dirty="0"/>
          </a:p>
          <a:p>
            <a:r>
              <a:rPr lang="uk-UA" dirty="0"/>
              <a:t>Подкасти </a:t>
            </a:r>
            <a:r>
              <a:rPr lang="uk-UA" dirty="0" err="1"/>
              <a:t>Неначасі</a:t>
            </a:r>
            <a:r>
              <a:rPr lang="uk-UA" dirty="0"/>
              <a:t> </a:t>
            </a:r>
            <a:r>
              <a:rPr lang="en-US" dirty="0"/>
              <a:t>http://nenachasi.in.ua/podkasty/</a:t>
            </a:r>
            <a:endParaRPr lang="uk-UA" dirty="0"/>
          </a:p>
          <a:p>
            <a:pPr marL="0" indent="0">
              <a:buNone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400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8B8-96D9-4F88-BCB0-7B6040B9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Мультимедійні</a:t>
            </a:r>
            <a:r>
              <a:rPr lang="ru-RU" dirty="0"/>
              <a:t> </a:t>
            </a:r>
            <a:r>
              <a:rPr lang="ru-RU" dirty="0" err="1"/>
              <a:t>супроводжувачі</a:t>
            </a:r>
            <a:r>
              <a:rPr lang="ru-RU" dirty="0"/>
              <a:t> жанру </a:t>
            </a:r>
            <a:r>
              <a:rPr lang="ru-RU" dirty="0" err="1"/>
              <a:t>інтерв’ю</a:t>
            </a:r>
            <a:r>
              <a:rPr lang="ru-RU" dirty="0"/>
              <a:t>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7ED25-C783-4E95-9700-BC881D959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статична </a:t>
            </a:r>
            <a:r>
              <a:rPr lang="ru-RU" dirty="0" err="1"/>
              <a:t>ілюстрація</a:t>
            </a:r>
            <a:r>
              <a:rPr lang="ru-RU" dirty="0"/>
              <a:t> </a:t>
            </a:r>
          </a:p>
          <a:p>
            <a:r>
              <a:rPr lang="ru-RU" dirty="0" err="1"/>
              <a:t>фоторепортажі</a:t>
            </a:r>
            <a:r>
              <a:rPr lang="ru-RU" dirty="0"/>
              <a:t>, </a:t>
            </a:r>
            <a:r>
              <a:rPr lang="ru-RU" dirty="0" err="1"/>
              <a:t>фотогалереї</a:t>
            </a:r>
            <a:r>
              <a:rPr lang="ru-RU" dirty="0"/>
              <a:t> </a:t>
            </a:r>
          </a:p>
          <a:p>
            <a:r>
              <a:rPr lang="ru-RU" dirty="0"/>
              <a:t>подкаст</a:t>
            </a:r>
          </a:p>
          <a:p>
            <a:r>
              <a:rPr lang="ru-RU" dirty="0" err="1"/>
              <a:t>аудіоілюстрація</a:t>
            </a:r>
            <a:endParaRPr lang="ru-RU" dirty="0"/>
          </a:p>
          <a:p>
            <a:r>
              <a:rPr lang="ru-RU" dirty="0" err="1"/>
              <a:t>відеосюжет</a:t>
            </a:r>
            <a:endParaRPr lang="ru-RU" dirty="0"/>
          </a:p>
          <a:p>
            <a:r>
              <a:rPr lang="ru-RU" dirty="0" err="1"/>
              <a:t>потокове</a:t>
            </a:r>
            <a:r>
              <a:rPr lang="ru-RU" dirty="0"/>
              <a:t> </a:t>
            </a:r>
            <a:r>
              <a:rPr lang="ru-RU" dirty="0" err="1"/>
              <a:t>відео</a:t>
            </a:r>
            <a:r>
              <a:rPr lang="ru-RU" dirty="0"/>
              <a:t> з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подій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82415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</TotalTime>
  <Words>392</Words>
  <Application>Microsoft Office PowerPoint</Application>
  <PresentationFormat>Широкоэкранный</PresentationFormat>
  <Paragraphs>47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Ион</vt:lpstr>
      <vt:lpstr>Створення контенту на телебаченні, радіо, інтерне-виданнях, в газетах і журналах</vt:lpstr>
      <vt:lpstr>Контент масмедіа складається із трьох основних блоків:</vt:lpstr>
      <vt:lpstr>Проєкти на телебаченні (групи)</vt:lpstr>
      <vt:lpstr>Формат жанру інтерв’ю</vt:lpstr>
      <vt:lpstr>Інтерв’ю  в  журналістиці – це  самостійний  жанр,  що  становить  суспільно  важливу  новинну інформацію у вигляді запитань кореспондента та відповідей інтерв’юйованої особи. </vt:lpstr>
      <vt:lpstr>Види  інтерв’ю за структурою</vt:lpstr>
      <vt:lpstr>Десять "смертельних гріхів" журналіста (за Джоном Савотські)</vt:lpstr>
      <vt:lpstr>Приклади інтерв’ю в масмедіа: </vt:lpstr>
      <vt:lpstr>Мультимедійні супроводжувачі жанру інтерв’ю </vt:lpstr>
      <vt:lpstr>Гра «Інтерв’юер»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Створення контенту на телебаченні, радіо, інтерне-виданнях, в газетах і журналах</dc:title>
  <dc:creator>Людмила Чернявская</dc:creator>
  <cp:lastModifiedBy>Людмила Чернявская</cp:lastModifiedBy>
  <cp:revision>6</cp:revision>
  <dcterms:created xsi:type="dcterms:W3CDTF">2021-03-19T19:55:58Z</dcterms:created>
  <dcterms:modified xsi:type="dcterms:W3CDTF">2021-03-19T20:46:41Z</dcterms:modified>
</cp:coreProperties>
</file>