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345" r:id="rId4"/>
    <p:sldId id="346" r:id="rId5"/>
    <p:sldId id="347" r:id="rId6"/>
    <p:sldId id="300" r:id="rId7"/>
    <p:sldId id="341" r:id="rId8"/>
    <p:sldId id="342" r:id="rId9"/>
    <p:sldId id="343" r:id="rId10"/>
    <p:sldId id="344" r:id="rId11"/>
    <p:sldId id="301" r:id="rId12"/>
    <p:sldId id="348" r:id="rId13"/>
    <p:sldId id="349" r:id="rId14"/>
    <p:sldId id="302" r:id="rId15"/>
    <p:sldId id="303" r:id="rId16"/>
    <p:sldId id="337" r:id="rId17"/>
    <p:sldId id="304" r:id="rId18"/>
    <p:sldId id="305" r:id="rId19"/>
    <p:sldId id="331" r:id="rId20"/>
    <p:sldId id="332" r:id="rId21"/>
    <p:sldId id="333" r:id="rId22"/>
    <p:sldId id="334" r:id="rId23"/>
    <p:sldId id="335" r:id="rId24"/>
    <p:sldId id="306" r:id="rId25"/>
    <p:sldId id="307" r:id="rId26"/>
    <p:sldId id="350" r:id="rId27"/>
    <p:sldId id="317" r:id="rId28"/>
    <p:sldId id="318" r:id="rId29"/>
    <p:sldId id="319" r:id="rId30"/>
    <p:sldId id="320" r:id="rId31"/>
    <p:sldId id="356" r:id="rId32"/>
    <p:sldId id="321" r:id="rId33"/>
    <p:sldId id="322" r:id="rId34"/>
    <p:sldId id="311" r:id="rId35"/>
    <p:sldId id="351" r:id="rId36"/>
    <p:sldId id="352" r:id="rId37"/>
    <p:sldId id="353" r:id="rId38"/>
    <p:sldId id="357" r:id="rId39"/>
    <p:sldId id="354" r:id="rId40"/>
    <p:sldId id="368" r:id="rId41"/>
    <p:sldId id="369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55" r:id="rId52"/>
    <p:sldId id="358" r:id="rId53"/>
    <p:sldId id="359" r:id="rId54"/>
    <p:sldId id="360" r:id="rId55"/>
    <p:sldId id="361" r:id="rId56"/>
    <p:sldId id="370" r:id="rId57"/>
    <p:sldId id="362" r:id="rId58"/>
    <p:sldId id="363" r:id="rId59"/>
    <p:sldId id="364" r:id="rId60"/>
    <p:sldId id="365" r:id="rId61"/>
    <p:sldId id="366" r:id="rId62"/>
    <p:sldId id="367" r:id="rId63"/>
    <p:sldId id="374" r:id="rId64"/>
    <p:sldId id="375" r:id="rId65"/>
    <p:sldId id="270" r:id="rId66"/>
    <p:sldId id="385" r:id="rId67"/>
    <p:sldId id="386" r:id="rId68"/>
    <p:sldId id="387" r:id="rId69"/>
    <p:sldId id="393" r:id="rId70"/>
    <p:sldId id="388" r:id="rId71"/>
    <p:sldId id="390" r:id="rId72"/>
    <p:sldId id="403" r:id="rId73"/>
    <p:sldId id="391" r:id="rId74"/>
    <p:sldId id="404" r:id="rId75"/>
    <p:sldId id="392" r:id="rId76"/>
    <p:sldId id="406" r:id="rId77"/>
    <p:sldId id="394" r:id="rId78"/>
    <p:sldId id="395" r:id="rId79"/>
    <p:sldId id="396" r:id="rId80"/>
    <p:sldId id="397" r:id="rId81"/>
    <p:sldId id="398" r:id="rId82"/>
    <p:sldId id="399" r:id="rId83"/>
    <p:sldId id="400" r:id="rId84"/>
    <p:sldId id="401" r:id="rId85"/>
    <p:sldId id="402" r:id="rId86"/>
    <p:sldId id="407" r:id="rId87"/>
    <p:sldId id="408" r:id="rId88"/>
    <p:sldId id="409" r:id="rId89"/>
    <p:sldId id="410" r:id="rId90"/>
    <p:sldId id="411" r:id="rId9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BD406-E54A-432F-B57E-FE0B967FCB6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44121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4D7F-A99D-47CD-AE53-42B65FEC8CF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89430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2E657-E573-4AC4-BD4B-BB222F9D6E9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10474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6EE87-175B-4BCF-970C-6A8FAAC4601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6970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4C31B-F591-487A-B1FC-6DC4C6C3832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70056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88DFC-D927-4AA2-8BEB-879AAD46C6D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1080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A52DC-6F83-4733-9127-BA4A003B751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28980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0D70-6BF2-4B65-B8F7-22F2B92BFCC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5613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A3951-1973-4147-9DCC-6061135B42E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48016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82B33-12E2-4B80-B5F0-DFC8AB7CC08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14041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0D470-38B4-488D-A4D4-7689689960E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01354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A97779-B8EB-4E30-A293-E278513FFE8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349500"/>
            <a:ext cx="7772400" cy="1470025"/>
          </a:xfrm>
        </p:spPr>
        <p:txBody>
          <a:bodyPr/>
          <a:lstStyle/>
          <a:p>
            <a:pPr eaLnBrk="1" hangingPunct="1"/>
            <a:r>
              <a:rPr lang="uk-UA" altLang="" smtClean="0"/>
              <a:t>ПРИЛАДИ ТА ПРИСТРОЇ ІНТЕГРАЛЬНОЇ ОПТИКИ</a:t>
            </a:r>
            <a:endParaRPr lang="ru-RU" altLang="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163"/>
            <a:ext cx="6400800" cy="1055687"/>
          </a:xfrm>
        </p:spPr>
        <p:txBody>
          <a:bodyPr/>
          <a:lstStyle/>
          <a:p>
            <a:pPr eaLnBrk="1" hangingPunct="1"/>
            <a:r>
              <a:rPr lang="uk-UA" altLang="" sz="2000" dirty="0" smtClean="0"/>
              <a:t>СВІТЛОВИПРОМІНЮВАЛЬНІ ПРИСТРОЇ</a:t>
            </a:r>
          </a:p>
          <a:p>
            <a:pPr eaLnBrk="1" hangingPunct="1"/>
            <a:endParaRPr lang="ru-RU" altLang="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14500"/>
            <a:ext cx="61610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3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227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688633" cy="322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82" y="3456821"/>
            <a:ext cx="5149374" cy="336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2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714375"/>
            <a:ext cx="2352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536416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14813"/>
            <a:ext cx="21431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929188"/>
            <a:ext cx="28432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57750"/>
            <a:ext cx="1352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0"/>
            <a:ext cx="4610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06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47720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786063"/>
            <a:ext cx="3500438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20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796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83" y="332656"/>
            <a:ext cx="5620334" cy="244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2" y="2766531"/>
            <a:ext cx="5845796" cy="25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66" y="5268188"/>
            <a:ext cx="5842006" cy="157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2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48" y="1556792"/>
            <a:ext cx="4857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2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08050"/>
            <a:ext cx="2514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5274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2592388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429000"/>
            <a:ext cx="4176712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1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3" y="2056319"/>
            <a:ext cx="63055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18" y="5129167"/>
            <a:ext cx="6257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88" y="306907"/>
            <a:ext cx="5256584" cy="176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2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20" y="476672"/>
            <a:ext cx="61722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20" y="3162722"/>
            <a:ext cx="64008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25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496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86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43000"/>
            <a:ext cx="80581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6" y="404664"/>
            <a:ext cx="80867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365104"/>
            <a:ext cx="83724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18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3" y="620688"/>
            <a:ext cx="82581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91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4582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80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7846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2677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2" y="3648722"/>
            <a:ext cx="77724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962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03878" cy="472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25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1052736"/>
            <a:ext cx="64484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25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243013"/>
            <a:ext cx="74104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619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53" y="908720"/>
            <a:ext cx="6381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45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605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3" y="332656"/>
            <a:ext cx="6210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54" y="4509120"/>
            <a:ext cx="6334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45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2579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74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000125"/>
            <a:ext cx="47434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643188"/>
            <a:ext cx="47053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116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6067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743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08050"/>
            <a:ext cx="2095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164388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56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3055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14" y="3356992"/>
            <a:ext cx="65341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743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71575"/>
            <a:ext cx="64293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743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3531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257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48" y="836712"/>
            <a:ext cx="6419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9" y="4653136"/>
            <a:ext cx="3248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1051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461195"/>
            <a:ext cx="44767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60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862013"/>
            <a:ext cx="64484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60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40768"/>
            <a:ext cx="58293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60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5518150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2590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4608513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16113"/>
            <a:ext cx="16859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349500"/>
            <a:ext cx="2447925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90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653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5436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37" y="3140968"/>
            <a:ext cx="65627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6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857250"/>
            <a:ext cx="3724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357313"/>
            <a:ext cx="60801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285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24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04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48" y="3573016"/>
            <a:ext cx="2975653" cy="3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850"/>
            <a:ext cx="6762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04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08050"/>
            <a:ext cx="18478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5181600" cy="20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644900"/>
            <a:ext cx="4248150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37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6613"/>
            <a:ext cx="5616575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222726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165576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14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5076825" cy="5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4968875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24175"/>
            <a:ext cx="3887788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09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36613"/>
            <a:ext cx="30765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124825" cy="43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50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286625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5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28384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264275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06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6480175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76700"/>
            <a:ext cx="2879725" cy="22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42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1352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836613"/>
            <a:ext cx="10001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4546600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374491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12001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08500"/>
            <a:ext cx="6381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97425"/>
            <a:ext cx="34385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157788"/>
            <a:ext cx="22669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516563"/>
            <a:ext cx="17145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734050"/>
            <a:ext cx="15430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949950"/>
            <a:ext cx="27336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37288"/>
            <a:ext cx="15525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453188"/>
            <a:ext cx="800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667500"/>
            <a:ext cx="13525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9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638925"/>
            <a:ext cx="11049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16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857250"/>
            <a:ext cx="62023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8119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ЛЮМІНЕСЦЕНТНІ ПРИЛАДИ КВАНТОВОЇ ЕЛЕКТРОНІКИ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36613"/>
            <a:ext cx="25209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6057900" cy="29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97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401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2" y="1738949"/>
            <a:ext cx="84201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560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36712"/>
            <a:ext cx="8001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7" y="3140968"/>
            <a:ext cx="8134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851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857250"/>
            <a:ext cx="58181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85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0249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9970"/>
            <a:ext cx="815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81" y="1484784"/>
            <a:ext cx="57531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851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6451"/>
            <a:ext cx="36290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81903"/>
            <a:ext cx="24955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17" y="5013176"/>
            <a:ext cx="5314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s://upload.wikimedia.org/wikipedia/commons/thumb/1/1d/CIExy1931_AdobeWGRGB.png/220px-CIExy1931_AdobeWGRG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08449"/>
            <a:ext cx="2700988" cy="29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85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76202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5749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59245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3" y="3338364"/>
            <a:ext cx="8086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99" y="4869160"/>
            <a:ext cx="1933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85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962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8654"/>
            <a:ext cx="56959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46" y="5149296"/>
            <a:ext cx="3314272" cy="163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851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095375"/>
            <a:ext cx="57626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8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908720"/>
            <a:ext cx="65436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4201335"/>
            <a:ext cx="2952328" cy="237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86493"/>
            <a:ext cx="41433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253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4768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80" y="1133128"/>
            <a:ext cx="54768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851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64865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7" y="4869160"/>
            <a:ext cx="8191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851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11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4579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9" y="2852936"/>
            <a:ext cx="63531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47" y="6120011"/>
            <a:ext cx="62579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851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467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6438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84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6769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19" y="2996952"/>
            <a:ext cx="5867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849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3816424" cy="30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06873"/>
            <a:ext cx="5371546" cy="324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7150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3870623"/>
            <a:ext cx="56483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283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71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61021"/>
            <a:ext cx="48196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283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47763"/>
            <a:ext cx="72390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283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31" y="332656"/>
            <a:ext cx="58388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67" y="4466506"/>
            <a:ext cx="5772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4438"/>
            <a:ext cx="408622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2593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56792"/>
            <a:ext cx="238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62" y="966787"/>
            <a:ext cx="5791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283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6673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44" y="3235871"/>
            <a:ext cx="56769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283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829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572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</p:spTree>
    <p:extLst>
      <p:ext uri="{BB962C8B-B14F-4D97-AF65-F5344CB8AC3E}">
        <p14:creationId xmlns:p14="http://schemas.microsoft.com/office/powerpoint/2010/main" val="37975283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829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412776"/>
            <a:ext cx="54768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572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947738"/>
            <a:ext cx="52959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283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6662"/>
            <a:ext cx="65817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5515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19150"/>
            <a:ext cx="62579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4392489" cy="24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664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89328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664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895350"/>
            <a:ext cx="5427885" cy="430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51" y="5373216"/>
            <a:ext cx="5027707" cy="79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6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00125"/>
            <a:ext cx="4357688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619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75" y="404665"/>
            <a:ext cx="5918689" cy="414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840"/>
            <a:ext cx="3168352" cy="234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664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980728"/>
            <a:ext cx="62103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664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0483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664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1052736"/>
            <a:ext cx="6048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664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0" y="404664"/>
            <a:ext cx="6124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92499"/>
            <a:ext cx="609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664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43" y="980728"/>
            <a:ext cx="62293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664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980728"/>
            <a:ext cx="62198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771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09" y="980728"/>
            <a:ext cx="65817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771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938213"/>
            <a:ext cx="61817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771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0140"/>
            <a:ext cx="6381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7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428750"/>
            <a:ext cx="62849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020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СВІТЛОВИПРОМІНЮВАЛЬНІ ПРИСТРОЇ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84" y="1196752"/>
            <a:ext cx="6400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21" y="5445224"/>
            <a:ext cx="6029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7716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Экран (4:3)</PresentationFormat>
  <Paragraphs>91</Paragraphs>
  <Slides>90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1" baseType="lpstr">
      <vt:lpstr>Оформление по умолчанию</vt:lpstr>
      <vt:lpstr>ПРИЛАДИ ТА ПРИСТРОЇ ІНТЕГРАЛЬНОЇ ОПТИКИ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ЛЮМІНЕСЦЕНТНІ ПРИЛАДИ КВАНТОВОЇ ЕЛЕКТРОНІКИ</vt:lpstr>
      <vt:lpstr>СВІТЛОВИПРОМІНЮВАЛЬНІ ПРИСТРОЇ</vt:lpstr>
      <vt:lpstr>СВІТЛОВИПРОМІНЮВАЛЬНІ ПРИСТРОЇ</vt:lpstr>
      <vt:lpstr>ЛЮМІНЕСЦЕНТНІ ПРИЛАДИ КВАНТОВОЇ ЕЛЕКТРОНІКИ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ЛЮМІНЕСЦЕНТНІ ПРИЛАДИ КВАНТОВОЇ ЕЛЕКТРОНІКИ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ЛЮМІНЕСЦЕНТНІ ПРИЛАДИ КВАНТОВОЇ ЕЛЕКТРОНІКИ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ЛЮМІНЕСЦЕНТНІ ПРИЛАДИ КВАНТОВОЇ ЕЛЕКТРОНІКИ</vt:lpstr>
      <vt:lpstr>ЛЮМІНЕСЦЕНТНІ ПРИЛАДИ КВАНТОВОЇ ЕЛЕКТРОНІКИ</vt:lpstr>
      <vt:lpstr>ЛЮМІНЕСЦЕНТНІ ПРИЛАДИ КВАНТОВОЇ ЕЛЕКТРОНІКИ</vt:lpstr>
      <vt:lpstr>ЛЮМІНЕСЦЕНТНІ ПРИЛАДИ КВАНТОВОЇ ЕЛЕКТРОНІКИ</vt:lpstr>
      <vt:lpstr>ЛЮМІНЕСЦЕНТНІ ПРИЛАДИ КВАНТОВОЇ ЕЛЕКТРОНІКИ</vt:lpstr>
      <vt:lpstr>ЛЮМІНЕСЦЕНТНІ ПРИЛАДИ КВАНТОВОЇ ЕЛЕКТРОНІКИ</vt:lpstr>
      <vt:lpstr>ЛЮМІНЕСЦЕНТНІ ПРИЛАДИ КВАНТОВОЇ ЕЛЕКТРОНІКИ</vt:lpstr>
      <vt:lpstr>ЛЮМІНЕСЦЕНТНІ ПРИЛАДИ КВАНТОВОЇ ЕЛЕКТРОНІКИ</vt:lpstr>
      <vt:lpstr>ЛЮМІНЕСЦЕНТНІ ПРИЛАДИ КВАНТОВОЇ ЕЛЕКТРОНІКИ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  <vt:lpstr>СВІТЛОВИПРОМІНЮВАЛЬНІ ПРИСТРОЇ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АНАЛОГОВА СХЕМОТЕХНІКА</dc:title>
  <dc:creator>Kolya</dc:creator>
  <cp:lastModifiedBy>Николай</cp:lastModifiedBy>
  <cp:revision>112</cp:revision>
  <dcterms:created xsi:type="dcterms:W3CDTF">2018-02-28T09:14:47Z</dcterms:created>
  <dcterms:modified xsi:type="dcterms:W3CDTF">2025-02-26T15:06:58Z</dcterms:modified>
</cp:coreProperties>
</file>