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Rg st="1" end="4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 snapToGrid="0">
      <p:cViewPr>
        <p:scale>
          <a:sx n="76" d="100"/>
          <a:sy n="76" d="100"/>
        </p:scale>
        <p:origin x="-47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404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039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830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9571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263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19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514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4126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155FD1C0-E4A8-4517-AC99-B2A2C772E05E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2199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598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89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931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8092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3562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661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184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689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FD1C0-E4A8-4517-AC99-B2A2C772E05E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9364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2686008"/>
          </a:xfrm>
        </p:spPr>
        <p:txBody>
          <a:bodyPr>
            <a:normAutofit/>
          </a:bodyPr>
          <a:lstStyle/>
          <a:p>
            <a:pPr algn="ctr"/>
            <a:r>
              <a:rPr lang="uk-UA" sz="4000" dirty="0" smtClean="0"/>
              <a:t>ТЕОРІЯ ТА ПРАКТИКА ПРИЙНЯТТЯ УПРАВЛІНСЬКИХ РІШЕНЬ В СОЦІАЛЬНІЙ РОБОТІ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0" y="4394200"/>
            <a:ext cx="8143875" cy="1117600"/>
          </a:xfrm>
        </p:spPr>
        <p:txBody>
          <a:bodyPr/>
          <a:lstStyle/>
          <a:p>
            <a:r>
              <a:rPr lang="uk-UA" dirty="0" smtClean="0"/>
              <a:t>ПРЕЗЕНТАЦІЯ КУРСУ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127933" y="2134672"/>
            <a:ext cx="2535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3167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 smtClean="0"/>
              <a:t>Мета курсу:</a:t>
            </a:r>
            <a:endParaRPr lang="ru-RU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680321" y="2702257"/>
            <a:ext cx="1137065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>
                <a:solidFill>
                  <a:schemeClr val="accent3">
                    <a:lumMod val="75000"/>
                  </a:schemeClr>
                </a:solidFill>
              </a:rPr>
              <a:t>оволодіння студентами сукупністю теоретичних знань та практичних навичок у галузі теорії прийняття рішень, загальної теорії прийняття рішень з використанням науково- обґрунтованих підходів, прийняття рішень в умовах визначеності та невизначеності, основ </a:t>
            </a:r>
            <a:r>
              <a:rPr lang="uk-UA" sz="3600" dirty="0" err="1">
                <a:solidFill>
                  <a:schemeClr val="accent3">
                    <a:lumMod val="75000"/>
                  </a:schemeClr>
                </a:solidFill>
              </a:rPr>
              <a:t>критеріального</a:t>
            </a:r>
            <a:r>
              <a:rPr lang="uk-UA" sz="3600" dirty="0">
                <a:solidFill>
                  <a:schemeClr val="accent3">
                    <a:lumMod val="75000"/>
                  </a:schemeClr>
                </a:solidFill>
              </a:rPr>
              <a:t> аналізу в контексті особливостей соціальної роботи.</a:t>
            </a:r>
          </a:p>
        </p:txBody>
      </p:sp>
    </p:spTree>
    <p:extLst>
      <p:ext uri="{BB962C8B-B14F-4D97-AF65-F5344CB8AC3E}">
        <p14:creationId xmlns:p14="http://schemas.microsoft.com/office/powerpoint/2010/main" val="1034071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4000">
        <p:fade/>
      </p:transition>
    </mc:Choice>
    <mc:Fallback xmlns="">
      <p:transition spd="med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78424" y="668740"/>
            <a:ext cx="95124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>
                <a:solidFill>
                  <a:schemeClr val="bg2">
                    <a:lumMod val="75000"/>
                  </a:schemeClr>
                </a:solidFill>
              </a:rPr>
              <a:t>ПРОБЛЕМНІ ПИТАННЯ КУРСУ</a:t>
            </a:r>
            <a:endParaRPr lang="ru-RU" sz="2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8740" y="1310185"/>
            <a:ext cx="10631606" cy="5678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solidFill>
                  <a:schemeClr val="accent3">
                    <a:lumMod val="75000"/>
                  </a:schemeClr>
                </a:solidFill>
              </a:rPr>
              <a:t>Основні </a:t>
            </a:r>
            <a:r>
              <a:rPr lang="uk-UA" sz="2800" dirty="0">
                <a:solidFill>
                  <a:schemeClr val="accent3">
                    <a:lumMod val="75000"/>
                  </a:schemeClr>
                </a:solidFill>
              </a:rPr>
              <a:t>риси теорії прийняття рішень. </a:t>
            </a:r>
          </a:p>
          <a:p>
            <a:r>
              <a:rPr lang="uk-UA" sz="2800" dirty="0" smtClean="0">
                <a:solidFill>
                  <a:schemeClr val="accent3">
                    <a:lumMod val="75000"/>
                  </a:schemeClr>
                </a:solidFill>
              </a:rPr>
              <a:t>Загальні </a:t>
            </a:r>
            <a:r>
              <a:rPr lang="uk-UA" sz="2800" dirty="0">
                <a:solidFill>
                  <a:schemeClr val="accent3">
                    <a:lumMod val="75000"/>
                  </a:schemeClr>
                </a:solidFill>
              </a:rPr>
              <a:t>поняття про управлінське рішення. </a:t>
            </a:r>
          </a:p>
          <a:p>
            <a:r>
              <a:rPr lang="uk-UA" sz="2800" dirty="0">
                <a:solidFill>
                  <a:schemeClr val="accent3">
                    <a:lumMod val="75000"/>
                  </a:schemeClr>
                </a:solidFill>
              </a:rPr>
              <a:t>Психологічний аспект прийняття управлінських рішень. </a:t>
            </a:r>
            <a:endParaRPr lang="uk-UA" sz="2800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uk-UA" sz="2800" dirty="0" smtClean="0">
                <a:solidFill>
                  <a:schemeClr val="accent3">
                    <a:lumMod val="75000"/>
                  </a:schemeClr>
                </a:solidFill>
              </a:rPr>
              <a:t>Місце </a:t>
            </a:r>
            <a:r>
              <a:rPr lang="uk-UA" sz="2800" dirty="0">
                <a:solidFill>
                  <a:schemeClr val="accent3">
                    <a:lumMod val="75000"/>
                  </a:schemeClr>
                </a:solidFill>
              </a:rPr>
              <a:t>людського </a:t>
            </a:r>
            <a:r>
              <a:rPr lang="uk-UA" sz="2800" dirty="0" err="1">
                <a:solidFill>
                  <a:schemeClr val="accent3">
                    <a:lumMod val="75000"/>
                  </a:schemeClr>
                </a:solidFill>
              </a:rPr>
              <a:t>фактора</a:t>
            </a:r>
            <a:r>
              <a:rPr lang="uk-UA" sz="2800" dirty="0">
                <a:solidFill>
                  <a:schemeClr val="accent3">
                    <a:lumMod val="75000"/>
                  </a:schemeClr>
                </a:solidFill>
              </a:rPr>
              <a:t> у процесі прийняття рішень. </a:t>
            </a:r>
            <a:r>
              <a:rPr lang="uk-UA" sz="2800" dirty="0" smtClean="0">
                <a:solidFill>
                  <a:schemeClr val="accent3">
                    <a:lumMod val="75000"/>
                  </a:schemeClr>
                </a:solidFill>
              </a:rPr>
              <a:t>Особистісні </a:t>
            </a:r>
            <a:r>
              <a:rPr lang="uk-UA" sz="2800" dirty="0">
                <a:solidFill>
                  <a:schemeClr val="accent3">
                    <a:lumMod val="75000"/>
                  </a:schemeClr>
                </a:solidFill>
              </a:rPr>
              <a:t>фактори: прийняття управлінських рішень: психічні процеси, психічні стани й психічні властивості. </a:t>
            </a:r>
          </a:p>
          <a:p>
            <a:r>
              <a:rPr lang="uk-UA" sz="2800" dirty="0" smtClean="0">
                <a:solidFill>
                  <a:schemeClr val="accent3">
                    <a:lumMod val="75000"/>
                  </a:schemeClr>
                </a:solidFill>
              </a:rPr>
              <a:t>Класифікації </a:t>
            </a:r>
            <a:r>
              <a:rPr lang="uk-UA" sz="2800" dirty="0">
                <a:solidFill>
                  <a:schemeClr val="accent3">
                    <a:lumMod val="75000"/>
                  </a:schemeClr>
                </a:solidFill>
              </a:rPr>
              <a:t>стилів прийняття рішень</a:t>
            </a:r>
            <a:r>
              <a:rPr lang="uk-UA" sz="2800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r>
              <a:rPr lang="uk-UA" sz="2800" dirty="0">
                <a:solidFill>
                  <a:schemeClr val="accent3">
                    <a:lumMod val="75000"/>
                  </a:schemeClr>
                </a:solidFill>
              </a:rPr>
              <a:t>Управлінська інформація в менеджменті соціальної роботи та її види. </a:t>
            </a:r>
          </a:p>
          <a:p>
            <a:r>
              <a:rPr lang="uk-UA" sz="2800" dirty="0" smtClean="0">
                <a:solidFill>
                  <a:schemeClr val="accent3">
                    <a:lumMod val="75000"/>
                  </a:schemeClr>
                </a:solidFill>
              </a:rPr>
              <a:t>Роль </a:t>
            </a:r>
            <a:r>
              <a:rPr lang="uk-UA" sz="2800" dirty="0">
                <a:solidFill>
                  <a:schemeClr val="accent3">
                    <a:lumMod val="75000"/>
                  </a:schemeClr>
                </a:solidFill>
              </a:rPr>
              <a:t>управлінських рішень в менеджменті соціальної роботи. </a:t>
            </a:r>
          </a:p>
          <a:p>
            <a:endParaRPr lang="uk-UA" sz="2800" dirty="0">
              <a:solidFill>
                <a:schemeClr val="accent3">
                  <a:lumMod val="7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uk-UA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uk-UA" sz="27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810169"/>
      </p:ext>
    </p:extLst>
  </p:cSld>
  <p:clrMapOvr>
    <a:masterClrMapping/>
  </p:clrMapOvr>
  <p:transition spd="med" advClick="0" advTm="4000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Основи теорії прийняття управлінських рішень, Теорія прийняття  управлінського рішення - Менеджмент - Підручники для вузів онлайн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4" name="AutoShape 4" descr="Основи теорії прийняття управлінських рішень, Теорія прийняття  управлінського рішення - Менеджмент - Підручники для вузів онлайн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5" name="AutoShape 6" descr="Основи теорії прийняття управлінських рішень, Теорія прийняття  управлінського рішення - Менеджмент - Підручники для вузів онлайн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6246" y="626301"/>
            <a:ext cx="6420577" cy="5618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5904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0347" y="275572"/>
            <a:ext cx="8286881" cy="6207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8219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2054" y="350729"/>
            <a:ext cx="7665929" cy="5442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9056318" y="5323562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24347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TM04033917[[fn=Берлин]]</Template>
  <TotalTime>78</TotalTime>
  <Words>124</Words>
  <Application>Microsoft Office PowerPoint</Application>
  <PresentationFormat>Произвольный</PresentationFormat>
  <Paragraphs>14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Берлин</vt:lpstr>
      <vt:lpstr>ТЕОРІЯ ТА ПРАКТИКА ПРИЙНЯТТЯ УПРАВЛІНСЬКИХ РІШЕНЬ В СОЦІАЛЬНІЙ РОБОТІ</vt:lpstr>
      <vt:lpstr>Мета курсу: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3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АТЕСТАЦІЯ СОЦІАЛЬНОГО ПРАЦІВНИКА</dc:title>
  <dc:creator>1</dc:creator>
  <cp:lastModifiedBy>asus</cp:lastModifiedBy>
  <cp:revision>13</cp:revision>
  <dcterms:created xsi:type="dcterms:W3CDTF">2016-01-23T19:25:21Z</dcterms:created>
  <dcterms:modified xsi:type="dcterms:W3CDTF">2024-09-12T14:29:47Z</dcterms:modified>
</cp:coreProperties>
</file>