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9" r:id="rId4"/>
    <p:sldId id="260" r:id="rId5"/>
    <p:sldId id="262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13.04.2025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142984"/>
            <a:ext cx="7772400" cy="1470025"/>
          </a:xfrm>
        </p:spPr>
        <p:txBody>
          <a:bodyPr/>
          <a:lstStyle/>
          <a:p>
            <a:r>
              <a:rPr lang="uk-UA" dirty="0" smtClean="0">
                <a:ln>
                  <a:solidFill>
                    <a:srgbClr val="0070C0"/>
                  </a:solidFill>
                </a:ln>
              </a:rPr>
              <a:t>ДЕРЖАВНИЙ ФІНАНСОВИЙ КОНТРОЛЬ</a:t>
            </a:r>
            <a:endParaRPr lang="ru-RU" dirty="0">
              <a:ln>
                <a:solidFill>
                  <a:srgbClr val="0070C0"/>
                </a:solidFill>
              </a:ln>
            </a:endParaRPr>
          </a:p>
        </p:txBody>
      </p:sp>
      <p:pic>
        <p:nvPicPr>
          <p:cNvPr id="4098" name="Picture 2" descr="Державний фінансовий контроль - імунна система нашої держав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5984" y="2786058"/>
            <a:ext cx="5000660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643182"/>
            <a:ext cx="7772400" cy="1470025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 коли-небудь замислювалися, куди саме йдуть наші податки?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Або чому одні державні програми працюють ефективно, а інші - ні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Саме відповіді на ці запитання допомагає знайти державний фінансовий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контроль. Це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просто перевірка витрат. Це - інструмент державної відповідальності перед громадянами, завдяки якому контролюється ефективність використання бюджетних коштів, запобігається корупції та посилюється довіра до публічних фінансів.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дисципліні ви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дізнаєтесь: як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працюють контрольно-ревізійні органи в Україні та інших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країнах; як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перевірити, наскільки ефективно витрачаються кошти на охорону здоров’я, освіту,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інфраструктуру; які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методи, форми та прийоми використовують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аудитори; і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навіть - як виглядає реальний акт перевірки або звіт Рахункової палати.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Цей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курс - про прозорість, відповідальність і аналітичне мислення.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Він дасть вам практичні навички, які стануть у пригоді, якщо ви працюватимете у сфері фінансів, аудиту, державного управління, місцевого самоврядування або контролінгу.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Бо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фінансовий контроль - це не лише про виявлення порушень, а й про попередження ризиків, зміцнення довіри суспільства і грамотне управління державними ресурсами.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000108"/>
            <a:ext cx="8501122" cy="4000527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Дисципліна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«Державний фінансовий контроль» спрямована на формування у студентів теоретичних знань щодо організаційних засад здійснення державного фінансового контролю та набуття практичних навичок застосування його методів і прийомів у контрольно-ревізійному процесі. Особлива увага приділяється оволодінню способами систематизації, узагальнення, документального оформлення та реалізації результатів контрольних заходів щодо різних суб’єктів і об’єктів контролю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Курс </a:t>
            </a: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орієнтований на узагальнення досвіду міжнародних інституцій з питань фінансового контролю та пошук можливостей адаптації найкращих практик до умов вітчизняної системи управління державними фінансами.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Набуті у процесі навчання знання та практичні компетентності дозволять здобувачам ідентифікувати проблеми у сфері державного фінансового контролю, обґрунтовувати професійні рішення за умов невизначеності, ризиків та динамічних змін у фінансово-контрольному середовищі.</a:t>
            </a:r>
            <a:br>
              <a:rPr lang="ru-RU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071678"/>
            <a:ext cx="8315356" cy="2957533"/>
          </a:xfrm>
        </p:spPr>
        <p:txBody>
          <a:bodyPr>
            <a:noAutofit/>
          </a:bodyPr>
          <a:lstStyle/>
          <a:p>
            <a:pPr algn="l"/>
            <a:r>
              <a:rPr lang="ru-RU" sz="1600" dirty="0" smtClean="0">
                <a:ln>
                  <a:solidFill>
                    <a:srgbClr val="00B0F0"/>
                  </a:solidFill>
                </a:ln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1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Метою дисципліни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«Державний фінансовий контроль» є формування у студентів цілісного уявлення про сутність, зміст, функції та організаційні засади здійснення державного фінансового контролю, а також набуття практичних навичок застосування методів і прийомів контролю у процесі виявлення, попередження та усунення порушень у сфері управління державними фінансами, з урахуванням національного законодавства та міжнародних стандартів контролю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Завдання </a:t>
            </a:r>
            <a:r>
              <a:rPr lang="ru-RU" sz="15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дисципліни: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ознайомитися з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теоретичними засадами державного фінансового контролю, його сутністю, функціями, принципами та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класифікацією;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вивчити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організаційну структуру системи державного фінансового контролю в Україні, її суб’єктів, повноваження та нормативно-правове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забезпечення;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засвоїти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форми, методи та прийоми проведення контрольних заходів у бюджетній сфері, державному секторі та на підприємствах, що використовують бюджетні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кошти;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сформувати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навички аналізу, оцінювання та документального оформлення результатів контрольних дій з метою запобігання фінансовим порушенням та прийняття обґрунтованих управлінських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рішень;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розвивати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здатність виявляти проблеми в системі державного фінансового контролю та шукати шляхи їх розв’язання з урахуванням динамічних змін у сфері публічних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фінансів;</a:t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ознайомити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 міжнародними стандартами фінансового контролю та найкращими практиками іноземних країн, оцінити можливості їх впровадження в національну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практику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; </a:t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формувати </a:t>
            </a:r>
            <a: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професійну відповідальність та етичні підходи до здійснення фінансового контролю, включаючи забезпечення об’єктивності, законності та прозорості контрольної діяльності.</a:t>
            </a:r>
            <a:br>
              <a:rPr lang="ru-RU" sz="15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5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3357562"/>
            <a:ext cx="7772400" cy="714380"/>
          </a:xfrm>
        </p:spPr>
        <p:txBody>
          <a:bodyPr>
            <a:normAutofit fontScale="90000"/>
          </a:bodyPr>
          <a:lstStyle/>
          <a:p>
            <a:pPr algn="l"/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Компетентності/Програмні </a:t>
            </a: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результати</a:t>
            </a:r>
            <a:b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ЗК1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Здатність до абстрактного мислення, аналізу та синтезу. 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ЗК3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Здатність проведення досліджень на відповідному рівні. 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ЗК4. 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Вміння виявляти, ставити та вирішувати проблеми. 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СК3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Здатність застосовувати управлінські навички у сфері фінансів, банківської справи та страхування.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СК4. Здатність оцінювати дієвість наукового, аналітичного і методичного інструментарію для обґрунтування управлінських рішень у сфері фінансів, банківської справи та страхування.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СК7</a:t>
            </a: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Здатність до пошуку, використання та інтерпретації інформації, необхідної для вирішення професійних і наукових завдань в сфері фінансів, банківської справи та страхування.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СК8. </a:t>
            </a:r>
            <a: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Здатність застосовувати інноваційні підходи в сфері фінансів, банківської справи та страхування.</a:t>
            </a:r>
            <a:br>
              <a:rPr lang="uk-UA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ПР03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Здійснювати адаптацію та модифікацію існуючих наукових підходів і методів до конкретних ситуацій професійної діяльності.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ПР04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Відшуковувати, обробляти, систематизувати та аналізувати інформацію, необхідну для вирішення професійних та наукових завдань в сфері фінансів, банківської справи та страхування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ПР08. </a:t>
            </a: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Вміти застосовувати інноваційні підходи у сфері фінансів, банківської справи та страхування та управляти ними. 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17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/>
              <a:t/>
            </a:r>
            <a:br>
              <a:rPr lang="ru-RU" sz="1400" dirty="0" smtClean="0"/>
            </a:br>
            <a:endParaRPr lang="ru-RU" sz="16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1538" y="164305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Теоретичні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основи державного фінансового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контролю.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Суб’єкти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 об’єкти державного фінансового контролю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Організація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системи державного фінансового контролю в Україні.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Види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форми та методи державного фінансового контролю.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Контрольно-аналітична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діяльність у сфері державних фінансів.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Міжнародні підходи до державного фінансового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контролю.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Актуальні проблеми та перспективи розвитку державного фінансового контролю в Україні </a:t>
            </a:r>
            <a:br>
              <a:rPr lang="ru-RU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00364" y="714356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СТРУКТУРА ДИСЦИПЛІНИ</a:t>
            </a:r>
            <a:br>
              <a:rPr lang="uk-UA" b="1" dirty="0" smtClean="0">
                <a:solidFill>
                  <a:srgbClr val="002060"/>
                </a:solidFill>
                <a:latin typeface="Times New Roman" pitchFamily="18" charset="0"/>
                <a:ea typeface="+mj-ea"/>
                <a:cs typeface="Times New Roman" pitchFamily="18" charset="0"/>
              </a:rPr>
            </a:br>
            <a:endParaRPr lang="ru-RU" b="1" dirty="0" smtClean="0">
              <a:solidFill>
                <a:srgbClr val="00206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</TotalTime>
  <Words>17</Words>
  <PresentationFormat>Экран (4:3)</PresentationFormat>
  <Paragraphs>7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ДЕРЖАВНИЙ ФІНАНСОВИЙ КОНТРОЛЬ</vt:lpstr>
      <vt:lpstr>Ви коли-небудь замислювалися, куди саме йдуть наші податки? Або чому одні державні програми працюють ефективно, а інші - ні?  Саме відповіді на ці запитання допомагає знайти державний фінансовий контроль. Це не просто перевірка витрат. Це - інструмент державної відповідальності перед громадянами, завдяки якому контролюється ефективність використання бюджетних коштів, запобігається корупції та посилюється довіра до публічних фінансів.  У дисципліні ви дізнаєтесь: як працюють контрольно-ревізійні органи в Україні та інших країнах; як перевірити, наскільки ефективно витрачаються кошти на охорону здоров’я, освіту, інфраструктуру; які методи, форми та прийоми використовують аудитори; і навіть - як виглядає реальний акт перевірки або звіт Рахункової палати.  Цей курс - про прозорість, відповідальність і аналітичне мислення. Він дасть вам практичні навички, які стануть у пригоді, якщо ви працюватимете у сфері фінансів, аудиту, державного управління, місцевого самоврядування або контролінгу.  Бо фінансовий контроль - це не лише про виявлення порушень, а й про попередження ризиків, зміцнення довіри суспільства і грамотне управління державними ресурсами. </vt:lpstr>
      <vt:lpstr> Дисципліна «Державний фінансовий контроль» спрямована на формування у студентів теоретичних знань щодо організаційних засад здійснення державного фінансового контролю та набуття практичних навичок застосування його методів і прийомів у контрольно-ревізійному процесі. Особлива увага приділяється оволодінню способами систематизації, узагальнення, документального оформлення та реалізації результатів контрольних заходів щодо різних суб’єктів і об’єктів контролю.   Курс орієнтований на узагальнення досвіду міжнародних інституцій з питань фінансового контролю та пошук можливостей адаптації найкращих практик до умов вітчизняної системи управління державними фінансами. Набуті у процесі навчання знання та практичні компетентності дозволять здобувачам ідентифікувати проблеми у сфері державного фінансового контролю, обґрунтовувати професійні рішення за умов невизначеності, ризиків та динамічних змін у фінансово-контрольному середовищі. </vt:lpstr>
      <vt:lpstr> Метою дисципліни «Державний фінансовий контроль» є формування у студентів цілісного уявлення про сутність, зміст, функції та організаційні засади здійснення державного фінансового контролю, а також набуття практичних навичок застосування методів і прийомів контролю у процесі виявлення, попередження та усунення порушень у сфері управління державними фінансами, з урахуванням національного законодавства та міжнародних стандартів контролю.  Завдання дисципліни: - ознайомитися з теоретичними засадами державного фінансового контролю, його сутністю, функціями, принципами та класифікацією;  - вивчити організаційну структуру системи державного фінансового контролю в Україні, її суб’єктів, повноваження та нормативно-правове забезпечення;  - засвоїти форми, методи та прийоми проведення контрольних заходів у бюджетній сфері, державному секторі та на підприємствах, що використовують бюджетні кошти;   - сформувати навички аналізу, оцінювання та документального оформлення результатів контрольних дій з метою запобігання фінансовим порушенням та прийняття обґрунтованих управлінських рішень;  - розвивати здатність виявляти проблеми в системі державного фінансового контролю та шукати шляхи їх розв’язання з урахуванням динамічних змін у сфері публічних фінансів;  - ознайомити з міжнародними стандартами фінансового контролю та найкращими практиками іноземних країн, оцінити можливості їх впровадження в національну практику ;   - формувати професійну відповідальність та етичні підходи до здійснення фінансового контролю, включаючи забезпечення об’єктивності, законності та прозорості контрольної діяльності. </vt:lpstr>
      <vt:lpstr>Компетентності/Програмні результати  ЗК1. Здатність до абстрактного мислення, аналізу та синтезу.  ЗК3. Здатність проведення досліджень на відповідному рівні.  ЗК4. Вміння виявляти, ставити та вирішувати проблеми.  СК3. Здатність застосовувати управлінські навички у сфері фінансів, банківської справи та страхування. СК4. Здатність оцінювати дієвість наукового, аналітичного і методичного інструментарію для обґрунтування управлінських рішень у сфері фінансів, банківської справи та страхування. СК7. Здатність до пошуку, використання та інтерпретації інформації, необхідної для вирішення професійних і наукових завдань в сфері фінансів, банківської справи та страхування. СК8. Здатність застосовувати інноваційні підходи в сфері фінансів, банківської справи та страхування. ПР03. Здійснювати адаптацію та модифікацію існуючих наукових підходів і методів до конкретних ситуацій професійної діяльності. ПР04. Відшуковувати, обробляти, систематизувати та аналізувати інформацію, необхідну для вирішення професійних та наукових завдань в сфері фінансів, банківської справи та страхування  ПР08. Вміти застосовувати інноваційні підходи у сфері фінансів, банківської справи та страхування та управляти ними.       </vt:lpstr>
      <vt:lpstr> 1. Теоретичні основи державного фінансового контролю. 2.  Суб’єкти та об’єкти державного фінансового контролю 3. Організація системи державного фінансового контролю в Україні. 4. Види, форми та методи державного фінансового контролю. 5. Контрольно-аналітична діяльність у сфері державних фінансів. 6. Міжнародні підходи до державного фінансового контролю. 7. Актуальні проблеми та перспективи розвитку державного фінансового контролю в Україні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ДЕРЖАВНИЙ ФІНАНСОВИЙ КОНТРОЛЬ</dc:title>
  <dc:creator>Admin</dc:creator>
  <cp:lastModifiedBy>Admin</cp:lastModifiedBy>
  <cp:revision>6</cp:revision>
  <dcterms:created xsi:type="dcterms:W3CDTF">2025-04-13T08:21:40Z</dcterms:created>
  <dcterms:modified xsi:type="dcterms:W3CDTF">2025-04-13T09:13:59Z</dcterms:modified>
</cp:coreProperties>
</file>