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7"/>
  </p:notesMasterIdLst>
  <p:sldIdLst>
    <p:sldId id="260" r:id="rId2"/>
    <p:sldId id="269" r:id="rId3"/>
    <p:sldId id="258" r:id="rId4"/>
    <p:sldId id="272" r:id="rId5"/>
    <p:sldId id="273" r:id="rId6"/>
    <p:sldId id="283" r:id="rId7"/>
    <p:sldId id="274" r:id="rId8"/>
    <p:sldId id="275" r:id="rId9"/>
    <p:sldId id="277" r:id="rId10"/>
    <p:sldId id="276" r:id="rId11"/>
    <p:sldId id="278" r:id="rId12"/>
    <p:sldId id="279" r:id="rId13"/>
    <p:sldId id="280" r:id="rId14"/>
    <p:sldId id="281" r:id="rId15"/>
    <p:sldId id="282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3" autoAdjust="0"/>
    <p:restoredTop sz="93950" autoAdjust="0"/>
  </p:normalViewPr>
  <p:slideViewPr>
    <p:cSldViewPr>
      <p:cViewPr>
        <p:scale>
          <a:sx n="80" d="100"/>
          <a:sy n="80" d="100"/>
        </p:scale>
        <p:origin x="90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ADB635-13C4-4E3C-B53A-3794AE53CC71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36BAC7-45A3-4F22-8B9C-0368575626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2752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36BAC7-45A3-4F22-8B9C-036857562657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633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36BAC7-45A3-4F22-8B9C-036857562657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8066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4000"/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836712"/>
            <a:ext cx="91440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Композиційна побудова промови</a:t>
            </a:r>
          </a:p>
          <a:p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0" indent="-914400">
              <a:buFont typeface="+mj-lt"/>
              <a:buAutoNum type="arabicPeriod"/>
            </a:pPr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 викладу змісту промови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0" indent="-914400">
              <a:buFont typeface="+mj-lt"/>
              <a:buAutoNum type="arabicPeriod"/>
            </a:pPr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аргументації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0" indent="-914400">
              <a:buFont typeface="+mj-lt"/>
              <a:buAutoNum type="arabicPeriod"/>
            </a:pPr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Формулювання висновків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46359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18808" y="1034400"/>
            <a:ext cx="2751857" cy="108012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Когнітивний підхід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332123" y="1034400"/>
            <a:ext cx="2751857" cy="108012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Описовий підхід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291808" y="1034400"/>
            <a:ext cx="2751857" cy="108012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Кількісний підхід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60375" y="2349200"/>
            <a:ext cx="2311425" cy="6645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Аналіз політичних концептів (терміни)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0372" y="3142881"/>
            <a:ext cx="2311425" cy="6370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Метафоричне моделювання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60373" y="3910444"/>
            <a:ext cx="2311425" cy="7426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 smtClean="0"/>
              <a:t>Лінгвоідеологічний</a:t>
            </a:r>
            <a:r>
              <a:rPr lang="uk-UA" dirty="0" smtClean="0"/>
              <a:t> аналіз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607019" y="4005064"/>
            <a:ext cx="2311425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Синтаксичний напрямок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568079" y="2383845"/>
            <a:ext cx="2311425" cy="6298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Лінгвостилістичний напрямок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607019" y="4869160"/>
            <a:ext cx="2311425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Теорія керування істиною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617810" y="3162893"/>
            <a:ext cx="2311425" cy="6931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Семантичний напрямок</a:t>
            </a:r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521276" y="2349200"/>
            <a:ext cx="2311425" cy="6645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Ритмічний аналіз</a:t>
            </a:r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521276" y="4005064"/>
            <a:ext cx="2311425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Змістовний та структурний аналіз</a:t>
            </a:r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521275" y="3162893"/>
            <a:ext cx="2311425" cy="6931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Контент-аналіз</a:t>
            </a:r>
            <a:endParaRPr lang="ru-RU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631938" y="5589240"/>
            <a:ext cx="2311425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 smtClean="0"/>
              <a:t>Сугистивна</a:t>
            </a:r>
            <a:r>
              <a:rPr lang="uk-UA" dirty="0" smtClean="0"/>
              <a:t> лінгвістика</a:t>
            </a:r>
            <a:endParaRPr lang="ru-RU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631938" y="6309320"/>
            <a:ext cx="2311425" cy="4220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Правильність мови</a:t>
            </a:r>
            <a:endParaRPr lang="ru-RU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899592" y="565911"/>
            <a:ext cx="7848872" cy="45061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Аналіз політичного тексту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5313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0" y="674812"/>
            <a:ext cx="1804715" cy="6298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dirty="0" smtClean="0"/>
              <a:t>Лінгвостилістичний напрямок</a:t>
            </a:r>
            <a:endParaRPr lang="ru-RU" sz="14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804715" y="689392"/>
            <a:ext cx="1656184" cy="6931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Семантичний напрямок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460899" y="674812"/>
            <a:ext cx="1656184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Синтаксичний напрямок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117083" y="674812"/>
            <a:ext cx="1584176" cy="819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Теорія керування істиною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701259" y="674812"/>
            <a:ext cx="1444118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 smtClean="0"/>
              <a:t>Сугистивна</a:t>
            </a:r>
            <a:r>
              <a:rPr lang="uk-UA" dirty="0" smtClean="0"/>
              <a:t> лінгвістика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145377" y="662459"/>
            <a:ext cx="1588134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Правильність мови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57214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0" y="1052736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b="1" cap="al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 та характерні риси політичного </a:t>
            </a:r>
            <a:r>
              <a:rPr lang="uk-UA" sz="4000" b="1" cap="al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спічрайтингу</a:t>
            </a:r>
            <a:r>
              <a:rPr lang="uk-UA" sz="4000" b="1" cap="al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buFont typeface="+mj-lt"/>
              <a:buAutoNum type="arabicPeriod"/>
            </a:pPr>
            <a:r>
              <a:rPr lang="uk-UA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Роль промови у досягненні політичного успіху.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uk-UA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Шляхи збільшення довіри слухачів.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uk-UA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Невербальні засоби комунікації: їх роль у досягненні мети промови.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Організаційні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аспекти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публічного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виступу</a:t>
            </a:r>
            <a:endParaRPr lang="uk-UA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42750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09490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11289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3739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/>
          <p:cNvSpPr/>
          <p:nvPr/>
        </p:nvSpPr>
        <p:spPr>
          <a:xfrm>
            <a:off x="2771800" y="2924944"/>
            <a:ext cx="6372200" cy="22322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42969" y="908720"/>
            <a:ext cx="70918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та функції </a:t>
            </a:r>
            <a:r>
              <a:rPr lang="uk-UA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спічрайтингу</a:t>
            </a: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43388" y="1493495"/>
            <a:ext cx="84572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«</a:t>
            </a:r>
            <a:r>
              <a:rPr lang="uk-UA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Speechwriting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в дослівному перекладі  з англійської мови означає «написання промови». 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15816" y="3063155"/>
            <a:ext cx="603041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це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текстів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 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усних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виступів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аудиторією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0182" y="5301208"/>
            <a:ext cx="767217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Головне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привернення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слухачів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285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42969" y="908720"/>
            <a:ext cx="70918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та функції </a:t>
            </a:r>
            <a:r>
              <a:rPr lang="uk-UA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спічрайтингу</a:t>
            </a: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00159" y="2036245"/>
            <a:ext cx="42096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Ораторське мистецтво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59832" y="2996952"/>
            <a:ext cx="18113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Риторика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56055" y="4149080"/>
            <a:ext cx="2861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Красномовство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63674" y="5229200"/>
            <a:ext cx="23715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Копірайтинг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83217" y="1434820"/>
            <a:ext cx="44494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Спічрайтингова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D:\НД 2020\ДИСТАНЦІЙНЕ МУДЛОВОДСТВО\КУРСИ 2020\СПІЧРАЙТИНГ  2021\риторик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8098" y="2036245"/>
            <a:ext cx="2581275" cy="177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D:\НД 2020\ДИСТАНЦІЙНЕ МУДЛОВОДСТВО\КУРСИ 2020\СПІЧРАЙТИНГ  2021\оратоське митс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2276" y="4184802"/>
            <a:ext cx="2428875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D:\НД 2020\ДИСТАНЦІЙНЕ МУДЛОВОДСТВО\КУРСИ 2020\СПІЧРАЙТИНГ  2021\Аристотель риторика політика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4" y="2654959"/>
            <a:ext cx="2333625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4635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-117261" y="2437166"/>
            <a:ext cx="4329221" cy="272002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5148064" y="1340768"/>
            <a:ext cx="3881136" cy="11712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2311685" y="1969114"/>
            <a:ext cx="3232423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29332" y="1340768"/>
            <a:ext cx="2752043" cy="10855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58670" y="-594265"/>
            <a:ext cx="877053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Універ­сальна </a:t>
            </a: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композиційна схема промови,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висту­пу 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цілісного тексту: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Лінійна Фаб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льна Модель розгортання повідомлень аналогійний Метод  </a:t>
            </a:r>
          </a:p>
          <a:p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вступ </a:t>
            </a: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endParaRPr lang="uk-UA" sz="3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</a:t>
            </a:r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  частина  </a:t>
            </a:r>
          </a:p>
          <a:p>
            <a:endParaRPr lang="uk-UA" sz="4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	.</a:t>
            </a:r>
            <a:endParaRPr lang="ru-RU" sz="4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653707" y="2607885"/>
            <a:ext cx="3102507" cy="86409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4894064" y="2413647"/>
            <a:ext cx="3837217" cy="72008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Аргументація</a:t>
            </a: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376174" y="3133727"/>
            <a:ext cx="1146683" cy="734532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л</a:t>
            </a:r>
            <a:endParaRPr lang="ru-RU" dirty="0"/>
          </a:p>
        </p:txBody>
      </p:sp>
      <p:sp>
        <p:nvSpPr>
          <p:cNvPr id="12" name="Овал 11"/>
          <p:cNvSpPr/>
          <p:nvPr/>
        </p:nvSpPr>
        <p:spPr>
          <a:xfrm>
            <a:off x="2105980" y="3133726"/>
            <a:ext cx="1096980" cy="795653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Ф-і</a:t>
            </a:r>
            <a:endParaRPr lang="ru-RU" dirty="0"/>
          </a:p>
        </p:txBody>
      </p:sp>
      <p:sp>
        <p:nvSpPr>
          <p:cNvPr id="13" name="Овал 12"/>
          <p:cNvSpPr/>
          <p:nvPr/>
        </p:nvSpPr>
        <p:spPr>
          <a:xfrm>
            <a:off x="-45950" y="3745435"/>
            <a:ext cx="904862" cy="703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Л-і </a:t>
            </a:r>
            <a:r>
              <a:rPr lang="uk-UA" sz="1000" dirty="0" smtClean="0"/>
              <a:t>(НИТКА)</a:t>
            </a:r>
            <a:endParaRPr lang="ru-RU" sz="1000" dirty="0"/>
          </a:p>
        </p:txBody>
      </p:sp>
      <p:sp>
        <p:nvSpPr>
          <p:cNvPr id="14" name="Овал 13"/>
          <p:cNvSpPr/>
          <p:nvPr/>
        </p:nvSpPr>
        <p:spPr>
          <a:xfrm>
            <a:off x="868357" y="3822935"/>
            <a:ext cx="996856" cy="9229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Сюжет </a:t>
            </a:r>
            <a:r>
              <a:rPr lang="uk-UA" sz="1000" dirty="0" smtClean="0"/>
              <a:t>(НИТКА З БУСИНКАМИ</a:t>
            </a:r>
            <a:endParaRPr lang="ru-RU" sz="1000" dirty="0"/>
          </a:p>
        </p:txBody>
      </p:sp>
      <p:cxnSp>
        <p:nvCxnSpPr>
          <p:cNvPr id="16" name="Прямая со стрелкой 15"/>
          <p:cNvCxnSpPr/>
          <p:nvPr/>
        </p:nvCxnSpPr>
        <p:spPr>
          <a:xfrm flipV="1">
            <a:off x="1356073" y="5360174"/>
            <a:ext cx="1080120" cy="8263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Овал 17"/>
          <p:cNvSpPr/>
          <p:nvPr/>
        </p:nvSpPr>
        <p:spPr>
          <a:xfrm>
            <a:off x="1904753" y="3811991"/>
            <a:ext cx="756084" cy="647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де</a:t>
            </a:r>
            <a:endParaRPr lang="ru-RU" dirty="0"/>
          </a:p>
        </p:txBody>
      </p:sp>
      <p:sp>
        <p:nvSpPr>
          <p:cNvPr id="19" name="Овал 18"/>
          <p:cNvSpPr/>
          <p:nvPr/>
        </p:nvSpPr>
        <p:spPr>
          <a:xfrm>
            <a:off x="2712717" y="3605784"/>
            <a:ext cx="756084" cy="5704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і</a:t>
            </a:r>
            <a:endParaRPr lang="ru-RU" dirty="0"/>
          </a:p>
        </p:txBody>
      </p:sp>
      <p:sp>
        <p:nvSpPr>
          <p:cNvPr id="20" name="Овал 19"/>
          <p:cNvSpPr/>
          <p:nvPr/>
        </p:nvSpPr>
        <p:spPr>
          <a:xfrm>
            <a:off x="2935980" y="3133727"/>
            <a:ext cx="1203971" cy="5704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К </a:t>
            </a:r>
            <a:r>
              <a:rPr lang="uk-UA" sz="1000" dirty="0" smtClean="0"/>
              <a:t>(ПРУЖИКА</a:t>
            </a:r>
            <a:r>
              <a:rPr lang="uk-UA" dirty="0" smtClean="0"/>
              <a:t>)</a:t>
            </a:r>
            <a:endParaRPr lang="ru-RU" dirty="0"/>
          </a:p>
        </p:txBody>
      </p:sp>
      <p:sp>
        <p:nvSpPr>
          <p:cNvPr id="22" name="Овал 21"/>
          <p:cNvSpPr/>
          <p:nvPr/>
        </p:nvSpPr>
        <p:spPr>
          <a:xfrm>
            <a:off x="1436737" y="3391625"/>
            <a:ext cx="756084" cy="5704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стаді</a:t>
            </a:r>
            <a:endParaRPr lang="ru-RU" dirty="0"/>
          </a:p>
        </p:txBody>
      </p:sp>
      <p:sp>
        <p:nvSpPr>
          <p:cNvPr id="23" name="Овал 22"/>
          <p:cNvSpPr/>
          <p:nvPr/>
        </p:nvSpPr>
        <p:spPr>
          <a:xfrm>
            <a:off x="2403334" y="3929380"/>
            <a:ext cx="756084" cy="5704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а</a:t>
            </a:r>
            <a:endParaRPr lang="ru-RU" dirty="0"/>
          </a:p>
        </p:txBody>
      </p:sp>
      <p:sp>
        <p:nvSpPr>
          <p:cNvPr id="15" name="Овал 14"/>
          <p:cNvSpPr/>
          <p:nvPr/>
        </p:nvSpPr>
        <p:spPr>
          <a:xfrm>
            <a:off x="4658444" y="2979310"/>
            <a:ext cx="4489414" cy="5869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/>
              <a:t>теза, аргу­мент, демонстрація</a:t>
            </a:r>
            <a:endParaRPr lang="ru-RU" dirty="0"/>
          </a:p>
        </p:txBody>
      </p:sp>
      <p:sp>
        <p:nvSpPr>
          <p:cNvPr id="17" name="Овал 16"/>
          <p:cNvSpPr/>
          <p:nvPr/>
        </p:nvSpPr>
        <p:spPr>
          <a:xfrm>
            <a:off x="6372200" y="3447167"/>
            <a:ext cx="3253986" cy="7674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логічна</a:t>
            </a:r>
            <a:endParaRPr lang="ru-RU" dirty="0"/>
          </a:p>
        </p:txBody>
      </p:sp>
      <p:sp>
        <p:nvSpPr>
          <p:cNvPr id="24" name="Овал 23"/>
          <p:cNvSpPr/>
          <p:nvPr/>
        </p:nvSpPr>
        <p:spPr>
          <a:xfrm>
            <a:off x="4967356" y="3561098"/>
            <a:ext cx="1845317" cy="8020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аналогійна</a:t>
            </a:r>
            <a:endParaRPr lang="ru-RU" dirty="0"/>
          </a:p>
        </p:txBody>
      </p:sp>
      <p:sp>
        <p:nvSpPr>
          <p:cNvPr id="21" name="Овал 20"/>
          <p:cNvSpPr/>
          <p:nvPr/>
        </p:nvSpPr>
        <p:spPr>
          <a:xfrm rot="2965149">
            <a:off x="5022415" y="4706732"/>
            <a:ext cx="2056753" cy="8467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фізична</a:t>
            </a:r>
            <a:endParaRPr lang="ru-RU" dirty="0"/>
          </a:p>
        </p:txBody>
      </p:sp>
      <p:sp>
        <p:nvSpPr>
          <p:cNvPr id="25" name="Овал 24"/>
          <p:cNvSpPr/>
          <p:nvPr/>
        </p:nvSpPr>
        <p:spPr>
          <a:xfrm rot="2173106">
            <a:off x="6150175" y="4559072"/>
            <a:ext cx="2120378" cy="8467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метафізична</a:t>
            </a:r>
            <a:endParaRPr lang="ru-RU" dirty="0"/>
          </a:p>
        </p:txBody>
      </p:sp>
      <p:sp>
        <p:nvSpPr>
          <p:cNvPr id="26" name="Овал 25"/>
          <p:cNvSpPr/>
          <p:nvPr/>
        </p:nvSpPr>
        <p:spPr>
          <a:xfrm rot="19161881">
            <a:off x="1876572" y="5040689"/>
            <a:ext cx="3477565" cy="1039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пропорційна /  атрибутивна</a:t>
            </a:r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4211960" y="2751183"/>
            <a:ext cx="1061404" cy="16277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1.І.</a:t>
            </a:r>
          </a:p>
          <a:p>
            <a:pPr algn="ctr"/>
            <a:r>
              <a:rPr lang="uk-UA" dirty="0" smtClean="0"/>
              <a:t>2.Д</a:t>
            </a:r>
          </a:p>
          <a:p>
            <a:pPr algn="ctr"/>
            <a:r>
              <a:rPr lang="uk-UA" dirty="0" smtClean="0"/>
              <a:t>3. Е</a:t>
            </a:r>
          </a:p>
          <a:p>
            <a:pPr algn="ctr"/>
            <a:r>
              <a:rPr lang="uk-UA" dirty="0" smtClean="0"/>
              <a:t>4.М.</a:t>
            </a:r>
          </a:p>
          <a:p>
            <a:pPr algn="ctr"/>
            <a:r>
              <a:rPr lang="uk-UA" dirty="0" smtClean="0"/>
              <a:t>5.А</a:t>
            </a:r>
          </a:p>
          <a:p>
            <a:pPr algn="ctr"/>
            <a:r>
              <a:rPr lang="uk-UA" dirty="0" smtClean="0"/>
              <a:t>6.ПЛП</a:t>
            </a:r>
            <a:endParaRPr lang="ru-RU" dirty="0"/>
          </a:p>
        </p:txBody>
      </p:sp>
      <p:sp>
        <p:nvSpPr>
          <p:cNvPr id="28" name="Овал 27"/>
          <p:cNvSpPr/>
          <p:nvPr/>
        </p:nvSpPr>
        <p:spPr>
          <a:xfrm>
            <a:off x="9147858" y="2426316"/>
            <a:ext cx="2552934" cy="22741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/>
              <a:t>трьох властивос­тей (якостей</a:t>
            </a:r>
            <a:r>
              <a:rPr lang="uk-UA" dirty="0"/>
              <a:t>): </a:t>
            </a:r>
            <a:r>
              <a:rPr lang="uk-UA" b="1" dirty="0" err="1" smtClean="0"/>
              <a:t>рефлексивності</a:t>
            </a:r>
            <a:r>
              <a:rPr lang="uk-UA" b="1" dirty="0"/>
              <a:t>, симетричності, транзитивності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1835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трелка вправо 6"/>
          <p:cNvSpPr/>
          <p:nvPr/>
        </p:nvSpPr>
        <p:spPr>
          <a:xfrm rot="10800000">
            <a:off x="4725987" y="4144041"/>
            <a:ext cx="4526533" cy="12241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307975" y="4221088"/>
            <a:ext cx="4418012" cy="11521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07975" y="2924944"/>
            <a:ext cx="5848201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07975" y="980728"/>
            <a:ext cx="930458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дві мо­делі розгортання, які </a:t>
            </a:r>
            <a: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поєднані </a:t>
            </a:r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одна з </a:t>
            </a:r>
            <a: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одною:</a:t>
            </a:r>
          </a:p>
          <a:p>
            <a:endParaRPr lang="uk-UA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природа і мистецтво, </a:t>
            </a:r>
            <a:endParaRPr lang="uk-UA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природне </a:t>
            </a: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(живе) </a:t>
            </a:r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витворене</a:t>
            </a: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(штучне</a:t>
            </a: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0323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2032" y="655597"/>
            <a:ext cx="9131968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 smtClean="0"/>
              <a:t>1. Підготуйте </a:t>
            </a:r>
            <a:r>
              <a:rPr lang="uk-UA" sz="3600" dirty="0" smtClean="0">
                <a:solidFill>
                  <a:srgbClr val="FF0000"/>
                </a:solidFill>
              </a:rPr>
              <a:t>сценарій</a:t>
            </a:r>
            <a:r>
              <a:rPr lang="uk-UA" sz="3600" dirty="0" smtClean="0"/>
              <a:t> 3-х хвилинної промови з використанням лінійного методу викладу (на основі домінування лінійно-історичного або лінійно-сюжетного елементу)</a:t>
            </a:r>
          </a:p>
          <a:p>
            <a:r>
              <a:rPr lang="uk-UA" sz="1000" dirty="0" smtClean="0"/>
              <a:t> </a:t>
            </a:r>
          </a:p>
          <a:p>
            <a:r>
              <a:rPr lang="uk-UA" sz="3600" dirty="0" smtClean="0"/>
              <a:t>2. Напишіть та озвучте промову на основі наданого сценарію</a:t>
            </a:r>
          </a:p>
          <a:p>
            <a:endParaRPr lang="uk-UA" sz="1000" dirty="0" smtClean="0"/>
          </a:p>
          <a:p>
            <a:r>
              <a:rPr lang="uk-UA" sz="3600" dirty="0" smtClean="0"/>
              <a:t>3. Порівняння промов підготовлених автором сценарію та «замовником» промови на основі наданого сценарію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21393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186990" y="5425480"/>
            <a:ext cx="7584777" cy="14233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86990" y="3471254"/>
            <a:ext cx="8988425" cy="8150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07975" y="908721"/>
            <a:ext cx="8836025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 частина диспозиції складається з двох частин (планів): </a:t>
            </a:r>
            <a:endParaRPr lang="uk-UA" sz="4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викладу </a:t>
            </a:r>
            <a:r>
              <a:rPr lang="uk-UA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предмета (теми) розмови </a:t>
            </a:r>
            <a:endParaRPr lang="uk-UA" sz="4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</a:p>
          <a:p>
            <a:endParaRPr lang="uk-UA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аргументації предмета (теми) розмови </a:t>
            </a:r>
            <a:r>
              <a:rPr lang="uk-UA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4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505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0" y="1124744"/>
            <a:ext cx="9144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 — це представлення, презентація попередньо відібраного факту (або фактів), що становить концепт предмета. 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7873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5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37086" y="655597"/>
            <a:ext cx="898842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тексту в системі політичного </a:t>
            </a:r>
            <a:r>
              <a:rPr lang="uk-UA" sz="3600" b="1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спічрайтингу</a:t>
            </a:r>
            <a:r>
              <a:rPr lang="uk-UA" sz="3600" b="1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3600" b="1"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uk-UA" sz="3600" b="1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Основні </a:t>
            </a:r>
            <a:r>
              <a:rPr lang="uk-UA" sz="36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 до підготови та здійснення </a:t>
            </a:r>
            <a:r>
              <a:rPr lang="uk-UA" sz="3600" b="1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 </a:t>
            </a:r>
            <a:r>
              <a:rPr lang="uk-UA" sz="36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політичного тексту</a:t>
            </a:r>
            <a:r>
              <a:rPr lang="uk-UA" sz="3600" b="1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endParaRPr lang="ru-RU" sz="3600" b="1"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uk-UA" sz="3600" b="1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Специфіка </a:t>
            </a:r>
            <a:r>
              <a:rPr lang="uk-UA" sz="36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підходи аналізу політичного тексту в </a:t>
            </a:r>
            <a:r>
              <a:rPr lang="uk-UA" sz="3600" b="1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контексті </a:t>
            </a:r>
            <a:r>
              <a:rPr lang="uk-UA" sz="3600" b="1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спічрайтингової</a:t>
            </a:r>
            <a:r>
              <a:rPr lang="uk-UA" sz="36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діяльності</a:t>
            </a:r>
            <a:endParaRPr lang="ru-RU" sz="3600" b="1"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4488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1322</TotalTime>
  <Words>378</Words>
  <Application>Microsoft Office PowerPoint</Application>
  <PresentationFormat>Экран (4:3)</PresentationFormat>
  <Paragraphs>113</Paragraphs>
  <Slides>15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Calibri</vt:lpstr>
      <vt:lpstr>Franklin Gothic Book</vt:lpstr>
      <vt:lpstr>Franklin Gothic Medium</vt:lpstr>
      <vt:lpstr>Times New Roman</vt:lpstr>
      <vt:lpstr>Wingdings 2</vt:lpstr>
      <vt:lpstr>Трек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Owner</cp:lastModifiedBy>
  <cp:revision>110</cp:revision>
  <dcterms:created xsi:type="dcterms:W3CDTF">2020-01-28T20:23:37Z</dcterms:created>
  <dcterms:modified xsi:type="dcterms:W3CDTF">2023-10-11T09:50:07Z</dcterms:modified>
</cp:coreProperties>
</file>