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400" r:id="rId3"/>
    <p:sldId id="401" r:id="rId4"/>
    <p:sldId id="402" r:id="rId5"/>
    <p:sldId id="403" r:id="rId6"/>
    <p:sldId id="404" r:id="rId7"/>
    <p:sldId id="406" r:id="rId8"/>
    <p:sldId id="405" r:id="rId9"/>
    <p:sldId id="407" r:id="rId10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EFC"/>
    <a:srgbClr val="99FF99"/>
    <a:srgbClr val="5ED1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>
        <p:scale>
          <a:sx n="75" d="100"/>
          <a:sy n="75" d="100"/>
        </p:scale>
        <p:origin x="-1122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9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B163702-70F5-4FE0-84A6-DF2AA527E6FE}" type="datetimeFigureOut">
              <a:rPr/>
              <a:pPr>
                <a:defRPr/>
              </a:pPr>
              <a:t>пт 03.09.21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7786D91-DD05-4A62-999C-FE83F4DF4CF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z="1400" b="1" smtClean="0">
                <a:latin typeface="Arial" charset="0"/>
                <a:cs typeface="Arial" charset="0"/>
              </a:rPr>
              <a:t>Слайд 1</a:t>
            </a:r>
            <a:endParaRPr sz="1400" b="1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 smtClean="0">
                <a:latin typeface="Arial" charset="0"/>
                <a:cs typeface="Arial" charset="0"/>
              </a:rPr>
              <a:t>Високоповажний головуючий, високоповажні члени спеціалізованої вченої ради, опоненти, присутні!</a:t>
            </a:r>
            <a:endParaRPr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uk-UA"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 smtClean="0">
                <a:latin typeface="Arial" charset="0"/>
                <a:cs typeface="Arial" charset="0"/>
              </a:rPr>
              <a:t>До Вашої уваги пропонуються результати дисертаційного дослідження «</a:t>
            </a:r>
            <a:r>
              <a:rPr lang="uk-UA" sz="1400" b="1" smtClean="0">
                <a:latin typeface="Arial" charset="0"/>
                <a:cs typeface="Arial" charset="0"/>
              </a:rPr>
              <a:t>Формування професійної компетентності майбутніх учителів фізичної культури у процесі вивчення природничо-наукових дисциплін»</a:t>
            </a:r>
            <a:endParaRPr smtClean="0"/>
          </a:p>
        </p:txBody>
      </p:sp>
      <p:sp>
        <p:nvSpPr>
          <p:cNvPr id="13315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83F0AC-4320-4C3F-9196-2974DB7DBAC7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ADBD72-C3C4-4644-AB13-90D91EE8ED88}" type="slidenum">
              <a:rPr smtClean="0"/>
              <a:pPr>
                <a:defRPr/>
              </a:pPr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ru-RU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1B159B1-A6FF-4AB8-BFAB-9AB39FF6FDF1}" type="datetime1">
              <a:rPr/>
              <a:pPr>
                <a:defRPr/>
              </a:pPr>
              <a:t>пт 03.09.21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8473595-3A45-4BE1-9170-05CCBFDD544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CB3D-2F27-491B-881E-E595FBFC4324}" type="datetime1">
              <a:rPr/>
              <a:pPr>
                <a:defRPr/>
              </a:pPr>
              <a:t>пт 03.09.21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9F36E-B43C-4F3B-96A9-B896B6CCF16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D3B464-58CF-46BF-8406-2BE4F9964CA0}" type="datetime1">
              <a:rPr/>
              <a:pPr>
                <a:defRPr/>
              </a:pPr>
              <a:t>пт 03.09.21</a:t>
            </a:fld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109F6FF-144F-4F67-854D-C6DF9FDF63F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8C2A3DFB-5ED2-4D0E-906F-BFAD004A97FD}" type="datetime1">
              <a:rPr/>
              <a:pPr>
                <a:defRPr/>
              </a:pPr>
              <a:t>пт 03.09.21</a:t>
            </a:fld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0C9753F7-BF71-4DE5-ACF4-27E6CBD1023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ru-RU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lvl1pPr marL="320040" indent="-320040">
              <a:buFontTx/>
              <a:buBlip>
                <a:blip r:embed="rId2"/>
              </a:buBlip>
              <a:defRPr/>
            </a:lvl1pPr>
            <a:lvl2pPr marL="640080" indent="-274320">
              <a:buFont typeface="Arial" pitchFamily="34" charset="0"/>
              <a:buChar char="•"/>
              <a:defRPr/>
            </a:lvl2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lvl1pPr marL="320040" indent="-320040" eaLnBrk="1" latinLnBrk="0" hangingPunct="1">
              <a:buFontTx/>
              <a:buBlip>
                <a:blip r:embed="rId2"/>
              </a:buBlip>
              <a:defRPr/>
            </a:lvl1pPr>
            <a:lvl2pPr marL="640080" indent="-274320" eaLnBrk="1" latinLnBrk="0" hangingPunct="1">
              <a:buFont typeface="Arial" pitchFamily="34" charset="0"/>
              <a:buChar char="•"/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56692405-A0CB-4EFD-B668-15741F772692}" type="datetime1">
              <a:rPr/>
              <a:pPr>
                <a:defRPr/>
              </a:pPr>
              <a:t>пт 03.09.21</a:t>
            </a:fld>
            <a:endParaRPr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AF7CBC2A-57B3-4843-B102-B2CAAF738DB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9FD1-DC14-4C91-BC72-2ABCE8E3268B}" type="datetime1">
              <a:rPr/>
              <a:pPr>
                <a:defRPr/>
              </a:pPr>
              <a:t>пт 03.09.21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4092-A2F2-433D-BC4B-6BEB4005B91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277A3F-C207-477D-B569-714A9506BFF1}" type="datetime1">
              <a:rPr/>
              <a:pPr>
                <a:defRPr/>
              </a:pPr>
              <a:t>пт 03.09.21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8AA550F-F773-4CEC-9D30-E1C49F64383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E44B9-A287-4D28-8E1D-0CBE7CF59364}" type="datetime1">
              <a:rPr/>
              <a:pPr>
                <a:defRPr/>
              </a:pPr>
              <a:t>пт 03.09.21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63EC-A6A1-4744-9AA5-E5BB106698E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5EBA4FB7-00C8-4064-9BFF-61E89D07E4A8}" type="datetime1">
              <a:rPr/>
              <a:pPr>
                <a:defRPr/>
              </a:pPr>
              <a:t>пт 03.09.21</a:t>
            </a:fld>
            <a:endParaRPr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>
              <a:defRPr/>
            </a:pPr>
            <a:fld id="{321DDE54-BEFE-46E0-9CCD-1074E457F44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-1588" y="0"/>
            <a:ext cx="91455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40CB770-6EA8-435E-9274-5C486A94FB76}" type="datetime1">
              <a:rPr/>
              <a:pPr>
                <a:defRPr/>
              </a:pPr>
              <a:t>пт 03.09.21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 b="1">
                <a:solidFill>
                  <a:srgbClr val="FFFF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93800DF-038E-46F8-9E72-8014F716D19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60" r:id="rId4"/>
    <p:sldLayoutId id="2147483661" r:id="rId5"/>
    <p:sldLayoutId id="2147483656" r:id="rId6"/>
    <p:sldLayoutId id="2147483662" r:id="rId7"/>
    <p:sldLayoutId id="2147483655" r:id="rId8"/>
    <p:sldLayoutId id="2147483663" r:id="rId9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189BF"/>
        </a:buClr>
        <a:buSzPct val="7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EB602"/>
        </a:buClr>
        <a:buSzPct val="6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/>
          <a:lstStyle/>
          <a:p>
            <a:pPr>
              <a:lnSpc>
                <a:spcPts val="1600"/>
              </a:lnSpc>
              <a:spcBef>
                <a:spcPct val="0"/>
              </a:spcBef>
            </a:pPr>
            <a:endParaRPr sz="160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413" y="1924050"/>
            <a:ext cx="6477000" cy="2038350"/>
          </a:xfrm>
        </p:spPr>
        <p:txBody>
          <a:bodyPr>
            <a:noAutofit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sz="2000" dirty="0" smtClean="0"/>
              <a:t/>
            </a:r>
            <a:br>
              <a:rPr sz="2000" dirty="0" smtClean="0"/>
            </a:br>
            <a:endParaRPr sz="2000" b="1" dirty="0">
              <a:solidFill>
                <a:schemeClr val="accent4"/>
              </a:solidFill>
            </a:endParaRPr>
          </a:p>
        </p:txBody>
      </p:sp>
      <p:sp>
        <p:nvSpPr>
          <p:cNvPr id="12292" name="Rectangle 4"/>
          <p:cNvSpPr txBox="1">
            <a:spLocks/>
          </p:cNvSpPr>
          <p:nvPr/>
        </p:nvSpPr>
        <p:spPr bwMode="auto">
          <a:xfrm>
            <a:off x="2378075" y="514350"/>
            <a:ext cx="6515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>
                <a:solidFill>
                  <a:srgbClr val="FFFFFF"/>
                </a:solidFill>
              </a:rPr>
              <a:t>ЗАПОРІЗЬКИЙ НАЦІОНАЛЬНИЙ УНІВЕРСИТЕТ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8197" name="Rectangle 4"/>
          <p:cNvSpPr txBox="1">
            <a:spLocks/>
          </p:cNvSpPr>
          <p:nvPr/>
        </p:nvSpPr>
        <p:spPr bwMode="auto">
          <a:xfrm>
            <a:off x="2268538" y="2066925"/>
            <a:ext cx="64801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ЕКСТРЕМАЛЬНІ ВИДИ СПОРТУ </a:t>
            </a:r>
            <a:endParaRPr lang="uk-UA" sz="2800" dirty="0">
              <a:solidFill>
                <a:schemeClr val="accent6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12294" name="Rectangle 4"/>
          <p:cNvSpPr txBox="1">
            <a:spLocks/>
          </p:cNvSpPr>
          <p:nvPr/>
        </p:nvSpPr>
        <p:spPr bwMode="auto">
          <a:xfrm>
            <a:off x="417513" y="4587875"/>
            <a:ext cx="19939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>
                <a:solidFill>
                  <a:srgbClr val="FFFFFF"/>
                </a:solidFill>
              </a:rPr>
              <a:t>Запоріжжя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2484438" y="3579813"/>
            <a:ext cx="65516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endParaRPr lang="uk-UA"/>
          </a:p>
          <a:p>
            <a:pPr algn="ctr">
              <a:lnSpc>
                <a:spcPts val="1600"/>
              </a:lnSpc>
            </a:pPr>
            <a:endParaRPr lang="ru-RU"/>
          </a:p>
          <a:p>
            <a:endParaRPr lang="ru-RU"/>
          </a:p>
        </p:txBody>
      </p:sp>
      <p:pic>
        <p:nvPicPr>
          <p:cNvPr id="12296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700088"/>
            <a:ext cx="237648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User\Documents\extreme-sport-696x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7063"/>
            <a:ext cx="9144000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7030A0"/>
                </a:solidFill>
              </a:rPr>
              <a:t>КУРСІ «ЕКСТРЕМАЛЬНІ ВИДИ СПОРТУ» РОЗГЛЯНУТО ПОПУЛЯРНІ ВИДИ СПОРТИВНОГО, ЕКСТРЕМАЛЬНОГО І ПРИГОДНИЦЬКОГО ТУРИЗМУ</a:t>
            </a:r>
            <a:endParaRPr lang="ru-RU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User\Documents\11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163"/>
            <a:ext cx="5148263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C:\Users\User\Documents\1(1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076575"/>
            <a:ext cx="399573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:\Users\User\Documents\shutterstock_1443425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0"/>
            <a:ext cx="399573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4351338" y="74613"/>
            <a:ext cx="441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04788" algn="just"/>
            <a:r>
              <a:rPr lang="uk-UA" sz="1400">
                <a:latin typeface="Arial" charset="0"/>
                <a:cs typeface="Times New Roman" pitchFamily="18" charset="0"/>
              </a:rPr>
              <a:t> </a:t>
            </a:r>
            <a:endParaRPr lang="uk-UA">
              <a:latin typeface="Arial" charset="0"/>
            </a:endParaRPr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0" y="0"/>
            <a:ext cx="5148263" cy="4000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70C0"/>
                </a:solidFill>
              </a:rPr>
              <a:t>ВОДНІ ВИДИ ЕКСТРЕМАЛЬНОГО СПОРТУ</a:t>
            </a:r>
            <a:endParaRPr lang="ru-RU" sz="20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D2FE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 курсі розглянуто еволюцію екстремальних видів спорту</a:t>
            </a:r>
            <a:endParaRPr lang="ru-RU" sz="24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ser\Documents\1552397000_0_0_3073_1730_600x0_80_0_0_c5904012428350b38e012ae041edd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5450"/>
            <a:ext cx="91440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0" y="0"/>
            <a:ext cx="6084888" cy="400050"/>
          </a:xfrm>
          <a:prstGeom prst="rect">
            <a:avLst/>
          </a:prstGeom>
          <a:solidFill>
            <a:srgbClr val="D2FE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ПОВІТРЯНІ ВИДИ ЕКСТРЕМАЛЬНОГО СПОРТУ</a:t>
            </a:r>
            <a:endParaRPr lang="ru-RU" sz="20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User\Documents\extreme-head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163"/>
            <a:ext cx="57245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User\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0"/>
            <a:ext cx="34194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User\Documents\Sports-Extreme_1-770x3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571750"/>
            <a:ext cx="34194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User\Documents\unnamed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3651250"/>
            <a:ext cx="273685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User\Documents\unnamed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51250"/>
            <a:ext cx="29876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D2FE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70C0"/>
                </a:solidFill>
              </a:rPr>
              <a:t>У КУРСІ ЗАПРОПАНОВАНО НА РОЗГЛЯД ПСИХОЛОГІЧНІ ОСОБЛИВОСТІ ВОЛЬОВОЇ СФЕРИ У ОСІБ, ЩО ЗАЙМАЮТЬСЯ ЕКСТРЕМАЛЬНИМИ ВИДАМИ СПОРТУ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18434" name="Picture 3" descr="C:\Users\User\Documents\unname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7063"/>
            <a:ext cx="9144000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User\Documents\ice-climbing-4000384_960_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480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C:\Users\User\Documents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5" y="34004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C:\Users\User\Documents\unnamed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3435350"/>
            <a:ext cx="324008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0"/>
            <a:ext cx="579596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611188" y="411163"/>
            <a:ext cx="4624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600" b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ГІРСЬКІ  ВИДИ ЕКСТРЕМАЛЬНОГО СПОРТУ</a:t>
            </a:r>
            <a:endParaRPr lang="uk-UA" sz="1600" b="1">
              <a:solidFill>
                <a:srgbClr val="7030A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User\Documents\spidraj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-635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6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У КУРСІ НАВЕДЕНІ ГЕНДЕРНІ ОСОБЛИВОСТІ СТРУКТУРИ МОТИВАЦІЇ ВИБОРУ ЕКСТРЕМАЛЬНИХ ВИДІВ СПОРТУ;</a:t>
            </a:r>
            <a:endParaRPr lang="uk-UA" sz="1600" b="1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User\Documents\caed53a06887d85f64de60b78702db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5100"/>
            <a:ext cx="40306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Users\User\Documents\TTTM0786_slackline_TM_single_lake_outdoor_lake_happiness_ticket_to_the_moon_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0"/>
            <a:ext cx="5148262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User\Documents\vidy-ekstremalnogo-sporta_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1388"/>
            <a:ext cx="3995738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Users\User\Document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400425"/>
            <a:ext cx="514826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692275" y="0"/>
            <a:ext cx="4718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6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НАЗЕМНІ ВИДИ ЕКСТРЕМАЛЬНОГО СПОРТУ</a:t>
            </a:r>
            <a:endParaRPr lang="uk-UA" sz="1600" b="1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Дисертация">
      <a:dk1>
        <a:sysClr val="windowText" lastClr="000000"/>
      </a:dk1>
      <a:lt1>
        <a:sysClr val="window" lastClr="FFFFFF"/>
      </a:lt1>
      <a:dk2>
        <a:srgbClr val="6C6C6C"/>
      </a:dk2>
      <a:lt2>
        <a:srgbClr val="D8D8D8"/>
      </a:lt2>
      <a:accent1>
        <a:srgbClr val="A8C813"/>
      </a:accent1>
      <a:accent2>
        <a:srgbClr val="A5A5A5"/>
      </a:accent2>
      <a:accent3>
        <a:srgbClr val="A189BF"/>
      </a:accent3>
      <a:accent4>
        <a:srgbClr val="FEB602"/>
      </a:accent4>
      <a:accent5>
        <a:srgbClr val="FFFF00"/>
      </a:accent5>
      <a:accent6>
        <a:srgbClr val="E60088"/>
      </a:accent6>
      <a:hlink>
        <a:srgbClr val="1FADCC"/>
      </a:hlink>
      <a:folHlink>
        <a:srgbClr val="79CBD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ppt/theme/themeOverride2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101</Words>
  <Application>Microsoft Office PowerPoint</Application>
  <PresentationFormat>Экран (16:9)</PresentationFormat>
  <Paragraphs>20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Calibri</vt:lpstr>
      <vt:lpstr>Arial</vt:lpstr>
      <vt:lpstr>Wingdings</vt:lpstr>
      <vt:lpstr>Wingdings 2</vt:lpstr>
      <vt:lpstr>Times New Roman</vt:lpstr>
      <vt:lpstr>WidescreenPresentation</vt:lpstr>
      <vt:lpstr>WidescreenPresentation</vt:lpstr>
      <vt:lpstr>WidescreenPresentation</vt:lpstr>
      <vt:lpstr>WidescreenPresentation</vt:lpstr>
      <vt:lpstr>WidescreenPresentation</vt:lpstr>
      <vt:lpstr>WidescreenPresentation</vt:lpstr>
      <vt:lpstr>WidescreenPresentation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/>
  <cp:revision>2</cp:revision>
  <dcterms:created xsi:type="dcterms:W3CDTF">2013-02-13T08:27:22Z</dcterms:created>
  <dcterms:modified xsi:type="dcterms:W3CDTF">2021-09-03T12:11:16Z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