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79"/>
  </p:notesMasterIdLst>
  <p:handoutMasterIdLst>
    <p:handoutMasterId r:id="rId80"/>
  </p:handoutMasterIdLst>
  <p:sldIdLst>
    <p:sldId id="434" r:id="rId2"/>
    <p:sldId id="487" r:id="rId3"/>
    <p:sldId id="435" r:id="rId4"/>
    <p:sldId id="436" r:id="rId5"/>
    <p:sldId id="480" r:id="rId6"/>
    <p:sldId id="506" r:id="rId7"/>
    <p:sldId id="507" r:id="rId8"/>
    <p:sldId id="509" r:id="rId9"/>
    <p:sldId id="511" r:id="rId10"/>
    <p:sldId id="499" r:id="rId11"/>
    <p:sldId id="500" r:id="rId12"/>
    <p:sldId id="496" r:id="rId13"/>
    <p:sldId id="501" r:id="rId14"/>
    <p:sldId id="497" r:id="rId15"/>
    <p:sldId id="498" r:id="rId16"/>
    <p:sldId id="482" r:id="rId17"/>
    <p:sldId id="514" r:id="rId18"/>
    <p:sldId id="513" r:id="rId19"/>
    <p:sldId id="483" r:id="rId20"/>
    <p:sldId id="516" r:id="rId21"/>
    <p:sldId id="518" r:id="rId22"/>
    <p:sldId id="484" r:id="rId23"/>
    <p:sldId id="520" r:id="rId24"/>
    <p:sldId id="522" r:id="rId25"/>
    <p:sldId id="524" r:id="rId26"/>
    <p:sldId id="527" r:id="rId27"/>
    <p:sldId id="528" r:id="rId28"/>
    <p:sldId id="529" r:id="rId29"/>
    <p:sldId id="486" r:id="rId30"/>
    <p:sldId id="530" r:id="rId31"/>
    <p:sldId id="533" r:id="rId32"/>
    <p:sldId id="534" r:id="rId33"/>
    <p:sldId id="536" r:id="rId34"/>
    <p:sldId id="531" r:id="rId35"/>
    <p:sldId id="537" r:id="rId36"/>
    <p:sldId id="539" r:id="rId37"/>
    <p:sldId id="540" r:id="rId38"/>
    <p:sldId id="488" r:id="rId39"/>
    <p:sldId id="438" r:id="rId40"/>
    <p:sldId id="439" r:id="rId41"/>
    <p:sldId id="489" r:id="rId42"/>
    <p:sldId id="490" r:id="rId43"/>
    <p:sldId id="491" r:id="rId44"/>
    <p:sldId id="502" r:id="rId45"/>
    <p:sldId id="503" r:id="rId46"/>
    <p:sldId id="504" r:id="rId47"/>
    <p:sldId id="494" r:id="rId48"/>
    <p:sldId id="467" r:id="rId49"/>
    <p:sldId id="468" r:id="rId50"/>
    <p:sldId id="470" r:id="rId51"/>
    <p:sldId id="471" r:id="rId52"/>
    <p:sldId id="441" r:id="rId53"/>
    <p:sldId id="464" r:id="rId54"/>
    <p:sldId id="465" r:id="rId55"/>
    <p:sldId id="466" r:id="rId56"/>
    <p:sldId id="443" r:id="rId57"/>
    <p:sldId id="444" r:id="rId58"/>
    <p:sldId id="445" r:id="rId59"/>
    <p:sldId id="446" r:id="rId60"/>
    <p:sldId id="447" r:id="rId61"/>
    <p:sldId id="448" r:id="rId62"/>
    <p:sldId id="449" r:id="rId63"/>
    <p:sldId id="450" r:id="rId64"/>
    <p:sldId id="451" r:id="rId65"/>
    <p:sldId id="452" r:id="rId66"/>
    <p:sldId id="453" r:id="rId67"/>
    <p:sldId id="454" r:id="rId68"/>
    <p:sldId id="455" r:id="rId69"/>
    <p:sldId id="456" r:id="rId70"/>
    <p:sldId id="457" r:id="rId71"/>
    <p:sldId id="458" r:id="rId72"/>
    <p:sldId id="462" r:id="rId73"/>
    <p:sldId id="459" r:id="rId74"/>
    <p:sldId id="463" r:id="rId75"/>
    <p:sldId id="472" r:id="rId76"/>
    <p:sldId id="460" r:id="rId77"/>
    <p:sldId id="461" r:id="rId78"/>
  </p:sldIdLst>
  <p:sldSz cx="9144000" cy="6858000" type="screen4x3"/>
  <p:notesSz cx="6735763" cy="9866313"/>
  <p:defaultTextStyle>
    <a:defPPr>
      <a:defRPr lang="uk-UA"/>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udka" initials="I" lastIdx="1" clrIdx="0">
    <p:extLst>
      <p:ext uri="{19B8F6BF-5375-455C-9EA6-DF929625EA0E}">
        <p15:presenceInfo xmlns:p15="http://schemas.microsoft.com/office/powerpoint/2012/main" xmlns="" userId="IDud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A50021"/>
    <a:srgbClr val="000000"/>
    <a:srgbClr val="CC0000"/>
    <a:srgbClr val="3E3E40"/>
    <a:srgbClr val="678C94"/>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7364" autoAdjust="0"/>
  </p:normalViewPr>
  <p:slideViewPr>
    <p:cSldViewPr>
      <p:cViewPr varScale="1">
        <p:scale>
          <a:sx n="68" d="100"/>
          <a:sy n="68"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BB26A-F770-45A8-8463-6DEE242562BF}"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FA0910D7-D89D-466F-851D-BD8C10B66554}">
      <dgm:prSet phldrT="[Текст]" custT="1"/>
      <dgm:spPr/>
      <dgm:t>
        <a:bodyPr/>
        <a:lstStyle/>
        <a:p>
          <a:r>
            <a:rPr lang="ru-RU" sz="2400" b="1" i="0" u="sng" dirty="0" err="1" smtClean="0">
              <a:latin typeface="Times New Roman" pitchFamily="18" charset="0"/>
              <a:cs typeface="Times New Roman" pitchFamily="18" charset="0"/>
            </a:rPr>
            <a:t>Партисипація</a:t>
          </a:r>
          <a:r>
            <a:rPr lang="ru-RU" sz="2400" b="0" i="0" dirty="0" smtClean="0">
              <a:latin typeface="Times New Roman" pitchFamily="18" charset="0"/>
              <a:cs typeface="Times New Roman" pitchFamily="18" charset="0"/>
            </a:rPr>
            <a:t> – </a:t>
          </a:r>
          <a:r>
            <a:rPr lang="ru-RU" sz="2400" b="0" i="0" dirty="0" err="1" smtClean="0">
              <a:latin typeface="Times New Roman" pitchFamily="18" charset="0"/>
              <a:cs typeface="Times New Roman" pitchFamily="18" charset="0"/>
            </a:rPr>
            <a:t>це</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залученість</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мешканців</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громади</a:t>
          </a:r>
          <a:r>
            <a:rPr lang="ru-RU" sz="2400" b="0" i="0" dirty="0" smtClean="0">
              <a:latin typeface="Times New Roman" pitchFamily="18" charset="0"/>
              <a:cs typeface="Times New Roman" pitchFamily="18" charset="0"/>
            </a:rPr>
            <a:t> до </a:t>
          </a:r>
          <a:r>
            <a:rPr lang="ru-RU" sz="2400" b="0" i="0" dirty="0" err="1" smtClean="0">
              <a:latin typeface="Times New Roman" pitchFamily="18" charset="0"/>
              <a:cs typeface="Times New Roman" pitchFamily="18" charset="0"/>
            </a:rPr>
            <a:t>прийняття</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важливих</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рішень</a:t>
          </a:r>
          <a:r>
            <a:rPr lang="ru-RU" sz="2400" b="0" i="0" dirty="0" smtClean="0">
              <a:latin typeface="Times New Roman" pitchFamily="18" charset="0"/>
              <a:cs typeface="Times New Roman" pitchFamily="18" charset="0"/>
            </a:rPr>
            <a:t>. </a:t>
          </a:r>
          <a:endParaRPr lang="ru-RU" sz="2400" i="0" dirty="0">
            <a:latin typeface="Times New Roman" pitchFamily="18" charset="0"/>
            <a:cs typeface="Times New Roman" pitchFamily="18" charset="0"/>
          </a:endParaRPr>
        </a:p>
      </dgm:t>
    </dgm:pt>
    <dgm:pt modelId="{A91D5574-4153-4270-8054-D048214A9388}" type="parTrans" cxnId="{D7DB17EA-7721-4F5D-B80B-9B46E348B9FD}">
      <dgm:prSet/>
      <dgm:spPr/>
      <dgm:t>
        <a:bodyPr/>
        <a:lstStyle/>
        <a:p>
          <a:endParaRPr lang="ru-RU" sz="2400" i="0">
            <a:latin typeface="Times New Roman" pitchFamily="18" charset="0"/>
            <a:cs typeface="Times New Roman" pitchFamily="18" charset="0"/>
          </a:endParaRPr>
        </a:p>
      </dgm:t>
    </dgm:pt>
    <dgm:pt modelId="{C3D33712-EC37-4452-B546-C29AEC46EE69}" type="sibTrans" cxnId="{D7DB17EA-7721-4F5D-B80B-9B46E348B9FD}">
      <dgm:prSet/>
      <dgm:spPr/>
      <dgm:t>
        <a:bodyPr/>
        <a:lstStyle/>
        <a:p>
          <a:endParaRPr lang="ru-RU" sz="2400" i="0">
            <a:latin typeface="Times New Roman" pitchFamily="18" charset="0"/>
            <a:cs typeface="Times New Roman" pitchFamily="18" charset="0"/>
          </a:endParaRPr>
        </a:p>
      </dgm:t>
    </dgm:pt>
    <dgm:pt modelId="{4C8AA192-9959-4B17-8E7B-D6D015B4DCDE}">
      <dgm:prSet phldrT="[Текст]" custT="1"/>
      <dgm:spPr/>
      <dgm:t>
        <a:bodyPr/>
        <a:lstStyle/>
        <a:p>
          <a:r>
            <a:rPr lang="ru-RU" sz="2400" b="1" i="0" u="sng" dirty="0" err="1" smtClean="0">
              <a:latin typeface="Times New Roman" pitchFamily="18" charset="0"/>
              <a:cs typeface="Times New Roman" pitchFamily="18" charset="0"/>
            </a:rPr>
            <a:t>Партисипація</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сприяє</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прийняттю</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легітимних</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рішень</a:t>
          </a:r>
          <a:r>
            <a:rPr lang="ru-RU" sz="2400" b="0" i="0" dirty="0" smtClean="0">
              <a:latin typeface="Times New Roman" pitchFamily="18" charset="0"/>
              <a:cs typeface="Times New Roman" pitchFamily="18" charset="0"/>
            </a:rPr>
            <a:t> – тих, </a:t>
          </a:r>
          <a:r>
            <a:rPr lang="ru-RU" sz="2400" b="0" i="0" dirty="0" err="1" smtClean="0">
              <a:latin typeface="Times New Roman" pitchFamily="18" charset="0"/>
              <a:cs typeface="Times New Roman" pitchFamily="18" charset="0"/>
            </a:rPr>
            <a:t>які</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будуть</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визнаватися</a:t>
          </a:r>
          <a:r>
            <a:rPr lang="ru-RU" sz="2400" b="0" i="0" dirty="0" smtClean="0">
              <a:latin typeface="Times New Roman" pitchFamily="18" charset="0"/>
              <a:cs typeface="Times New Roman" pitchFamily="18" charset="0"/>
            </a:rPr>
            <a:t> членами </a:t>
          </a:r>
          <a:r>
            <a:rPr lang="ru-RU" sz="2400" b="0" i="0" dirty="0" err="1" smtClean="0">
              <a:latin typeface="Times New Roman" pitchFamily="18" charset="0"/>
              <a:cs typeface="Times New Roman" pitchFamily="18" charset="0"/>
            </a:rPr>
            <a:t>громади</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бо</a:t>
          </a:r>
          <a:r>
            <a:rPr lang="ru-RU" sz="2400" b="0" i="0" dirty="0" smtClean="0">
              <a:latin typeface="Times New Roman" pitchFamily="18" charset="0"/>
              <a:cs typeface="Times New Roman" pitchFamily="18" charset="0"/>
            </a:rPr>
            <a:t> вони </a:t>
          </a:r>
          <a:r>
            <a:rPr lang="ru-RU" sz="2400" b="0" i="0" dirty="0" err="1" smtClean="0">
              <a:latin typeface="Times New Roman" pitchFamily="18" charset="0"/>
              <a:cs typeface="Times New Roman" pitchFamily="18" charset="0"/>
            </a:rPr>
            <a:t>прийняті</a:t>
          </a:r>
          <a:r>
            <a:rPr lang="ru-RU" sz="2400" b="0" i="0" dirty="0" smtClean="0">
              <a:latin typeface="Times New Roman" pitchFamily="18" charset="0"/>
              <a:cs typeface="Times New Roman" pitchFamily="18" charset="0"/>
            </a:rPr>
            <a:t> за </a:t>
          </a:r>
          <a:r>
            <a:rPr lang="ru-RU" sz="2400" b="0" i="0" dirty="0" err="1" smtClean="0">
              <a:latin typeface="Times New Roman" pitchFamily="18" charset="0"/>
              <a:cs typeface="Times New Roman" pitchFamily="18" charset="0"/>
            </a:rPr>
            <a:t>їх</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безпосередньої</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участі</a:t>
          </a:r>
          <a:r>
            <a:rPr lang="ru-RU" sz="2400" b="0" i="0" dirty="0" smtClean="0">
              <a:latin typeface="Times New Roman" pitchFamily="18" charset="0"/>
              <a:cs typeface="Times New Roman" pitchFamily="18" charset="0"/>
            </a:rPr>
            <a:t> і з </a:t>
          </a:r>
          <a:r>
            <a:rPr lang="ru-RU" sz="2400" b="0" i="0" dirty="0" err="1" smtClean="0">
              <a:latin typeface="Times New Roman" pitchFamily="18" charset="0"/>
              <a:cs typeface="Times New Roman" pitchFamily="18" charset="0"/>
            </a:rPr>
            <a:t>врахуванням</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їх</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інтересів</a:t>
          </a:r>
          <a:r>
            <a:rPr lang="ru-RU" sz="2400" b="0" i="0" dirty="0" smtClean="0">
              <a:latin typeface="Times New Roman" pitchFamily="18" charset="0"/>
              <a:cs typeface="Times New Roman" pitchFamily="18" charset="0"/>
            </a:rPr>
            <a:t>.</a:t>
          </a:r>
          <a:endParaRPr lang="ru-RU" sz="2400" i="0" dirty="0">
            <a:latin typeface="Times New Roman" pitchFamily="18" charset="0"/>
            <a:cs typeface="Times New Roman" pitchFamily="18" charset="0"/>
          </a:endParaRPr>
        </a:p>
      </dgm:t>
    </dgm:pt>
    <dgm:pt modelId="{526D8BEB-F2FE-44D3-A792-6DF9D6234B46}" type="parTrans" cxnId="{A4CDA8CC-8E61-43B8-B42D-C972D0B68429}">
      <dgm:prSet/>
      <dgm:spPr/>
      <dgm:t>
        <a:bodyPr/>
        <a:lstStyle/>
        <a:p>
          <a:endParaRPr lang="ru-RU" sz="2400" i="0">
            <a:latin typeface="Times New Roman" pitchFamily="18" charset="0"/>
            <a:cs typeface="Times New Roman" pitchFamily="18" charset="0"/>
          </a:endParaRPr>
        </a:p>
      </dgm:t>
    </dgm:pt>
    <dgm:pt modelId="{D125AA46-114D-446A-AE5B-DD55CF634EFD}" type="sibTrans" cxnId="{A4CDA8CC-8E61-43B8-B42D-C972D0B68429}">
      <dgm:prSet/>
      <dgm:spPr/>
      <dgm:t>
        <a:bodyPr/>
        <a:lstStyle/>
        <a:p>
          <a:endParaRPr lang="ru-RU" sz="2400" i="0">
            <a:latin typeface="Times New Roman" pitchFamily="18" charset="0"/>
            <a:cs typeface="Times New Roman" pitchFamily="18" charset="0"/>
          </a:endParaRPr>
        </a:p>
      </dgm:t>
    </dgm:pt>
    <dgm:pt modelId="{ED958B8D-EC0A-4A30-B086-DA27072B9708}">
      <dgm:prSet phldrT="[Текст]" custT="1"/>
      <dgm:spPr/>
      <dgm:t>
        <a:bodyPr/>
        <a:lstStyle/>
        <a:p>
          <a:r>
            <a:rPr lang="ru-RU" sz="2400" b="1" i="0" u="sng" dirty="0" err="1" smtClean="0">
              <a:latin typeface="Times New Roman" pitchFamily="18" charset="0"/>
              <a:cs typeface="Times New Roman" pitchFamily="18" charset="0"/>
            </a:rPr>
            <a:t>Партисипація</a:t>
          </a:r>
          <a:r>
            <a:rPr lang="ru-RU" sz="2400" b="0" i="0" dirty="0" smtClean="0">
              <a:latin typeface="Times New Roman" pitchFamily="18" charset="0"/>
              <a:cs typeface="Times New Roman" pitchFamily="18" charset="0"/>
            </a:rPr>
            <a:t> — </a:t>
          </a:r>
          <a:r>
            <a:rPr lang="ru-RU" sz="2400" b="0" i="0" dirty="0" err="1" smtClean="0">
              <a:latin typeface="Times New Roman" pitchFamily="18" charset="0"/>
              <a:cs typeface="Times New Roman" pitchFamily="18" charset="0"/>
            </a:rPr>
            <a:t>взаємовигідний</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процес</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Громадяни</a:t>
          </a:r>
          <a:r>
            <a:rPr lang="ru-RU" sz="2400" b="0" i="0" dirty="0" smtClean="0">
              <a:latin typeface="Times New Roman" pitchFamily="18" charset="0"/>
              <a:cs typeface="Times New Roman" pitchFamily="18" charset="0"/>
            </a:rPr>
            <a:t>, з одного боку, </a:t>
          </a:r>
          <a:r>
            <a:rPr lang="ru-RU" sz="2400" b="0" i="0" dirty="0" err="1" smtClean="0">
              <a:latin typeface="Times New Roman" pitchFamily="18" charset="0"/>
              <a:cs typeface="Times New Roman" pitchFamily="18" charset="0"/>
            </a:rPr>
            <a:t>отримують</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реальні</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важелі</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впливу</a:t>
          </a:r>
          <a:r>
            <a:rPr lang="ru-RU" sz="2400" b="0" i="0" dirty="0" smtClean="0">
              <a:latin typeface="Times New Roman" pitchFamily="18" charset="0"/>
              <a:cs typeface="Times New Roman" pitchFamily="18" charset="0"/>
            </a:rPr>
            <a:t> на </a:t>
          </a:r>
          <a:r>
            <a:rPr lang="ru-RU" sz="2400" b="0" i="0" dirty="0" err="1" smtClean="0">
              <a:latin typeface="Times New Roman" pitchFamily="18" charset="0"/>
              <a:cs typeface="Times New Roman" pitchFamily="18" charset="0"/>
            </a:rPr>
            <a:t>зміни</a:t>
          </a:r>
          <a:r>
            <a:rPr lang="ru-RU" sz="2400" b="0" i="0" dirty="0" smtClean="0">
              <a:latin typeface="Times New Roman" pitchFamily="18" charset="0"/>
              <a:cs typeface="Times New Roman" pitchFamily="18" charset="0"/>
            </a:rPr>
            <a:t> у </a:t>
          </a:r>
          <a:r>
            <a:rPr lang="ru-RU" sz="2400" b="0" i="0" dirty="0" err="1" smtClean="0">
              <a:latin typeface="Times New Roman" pitchFamily="18" charset="0"/>
              <a:cs typeface="Times New Roman" pitchFamily="18" charset="0"/>
            </a:rPr>
            <a:t>громаді</a:t>
          </a:r>
          <a:r>
            <a:rPr lang="ru-RU" sz="2400" b="0" i="0" dirty="0" smtClean="0">
              <a:latin typeface="Times New Roman" pitchFamily="18" charset="0"/>
              <a:cs typeface="Times New Roman" pitchFamily="18" charset="0"/>
            </a:rPr>
            <a:t>, а </a:t>
          </a:r>
          <a:r>
            <a:rPr lang="ru-RU" sz="2400" b="0" i="0" dirty="0" err="1" smtClean="0">
              <a:latin typeface="Times New Roman" pitchFamily="18" charset="0"/>
              <a:cs typeface="Times New Roman" pitchFamily="18" charset="0"/>
            </a:rPr>
            <a:t>влада</a:t>
          </a:r>
          <a:r>
            <a:rPr lang="ru-RU" sz="2400" b="0" i="0" dirty="0" smtClean="0">
              <a:latin typeface="Times New Roman" pitchFamily="18" charset="0"/>
              <a:cs typeface="Times New Roman" pitchFamily="18" charset="0"/>
            </a:rPr>
            <a:t> — </a:t>
          </a:r>
          <a:r>
            <a:rPr lang="ru-RU" sz="2400" b="0" i="0" dirty="0" err="1" smtClean="0">
              <a:latin typeface="Times New Roman" pitchFamily="18" charset="0"/>
              <a:cs typeface="Times New Roman" pitchFamily="18" charset="0"/>
            </a:rPr>
            <a:t>ідеї</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стратегічного</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місцевого</a:t>
          </a:r>
          <a:r>
            <a:rPr lang="ru-RU" sz="2400" b="0" i="0" dirty="0" smtClean="0">
              <a:latin typeface="Times New Roman" pitchFamily="18" charset="0"/>
              <a:cs typeface="Times New Roman" pitchFamily="18" charset="0"/>
            </a:rPr>
            <a:t> </a:t>
          </a:r>
          <a:r>
            <a:rPr lang="ru-RU" sz="2400" b="0" i="0" dirty="0" err="1" smtClean="0">
              <a:latin typeface="Times New Roman" pitchFamily="18" charset="0"/>
              <a:cs typeface="Times New Roman" pitchFamily="18" charset="0"/>
            </a:rPr>
            <a:t>розвитку</a:t>
          </a:r>
          <a:r>
            <a:rPr lang="ru-RU" sz="2400" b="0" i="0" dirty="0" smtClean="0">
              <a:latin typeface="Times New Roman" pitchFamily="18" charset="0"/>
              <a:cs typeface="Times New Roman" pitchFamily="18" charset="0"/>
            </a:rPr>
            <a:t>.</a:t>
          </a:r>
          <a:endParaRPr lang="ru-RU" sz="2400" i="0" dirty="0">
            <a:latin typeface="Times New Roman" pitchFamily="18" charset="0"/>
            <a:cs typeface="Times New Roman" pitchFamily="18" charset="0"/>
          </a:endParaRPr>
        </a:p>
      </dgm:t>
    </dgm:pt>
    <dgm:pt modelId="{DCF17BBF-573F-4226-AC82-2DE73F341AAB}" type="parTrans" cxnId="{2A221444-5C85-4F12-8BED-E1F2C44342DC}">
      <dgm:prSet/>
      <dgm:spPr/>
      <dgm:t>
        <a:bodyPr/>
        <a:lstStyle/>
        <a:p>
          <a:endParaRPr lang="ru-RU" sz="2400" i="0">
            <a:latin typeface="Times New Roman" pitchFamily="18" charset="0"/>
            <a:cs typeface="Times New Roman" pitchFamily="18" charset="0"/>
          </a:endParaRPr>
        </a:p>
      </dgm:t>
    </dgm:pt>
    <dgm:pt modelId="{6C1574BE-AF6C-4A52-B8E8-CEF1EC996F60}" type="sibTrans" cxnId="{2A221444-5C85-4F12-8BED-E1F2C44342DC}">
      <dgm:prSet/>
      <dgm:spPr/>
      <dgm:t>
        <a:bodyPr/>
        <a:lstStyle/>
        <a:p>
          <a:endParaRPr lang="ru-RU" sz="2400" i="0">
            <a:latin typeface="Times New Roman" pitchFamily="18" charset="0"/>
            <a:cs typeface="Times New Roman" pitchFamily="18" charset="0"/>
          </a:endParaRPr>
        </a:p>
      </dgm:t>
    </dgm:pt>
    <dgm:pt modelId="{4A883051-2DD2-4108-A20C-DD9F5901CDE3}">
      <dgm:prSet phldrT="[Текст]" custT="1"/>
      <dgm:spPr/>
      <dgm:t>
        <a:bodyPr/>
        <a:lstStyle/>
        <a:p>
          <a:r>
            <a:rPr lang="ru-RU" sz="2400" b="1" i="0" u="sng" dirty="0" err="1" smtClean="0">
              <a:latin typeface="Times New Roman" pitchFamily="18" charset="0"/>
              <a:cs typeface="Times New Roman" pitchFamily="18" charset="0"/>
            </a:rPr>
            <a:t>Партисипація</a:t>
          </a:r>
          <a:r>
            <a:rPr lang="ru-RU" sz="2400" i="0" dirty="0" smtClean="0">
              <a:latin typeface="Times New Roman" pitchFamily="18" charset="0"/>
              <a:cs typeface="Times New Roman" pitchFamily="18" charset="0"/>
            </a:rPr>
            <a:t> (походить </a:t>
          </a:r>
          <a:r>
            <a:rPr lang="ru-RU" sz="2400" i="0" dirty="0" err="1" smtClean="0">
              <a:latin typeface="Times New Roman" pitchFamily="18" charset="0"/>
              <a:cs typeface="Times New Roman" pitchFamily="18" charset="0"/>
            </a:rPr>
            <a:t>від</a:t>
          </a:r>
          <a:r>
            <a:rPr lang="ru-RU" sz="2400" i="0" dirty="0" smtClean="0">
              <a:latin typeface="Times New Roman" pitchFamily="18" charset="0"/>
              <a:cs typeface="Times New Roman" pitchFamily="18" charset="0"/>
            </a:rPr>
            <a:t> англ. </a:t>
          </a:r>
          <a:r>
            <a:rPr lang="ru-RU" sz="2400" i="0" dirty="0" err="1" smtClean="0">
              <a:latin typeface="Times New Roman" pitchFamily="18" charset="0"/>
              <a:cs typeface="Times New Roman" pitchFamily="18" charset="0"/>
            </a:rPr>
            <a:t>participation</a:t>
          </a:r>
          <a:r>
            <a:rPr lang="ru-RU" sz="2400" i="0" dirty="0" smtClean="0">
              <a:latin typeface="Times New Roman" pitchFamily="18" charset="0"/>
              <a:cs typeface="Times New Roman" pitchFamily="18" charset="0"/>
            </a:rPr>
            <a:t> – участь)</a:t>
          </a:r>
          <a:endParaRPr lang="ru-RU" sz="2400" i="0" dirty="0">
            <a:latin typeface="Times New Roman" pitchFamily="18" charset="0"/>
            <a:cs typeface="Times New Roman" pitchFamily="18" charset="0"/>
          </a:endParaRPr>
        </a:p>
      </dgm:t>
    </dgm:pt>
    <dgm:pt modelId="{62F06A4C-1033-406A-9E6B-2F0956302ECE}" type="parTrans" cxnId="{1D522009-1DAB-4671-AFF6-CAA7CCEA173D}">
      <dgm:prSet/>
      <dgm:spPr/>
      <dgm:t>
        <a:bodyPr/>
        <a:lstStyle/>
        <a:p>
          <a:endParaRPr lang="ru-RU" sz="2400" i="0">
            <a:latin typeface="Times New Roman" pitchFamily="18" charset="0"/>
            <a:cs typeface="Times New Roman" pitchFamily="18" charset="0"/>
          </a:endParaRPr>
        </a:p>
      </dgm:t>
    </dgm:pt>
    <dgm:pt modelId="{9EB74EAE-5927-49D6-BE4E-79C6114CD308}" type="sibTrans" cxnId="{1D522009-1DAB-4671-AFF6-CAA7CCEA173D}">
      <dgm:prSet/>
      <dgm:spPr/>
      <dgm:t>
        <a:bodyPr/>
        <a:lstStyle/>
        <a:p>
          <a:endParaRPr lang="ru-RU" sz="2400" i="0">
            <a:latin typeface="Times New Roman" pitchFamily="18" charset="0"/>
            <a:cs typeface="Times New Roman" pitchFamily="18" charset="0"/>
          </a:endParaRPr>
        </a:p>
      </dgm:t>
    </dgm:pt>
    <dgm:pt modelId="{7C82FC5E-DB6E-4265-90FD-42B63A7D416F}" type="pres">
      <dgm:prSet presAssocID="{900BB26A-F770-45A8-8463-6DEE242562BF}" presName="linear" presStyleCnt="0">
        <dgm:presLayoutVars>
          <dgm:dir/>
          <dgm:animLvl val="lvl"/>
          <dgm:resizeHandles val="exact"/>
        </dgm:presLayoutVars>
      </dgm:prSet>
      <dgm:spPr/>
      <dgm:t>
        <a:bodyPr/>
        <a:lstStyle/>
        <a:p>
          <a:endParaRPr lang="ru-RU"/>
        </a:p>
      </dgm:t>
    </dgm:pt>
    <dgm:pt modelId="{C44DE4ED-ACB4-4CB5-ABDA-87E17449B892}" type="pres">
      <dgm:prSet presAssocID="{4A883051-2DD2-4108-A20C-DD9F5901CDE3}" presName="parentLin" presStyleCnt="0"/>
      <dgm:spPr/>
    </dgm:pt>
    <dgm:pt modelId="{7880A935-6D26-4E71-B86F-85743AF587DE}" type="pres">
      <dgm:prSet presAssocID="{4A883051-2DD2-4108-A20C-DD9F5901CDE3}" presName="parentLeftMargin" presStyleLbl="node1" presStyleIdx="0" presStyleCnt="4"/>
      <dgm:spPr/>
      <dgm:t>
        <a:bodyPr/>
        <a:lstStyle/>
        <a:p>
          <a:endParaRPr lang="ru-RU"/>
        </a:p>
      </dgm:t>
    </dgm:pt>
    <dgm:pt modelId="{660AF237-F5C6-40C7-8398-966B6ED689B8}" type="pres">
      <dgm:prSet presAssocID="{4A883051-2DD2-4108-A20C-DD9F5901CDE3}" presName="parentText" presStyleLbl="node1" presStyleIdx="0" presStyleCnt="4" custScaleX="138642">
        <dgm:presLayoutVars>
          <dgm:chMax val="0"/>
          <dgm:bulletEnabled val="1"/>
        </dgm:presLayoutVars>
      </dgm:prSet>
      <dgm:spPr/>
      <dgm:t>
        <a:bodyPr/>
        <a:lstStyle/>
        <a:p>
          <a:endParaRPr lang="ru-RU"/>
        </a:p>
      </dgm:t>
    </dgm:pt>
    <dgm:pt modelId="{BA18BAE9-6E96-4844-ADBE-6D21B626BE49}" type="pres">
      <dgm:prSet presAssocID="{4A883051-2DD2-4108-A20C-DD9F5901CDE3}" presName="negativeSpace" presStyleCnt="0"/>
      <dgm:spPr/>
    </dgm:pt>
    <dgm:pt modelId="{358F8AF7-C495-4B0B-B39E-9BA05BA0A231}" type="pres">
      <dgm:prSet presAssocID="{4A883051-2DD2-4108-A20C-DD9F5901CDE3}" presName="childText" presStyleLbl="conFgAcc1" presStyleIdx="0" presStyleCnt="4">
        <dgm:presLayoutVars>
          <dgm:bulletEnabled val="1"/>
        </dgm:presLayoutVars>
      </dgm:prSet>
      <dgm:spPr/>
    </dgm:pt>
    <dgm:pt modelId="{1737CDCF-F38F-47D7-A101-8E52DC22379A}" type="pres">
      <dgm:prSet presAssocID="{9EB74EAE-5927-49D6-BE4E-79C6114CD308}" presName="spaceBetweenRectangles" presStyleCnt="0"/>
      <dgm:spPr/>
    </dgm:pt>
    <dgm:pt modelId="{853A442D-7233-499D-845E-FD26056C0BA3}" type="pres">
      <dgm:prSet presAssocID="{FA0910D7-D89D-466F-851D-BD8C10B66554}" presName="parentLin" presStyleCnt="0"/>
      <dgm:spPr/>
    </dgm:pt>
    <dgm:pt modelId="{3FE0DD4F-4DAD-43CF-B098-8AC520BD2135}" type="pres">
      <dgm:prSet presAssocID="{FA0910D7-D89D-466F-851D-BD8C10B66554}" presName="parentLeftMargin" presStyleLbl="node1" presStyleIdx="0" presStyleCnt="4"/>
      <dgm:spPr/>
      <dgm:t>
        <a:bodyPr/>
        <a:lstStyle/>
        <a:p>
          <a:endParaRPr lang="ru-RU"/>
        </a:p>
      </dgm:t>
    </dgm:pt>
    <dgm:pt modelId="{C8A45D0C-A7AC-4276-BD40-1380396B040A}" type="pres">
      <dgm:prSet presAssocID="{FA0910D7-D89D-466F-851D-BD8C10B66554}" presName="parentText" presStyleLbl="node1" presStyleIdx="1" presStyleCnt="4" custScaleX="138642">
        <dgm:presLayoutVars>
          <dgm:chMax val="0"/>
          <dgm:bulletEnabled val="1"/>
        </dgm:presLayoutVars>
      </dgm:prSet>
      <dgm:spPr/>
      <dgm:t>
        <a:bodyPr/>
        <a:lstStyle/>
        <a:p>
          <a:endParaRPr lang="ru-RU"/>
        </a:p>
      </dgm:t>
    </dgm:pt>
    <dgm:pt modelId="{C51C8380-F80D-4708-9450-37146D82BFF9}" type="pres">
      <dgm:prSet presAssocID="{FA0910D7-D89D-466F-851D-BD8C10B66554}" presName="negativeSpace" presStyleCnt="0"/>
      <dgm:spPr/>
    </dgm:pt>
    <dgm:pt modelId="{90B64D57-BD98-41E6-98EC-99E006CF6B15}" type="pres">
      <dgm:prSet presAssocID="{FA0910D7-D89D-466F-851D-BD8C10B66554}" presName="childText" presStyleLbl="conFgAcc1" presStyleIdx="1" presStyleCnt="4">
        <dgm:presLayoutVars>
          <dgm:bulletEnabled val="1"/>
        </dgm:presLayoutVars>
      </dgm:prSet>
      <dgm:spPr/>
    </dgm:pt>
    <dgm:pt modelId="{606E9612-9568-463D-9B5B-DDE10901EDE0}" type="pres">
      <dgm:prSet presAssocID="{C3D33712-EC37-4452-B546-C29AEC46EE69}" presName="spaceBetweenRectangles" presStyleCnt="0"/>
      <dgm:spPr/>
    </dgm:pt>
    <dgm:pt modelId="{DB8E1C15-25D7-4528-AF67-050EE85DF43C}" type="pres">
      <dgm:prSet presAssocID="{4C8AA192-9959-4B17-8E7B-D6D015B4DCDE}" presName="parentLin" presStyleCnt="0"/>
      <dgm:spPr/>
    </dgm:pt>
    <dgm:pt modelId="{F243C790-73FA-4CC6-B612-6168BC4DE923}" type="pres">
      <dgm:prSet presAssocID="{4C8AA192-9959-4B17-8E7B-D6D015B4DCDE}" presName="parentLeftMargin" presStyleLbl="node1" presStyleIdx="1" presStyleCnt="4"/>
      <dgm:spPr/>
      <dgm:t>
        <a:bodyPr/>
        <a:lstStyle/>
        <a:p>
          <a:endParaRPr lang="ru-RU"/>
        </a:p>
      </dgm:t>
    </dgm:pt>
    <dgm:pt modelId="{D06D2D32-1F0A-4471-AB1F-E026E9F9A72F}" type="pres">
      <dgm:prSet presAssocID="{4C8AA192-9959-4B17-8E7B-D6D015B4DCDE}" presName="parentText" presStyleLbl="node1" presStyleIdx="2" presStyleCnt="4" custScaleX="138642" custScaleY="136315">
        <dgm:presLayoutVars>
          <dgm:chMax val="0"/>
          <dgm:bulletEnabled val="1"/>
        </dgm:presLayoutVars>
      </dgm:prSet>
      <dgm:spPr/>
      <dgm:t>
        <a:bodyPr/>
        <a:lstStyle/>
        <a:p>
          <a:endParaRPr lang="ru-RU"/>
        </a:p>
      </dgm:t>
    </dgm:pt>
    <dgm:pt modelId="{53847E86-EB74-43F8-8962-B40F669533AE}" type="pres">
      <dgm:prSet presAssocID="{4C8AA192-9959-4B17-8E7B-D6D015B4DCDE}" presName="negativeSpace" presStyleCnt="0"/>
      <dgm:spPr/>
    </dgm:pt>
    <dgm:pt modelId="{A18FE966-D660-433A-8343-E5F0EC035F91}" type="pres">
      <dgm:prSet presAssocID="{4C8AA192-9959-4B17-8E7B-D6D015B4DCDE}" presName="childText" presStyleLbl="conFgAcc1" presStyleIdx="2" presStyleCnt="4">
        <dgm:presLayoutVars>
          <dgm:bulletEnabled val="1"/>
        </dgm:presLayoutVars>
      </dgm:prSet>
      <dgm:spPr/>
    </dgm:pt>
    <dgm:pt modelId="{C0AD30E2-05ED-49C6-A538-D197CFAEC71F}" type="pres">
      <dgm:prSet presAssocID="{D125AA46-114D-446A-AE5B-DD55CF634EFD}" presName="spaceBetweenRectangles" presStyleCnt="0"/>
      <dgm:spPr/>
    </dgm:pt>
    <dgm:pt modelId="{5D0DA5F7-6125-4A63-933B-4436E53C7A1E}" type="pres">
      <dgm:prSet presAssocID="{ED958B8D-EC0A-4A30-B086-DA27072B9708}" presName="parentLin" presStyleCnt="0"/>
      <dgm:spPr/>
    </dgm:pt>
    <dgm:pt modelId="{D73FEB18-B8BF-4A4B-B9B9-AF66341ADCD7}" type="pres">
      <dgm:prSet presAssocID="{ED958B8D-EC0A-4A30-B086-DA27072B9708}" presName="parentLeftMargin" presStyleLbl="node1" presStyleIdx="2" presStyleCnt="4"/>
      <dgm:spPr/>
      <dgm:t>
        <a:bodyPr/>
        <a:lstStyle/>
        <a:p>
          <a:endParaRPr lang="ru-RU"/>
        </a:p>
      </dgm:t>
    </dgm:pt>
    <dgm:pt modelId="{71A4D816-D4CE-4B5B-AB99-FEB1C7F90BC0}" type="pres">
      <dgm:prSet presAssocID="{ED958B8D-EC0A-4A30-B086-DA27072B9708}" presName="parentText" presStyleLbl="node1" presStyleIdx="3" presStyleCnt="4" custScaleX="138642">
        <dgm:presLayoutVars>
          <dgm:chMax val="0"/>
          <dgm:bulletEnabled val="1"/>
        </dgm:presLayoutVars>
      </dgm:prSet>
      <dgm:spPr/>
      <dgm:t>
        <a:bodyPr/>
        <a:lstStyle/>
        <a:p>
          <a:endParaRPr lang="ru-RU"/>
        </a:p>
      </dgm:t>
    </dgm:pt>
    <dgm:pt modelId="{39C0C913-5938-4542-873E-AEB1CEF6EAB1}" type="pres">
      <dgm:prSet presAssocID="{ED958B8D-EC0A-4A30-B086-DA27072B9708}" presName="negativeSpace" presStyleCnt="0"/>
      <dgm:spPr/>
    </dgm:pt>
    <dgm:pt modelId="{837467F6-0252-4E54-A851-69E51DDC7C36}" type="pres">
      <dgm:prSet presAssocID="{ED958B8D-EC0A-4A30-B086-DA27072B9708}" presName="childText" presStyleLbl="conFgAcc1" presStyleIdx="3" presStyleCnt="4">
        <dgm:presLayoutVars>
          <dgm:bulletEnabled val="1"/>
        </dgm:presLayoutVars>
      </dgm:prSet>
      <dgm:spPr/>
    </dgm:pt>
  </dgm:ptLst>
  <dgm:cxnLst>
    <dgm:cxn modelId="{2A221444-5C85-4F12-8BED-E1F2C44342DC}" srcId="{900BB26A-F770-45A8-8463-6DEE242562BF}" destId="{ED958B8D-EC0A-4A30-B086-DA27072B9708}" srcOrd="3" destOrd="0" parTransId="{DCF17BBF-573F-4226-AC82-2DE73F341AAB}" sibTransId="{6C1574BE-AF6C-4A52-B8E8-CEF1EC996F60}"/>
    <dgm:cxn modelId="{4574257B-3C2A-4569-83A5-FEE15CAA6210}" type="presOf" srcId="{ED958B8D-EC0A-4A30-B086-DA27072B9708}" destId="{71A4D816-D4CE-4B5B-AB99-FEB1C7F90BC0}" srcOrd="1" destOrd="0" presId="urn:microsoft.com/office/officeart/2005/8/layout/list1"/>
    <dgm:cxn modelId="{E4132871-A87F-4CF4-8001-4D1418FB4D71}" type="presOf" srcId="{4C8AA192-9959-4B17-8E7B-D6D015B4DCDE}" destId="{D06D2D32-1F0A-4471-AB1F-E026E9F9A72F}" srcOrd="1" destOrd="0" presId="urn:microsoft.com/office/officeart/2005/8/layout/list1"/>
    <dgm:cxn modelId="{93E2A737-8D88-4C9F-A431-9E3AF0081DC2}" type="presOf" srcId="{FA0910D7-D89D-466F-851D-BD8C10B66554}" destId="{C8A45D0C-A7AC-4276-BD40-1380396B040A}" srcOrd="1" destOrd="0" presId="urn:microsoft.com/office/officeart/2005/8/layout/list1"/>
    <dgm:cxn modelId="{A4CDA8CC-8E61-43B8-B42D-C972D0B68429}" srcId="{900BB26A-F770-45A8-8463-6DEE242562BF}" destId="{4C8AA192-9959-4B17-8E7B-D6D015B4DCDE}" srcOrd="2" destOrd="0" parTransId="{526D8BEB-F2FE-44D3-A792-6DF9D6234B46}" sibTransId="{D125AA46-114D-446A-AE5B-DD55CF634EFD}"/>
    <dgm:cxn modelId="{9C2C32A2-CF5C-4150-BDA7-4262C61D27FE}" type="presOf" srcId="{4A883051-2DD2-4108-A20C-DD9F5901CDE3}" destId="{660AF237-F5C6-40C7-8398-966B6ED689B8}" srcOrd="1" destOrd="0" presId="urn:microsoft.com/office/officeart/2005/8/layout/list1"/>
    <dgm:cxn modelId="{1676D9A8-A079-4A08-8506-86D241DD1E09}" type="presOf" srcId="{900BB26A-F770-45A8-8463-6DEE242562BF}" destId="{7C82FC5E-DB6E-4265-90FD-42B63A7D416F}" srcOrd="0" destOrd="0" presId="urn:microsoft.com/office/officeart/2005/8/layout/list1"/>
    <dgm:cxn modelId="{D7DB17EA-7721-4F5D-B80B-9B46E348B9FD}" srcId="{900BB26A-F770-45A8-8463-6DEE242562BF}" destId="{FA0910D7-D89D-466F-851D-BD8C10B66554}" srcOrd="1" destOrd="0" parTransId="{A91D5574-4153-4270-8054-D048214A9388}" sibTransId="{C3D33712-EC37-4452-B546-C29AEC46EE69}"/>
    <dgm:cxn modelId="{2737A4EF-325F-4F29-99DE-4593F6DE0ABB}" type="presOf" srcId="{ED958B8D-EC0A-4A30-B086-DA27072B9708}" destId="{D73FEB18-B8BF-4A4B-B9B9-AF66341ADCD7}" srcOrd="0" destOrd="0" presId="urn:microsoft.com/office/officeart/2005/8/layout/list1"/>
    <dgm:cxn modelId="{C9D57BDB-1879-43DC-811D-695BA49118F9}" type="presOf" srcId="{4A883051-2DD2-4108-A20C-DD9F5901CDE3}" destId="{7880A935-6D26-4E71-B86F-85743AF587DE}" srcOrd="0" destOrd="0" presId="urn:microsoft.com/office/officeart/2005/8/layout/list1"/>
    <dgm:cxn modelId="{8134CA92-D9E1-4ECB-83D7-B7A7FB20F329}" type="presOf" srcId="{FA0910D7-D89D-466F-851D-BD8C10B66554}" destId="{3FE0DD4F-4DAD-43CF-B098-8AC520BD2135}" srcOrd="0" destOrd="0" presId="urn:microsoft.com/office/officeart/2005/8/layout/list1"/>
    <dgm:cxn modelId="{1D522009-1DAB-4671-AFF6-CAA7CCEA173D}" srcId="{900BB26A-F770-45A8-8463-6DEE242562BF}" destId="{4A883051-2DD2-4108-A20C-DD9F5901CDE3}" srcOrd="0" destOrd="0" parTransId="{62F06A4C-1033-406A-9E6B-2F0956302ECE}" sibTransId="{9EB74EAE-5927-49D6-BE4E-79C6114CD308}"/>
    <dgm:cxn modelId="{1E023B86-8666-4737-858F-E593232A4380}" type="presOf" srcId="{4C8AA192-9959-4B17-8E7B-D6D015B4DCDE}" destId="{F243C790-73FA-4CC6-B612-6168BC4DE923}" srcOrd="0" destOrd="0" presId="urn:microsoft.com/office/officeart/2005/8/layout/list1"/>
    <dgm:cxn modelId="{F064008B-E04D-4B35-A5C4-33ABBFCBD935}" type="presParOf" srcId="{7C82FC5E-DB6E-4265-90FD-42B63A7D416F}" destId="{C44DE4ED-ACB4-4CB5-ABDA-87E17449B892}" srcOrd="0" destOrd="0" presId="urn:microsoft.com/office/officeart/2005/8/layout/list1"/>
    <dgm:cxn modelId="{277AA2D3-EA59-4D6A-94D5-7A3D82314972}" type="presParOf" srcId="{C44DE4ED-ACB4-4CB5-ABDA-87E17449B892}" destId="{7880A935-6D26-4E71-B86F-85743AF587DE}" srcOrd="0" destOrd="0" presId="urn:microsoft.com/office/officeart/2005/8/layout/list1"/>
    <dgm:cxn modelId="{E8C7647F-7F8E-45A4-9BA0-0A3AACCF4977}" type="presParOf" srcId="{C44DE4ED-ACB4-4CB5-ABDA-87E17449B892}" destId="{660AF237-F5C6-40C7-8398-966B6ED689B8}" srcOrd="1" destOrd="0" presId="urn:microsoft.com/office/officeart/2005/8/layout/list1"/>
    <dgm:cxn modelId="{C1F306CF-D897-44B9-B167-DC57EE4F862F}" type="presParOf" srcId="{7C82FC5E-DB6E-4265-90FD-42B63A7D416F}" destId="{BA18BAE9-6E96-4844-ADBE-6D21B626BE49}" srcOrd="1" destOrd="0" presId="urn:microsoft.com/office/officeart/2005/8/layout/list1"/>
    <dgm:cxn modelId="{D28F2AF3-FD14-4C83-A4BA-BF85B348985C}" type="presParOf" srcId="{7C82FC5E-DB6E-4265-90FD-42B63A7D416F}" destId="{358F8AF7-C495-4B0B-B39E-9BA05BA0A231}" srcOrd="2" destOrd="0" presId="urn:microsoft.com/office/officeart/2005/8/layout/list1"/>
    <dgm:cxn modelId="{CCC55BAE-C294-4182-ACCC-D769C67FE181}" type="presParOf" srcId="{7C82FC5E-DB6E-4265-90FD-42B63A7D416F}" destId="{1737CDCF-F38F-47D7-A101-8E52DC22379A}" srcOrd="3" destOrd="0" presId="urn:microsoft.com/office/officeart/2005/8/layout/list1"/>
    <dgm:cxn modelId="{D9E4A420-FDE9-4809-B090-DD33884B8399}" type="presParOf" srcId="{7C82FC5E-DB6E-4265-90FD-42B63A7D416F}" destId="{853A442D-7233-499D-845E-FD26056C0BA3}" srcOrd="4" destOrd="0" presId="urn:microsoft.com/office/officeart/2005/8/layout/list1"/>
    <dgm:cxn modelId="{ACFCE7E5-BED3-4B01-97F2-459C0300D044}" type="presParOf" srcId="{853A442D-7233-499D-845E-FD26056C0BA3}" destId="{3FE0DD4F-4DAD-43CF-B098-8AC520BD2135}" srcOrd="0" destOrd="0" presId="urn:microsoft.com/office/officeart/2005/8/layout/list1"/>
    <dgm:cxn modelId="{A6135BDA-40C5-480F-88EE-FB3F85EDDF6F}" type="presParOf" srcId="{853A442D-7233-499D-845E-FD26056C0BA3}" destId="{C8A45D0C-A7AC-4276-BD40-1380396B040A}" srcOrd="1" destOrd="0" presId="urn:microsoft.com/office/officeart/2005/8/layout/list1"/>
    <dgm:cxn modelId="{5D475700-B547-4E50-B974-0A60CFFF3234}" type="presParOf" srcId="{7C82FC5E-DB6E-4265-90FD-42B63A7D416F}" destId="{C51C8380-F80D-4708-9450-37146D82BFF9}" srcOrd="5" destOrd="0" presId="urn:microsoft.com/office/officeart/2005/8/layout/list1"/>
    <dgm:cxn modelId="{1A2A5E0B-712A-4AC2-9DE1-AA1722B24A8A}" type="presParOf" srcId="{7C82FC5E-DB6E-4265-90FD-42B63A7D416F}" destId="{90B64D57-BD98-41E6-98EC-99E006CF6B15}" srcOrd="6" destOrd="0" presId="urn:microsoft.com/office/officeart/2005/8/layout/list1"/>
    <dgm:cxn modelId="{5C5D0A42-CC07-4A35-8E37-89F02673C4BA}" type="presParOf" srcId="{7C82FC5E-DB6E-4265-90FD-42B63A7D416F}" destId="{606E9612-9568-463D-9B5B-DDE10901EDE0}" srcOrd="7" destOrd="0" presId="urn:microsoft.com/office/officeart/2005/8/layout/list1"/>
    <dgm:cxn modelId="{3F7AF943-8BB5-4B6D-AC37-344D57B753D3}" type="presParOf" srcId="{7C82FC5E-DB6E-4265-90FD-42B63A7D416F}" destId="{DB8E1C15-25D7-4528-AF67-050EE85DF43C}" srcOrd="8" destOrd="0" presId="urn:microsoft.com/office/officeart/2005/8/layout/list1"/>
    <dgm:cxn modelId="{65D48FA3-0E09-48AE-A80C-1DBF3EF9569D}" type="presParOf" srcId="{DB8E1C15-25D7-4528-AF67-050EE85DF43C}" destId="{F243C790-73FA-4CC6-B612-6168BC4DE923}" srcOrd="0" destOrd="0" presId="urn:microsoft.com/office/officeart/2005/8/layout/list1"/>
    <dgm:cxn modelId="{F884327C-EEA7-4029-97EA-17A2EA40A340}" type="presParOf" srcId="{DB8E1C15-25D7-4528-AF67-050EE85DF43C}" destId="{D06D2D32-1F0A-4471-AB1F-E026E9F9A72F}" srcOrd="1" destOrd="0" presId="urn:microsoft.com/office/officeart/2005/8/layout/list1"/>
    <dgm:cxn modelId="{F9EA7AD1-EE95-4A58-941A-DD5017BC6F52}" type="presParOf" srcId="{7C82FC5E-DB6E-4265-90FD-42B63A7D416F}" destId="{53847E86-EB74-43F8-8962-B40F669533AE}" srcOrd="9" destOrd="0" presId="urn:microsoft.com/office/officeart/2005/8/layout/list1"/>
    <dgm:cxn modelId="{CE03D879-9C3D-4C20-8858-35EC287F4700}" type="presParOf" srcId="{7C82FC5E-DB6E-4265-90FD-42B63A7D416F}" destId="{A18FE966-D660-433A-8343-E5F0EC035F91}" srcOrd="10" destOrd="0" presId="urn:microsoft.com/office/officeart/2005/8/layout/list1"/>
    <dgm:cxn modelId="{D1CFB910-480E-4716-A2BE-556276114CD9}" type="presParOf" srcId="{7C82FC5E-DB6E-4265-90FD-42B63A7D416F}" destId="{C0AD30E2-05ED-49C6-A538-D197CFAEC71F}" srcOrd="11" destOrd="0" presId="urn:microsoft.com/office/officeart/2005/8/layout/list1"/>
    <dgm:cxn modelId="{93C4FBB0-06E5-4C94-A951-295BCF1243AC}" type="presParOf" srcId="{7C82FC5E-DB6E-4265-90FD-42B63A7D416F}" destId="{5D0DA5F7-6125-4A63-933B-4436E53C7A1E}" srcOrd="12" destOrd="0" presId="urn:microsoft.com/office/officeart/2005/8/layout/list1"/>
    <dgm:cxn modelId="{0EE3783F-EA6F-40B5-A868-F543D51DD9F4}" type="presParOf" srcId="{5D0DA5F7-6125-4A63-933B-4436E53C7A1E}" destId="{D73FEB18-B8BF-4A4B-B9B9-AF66341ADCD7}" srcOrd="0" destOrd="0" presId="urn:microsoft.com/office/officeart/2005/8/layout/list1"/>
    <dgm:cxn modelId="{C71B20ED-BD4B-404E-A3DB-15D222D4EDAA}" type="presParOf" srcId="{5D0DA5F7-6125-4A63-933B-4436E53C7A1E}" destId="{71A4D816-D4CE-4B5B-AB99-FEB1C7F90BC0}" srcOrd="1" destOrd="0" presId="urn:microsoft.com/office/officeart/2005/8/layout/list1"/>
    <dgm:cxn modelId="{62110995-2A55-40E2-B5A6-46152621DD5A}" type="presParOf" srcId="{7C82FC5E-DB6E-4265-90FD-42B63A7D416F}" destId="{39C0C913-5938-4542-873E-AEB1CEF6EAB1}" srcOrd="13" destOrd="0" presId="urn:microsoft.com/office/officeart/2005/8/layout/list1"/>
    <dgm:cxn modelId="{78C0C26C-3A33-4815-B18F-6D6380E5C7B3}" type="presParOf" srcId="{7C82FC5E-DB6E-4265-90FD-42B63A7D416F}" destId="{837467F6-0252-4E54-A851-69E51DDC7C3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83B0A4-7D9B-481D-887F-20BABC37FBFF}" type="doc">
      <dgm:prSet loTypeId="urn:microsoft.com/office/officeart/2005/8/layout/pyramid2" loCatId="list" qsTypeId="urn:microsoft.com/office/officeart/2005/8/quickstyle/simple1" qsCatId="simple" csTypeId="urn:microsoft.com/office/officeart/2005/8/colors/colorful4" csCatId="colorful" phldr="1"/>
      <dgm:spPr/>
    </dgm:pt>
    <dgm:pt modelId="{7BED08B1-4362-4A4C-8F18-FA592086616C}">
      <dgm:prSet phldrT="[Текст]" custT="1"/>
      <dgm:spPr/>
      <dgm:t>
        <a:bodyPr/>
        <a:lstStyle/>
        <a:p>
          <a:r>
            <a:rPr lang="uk-UA" sz="2400" b="1" smtClean="0"/>
            <a:t>Громадські об</a:t>
          </a:r>
          <a:r>
            <a:rPr lang="en-US" sz="2400" b="1" smtClean="0"/>
            <a:t>’</a:t>
          </a:r>
          <a:r>
            <a:rPr lang="uk-UA" sz="2400" b="1" smtClean="0"/>
            <a:t>єднання</a:t>
          </a:r>
          <a:endParaRPr lang="ru-RU" sz="2400" b="1"/>
        </a:p>
      </dgm:t>
    </dgm:pt>
    <dgm:pt modelId="{B2EA5CBE-BFDB-40DF-B96C-8435201F533E}" type="parTrans" cxnId="{E96A8CF9-D518-4101-8D6C-AAD98CB3AACE}">
      <dgm:prSet/>
      <dgm:spPr/>
      <dgm:t>
        <a:bodyPr/>
        <a:lstStyle/>
        <a:p>
          <a:endParaRPr lang="ru-RU" sz="2400" b="1"/>
        </a:p>
      </dgm:t>
    </dgm:pt>
    <dgm:pt modelId="{F2CB9AFE-54A6-4974-ADCE-907A5DAE0F5D}" type="sibTrans" cxnId="{E96A8CF9-D518-4101-8D6C-AAD98CB3AACE}">
      <dgm:prSet/>
      <dgm:spPr/>
      <dgm:t>
        <a:bodyPr/>
        <a:lstStyle/>
        <a:p>
          <a:endParaRPr lang="ru-RU" sz="2400" b="1"/>
        </a:p>
      </dgm:t>
    </dgm:pt>
    <dgm:pt modelId="{A47ADB18-B70C-44AF-93AD-B37B62C44655}">
      <dgm:prSet custT="1"/>
      <dgm:spPr/>
      <dgm:t>
        <a:bodyPr/>
        <a:lstStyle/>
        <a:p>
          <a:r>
            <a:rPr lang="uk-UA" sz="2400" b="1" smtClean="0"/>
            <a:t>Батьківські комітети</a:t>
          </a:r>
          <a:endParaRPr lang="uk-UA" sz="2400" b="1" dirty="0" smtClean="0"/>
        </a:p>
      </dgm:t>
    </dgm:pt>
    <dgm:pt modelId="{30958FCB-F547-4FE8-85FD-59BF2FE9ADAD}" type="parTrans" cxnId="{C2337FEA-75F0-44ED-9FB0-1C6E4C90E40E}">
      <dgm:prSet/>
      <dgm:spPr/>
      <dgm:t>
        <a:bodyPr/>
        <a:lstStyle/>
        <a:p>
          <a:endParaRPr lang="ru-RU" sz="2400" b="1"/>
        </a:p>
      </dgm:t>
    </dgm:pt>
    <dgm:pt modelId="{F7436E6B-0435-4673-AC6A-81E031E6D1F4}" type="sibTrans" cxnId="{C2337FEA-75F0-44ED-9FB0-1C6E4C90E40E}">
      <dgm:prSet/>
      <dgm:spPr/>
      <dgm:t>
        <a:bodyPr/>
        <a:lstStyle/>
        <a:p>
          <a:endParaRPr lang="ru-RU" sz="2400" b="1"/>
        </a:p>
      </dgm:t>
    </dgm:pt>
    <dgm:pt modelId="{7461880E-B2BE-4DFA-842C-E3D929FD3E5D}">
      <dgm:prSet custT="1"/>
      <dgm:spPr/>
      <dgm:t>
        <a:bodyPr/>
        <a:lstStyle/>
        <a:p>
          <a:r>
            <a:rPr lang="uk-UA" sz="2400" b="1" smtClean="0"/>
            <a:t>Спілки</a:t>
          </a:r>
          <a:endParaRPr lang="uk-UA" sz="2400" b="1" dirty="0" smtClean="0"/>
        </a:p>
      </dgm:t>
    </dgm:pt>
    <dgm:pt modelId="{B330C460-F3CC-468C-9108-D349D35C65F4}" type="parTrans" cxnId="{09F2D2D8-41AE-45A9-830C-2A8284D6919D}">
      <dgm:prSet/>
      <dgm:spPr/>
      <dgm:t>
        <a:bodyPr/>
        <a:lstStyle/>
        <a:p>
          <a:endParaRPr lang="ru-RU" sz="2400" b="1"/>
        </a:p>
      </dgm:t>
    </dgm:pt>
    <dgm:pt modelId="{580020F7-0E2A-4DD2-AFA1-C202D5B75F09}" type="sibTrans" cxnId="{09F2D2D8-41AE-45A9-830C-2A8284D6919D}">
      <dgm:prSet/>
      <dgm:spPr/>
      <dgm:t>
        <a:bodyPr/>
        <a:lstStyle/>
        <a:p>
          <a:endParaRPr lang="ru-RU" sz="2400" b="1"/>
        </a:p>
      </dgm:t>
    </dgm:pt>
    <dgm:pt modelId="{C177B137-6C08-45FB-88AA-29D3B5BFCBC6}">
      <dgm:prSet custT="1"/>
      <dgm:spPr/>
      <dgm:t>
        <a:bodyPr/>
        <a:lstStyle/>
        <a:p>
          <a:r>
            <a:rPr lang="uk-UA" sz="2400" b="1" smtClean="0"/>
            <a:t>Вуличні комітети</a:t>
          </a:r>
          <a:endParaRPr lang="uk-UA" sz="2400" b="1" dirty="0" smtClean="0"/>
        </a:p>
      </dgm:t>
    </dgm:pt>
    <dgm:pt modelId="{E16512A4-BC28-4EB9-9F77-CC9F55849415}" type="parTrans" cxnId="{D424082D-3BCC-445C-A055-3897AA1377D6}">
      <dgm:prSet/>
      <dgm:spPr/>
      <dgm:t>
        <a:bodyPr/>
        <a:lstStyle/>
        <a:p>
          <a:endParaRPr lang="ru-RU" sz="2400" b="1"/>
        </a:p>
      </dgm:t>
    </dgm:pt>
    <dgm:pt modelId="{92AEA0BB-1FCF-474B-AD79-48FF8E42DF78}" type="sibTrans" cxnId="{D424082D-3BCC-445C-A055-3897AA1377D6}">
      <dgm:prSet/>
      <dgm:spPr/>
      <dgm:t>
        <a:bodyPr/>
        <a:lstStyle/>
        <a:p>
          <a:endParaRPr lang="ru-RU" sz="2400" b="1"/>
        </a:p>
      </dgm:t>
    </dgm:pt>
    <dgm:pt modelId="{B3DF2497-6FAF-4393-8FE4-3D8EE01E28CE}">
      <dgm:prSet custT="1"/>
      <dgm:spPr/>
      <dgm:t>
        <a:bodyPr/>
        <a:lstStyle/>
        <a:p>
          <a:r>
            <a:rPr lang="uk-UA" sz="2400" b="1" smtClean="0"/>
            <a:t>Інші організації на постійній основі</a:t>
          </a:r>
          <a:endParaRPr lang="uk-UA" sz="2400" b="1" dirty="0"/>
        </a:p>
      </dgm:t>
    </dgm:pt>
    <dgm:pt modelId="{B45C5E31-A9B0-46FC-B601-9CF7E0DACFB9}" type="parTrans" cxnId="{2747ED0B-D6E1-4439-9229-18FEB96C5F5A}">
      <dgm:prSet/>
      <dgm:spPr/>
      <dgm:t>
        <a:bodyPr/>
        <a:lstStyle/>
        <a:p>
          <a:endParaRPr lang="ru-RU" sz="2400" b="1"/>
        </a:p>
      </dgm:t>
    </dgm:pt>
    <dgm:pt modelId="{CA9DE95C-3A99-4748-9A32-ED9E597E731A}" type="sibTrans" cxnId="{2747ED0B-D6E1-4439-9229-18FEB96C5F5A}">
      <dgm:prSet/>
      <dgm:spPr/>
      <dgm:t>
        <a:bodyPr/>
        <a:lstStyle/>
        <a:p>
          <a:endParaRPr lang="ru-RU" sz="2400" b="1"/>
        </a:p>
      </dgm:t>
    </dgm:pt>
    <dgm:pt modelId="{D82D95B7-830D-41A4-9B08-9710CCA02C5E}" type="pres">
      <dgm:prSet presAssocID="{6783B0A4-7D9B-481D-887F-20BABC37FBFF}" presName="compositeShape" presStyleCnt="0">
        <dgm:presLayoutVars>
          <dgm:dir/>
          <dgm:resizeHandles/>
        </dgm:presLayoutVars>
      </dgm:prSet>
      <dgm:spPr/>
    </dgm:pt>
    <dgm:pt modelId="{AA2C1EBF-14B0-4281-9F79-8796FF613142}" type="pres">
      <dgm:prSet presAssocID="{6783B0A4-7D9B-481D-887F-20BABC37FBFF}" presName="pyramid" presStyleLbl="node1" presStyleIdx="0" presStyleCnt="1"/>
      <dgm:spPr/>
    </dgm:pt>
    <dgm:pt modelId="{49ACE001-DB28-4DC2-BB5C-A9590AAB19B6}" type="pres">
      <dgm:prSet presAssocID="{6783B0A4-7D9B-481D-887F-20BABC37FBFF}" presName="theList" presStyleCnt="0"/>
      <dgm:spPr/>
    </dgm:pt>
    <dgm:pt modelId="{8DCD3DBF-AEC2-4D3B-B350-86DCE2B91A0D}" type="pres">
      <dgm:prSet presAssocID="{7BED08B1-4362-4A4C-8F18-FA592086616C}" presName="aNode" presStyleLbl="fgAcc1" presStyleIdx="0" presStyleCnt="5">
        <dgm:presLayoutVars>
          <dgm:bulletEnabled val="1"/>
        </dgm:presLayoutVars>
      </dgm:prSet>
      <dgm:spPr/>
      <dgm:t>
        <a:bodyPr/>
        <a:lstStyle/>
        <a:p>
          <a:endParaRPr lang="ru-RU"/>
        </a:p>
      </dgm:t>
    </dgm:pt>
    <dgm:pt modelId="{C9A856A9-464F-47D3-BF05-2C12A4BFEABC}" type="pres">
      <dgm:prSet presAssocID="{7BED08B1-4362-4A4C-8F18-FA592086616C}" presName="aSpace" presStyleCnt="0"/>
      <dgm:spPr/>
    </dgm:pt>
    <dgm:pt modelId="{CFBE2F21-A75E-4567-BFA2-76C25361F35F}" type="pres">
      <dgm:prSet presAssocID="{A47ADB18-B70C-44AF-93AD-B37B62C44655}" presName="aNode" presStyleLbl="fgAcc1" presStyleIdx="1" presStyleCnt="5">
        <dgm:presLayoutVars>
          <dgm:bulletEnabled val="1"/>
        </dgm:presLayoutVars>
      </dgm:prSet>
      <dgm:spPr/>
      <dgm:t>
        <a:bodyPr/>
        <a:lstStyle/>
        <a:p>
          <a:endParaRPr lang="ru-RU"/>
        </a:p>
      </dgm:t>
    </dgm:pt>
    <dgm:pt modelId="{5B178AD3-5574-4653-97B1-EF38391E3D8E}" type="pres">
      <dgm:prSet presAssocID="{A47ADB18-B70C-44AF-93AD-B37B62C44655}" presName="aSpace" presStyleCnt="0"/>
      <dgm:spPr/>
    </dgm:pt>
    <dgm:pt modelId="{EF1BFE5A-8578-4A11-A846-9397EDF88EA4}" type="pres">
      <dgm:prSet presAssocID="{7461880E-B2BE-4DFA-842C-E3D929FD3E5D}" presName="aNode" presStyleLbl="fgAcc1" presStyleIdx="2" presStyleCnt="5">
        <dgm:presLayoutVars>
          <dgm:bulletEnabled val="1"/>
        </dgm:presLayoutVars>
      </dgm:prSet>
      <dgm:spPr/>
      <dgm:t>
        <a:bodyPr/>
        <a:lstStyle/>
        <a:p>
          <a:endParaRPr lang="ru-RU"/>
        </a:p>
      </dgm:t>
    </dgm:pt>
    <dgm:pt modelId="{1F139F2F-60D7-44D1-B6A4-D815CD4E5510}" type="pres">
      <dgm:prSet presAssocID="{7461880E-B2BE-4DFA-842C-E3D929FD3E5D}" presName="aSpace" presStyleCnt="0"/>
      <dgm:spPr/>
    </dgm:pt>
    <dgm:pt modelId="{13090161-792B-4973-9A2F-4857E9B9CAD4}" type="pres">
      <dgm:prSet presAssocID="{C177B137-6C08-45FB-88AA-29D3B5BFCBC6}" presName="aNode" presStyleLbl="fgAcc1" presStyleIdx="3" presStyleCnt="5">
        <dgm:presLayoutVars>
          <dgm:bulletEnabled val="1"/>
        </dgm:presLayoutVars>
      </dgm:prSet>
      <dgm:spPr/>
      <dgm:t>
        <a:bodyPr/>
        <a:lstStyle/>
        <a:p>
          <a:endParaRPr lang="ru-RU"/>
        </a:p>
      </dgm:t>
    </dgm:pt>
    <dgm:pt modelId="{3242AB0F-163C-464D-8484-1CA8467B9F84}" type="pres">
      <dgm:prSet presAssocID="{C177B137-6C08-45FB-88AA-29D3B5BFCBC6}" presName="aSpace" presStyleCnt="0"/>
      <dgm:spPr/>
    </dgm:pt>
    <dgm:pt modelId="{726D1DFB-2EBA-4756-A54F-629F605949AE}" type="pres">
      <dgm:prSet presAssocID="{B3DF2497-6FAF-4393-8FE4-3D8EE01E28CE}" presName="aNode" presStyleLbl="fgAcc1" presStyleIdx="4" presStyleCnt="5">
        <dgm:presLayoutVars>
          <dgm:bulletEnabled val="1"/>
        </dgm:presLayoutVars>
      </dgm:prSet>
      <dgm:spPr/>
      <dgm:t>
        <a:bodyPr/>
        <a:lstStyle/>
        <a:p>
          <a:endParaRPr lang="ru-RU"/>
        </a:p>
      </dgm:t>
    </dgm:pt>
    <dgm:pt modelId="{B71B7B23-1F43-4A90-AEE2-B57CF27CA74C}" type="pres">
      <dgm:prSet presAssocID="{B3DF2497-6FAF-4393-8FE4-3D8EE01E28CE}" presName="aSpace" presStyleCnt="0"/>
      <dgm:spPr/>
    </dgm:pt>
  </dgm:ptLst>
  <dgm:cxnLst>
    <dgm:cxn modelId="{09F2D2D8-41AE-45A9-830C-2A8284D6919D}" srcId="{6783B0A4-7D9B-481D-887F-20BABC37FBFF}" destId="{7461880E-B2BE-4DFA-842C-E3D929FD3E5D}" srcOrd="2" destOrd="0" parTransId="{B330C460-F3CC-468C-9108-D349D35C65F4}" sibTransId="{580020F7-0E2A-4DD2-AFA1-C202D5B75F09}"/>
    <dgm:cxn modelId="{A200F2C4-9343-426D-AA90-95068746764F}" type="presOf" srcId="{C177B137-6C08-45FB-88AA-29D3B5BFCBC6}" destId="{13090161-792B-4973-9A2F-4857E9B9CAD4}" srcOrd="0" destOrd="0" presId="urn:microsoft.com/office/officeart/2005/8/layout/pyramid2"/>
    <dgm:cxn modelId="{C2337FEA-75F0-44ED-9FB0-1C6E4C90E40E}" srcId="{6783B0A4-7D9B-481D-887F-20BABC37FBFF}" destId="{A47ADB18-B70C-44AF-93AD-B37B62C44655}" srcOrd="1" destOrd="0" parTransId="{30958FCB-F547-4FE8-85FD-59BF2FE9ADAD}" sibTransId="{F7436E6B-0435-4673-AC6A-81E031E6D1F4}"/>
    <dgm:cxn modelId="{A21BFCC7-EB40-48C5-84B8-C8F6D460CACB}" type="presOf" srcId="{B3DF2497-6FAF-4393-8FE4-3D8EE01E28CE}" destId="{726D1DFB-2EBA-4756-A54F-629F605949AE}" srcOrd="0" destOrd="0" presId="urn:microsoft.com/office/officeart/2005/8/layout/pyramid2"/>
    <dgm:cxn modelId="{7684E169-C47A-43EF-A218-8B89FB493842}" type="presOf" srcId="{A47ADB18-B70C-44AF-93AD-B37B62C44655}" destId="{CFBE2F21-A75E-4567-BFA2-76C25361F35F}" srcOrd="0" destOrd="0" presId="urn:microsoft.com/office/officeart/2005/8/layout/pyramid2"/>
    <dgm:cxn modelId="{815FB5A8-F81C-4D85-B184-89A7B580FB75}" type="presOf" srcId="{7461880E-B2BE-4DFA-842C-E3D929FD3E5D}" destId="{EF1BFE5A-8578-4A11-A846-9397EDF88EA4}" srcOrd="0" destOrd="0" presId="urn:microsoft.com/office/officeart/2005/8/layout/pyramid2"/>
    <dgm:cxn modelId="{D424082D-3BCC-445C-A055-3897AA1377D6}" srcId="{6783B0A4-7D9B-481D-887F-20BABC37FBFF}" destId="{C177B137-6C08-45FB-88AA-29D3B5BFCBC6}" srcOrd="3" destOrd="0" parTransId="{E16512A4-BC28-4EB9-9F77-CC9F55849415}" sibTransId="{92AEA0BB-1FCF-474B-AD79-48FF8E42DF78}"/>
    <dgm:cxn modelId="{2747ED0B-D6E1-4439-9229-18FEB96C5F5A}" srcId="{6783B0A4-7D9B-481D-887F-20BABC37FBFF}" destId="{B3DF2497-6FAF-4393-8FE4-3D8EE01E28CE}" srcOrd="4" destOrd="0" parTransId="{B45C5E31-A9B0-46FC-B601-9CF7E0DACFB9}" sibTransId="{CA9DE95C-3A99-4748-9A32-ED9E597E731A}"/>
    <dgm:cxn modelId="{BE168A92-52FC-4E06-9C7D-722C94559067}" type="presOf" srcId="{6783B0A4-7D9B-481D-887F-20BABC37FBFF}" destId="{D82D95B7-830D-41A4-9B08-9710CCA02C5E}" srcOrd="0" destOrd="0" presId="urn:microsoft.com/office/officeart/2005/8/layout/pyramid2"/>
    <dgm:cxn modelId="{106BD094-6196-4C59-B276-768F887377B7}" type="presOf" srcId="{7BED08B1-4362-4A4C-8F18-FA592086616C}" destId="{8DCD3DBF-AEC2-4D3B-B350-86DCE2B91A0D}" srcOrd="0" destOrd="0" presId="urn:microsoft.com/office/officeart/2005/8/layout/pyramid2"/>
    <dgm:cxn modelId="{E96A8CF9-D518-4101-8D6C-AAD98CB3AACE}" srcId="{6783B0A4-7D9B-481D-887F-20BABC37FBFF}" destId="{7BED08B1-4362-4A4C-8F18-FA592086616C}" srcOrd="0" destOrd="0" parTransId="{B2EA5CBE-BFDB-40DF-B96C-8435201F533E}" sibTransId="{F2CB9AFE-54A6-4974-ADCE-907A5DAE0F5D}"/>
    <dgm:cxn modelId="{35CA906E-0539-4463-ADF4-DA6BD50D8942}" type="presParOf" srcId="{D82D95B7-830D-41A4-9B08-9710CCA02C5E}" destId="{AA2C1EBF-14B0-4281-9F79-8796FF613142}" srcOrd="0" destOrd="0" presId="urn:microsoft.com/office/officeart/2005/8/layout/pyramid2"/>
    <dgm:cxn modelId="{8CD4B653-131C-44F2-9149-C6365CC75E64}" type="presParOf" srcId="{D82D95B7-830D-41A4-9B08-9710CCA02C5E}" destId="{49ACE001-DB28-4DC2-BB5C-A9590AAB19B6}" srcOrd="1" destOrd="0" presId="urn:microsoft.com/office/officeart/2005/8/layout/pyramid2"/>
    <dgm:cxn modelId="{AB70C627-A118-41A0-926B-C8D7A08ABA3E}" type="presParOf" srcId="{49ACE001-DB28-4DC2-BB5C-A9590AAB19B6}" destId="{8DCD3DBF-AEC2-4D3B-B350-86DCE2B91A0D}" srcOrd="0" destOrd="0" presId="urn:microsoft.com/office/officeart/2005/8/layout/pyramid2"/>
    <dgm:cxn modelId="{DEDE0D73-B711-4178-8E2E-92BC10F2563D}" type="presParOf" srcId="{49ACE001-DB28-4DC2-BB5C-A9590AAB19B6}" destId="{C9A856A9-464F-47D3-BF05-2C12A4BFEABC}" srcOrd="1" destOrd="0" presId="urn:microsoft.com/office/officeart/2005/8/layout/pyramid2"/>
    <dgm:cxn modelId="{4932FC8B-E0C6-479A-BA93-557516E81C4B}" type="presParOf" srcId="{49ACE001-DB28-4DC2-BB5C-A9590AAB19B6}" destId="{CFBE2F21-A75E-4567-BFA2-76C25361F35F}" srcOrd="2" destOrd="0" presId="urn:microsoft.com/office/officeart/2005/8/layout/pyramid2"/>
    <dgm:cxn modelId="{23B2EAF7-DEAB-4A9E-BD2E-880EF7F17206}" type="presParOf" srcId="{49ACE001-DB28-4DC2-BB5C-A9590AAB19B6}" destId="{5B178AD3-5574-4653-97B1-EF38391E3D8E}" srcOrd="3" destOrd="0" presId="urn:microsoft.com/office/officeart/2005/8/layout/pyramid2"/>
    <dgm:cxn modelId="{E38B25EE-2AA6-48E9-A48B-D9C2308FE820}" type="presParOf" srcId="{49ACE001-DB28-4DC2-BB5C-A9590AAB19B6}" destId="{EF1BFE5A-8578-4A11-A846-9397EDF88EA4}" srcOrd="4" destOrd="0" presId="urn:microsoft.com/office/officeart/2005/8/layout/pyramid2"/>
    <dgm:cxn modelId="{EC749D3E-0C4D-464E-B724-7B263BCE4C50}" type="presParOf" srcId="{49ACE001-DB28-4DC2-BB5C-A9590AAB19B6}" destId="{1F139F2F-60D7-44D1-B6A4-D815CD4E5510}" srcOrd="5" destOrd="0" presId="urn:microsoft.com/office/officeart/2005/8/layout/pyramid2"/>
    <dgm:cxn modelId="{EEC9BFA1-08E0-4B7E-B848-4897DADE8CEC}" type="presParOf" srcId="{49ACE001-DB28-4DC2-BB5C-A9590AAB19B6}" destId="{13090161-792B-4973-9A2F-4857E9B9CAD4}" srcOrd="6" destOrd="0" presId="urn:microsoft.com/office/officeart/2005/8/layout/pyramid2"/>
    <dgm:cxn modelId="{B50545B3-A84B-4B0B-9612-B3F7F4364F5A}" type="presParOf" srcId="{49ACE001-DB28-4DC2-BB5C-A9590AAB19B6}" destId="{3242AB0F-163C-464D-8484-1CA8467B9F84}" srcOrd="7" destOrd="0" presId="urn:microsoft.com/office/officeart/2005/8/layout/pyramid2"/>
    <dgm:cxn modelId="{35279500-7B2F-4AEE-9560-AA18D486FDD9}" type="presParOf" srcId="{49ACE001-DB28-4DC2-BB5C-A9590AAB19B6}" destId="{726D1DFB-2EBA-4756-A54F-629F605949AE}" srcOrd="8" destOrd="0" presId="urn:microsoft.com/office/officeart/2005/8/layout/pyramid2"/>
    <dgm:cxn modelId="{1D359782-7D08-4745-923D-4EAFDA4019EA}" type="presParOf" srcId="{49ACE001-DB28-4DC2-BB5C-A9590AAB19B6}" destId="{B71B7B23-1F43-4A90-AEE2-B57CF27CA74C}"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99E2A-532C-415D-B2E9-BB55A612125F}"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ru-RU"/>
        </a:p>
      </dgm:t>
    </dgm:pt>
    <dgm:pt modelId="{58CF39FF-BF56-4E12-B11B-9F3B4871DECE}">
      <dgm:prSet phldrT="[Текст]" custT="1"/>
      <dgm:spPr/>
      <dgm:t>
        <a:bodyPr/>
        <a:lstStyle/>
        <a:p>
          <a:r>
            <a:rPr lang="ru-RU" sz="2400" dirty="0" err="1" smtClean="0">
              <a:latin typeface="Times New Roman" pitchFamily="18" charset="0"/>
              <a:cs typeface="Times New Roman" pitchFamily="18" charset="0"/>
            </a:rPr>
            <a:t>спосіб</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активної</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участі</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різноманітних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подіях</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які</a:t>
          </a:r>
          <a:r>
            <a:rPr lang="ru-RU" sz="2400" dirty="0" smtClean="0">
              <a:latin typeface="Times New Roman" pitchFamily="18" charset="0"/>
              <a:cs typeface="Times New Roman" pitchFamily="18" charset="0"/>
            </a:rPr>
            <a:t> нас </a:t>
          </a:r>
          <a:r>
            <a:rPr lang="ru-RU" sz="2400" dirty="0" err="1" smtClean="0">
              <a:latin typeface="Times New Roman" pitchFamily="18" charset="0"/>
              <a:cs typeface="Times New Roman" pitchFamily="18" charset="0"/>
            </a:rPr>
            <a:t>стосуються</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F13B42A3-55D8-43BD-9B15-FAE4E53C036D}" type="parTrans" cxnId="{CE12C61C-A262-4C3E-96E1-A4DBACD9DD21}">
      <dgm:prSet/>
      <dgm:spPr/>
      <dgm:t>
        <a:bodyPr/>
        <a:lstStyle/>
        <a:p>
          <a:endParaRPr lang="ru-RU" sz="2400">
            <a:latin typeface="Times New Roman" pitchFamily="18" charset="0"/>
            <a:cs typeface="Times New Roman" pitchFamily="18" charset="0"/>
          </a:endParaRPr>
        </a:p>
      </dgm:t>
    </dgm:pt>
    <dgm:pt modelId="{1494385C-BFAF-45AC-B181-132181AEF983}" type="sibTrans" cxnId="{CE12C61C-A262-4C3E-96E1-A4DBACD9DD21}">
      <dgm:prSet/>
      <dgm:spPr/>
      <dgm:t>
        <a:bodyPr/>
        <a:lstStyle/>
        <a:p>
          <a:endParaRPr lang="ru-RU" sz="2400">
            <a:latin typeface="Times New Roman" pitchFamily="18" charset="0"/>
            <a:cs typeface="Times New Roman" pitchFamily="18" charset="0"/>
          </a:endParaRPr>
        </a:p>
      </dgm:t>
    </dgm:pt>
    <dgm:pt modelId="{B3F1EB92-34E5-4165-8F6C-DD8EE58C0CC4}">
      <dgm:prSet phldrT="[Текст]" custT="1"/>
      <dgm:spPr/>
      <dgm:t>
        <a:bodyPr/>
        <a:lstStyle/>
        <a:p>
          <a:r>
            <a:rPr lang="ru-RU" sz="2400" dirty="0" err="1" smtClean="0">
              <a:latin typeface="Times New Roman" pitchFamily="18" charset="0"/>
              <a:cs typeface="Times New Roman" pitchFamily="18" charset="0"/>
            </a:rPr>
            <a:t>можливість</a:t>
          </a:r>
          <a:r>
            <a:rPr lang="ru-RU" sz="2400" dirty="0" smtClean="0">
              <a:latin typeface="Times New Roman" pitchFamily="18" charset="0"/>
              <a:cs typeface="Times New Roman" pitchFamily="18" charset="0"/>
            </a:rPr>
            <a:t> вести </a:t>
          </a:r>
          <a:r>
            <a:rPr lang="ru-RU" sz="2400" dirty="0" err="1" smtClean="0">
              <a:latin typeface="Times New Roman" pitchFamily="18" charset="0"/>
              <a:cs typeface="Times New Roman" pitchFamily="18" charset="0"/>
            </a:rPr>
            <a:t>активну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діяльність</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4AAE1F64-E8D1-44F6-82B7-B7CD577C917D}" type="parTrans" cxnId="{5794A713-8BA0-407C-B673-969A92F07F12}">
      <dgm:prSet/>
      <dgm:spPr/>
      <dgm:t>
        <a:bodyPr/>
        <a:lstStyle/>
        <a:p>
          <a:endParaRPr lang="ru-RU" sz="2400">
            <a:latin typeface="Times New Roman" pitchFamily="18" charset="0"/>
            <a:cs typeface="Times New Roman" pitchFamily="18" charset="0"/>
          </a:endParaRPr>
        </a:p>
      </dgm:t>
    </dgm:pt>
    <dgm:pt modelId="{B119C82A-19D2-4E1E-B82F-25504ED66B38}" type="sibTrans" cxnId="{5794A713-8BA0-407C-B673-969A92F07F12}">
      <dgm:prSet/>
      <dgm:spPr/>
      <dgm:t>
        <a:bodyPr/>
        <a:lstStyle/>
        <a:p>
          <a:endParaRPr lang="ru-RU" sz="2400">
            <a:latin typeface="Times New Roman" pitchFamily="18" charset="0"/>
            <a:cs typeface="Times New Roman" pitchFamily="18" charset="0"/>
          </a:endParaRPr>
        </a:p>
      </dgm:t>
    </dgm:pt>
    <dgm:pt modelId="{075B98E4-F008-49CD-B3AE-6F4E8978A943}">
      <dgm:prSet phldrT="[Текст]" custT="1"/>
      <dgm:spPr/>
      <dgm:t>
        <a:bodyPr/>
        <a:lstStyle/>
        <a:p>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висловлювати</a:t>
          </a:r>
          <a:r>
            <a:rPr lang="ru-RU" sz="2400" dirty="0" smtClean="0">
              <a:latin typeface="Times New Roman" pitchFamily="18" charset="0"/>
              <a:cs typeface="Times New Roman" pitchFamily="18" charset="0"/>
            </a:rPr>
            <a:t> думку </a:t>
          </a:r>
          <a:r>
            <a:rPr lang="ru-RU" sz="2400" dirty="0" err="1" smtClean="0">
              <a:latin typeface="Times New Roman" pitchFamily="18" charset="0"/>
              <a:cs typeface="Times New Roman" pitchFamily="18" charset="0"/>
            </a:rPr>
            <a:t>стосовно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процесів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що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відбуваються</a:t>
          </a:r>
          <a:r>
            <a:rPr lang="ru-RU" sz="2400" dirty="0" smtClean="0">
              <a:latin typeface="Times New Roman" pitchFamily="18" charset="0"/>
              <a:cs typeface="Times New Roman" pitchFamily="18" charset="0"/>
            </a:rPr>
            <a:t> у </a:t>
          </a:r>
          <a:r>
            <a:rPr lang="ru-RU" sz="2400" dirty="0" err="1" smtClean="0">
              <a:latin typeface="Times New Roman" pitchFamily="18" charset="0"/>
              <a:cs typeface="Times New Roman" pitchFamily="18" charset="0"/>
            </a:rPr>
            <a:t>публічній</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сфері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спілкування</a:t>
          </a:r>
          <a:r>
            <a:rPr lang="ru-RU" sz="2400" dirty="0" smtClean="0">
              <a:latin typeface="Times New Roman" pitchFamily="18" charset="0"/>
              <a:cs typeface="Times New Roman" pitchFamily="18" charset="0"/>
            </a:rPr>
            <a:t> з </a:t>
          </a:r>
          <a:r>
            <a:rPr lang="ru-RU" sz="2400" dirty="0" err="1" smtClean="0">
              <a:latin typeface="Times New Roman" pitchFamily="18" charset="0"/>
              <a:cs typeface="Times New Roman" pitchFamily="18" charset="0"/>
            </a:rPr>
            <a:t>владою</a:t>
          </a:r>
          <a:r>
            <a:rPr lang="ru-RU" sz="2400" dirty="0" smtClean="0">
              <a:latin typeface="Times New Roman" pitchFamily="18" charset="0"/>
              <a:cs typeface="Times New Roman" pitchFamily="18" charset="0"/>
            </a:rPr>
            <a:t> – а </a:t>
          </a:r>
          <a:r>
            <a:rPr lang="ru-RU" sz="2400" dirty="0" err="1" smtClean="0">
              <a:latin typeface="Times New Roman" pitchFamily="18" charset="0"/>
              <a:cs typeface="Times New Roman" pitchFamily="18" charset="0"/>
            </a:rPr>
            <a:t>саме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підтримка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органів</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влади</a:t>
          </a:r>
          <a:r>
            <a:rPr lang="ru-RU" sz="2400" dirty="0" smtClean="0">
              <a:latin typeface="Times New Roman" pitchFamily="18" charset="0"/>
              <a:cs typeface="Times New Roman" pitchFamily="18" charset="0"/>
            </a:rPr>
            <a:t> і </a:t>
          </a:r>
          <a:r>
            <a:rPr lang="ru-RU" sz="2400" dirty="0" err="1" smtClean="0">
              <a:latin typeface="Times New Roman" pitchFamily="18" charset="0"/>
              <a:cs typeface="Times New Roman" pitchFamily="18" charset="0"/>
            </a:rPr>
            <a:t>громадян</a:t>
          </a:r>
          <a:r>
            <a:rPr lang="ru-RU" sz="2400" dirty="0" smtClean="0">
              <a:latin typeface="Times New Roman" pitchFamily="18" charset="0"/>
              <a:cs typeface="Times New Roman" pitchFamily="18" charset="0"/>
            </a:rPr>
            <a:t> в </a:t>
          </a:r>
          <a:r>
            <a:rPr lang="ru-RU" sz="2400" dirty="0" err="1" smtClean="0">
              <a:latin typeface="Times New Roman" pitchFamily="18" charset="0"/>
              <a:cs typeface="Times New Roman" pitchFamily="18" charset="0"/>
            </a:rPr>
            <a:t>процесі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спільного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прийняття</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рішень</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dgm:t>
    </dgm:pt>
    <dgm:pt modelId="{5C6CFB14-0394-4245-ADC6-3D1284F00C1C}" type="parTrans" cxnId="{872478A7-972B-47B3-A953-61B4F33DDDD0}">
      <dgm:prSet/>
      <dgm:spPr/>
      <dgm:t>
        <a:bodyPr/>
        <a:lstStyle/>
        <a:p>
          <a:endParaRPr lang="ru-RU" sz="2400">
            <a:latin typeface="Times New Roman" pitchFamily="18" charset="0"/>
            <a:cs typeface="Times New Roman" pitchFamily="18" charset="0"/>
          </a:endParaRPr>
        </a:p>
      </dgm:t>
    </dgm:pt>
    <dgm:pt modelId="{9685E5F8-2649-4C90-AB59-E2564F79D34F}" type="sibTrans" cxnId="{872478A7-972B-47B3-A953-61B4F33DDDD0}">
      <dgm:prSet/>
      <dgm:spPr/>
      <dgm:t>
        <a:bodyPr/>
        <a:lstStyle/>
        <a:p>
          <a:endParaRPr lang="ru-RU" sz="2400">
            <a:latin typeface="Times New Roman" pitchFamily="18" charset="0"/>
            <a:cs typeface="Times New Roman" pitchFamily="18" charset="0"/>
          </a:endParaRPr>
        </a:p>
      </dgm:t>
    </dgm:pt>
    <dgm:pt modelId="{66E701CE-D1AB-4DAA-A04D-3DF0FE4E3AB3}" type="pres">
      <dgm:prSet presAssocID="{10999E2A-532C-415D-B2E9-BB55A612125F}" presName="linear" presStyleCnt="0">
        <dgm:presLayoutVars>
          <dgm:dir/>
          <dgm:animLvl val="lvl"/>
          <dgm:resizeHandles val="exact"/>
        </dgm:presLayoutVars>
      </dgm:prSet>
      <dgm:spPr/>
      <dgm:t>
        <a:bodyPr/>
        <a:lstStyle/>
        <a:p>
          <a:endParaRPr lang="ru-RU"/>
        </a:p>
      </dgm:t>
    </dgm:pt>
    <dgm:pt modelId="{46FF8592-D335-418B-8D57-820181C896D2}" type="pres">
      <dgm:prSet presAssocID="{58CF39FF-BF56-4E12-B11B-9F3B4871DECE}" presName="parentLin" presStyleCnt="0"/>
      <dgm:spPr/>
    </dgm:pt>
    <dgm:pt modelId="{51722DBB-51F6-4104-A3D0-1C76C72DB8DF}" type="pres">
      <dgm:prSet presAssocID="{58CF39FF-BF56-4E12-B11B-9F3B4871DECE}" presName="parentLeftMargin" presStyleLbl="node1" presStyleIdx="0" presStyleCnt="3"/>
      <dgm:spPr/>
      <dgm:t>
        <a:bodyPr/>
        <a:lstStyle/>
        <a:p>
          <a:endParaRPr lang="ru-RU"/>
        </a:p>
      </dgm:t>
    </dgm:pt>
    <dgm:pt modelId="{FDC05061-453D-4B33-BCC0-ED334AE2A70A}" type="pres">
      <dgm:prSet presAssocID="{58CF39FF-BF56-4E12-B11B-9F3B4871DECE}" presName="parentText" presStyleLbl="node1" presStyleIdx="0" presStyleCnt="3">
        <dgm:presLayoutVars>
          <dgm:chMax val="0"/>
          <dgm:bulletEnabled val="1"/>
        </dgm:presLayoutVars>
      </dgm:prSet>
      <dgm:spPr/>
      <dgm:t>
        <a:bodyPr/>
        <a:lstStyle/>
        <a:p>
          <a:endParaRPr lang="ru-RU"/>
        </a:p>
      </dgm:t>
    </dgm:pt>
    <dgm:pt modelId="{286BF26E-6D90-4C40-A83B-8FF6CB5FA876}" type="pres">
      <dgm:prSet presAssocID="{58CF39FF-BF56-4E12-B11B-9F3B4871DECE}" presName="negativeSpace" presStyleCnt="0"/>
      <dgm:spPr/>
    </dgm:pt>
    <dgm:pt modelId="{D1C89DAF-B854-48A7-9471-8D804F3D8C50}" type="pres">
      <dgm:prSet presAssocID="{58CF39FF-BF56-4E12-B11B-9F3B4871DECE}" presName="childText" presStyleLbl="conFgAcc1" presStyleIdx="0" presStyleCnt="3">
        <dgm:presLayoutVars>
          <dgm:bulletEnabled val="1"/>
        </dgm:presLayoutVars>
      </dgm:prSet>
      <dgm:spPr/>
    </dgm:pt>
    <dgm:pt modelId="{DCFCB2F1-33EA-4DA1-A69B-EECD80C7E025}" type="pres">
      <dgm:prSet presAssocID="{1494385C-BFAF-45AC-B181-132181AEF983}" presName="spaceBetweenRectangles" presStyleCnt="0"/>
      <dgm:spPr/>
    </dgm:pt>
    <dgm:pt modelId="{73BDA680-2414-4C1A-A3E5-14AE97BF3F0D}" type="pres">
      <dgm:prSet presAssocID="{B3F1EB92-34E5-4165-8F6C-DD8EE58C0CC4}" presName="parentLin" presStyleCnt="0"/>
      <dgm:spPr/>
    </dgm:pt>
    <dgm:pt modelId="{5A9B7540-9D29-4360-8AA1-8105EF2D7D7E}" type="pres">
      <dgm:prSet presAssocID="{B3F1EB92-34E5-4165-8F6C-DD8EE58C0CC4}" presName="parentLeftMargin" presStyleLbl="node1" presStyleIdx="0" presStyleCnt="3"/>
      <dgm:spPr/>
      <dgm:t>
        <a:bodyPr/>
        <a:lstStyle/>
        <a:p>
          <a:endParaRPr lang="ru-RU"/>
        </a:p>
      </dgm:t>
    </dgm:pt>
    <dgm:pt modelId="{61C159D8-659A-40EE-92EB-12FF35385681}" type="pres">
      <dgm:prSet presAssocID="{B3F1EB92-34E5-4165-8F6C-DD8EE58C0CC4}" presName="parentText" presStyleLbl="node1" presStyleIdx="1" presStyleCnt="3">
        <dgm:presLayoutVars>
          <dgm:chMax val="0"/>
          <dgm:bulletEnabled val="1"/>
        </dgm:presLayoutVars>
      </dgm:prSet>
      <dgm:spPr/>
      <dgm:t>
        <a:bodyPr/>
        <a:lstStyle/>
        <a:p>
          <a:endParaRPr lang="ru-RU"/>
        </a:p>
      </dgm:t>
    </dgm:pt>
    <dgm:pt modelId="{59BC718F-5566-4D5A-8777-69DE10934CDD}" type="pres">
      <dgm:prSet presAssocID="{B3F1EB92-34E5-4165-8F6C-DD8EE58C0CC4}" presName="negativeSpace" presStyleCnt="0"/>
      <dgm:spPr/>
    </dgm:pt>
    <dgm:pt modelId="{DD8FF164-3CCD-40FC-AA84-772B4C9C402E}" type="pres">
      <dgm:prSet presAssocID="{B3F1EB92-34E5-4165-8F6C-DD8EE58C0CC4}" presName="childText" presStyleLbl="conFgAcc1" presStyleIdx="1" presStyleCnt="3">
        <dgm:presLayoutVars>
          <dgm:bulletEnabled val="1"/>
        </dgm:presLayoutVars>
      </dgm:prSet>
      <dgm:spPr/>
    </dgm:pt>
    <dgm:pt modelId="{B04A3CB2-A182-4614-BA4E-762E7B800131}" type="pres">
      <dgm:prSet presAssocID="{B119C82A-19D2-4E1E-B82F-25504ED66B38}" presName="spaceBetweenRectangles" presStyleCnt="0"/>
      <dgm:spPr/>
    </dgm:pt>
    <dgm:pt modelId="{28FBF564-0D1C-4278-B344-62E5D8B7A8D2}" type="pres">
      <dgm:prSet presAssocID="{075B98E4-F008-49CD-B3AE-6F4E8978A943}" presName="parentLin" presStyleCnt="0"/>
      <dgm:spPr/>
    </dgm:pt>
    <dgm:pt modelId="{D80D00FE-5FEA-411A-A1D9-8BD922E93A26}" type="pres">
      <dgm:prSet presAssocID="{075B98E4-F008-49CD-B3AE-6F4E8978A943}" presName="parentLeftMargin" presStyleLbl="node1" presStyleIdx="1" presStyleCnt="3"/>
      <dgm:spPr/>
      <dgm:t>
        <a:bodyPr/>
        <a:lstStyle/>
        <a:p>
          <a:endParaRPr lang="ru-RU"/>
        </a:p>
      </dgm:t>
    </dgm:pt>
    <dgm:pt modelId="{4D27514C-CB27-4EE5-B01D-973EF2B0DE4C}" type="pres">
      <dgm:prSet presAssocID="{075B98E4-F008-49CD-B3AE-6F4E8978A943}" presName="parentText" presStyleLbl="node1" presStyleIdx="2" presStyleCnt="3" custScaleX="142857" custScaleY="146214">
        <dgm:presLayoutVars>
          <dgm:chMax val="0"/>
          <dgm:bulletEnabled val="1"/>
        </dgm:presLayoutVars>
      </dgm:prSet>
      <dgm:spPr/>
      <dgm:t>
        <a:bodyPr/>
        <a:lstStyle/>
        <a:p>
          <a:endParaRPr lang="ru-RU"/>
        </a:p>
      </dgm:t>
    </dgm:pt>
    <dgm:pt modelId="{9B2EA033-ECA8-43BA-81CD-A828931F6C24}" type="pres">
      <dgm:prSet presAssocID="{075B98E4-F008-49CD-B3AE-6F4E8978A943}" presName="negativeSpace" presStyleCnt="0"/>
      <dgm:spPr/>
    </dgm:pt>
    <dgm:pt modelId="{68344948-48CB-46C0-A468-8910D4DD6F22}" type="pres">
      <dgm:prSet presAssocID="{075B98E4-F008-49CD-B3AE-6F4E8978A943}" presName="childText" presStyleLbl="conFgAcc1" presStyleIdx="2" presStyleCnt="3">
        <dgm:presLayoutVars>
          <dgm:bulletEnabled val="1"/>
        </dgm:presLayoutVars>
      </dgm:prSet>
      <dgm:spPr/>
    </dgm:pt>
  </dgm:ptLst>
  <dgm:cxnLst>
    <dgm:cxn modelId="{932341DC-191D-441C-94E7-38C1292AAFE6}" type="presOf" srcId="{58CF39FF-BF56-4E12-B11B-9F3B4871DECE}" destId="{FDC05061-453D-4B33-BCC0-ED334AE2A70A}" srcOrd="1" destOrd="0" presId="urn:microsoft.com/office/officeart/2005/8/layout/list1"/>
    <dgm:cxn modelId="{943C3DD2-E4D3-4C86-8FFC-EA47F1458366}" type="presOf" srcId="{58CF39FF-BF56-4E12-B11B-9F3B4871DECE}" destId="{51722DBB-51F6-4104-A3D0-1C76C72DB8DF}" srcOrd="0" destOrd="0" presId="urn:microsoft.com/office/officeart/2005/8/layout/list1"/>
    <dgm:cxn modelId="{1436455A-4A3D-421F-B713-6D27C3E533D0}" type="presOf" srcId="{075B98E4-F008-49CD-B3AE-6F4E8978A943}" destId="{4D27514C-CB27-4EE5-B01D-973EF2B0DE4C}" srcOrd="1" destOrd="0" presId="urn:microsoft.com/office/officeart/2005/8/layout/list1"/>
    <dgm:cxn modelId="{5794A713-8BA0-407C-B673-969A92F07F12}" srcId="{10999E2A-532C-415D-B2E9-BB55A612125F}" destId="{B3F1EB92-34E5-4165-8F6C-DD8EE58C0CC4}" srcOrd="1" destOrd="0" parTransId="{4AAE1F64-E8D1-44F6-82B7-B7CD577C917D}" sibTransId="{B119C82A-19D2-4E1E-B82F-25504ED66B38}"/>
    <dgm:cxn modelId="{42E4FF34-CD61-4D2F-9B83-67855BCF6F12}" type="presOf" srcId="{B3F1EB92-34E5-4165-8F6C-DD8EE58C0CC4}" destId="{61C159D8-659A-40EE-92EB-12FF35385681}" srcOrd="1" destOrd="0" presId="urn:microsoft.com/office/officeart/2005/8/layout/list1"/>
    <dgm:cxn modelId="{A8B005F3-D5FE-4737-9285-1C07EE932FD9}" type="presOf" srcId="{B3F1EB92-34E5-4165-8F6C-DD8EE58C0CC4}" destId="{5A9B7540-9D29-4360-8AA1-8105EF2D7D7E}" srcOrd="0" destOrd="0" presId="urn:microsoft.com/office/officeart/2005/8/layout/list1"/>
    <dgm:cxn modelId="{872478A7-972B-47B3-A953-61B4F33DDDD0}" srcId="{10999E2A-532C-415D-B2E9-BB55A612125F}" destId="{075B98E4-F008-49CD-B3AE-6F4E8978A943}" srcOrd="2" destOrd="0" parTransId="{5C6CFB14-0394-4245-ADC6-3D1284F00C1C}" sibTransId="{9685E5F8-2649-4C90-AB59-E2564F79D34F}"/>
    <dgm:cxn modelId="{CE12C61C-A262-4C3E-96E1-A4DBACD9DD21}" srcId="{10999E2A-532C-415D-B2E9-BB55A612125F}" destId="{58CF39FF-BF56-4E12-B11B-9F3B4871DECE}" srcOrd="0" destOrd="0" parTransId="{F13B42A3-55D8-43BD-9B15-FAE4E53C036D}" sibTransId="{1494385C-BFAF-45AC-B181-132181AEF983}"/>
    <dgm:cxn modelId="{E1F518AE-9C91-4B76-83C9-685CDCB62736}" type="presOf" srcId="{10999E2A-532C-415D-B2E9-BB55A612125F}" destId="{66E701CE-D1AB-4DAA-A04D-3DF0FE4E3AB3}" srcOrd="0" destOrd="0" presId="urn:microsoft.com/office/officeart/2005/8/layout/list1"/>
    <dgm:cxn modelId="{57B58413-2A67-4E93-A1C2-A4ACC42A5D03}" type="presOf" srcId="{075B98E4-F008-49CD-B3AE-6F4E8978A943}" destId="{D80D00FE-5FEA-411A-A1D9-8BD922E93A26}" srcOrd="0" destOrd="0" presId="urn:microsoft.com/office/officeart/2005/8/layout/list1"/>
    <dgm:cxn modelId="{8A34D07C-7668-43AB-B735-50ABD4D08998}" type="presParOf" srcId="{66E701CE-D1AB-4DAA-A04D-3DF0FE4E3AB3}" destId="{46FF8592-D335-418B-8D57-820181C896D2}" srcOrd="0" destOrd="0" presId="urn:microsoft.com/office/officeart/2005/8/layout/list1"/>
    <dgm:cxn modelId="{05562A7E-AD24-481F-9796-4945DE752069}" type="presParOf" srcId="{46FF8592-D335-418B-8D57-820181C896D2}" destId="{51722DBB-51F6-4104-A3D0-1C76C72DB8DF}" srcOrd="0" destOrd="0" presId="urn:microsoft.com/office/officeart/2005/8/layout/list1"/>
    <dgm:cxn modelId="{BDB0763F-A93B-417B-95B5-39E604C0C6C9}" type="presParOf" srcId="{46FF8592-D335-418B-8D57-820181C896D2}" destId="{FDC05061-453D-4B33-BCC0-ED334AE2A70A}" srcOrd="1" destOrd="0" presId="urn:microsoft.com/office/officeart/2005/8/layout/list1"/>
    <dgm:cxn modelId="{A539D97B-96F9-4C97-99F4-D4E6063EF140}" type="presParOf" srcId="{66E701CE-D1AB-4DAA-A04D-3DF0FE4E3AB3}" destId="{286BF26E-6D90-4C40-A83B-8FF6CB5FA876}" srcOrd="1" destOrd="0" presId="urn:microsoft.com/office/officeart/2005/8/layout/list1"/>
    <dgm:cxn modelId="{6796E3C6-D001-42C3-B4A2-9A00A0B0A337}" type="presParOf" srcId="{66E701CE-D1AB-4DAA-A04D-3DF0FE4E3AB3}" destId="{D1C89DAF-B854-48A7-9471-8D804F3D8C50}" srcOrd="2" destOrd="0" presId="urn:microsoft.com/office/officeart/2005/8/layout/list1"/>
    <dgm:cxn modelId="{EF8D103F-A3DE-4FD2-A988-9635F7A2689A}" type="presParOf" srcId="{66E701CE-D1AB-4DAA-A04D-3DF0FE4E3AB3}" destId="{DCFCB2F1-33EA-4DA1-A69B-EECD80C7E025}" srcOrd="3" destOrd="0" presId="urn:microsoft.com/office/officeart/2005/8/layout/list1"/>
    <dgm:cxn modelId="{97A59CBE-4B70-4B11-A89C-1137E0F0FAAD}" type="presParOf" srcId="{66E701CE-D1AB-4DAA-A04D-3DF0FE4E3AB3}" destId="{73BDA680-2414-4C1A-A3E5-14AE97BF3F0D}" srcOrd="4" destOrd="0" presId="urn:microsoft.com/office/officeart/2005/8/layout/list1"/>
    <dgm:cxn modelId="{7C9FC7B1-021C-4864-A00A-34DBE90BB4F8}" type="presParOf" srcId="{73BDA680-2414-4C1A-A3E5-14AE97BF3F0D}" destId="{5A9B7540-9D29-4360-8AA1-8105EF2D7D7E}" srcOrd="0" destOrd="0" presId="urn:microsoft.com/office/officeart/2005/8/layout/list1"/>
    <dgm:cxn modelId="{61C7116F-8042-4351-B704-3C7C004BDECA}" type="presParOf" srcId="{73BDA680-2414-4C1A-A3E5-14AE97BF3F0D}" destId="{61C159D8-659A-40EE-92EB-12FF35385681}" srcOrd="1" destOrd="0" presId="urn:microsoft.com/office/officeart/2005/8/layout/list1"/>
    <dgm:cxn modelId="{73C54434-F3B0-4D2A-B401-189545AC9D08}" type="presParOf" srcId="{66E701CE-D1AB-4DAA-A04D-3DF0FE4E3AB3}" destId="{59BC718F-5566-4D5A-8777-69DE10934CDD}" srcOrd="5" destOrd="0" presId="urn:microsoft.com/office/officeart/2005/8/layout/list1"/>
    <dgm:cxn modelId="{6F609BBF-0C6E-4052-A5D9-D4A5C5E2476E}" type="presParOf" srcId="{66E701CE-D1AB-4DAA-A04D-3DF0FE4E3AB3}" destId="{DD8FF164-3CCD-40FC-AA84-772B4C9C402E}" srcOrd="6" destOrd="0" presId="urn:microsoft.com/office/officeart/2005/8/layout/list1"/>
    <dgm:cxn modelId="{F08993B4-53AD-4FD5-8DED-38C902C66116}" type="presParOf" srcId="{66E701CE-D1AB-4DAA-A04D-3DF0FE4E3AB3}" destId="{B04A3CB2-A182-4614-BA4E-762E7B800131}" srcOrd="7" destOrd="0" presId="urn:microsoft.com/office/officeart/2005/8/layout/list1"/>
    <dgm:cxn modelId="{B798F73B-1445-4839-BE05-2BF7AD614561}" type="presParOf" srcId="{66E701CE-D1AB-4DAA-A04D-3DF0FE4E3AB3}" destId="{28FBF564-0D1C-4278-B344-62E5D8B7A8D2}" srcOrd="8" destOrd="0" presId="urn:microsoft.com/office/officeart/2005/8/layout/list1"/>
    <dgm:cxn modelId="{1FE75326-79F1-4F4D-A85F-DAB55641AD5C}" type="presParOf" srcId="{28FBF564-0D1C-4278-B344-62E5D8B7A8D2}" destId="{D80D00FE-5FEA-411A-A1D9-8BD922E93A26}" srcOrd="0" destOrd="0" presId="urn:microsoft.com/office/officeart/2005/8/layout/list1"/>
    <dgm:cxn modelId="{FDAD4B8E-007C-4033-AA71-B0F02417868F}" type="presParOf" srcId="{28FBF564-0D1C-4278-B344-62E5D8B7A8D2}" destId="{4D27514C-CB27-4EE5-B01D-973EF2B0DE4C}" srcOrd="1" destOrd="0" presId="urn:microsoft.com/office/officeart/2005/8/layout/list1"/>
    <dgm:cxn modelId="{0219AFCA-3364-4EA0-B555-52A3EEC4DDAD}" type="presParOf" srcId="{66E701CE-D1AB-4DAA-A04D-3DF0FE4E3AB3}" destId="{9B2EA033-ECA8-43BA-81CD-A828931F6C24}" srcOrd="9" destOrd="0" presId="urn:microsoft.com/office/officeart/2005/8/layout/list1"/>
    <dgm:cxn modelId="{1061344B-CE3C-483D-B364-B862E51FBCFC}" type="presParOf" srcId="{66E701CE-D1AB-4DAA-A04D-3DF0FE4E3AB3}" destId="{68344948-48CB-46C0-A468-8910D4DD6F2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A879A9-9EC7-4717-8B1F-D8BA5717AA2B}"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ru-RU"/>
        </a:p>
      </dgm:t>
    </dgm:pt>
    <dgm:pt modelId="{6F7FCB4D-30F7-4127-B9EB-75E6EDECC0B1}">
      <dgm:prSet phldrT="[Текст]" custT="1"/>
      <dgm:spPr/>
      <dgm:t>
        <a:bodyPr/>
        <a:lstStyle/>
        <a:p>
          <a:r>
            <a:rPr lang="ru-RU" sz="2000" b="1" u="none" spc="-5" dirty="0" err="1" smtClean="0">
              <a:latin typeface="Times New Roman"/>
              <a:cs typeface="Times New Roman"/>
            </a:rPr>
            <a:t>місцеві</a:t>
          </a:r>
          <a:r>
            <a:rPr lang="ru-RU" sz="2000" b="1" u="none" spc="-5" dirty="0" smtClean="0">
              <a:latin typeface="Times New Roman"/>
              <a:cs typeface="Times New Roman"/>
            </a:rPr>
            <a:t> </a:t>
          </a:r>
          <a:r>
            <a:rPr lang="ru-RU" sz="2000" b="1" u="none" dirty="0" err="1" smtClean="0">
              <a:latin typeface="Times New Roman"/>
              <a:cs typeface="Times New Roman"/>
            </a:rPr>
            <a:t>референдуми</a:t>
          </a:r>
          <a:r>
            <a:rPr lang="ru-RU" sz="2000" b="1" u="none" dirty="0" smtClean="0">
              <a:latin typeface="Times New Roman"/>
              <a:cs typeface="Times New Roman"/>
            </a:rPr>
            <a:t> </a:t>
          </a:r>
          <a:r>
            <a:rPr lang="ru-RU" sz="2000" b="1" u="none" spc="-5" dirty="0" smtClean="0">
              <a:latin typeface="Times New Roman"/>
              <a:cs typeface="Times New Roman"/>
            </a:rPr>
            <a:t>(</a:t>
          </a:r>
          <a:r>
            <a:rPr lang="ru-RU" sz="2000" b="1" u="none" spc="-5" dirty="0" err="1" smtClean="0">
              <a:latin typeface="Times New Roman"/>
              <a:cs typeface="Times New Roman"/>
            </a:rPr>
            <a:t>стаття</a:t>
          </a:r>
          <a:r>
            <a:rPr lang="ru-RU" sz="2000" b="1" u="none" spc="-70" dirty="0" smtClean="0">
              <a:latin typeface="Times New Roman"/>
              <a:cs typeface="Times New Roman"/>
            </a:rPr>
            <a:t> </a:t>
          </a:r>
          <a:r>
            <a:rPr lang="ru-RU" sz="2000" b="1" u="none" dirty="0" smtClean="0">
              <a:latin typeface="Times New Roman"/>
              <a:cs typeface="Times New Roman"/>
            </a:rPr>
            <a:t>7);</a:t>
          </a:r>
          <a:endParaRPr lang="ru-RU" sz="2000" b="1" u="none" dirty="0"/>
        </a:p>
      </dgm:t>
    </dgm:pt>
    <dgm:pt modelId="{27856B38-2D01-4D93-B61F-71B87727D4E5}" type="parTrans" cxnId="{5110696C-D1A8-4108-AB4C-3356A276A760}">
      <dgm:prSet/>
      <dgm:spPr/>
      <dgm:t>
        <a:bodyPr/>
        <a:lstStyle/>
        <a:p>
          <a:endParaRPr lang="ru-RU" sz="2000" b="1" u="none"/>
        </a:p>
      </dgm:t>
    </dgm:pt>
    <dgm:pt modelId="{EA374AF6-1E3F-4CA1-B7B4-791780E2FDD4}" type="sibTrans" cxnId="{5110696C-D1A8-4108-AB4C-3356A276A760}">
      <dgm:prSet/>
      <dgm:spPr/>
      <dgm:t>
        <a:bodyPr/>
        <a:lstStyle/>
        <a:p>
          <a:endParaRPr lang="ru-RU" sz="2000" b="1" u="none"/>
        </a:p>
      </dgm:t>
    </dgm:pt>
    <dgm:pt modelId="{0474BFBC-DF09-4B79-B010-B5B52D55FA8B}">
      <dgm:prSet custT="1"/>
      <dgm:spPr/>
      <dgm:t>
        <a:bodyPr/>
        <a:lstStyle/>
        <a:p>
          <a:r>
            <a:rPr lang="ru-RU" sz="2000" b="1" u="none" smtClean="0">
              <a:latin typeface="Times New Roman"/>
              <a:cs typeface="Times New Roman"/>
            </a:rPr>
            <a:t>загальні </a:t>
          </a:r>
          <a:r>
            <a:rPr lang="ru-RU" sz="2000" b="1" u="none" spc="-5" smtClean="0">
              <a:latin typeface="Times New Roman"/>
              <a:cs typeface="Times New Roman"/>
            </a:rPr>
            <a:t>збори </a:t>
          </a:r>
          <a:r>
            <a:rPr lang="ru-RU" sz="2000" b="1" u="none" spc="-10" smtClean="0">
              <a:latin typeface="Times New Roman"/>
              <a:cs typeface="Times New Roman"/>
            </a:rPr>
            <a:t>громадян </a:t>
          </a:r>
          <a:r>
            <a:rPr lang="ru-RU" sz="2000" b="1" u="none" spc="-5" smtClean="0">
              <a:latin typeface="Times New Roman"/>
              <a:cs typeface="Times New Roman"/>
            </a:rPr>
            <a:t>(стаття</a:t>
          </a:r>
          <a:r>
            <a:rPr lang="ru-RU" sz="2000" b="1" u="none" spc="-25" smtClean="0">
              <a:latin typeface="Times New Roman"/>
              <a:cs typeface="Times New Roman"/>
            </a:rPr>
            <a:t> </a:t>
          </a:r>
          <a:r>
            <a:rPr lang="ru-RU" sz="2000" b="1" u="none" smtClean="0">
              <a:latin typeface="Times New Roman"/>
              <a:cs typeface="Times New Roman"/>
            </a:rPr>
            <a:t>8);</a:t>
          </a:r>
          <a:endParaRPr lang="ru-RU" sz="2000" b="1" u="none" dirty="0">
            <a:latin typeface="Times New Roman"/>
            <a:cs typeface="Times New Roman"/>
          </a:endParaRPr>
        </a:p>
      </dgm:t>
    </dgm:pt>
    <dgm:pt modelId="{6B827B42-DB1F-4129-89B5-90DAB84F7829}" type="parTrans" cxnId="{EFA79FE9-3ACD-4DEA-AEA6-8D60A8D43FAD}">
      <dgm:prSet/>
      <dgm:spPr/>
      <dgm:t>
        <a:bodyPr/>
        <a:lstStyle/>
        <a:p>
          <a:endParaRPr lang="ru-RU" sz="2000" b="1" u="none"/>
        </a:p>
      </dgm:t>
    </dgm:pt>
    <dgm:pt modelId="{86E274EE-5736-41A8-B0E3-7AF81895D643}" type="sibTrans" cxnId="{EFA79FE9-3ACD-4DEA-AEA6-8D60A8D43FAD}">
      <dgm:prSet/>
      <dgm:spPr/>
      <dgm:t>
        <a:bodyPr/>
        <a:lstStyle/>
        <a:p>
          <a:endParaRPr lang="ru-RU" sz="2000" b="1" u="none"/>
        </a:p>
      </dgm:t>
    </dgm:pt>
    <dgm:pt modelId="{7C3B9062-CEEE-4C0D-A0C4-56D87D673CF2}">
      <dgm:prSet custT="1"/>
      <dgm:spPr/>
      <dgm:t>
        <a:bodyPr/>
        <a:lstStyle/>
        <a:p>
          <a:r>
            <a:rPr lang="ru-RU" sz="2000" b="1" u="none" spc="-5" smtClean="0">
              <a:latin typeface="Times New Roman"/>
              <a:cs typeface="Times New Roman"/>
            </a:rPr>
            <a:t>місцеві ініціативи (стаття</a:t>
          </a:r>
          <a:r>
            <a:rPr lang="ru-RU" sz="2000" b="1" u="none" spc="-55" smtClean="0">
              <a:latin typeface="Times New Roman"/>
              <a:cs typeface="Times New Roman"/>
            </a:rPr>
            <a:t> </a:t>
          </a:r>
          <a:r>
            <a:rPr lang="ru-RU" sz="2000" b="1" u="none" smtClean="0">
              <a:latin typeface="Times New Roman"/>
              <a:cs typeface="Times New Roman"/>
            </a:rPr>
            <a:t>9);</a:t>
          </a:r>
          <a:endParaRPr lang="ru-RU" sz="2000" b="1" u="none" dirty="0">
            <a:latin typeface="Times New Roman"/>
            <a:cs typeface="Times New Roman"/>
          </a:endParaRPr>
        </a:p>
      </dgm:t>
    </dgm:pt>
    <dgm:pt modelId="{6EA629FE-022E-4995-85E3-26625CA22890}" type="parTrans" cxnId="{294C5744-A15A-4B00-B12E-E9AED5401A02}">
      <dgm:prSet/>
      <dgm:spPr/>
      <dgm:t>
        <a:bodyPr/>
        <a:lstStyle/>
        <a:p>
          <a:endParaRPr lang="ru-RU" sz="2000" b="1" u="none"/>
        </a:p>
      </dgm:t>
    </dgm:pt>
    <dgm:pt modelId="{A47EB370-41D1-4635-B2B9-8E0438F64701}" type="sibTrans" cxnId="{294C5744-A15A-4B00-B12E-E9AED5401A02}">
      <dgm:prSet/>
      <dgm:spPr/>
      <dgm:t>
        <a:bodyPr/>
        <a:lstStyle/>
        <a:p>
          <a:endParaRPr lang="ru-RU" sz="2000" b="1" u="none"/>
        </a:p>
      </dgm:t>
    </dgm:pt>
    <dgm:pt modelId="{DDA185D9-82D0-49AF-A032-DE52E1803ACD}">
      <dgm:prSet custT="1"/>
      <dgm:spPr/>
      <dgm:t>
        <a:bodyPr/>
        <a:lstStyle/>
        <a:p>
          <a:r>
            <a:rPr lang="ru-RU" sz="2000" b="1" u="none" spc="-10" smtClean="0">
              <a:latin typeface="Times New Roman"/>
              <a:cs typeface="Times New Roman"/>
            </a:rPr>
            <a:t>громадські </a:t>
          </a:r>
          <a:r>
            <a:rPr lang="ru-RU" sz="2000" b="1" u="none" smtClean="0">
              <a:latin typeface="Times New Roman"/>
              <a:cs typeface="Times New Roman"/>
            </a:rPr>
            <a:t>слухання </a:t>
          </a:r>
          <a:r>
            <a:rPr lang="ru-RU" sz="2000" b="1" u="none" spc="-5" smtClean="0">
              <a:latin typeface="Times New Roman"/>
              <a:cs typeface="Times New Roman"/>
            </a:rPr>
            <a:t>(стаття</a:t>
          </a:r>
          <a:r>
            <a:rPr lang="ru-RU" sz="2000" b="1" u="none" spc="-70" smtClean="0">
              <a:latin typeface="Times New Roman"/>
              <a:cs typeface="Times New Roman"/>
            </a:rPr>
            <a:t> </a:t>
          </a:r>
          <a:r>
            <a:rPr lang="ru-RU" sz="2000" b="1" u="none" smtClean="0">
              <a:latin typeface="Times New Roman"/>
              <a:cs typeface="Times New Roman"/>
            </a:rPr>
            <a:t>13);</a:t>
          </a:r>
          <a:endParaRPr lang="ru-RU" sz="2000" b="1" u="none" dirty="0">
            <a:latin typeface="Times New Roman"/>
            <a:cs typeface="Times New Roman"/>
          </a:endParaRPr>
        </a:p>
      </dgm:t>
    </dgm:pt>
    <dgm:pt modelId="{10E78568-2841-4534-9CE7-3F9439292A23}" type="parTrans" cxnId="{35DE0774-A4CD-4C50-82E9-6656AD33FAB3}">
      <dgm:prSet/>
      <dgm:spPr/>
      <dgm:t>
        <a:bodyPr/>
        <a:lstStyle/>
        <a:p>
          <a:endParaRPr lang="ru-RU" sz="2000" b="1" u="none"/>
        </a:p>
      </dgm:t>
    </dgm:pt>
    <dgm:pt modelId="{20BF0576-51E7-4299-92AC-D56C91197D8C}" type="sibTrans" cxnId="{35DE0774-A4CD-4C50-82E9-6656AD33FAB3}">
      <dgm:prSet/>
      <dgm:spPr/>
      <dgm:t>
        <a:bodyPr/>
        <a:lstStyle/>
        <a:p>
          <a:endParaRPr lang="ru-RU" sz="2000" b="1" u="none"/>
        </a:p>
      </dgm:t>
    </dgm:pt>
    <dgm:pt modelId="{A415888D-A4E9-469A-86B0-CC0A5D9BA771}">
      <dgm:prSet custT="1"/>
      <dgm:spPr/>
      <dgm:t>
        <a:bodyPr/>
        <a:lstStyle/>
        <a:p>
          <a:r>
            <a:rPr lang="ru-RU" sz="2000" b="1" u="none" dirty="0" err="1" smtClean="0">
              <a:latin typeface="Times New Roman"/>
              <a:cs typeface="Times New Roman"/>
            </a:rPr>
            <a:t>органи</a:t>
          </a:r>
          <a:r>
            <a:rPr lang="ru-RU" sz="2000" b="1" u="none" dirty="0" smtClean="0">
              <a:latin typeface="Times New Roman"/>
              <a:cs typeface="Times New Roman"/>
            </a:rPr>
            <a:t> </a:t>
          </a:r>
          <a:r>
            <a:rPr lang="ru-RU" sz="2000" b="1" u="none" dirty="0" err="1" smtClean="0">
              <a:latin typeface="Times New Roman"/>
              <a:cs typeface="Times New Roman"/>
            </a:rPr>
            <a:t>самоорганізації</a:t>
          </a:r>
          <a:r>
            <a:rPr lang="ru-RU" sz="2000" b="1" u="none" dirty="0" smtClean="0">
              <a:latin typeface="Times New Roman"/>
              <a:cs typeface="Times New Roman"/>
            </a:rPr>
            <a:t> </a:t>
          </a:r>
          <a:r>
            <a:rPr lang="ru-RU" sz="2000" b="1" u="none" dirty="0" err="1" smtClean="0">
              <a:latin typeface="Times New Roman"/>
              <a:cs typeface="Times New Roman"/>
            </a:rPr>
            <a:t>населення</a:t>
          </a:r>
          <a:r>
            <a:rPr lang="ru-RU" sz="2000" b="1" u="none" dirty="0" smtClean="0">
              <a:latin typeface="Times New Roman"/>
              <a:cs typeface="Times New Roman"/>
            </a:rPr>
            <a:t> </a:t>
          </a:r>
          <a:r>
            <a:rPr lang="ru-RU" sz="2000" b="1" u="none" spc="-5" dirty="0" smtClean="0">
              <a:latin typeface="Times New Roman"/>
              <a:cs typeface="Times New Roman"/>
            </a:rPr>
            <a:t>(</a:t>
          </a:r>
          <a:r>
            <a:rPr lang="ru-RU" sz="2000" b="1" u="none" spc="-5" dirty="0" err="1" smtClean="0">
              <a:latin typeface="Times New Roman"/>
              <a:cs typeface="Times New Roman"/>
            </a:rPr>
            <a:t>стаття</a:t>
          </a:r>
          <a:r>
            <a:rPr lang="ru-RU" sz="2000" b="1" u="none" spc="-85" dirty="0" smtClean="0">
              <a:latin typeface="Times New Roman"/>
              <a:cs typeface="Times New Roman"/>
            </a:rPr>
            <a:t> </a:t>
          </a:r>
          <a:r>
            <a:rPr lang="ru-RU" sz="2000" b="1" u="none" dirty="0" smtClean="0">
              <a:latin typeface="Times New Roman"/>
              <a:cs typeface="Times New Roman"/>
            </a:rPr>
            <a:t>14).</a:t>
          </a:r>
        </a:p>
      </dgm:t>
    </dgm:pt>
    <dgm:pt modelId="{BE24E50E-4EF7-4C30-901B-DEDD6CE89219}" type="parTrans" cxnId="{61ED846C-9BB0-4414-8048-5657EC4C5795}">
      <dgm:prSet/>
      <dgm:spPr/>
      <dgm:t>
        <a:bodyPr/>
        <a:lstStyle/>
        <a:p>
          <a:endParaRPr lang="ru-RU" sz="2000" b="1" u="none"/>
        </a:p>
      </dgm:t>
    </dgm:pt>
    <dgm:pt modelId="{7F7807C2-374D-42A3-9D22-ED5E3BCB8272}" type="sibTrans" cxnId="{61ED846C-9BB0-4414-8048-5657EC4C5795}">
      <dgm:prSet/>
      <dgm:spPr/>
      <dgm:t>
        <a:bodyPr/>
        <a:lstStyle/>
        <a:p>
          <a:endParaRPr lang="ru-RU" sz="2000" b="1" u="none"/>
        </a:p>
      </dgm:t>
    </dgm:pt>
    <dgm:pt modelId="{E66B8444-1088-4C31-9BDA-539A06559BC7}" type="pres">
      <dgm:prSet presAssocID="{C4A879A9-9EC7-4717-8B1F-D8BA5717AA2B}" presName="Name0" presStyleCnt="0">
        <dgm:presLayoutVars>
          <dgm:chMax val="7"/>
          <dgm:chPref val="7"/>
          <dgm:dir/>
        </dgm:presLayoutVars>
      </dgm:prSet>
      <dgm:spPr/>
      <dgm:t>
        <a:bodyPr/>
        <a:lstStyle/>
        <a:p>
          <a:endParaRPr lang="ru-RU"/>
        </a:p>
      </dgm:t>
    </dgm:pt>
    <dgm:pt modelId="{8B693239-10E0-4F00-854D-F84833BF7315}" type="pres">
      <dgm:prSet presAssocID="{C4A879A9-9EC7-4717-8B1F-D8BA5717AA2B}" presName="Name1" presStyleCnt="0"/>
      <dgm:spPr/>
    </dgm:pt>
    <dgm:pt modelId="{5151C89D-7211-4D4D-BE39-CA86BE0E0069}" type="pres">
      <dgm:prSet presAssocID="{C4A879A9-9EC7-4717-8B1F-D8BA5717AA2B}" presName="cycle" presStyleCnt="0"/>
      <dgm:spPr/>
    </dgm:pt>
    <dgm:pt modelId="{8B60C24B-7572-4AD9-A7F0-E0D4CAA1D9A7}" type="pres">
      <dgm:prSet presAssocID="{C4A879A9-9EC7-4717-8B1F-D8BA5717AA2B}" presName="srcNode" presStyleLbl="node1" presStyleIdx="0" presStyleCnt="5"/>
      <dgm:spPr/>
    </dgm:pt>
    <dgm:pt modelId="{907416C6-EA09-4672-BE8F-EDBBAEB9DF78}" type="pres">
      <dgm:prSet presAssocID="{C4A879A9-9EC7-4717-8B1F-D8BA5717AA2B}" presName="conn" presStyleLbl="parChTrans1D2" presStyleIdx="0" presStyleCnt="1"/>
      <dgm:spPr/>
      <dgm:t>
        <a:bodyPr/>
        <a:lstStyle/>
        <a:p>
          <a:endParaRPr lang="ru-RU"/>
        </a:p>
      </dgm:t>
    </dgm:pt>
    <dgm:pt modelId="{CB86F7AB-9B60-4601-9776-7590C7F99DC5}" type="pres">
      <dgm:prSet presAssocID="{C4A879A9-9EC7-4717-8B1F-D8BA5717AA2B}" presName="extraNode" presStyleLbl="node1" presStyleIdx="0" presStyleCnt="5"/>
      <dgm:spPr/>
    </dgm:pt>
    <dgm:pt modelId="{4FCE899B-FB39-423D-8CEA-EB1ACE30ED0D}" type="pres">
      <dgm:prSet presAssocID="{C4A879A9-9EC7-4717-8B1F-D8BA5717AA2B}" presName="dstNode" presStyleLbl="node1" presStyleIdx="0" presStyleCnt="5"/>
      <dgm:spPr/>
    </dgm:pt>
    <dgm:pt modelId="{AA65889A-0B44-47EE-BB4A-58CD37249AAA}" type="pres">
      <dgm:prSet presAssocID="{6F7FCB4D-30F7-4127-B9EB-75E6EDECC0B1}" presName="text_1" presStyleLbl="node1" presStyleIdx="0" presStyleCnt="5">
        <dgm:presLayoutVars>
          <dgm:bulletEnabled val="1"/>
        </dgm:presLayoutVars>
      </dgm:prSet>
      <dgm:spPr/>
      <dgm:t>
        <a:bodyPr/>
        <a:lstStyle/>
        <a:p>
          <a:endParaRPr lang="ru-RU"/>
        </a:p>
      </dgm:t>
    </dgm:pt>
    <dgm:pt modelId="{19EED4B9-BD69-469D-A2B1-CF88E8D7F57A}" type="pres">
      <dgm:prSet presAssocID="{6F7FCB4D-30F7-4127-B9EB-75E6EDECC0B1}" presName="accent_1" presStyleCnt="0"/>
      <dgm:spPr/>
    </dgm:pt>
    <dgm:pt modelId="{39CC347B-09FE-4499-B861-C9E9A727D332}" type="pres">
      <dgm:prSet presAssocID="{6F7FCB4D-30F7-4127-B9EB-75E6EDECC0B1}" presName="accentRepeatNode" presStyleLbl="solidFgAcc1" presStyleIdx="0" presStyleCnt="5"/>
      <dgm:spPr/>
    </dgm:pt>
    <dgm:pt modelId="{93C99D20-EF39-487C-A0A1-A30B274E9114}" type="pres">
      <dgm:prSet presAssocID="{0474BFBC-DF09-4B79-B010-B5B52D55FA8B}" presName="text_2" presStyleLbl="node1" presStyleIdx="1" presStyleCnt="5">
        <dgm:presLayoutVars>
          <dgm:bulletEnabled val="1"/>
        </dgm:presLayoutVars>
      </dgm:prSet>
      <dgm:spPr/>
      <dgm:t>
        <a:bodyPr/>
        <a:lstStyle/>
        <a:p>
          <a:endParaRPr lang="ru-RU"/>
        </a:p>
      </dgm:t>
    </dgm:pt>
    <dgm:pt modelId="{337B0CEA-A184-444D-8E8D-BA8BFC21A16E}" type="pres">
      <dgm:prSet presAssocID="{0474BFBC-DF09-4B79-B010-B5B52D55FA8B}" presName="accent_2" presStyleCnt="0"/>
      <dgm:spPr/>
    </dgm:pt>
    <dgm:pt modelId="{B616F878-3A65-475A-A33C-7D0F9351AEAB}" type="pres">
      <dgm:prSet presAssocID="{0474BFBC-DF09-4B79-B010-B5B52D55FA8B}" presName="accentRepeatNode" presStyleLbl="solidFgAcc1" presStyleIdx="1" presStyleCnt="5"/>
      <dgm:spPr/>
    </dgm:pt>
    <dgm:pt modelId="{E3C05757-FE69-45FD-BA15-DCB6236BA71D}" type="pres">
      <dgm:prSet presAssocID="{7C3B9062-CEEE-4C0D-A0C4-56D87D673CF2}" presName="text_3" presStyleLbl="node1" presStyleIdx="2" presStyleCnt="5">
        <dgm:presLayoutVars>
          <dgm:bulletEnabled val="1"/>
        </dgm:presLayoutVars>
      </dgm:prSet>
      <dgm:spPr/>
      <dgm:t>
        <a:bodyPr/>
        <a:lstStyle/>
        <a:p>
          <a:endParaRPr lang="ru-RU"/>
        </a:p>
      </dgm:t>
    </dgm:pt>
    <dgm:pt modelId="{4077F6E9-FF52-4661-9AF7-32D3DCF62217}" type="pres">
      <dgm:prSet presAssocID="{7C3B9062-CEEE-4C0D-A0C4-56D87D673CF2}" presName="accent_3" presStyleCnt="0"/>
      <dgm:spPr/>
    </dgm:pt>
    <dgm:pt modelId="{5E13AAA7-E26C-4BD7-BF2B-4299ACE6B333}" type="pres">
      <dgm:prSet presAssocID="{7C3B9062-CEEE-4C0D-A0C4-56D87D673CF2}" presName="accentRepeatNode" presStyleLbl="solidFgAcc1" presStyleIdx="2" presStyleCnt="5"/>
      <dgm:spPr/>
    </dgm:pt>
    <dgm:pt modelId="{FB7F8222-D939-40E6-B23B-B817814F0589}" type="pres">
      <dgm:prSet presAssocID="{DDA185D9-82D0-49AF-A032-DE52E1803ACD}" presName="text_4" presStyleLbl="node1" presStyleIdx="3" presStyleCnt="5">
        <dgm:presLayoutVars>
          <dgm:bulletEnabled val="1"/>
        </dgm:presLayoutVars>
      </dgm:prSet>
      <dgm:spPr/>
      <dgm:t>
        <a:bodyPr/>
        <a:lstStyle/>
        <a:p>
          <a:endParaRPr lang="ru-RU"/>
        </a:p>
      </dgm:t>
    </dgm:pt>
    <dgm:pt modelId="{DC2220CF-8B55-4A08-95B7-6FC546095C5F}" type="pres">
      <dgm:prSet presAssocID="{DDA185D9-82D0-49AF-A032-DE52E1803ACD}" presName="accent_4" presStyleCnt="0"/>
      <dgm:spPr/>
    </dgm:pt>
    <dgm:pt modelId="{472E78C8-55A3-4E68-BF17-58D41E54FD95}" type="pres">
      <dgm:prSet presAssocID="{DDA185D9-82D0-49AF-A032-DE52E1803ACD}" presName="accentRepeatNode" presStyleLbl="solidFgAcc1" presStyleIdx="3" presStyleCnt="5"/>
      <dgm:spPr/>
    </dgm:pt>
    <dgm:pt modelId="{A51B6C3A-E8C0-401D-8D9B-D1AF0EEDEAB7}" type="pres">
      <dgm:prSet presAssocID="{A415888D-A4E9-469A-86B0-CC0A5D9BA771}" presName="text_5" presStyleLbl="node1" presStyleIdx="4" presStyleCnt="5">
        <dgm:presLayoutVars>
          <dgm:bulletEnabled val="1"/>
        </dgm:presLayoutVars>
      </dgm:prSet>
      <dgm:spPr/>
      <dgm:t>
        <a:bodyPr/>
        <a:lstStyle/>
        <a:p>
          <a:endParaRPr lang="ru-RU"/>
        </a:p>
      </dgm:t>
    </dgm:pt>
    <dgm:pt modelId="{E8657E71-1375-45F0-A45D-F5E084FC0557}" type="pres">
      <dgm:prSet presAssocID="{A415888D-A4E9-469A-86B0-CC0A5D9BA771}" presName="accent_5" presStyleCnt="0"/>
      <dgm:spPr/>
    </dgm:pt>
    <dgm:pt modelId="{2AED8909-C0A9-45FE-8618-D7792EF7517F}" type="pres">
      <dgm:prSet presAssocID="{A415888D-A4E9-469A-86B0-CC0A5D9BA771}" presName="accentRepeatNode" presStyleLbl="solidFgAcc1" presStyleIdx="4" presStyleCnt="5"/>
      <dgm:spPr/>
    </dgm:pt>
  </dgm:ptLst>
  <dgm:cxnLst>
    <dgm:cxn modelId="{EF92B8BF-2F49-4315-96E2-F2E2F392924E}" type="presOf" srcId="{EA374AF6-1E3F-4CA1-B7B4-791780E2FDD4}" destId="{907416C6-EA09-4672-BE8F-EDBBAEB9DF78}" srcOrd="0" destOrd="0" presId="urn:microsoft.com/office/officeart/2008/layout/VerticalCurvedList"/>
    <dgm:cxn modelId="{049EF392-07B3-4797-885F-FAE657A3ADA9}" type="presOf" srcId="{6F7FCB4D-30F7-4127-B9EB-75E6EDECC0B1}" destId="{AA65889A-0B44-47EE-BB4A-58CD37249AAA}" srcOrd="0" destOrd="0" presId="urn:microsoft.com/office/officeart/2008/layout/VerticalCurvedList"/>
    <dgm:cxn modelId="{82E5BA9A-5A17-44B6-88C2-660E44966960}" type="presOf" srcId="{A415888D-A4E9-469A-86B0-CC0A5D9BA771}" destId="{A51B6C3A-E8C0-401D-8D9B-D1AF0EEDEAB7}" srcOrd="0" destOrd="0" presId="urn:microsoft.com/office/officeart/2008/layout/VerticalCurvedList"/>
    <dgm:cxn modelId="{5110696C-D1A8-4108-AB4C-3356A276A760}" srcId="{C4A879A9-9EC7-4717-8B1F-D8BA5717AA2B}" destId="{6F7FCB4D-30F7-4127-B9EB-75E6EDECC0B1}" srcOrd="0" destOrd="0" parTransId="{27856B38-2D01-4D93-B61F-71B87727D4E5}" sibTransId="{EA374AF6-1E3F-4CA1-B7B4-791780E2FDD4}"/>
    <dgm:cxn modelId="{EFA79FE9-3ACD-4DEA-AEA6-8D60A8D43FAD}" srcId="{C4A879A9-9EC7-4717-8B1F-D8BA5717AA2B}" destId="{0474BFBC-DF09-4B79-B010-B5B52D55FA8B}" srcOrd="1" destOrd="0" parTransId="{6B827B42-DB1F-4129-89B5-90DAB84F7829}" sibTransId="{86E274EE-5736-41A8-B0E3-7AF81895D643}"/>
    <dgm:cxn modelId="{35DE0774-A4CD-4C50-82E9-6656AD33FAB3}" srcId="{C4A879A9-9EC7-4717-8B1F-D8BA5717AA2B}" destId="{DDA185D9-82D0-49AF-A032-DE52E1803ACD}" srcOrd="3" destOrd="0" parTransId="{10E78568-2841-4534-9CE7-3F9439292A23}" sibTransId="{20BF0576-51E7-4299-92AC-D56C91197D8C}"/>
    <dgm:cxn modelId="{61ED846C-9BB0-4414-8048-5657EC4C5795}" srcId="{C4A879A9-9EC7-4717-8B1F-D8BA5717AA2B}" destId="{A415888D-A4E9-469A-86B0-CC0A5D9BA771}" srcOrd="4" destOrd="0" parTransId="{BE24E50E-4EF7-4C30-901B-DEDD6CE89219}" sibTransId="{7F7807C2-374D-42A3-9D22-ED5E3BCB8272}"/>
    <dgm:cxn modelId="{9546AFF8-3B33-4C58-BB5B-D3C84D7F2ABA}" type="presOf" srcId="{7C3B9062-CEEE-4C0D-A0C4-56D87D673CF2}" destId="{E3C05757-FE69-45FD-BA15-DCB6236BA71D}" srcOrd="0" destOrd="0" presId="urn:microsoft.com/office/officeart/2008/layout/VerticalCurvedList"/>
    <dgm:cxn modelId="{A060066F-8331-4703-B1CB-7C166DD42C25}" type="presOf" srcId="{C4A879A9-9EC7-4717-8B1F-D8BA5717AA2B}" destId="{E66B8444-1088-4C31-9BDA-539A06559BC7}" srcOrd="0" destOrd="0" presId="urn:microsoft.com/office/officeart/2008/layout/VerticalCurvedList"/>
    <dgm:cxn modelId="{044C3B2A-4191-4034-AE2C-A10666B697AC}" type="presOf" srcId="{DDA185D9-82D0-49AF-A032-DE52E1803ACD}" destId="{FB7F8222-D939-40E6-B23B-B817814F0589}" srcOrd="0" destOrd="0" presId="urn:microsoft.com/office/officeart/2008/layout/VerticalCurvedList"/>
    <dgm:cxn modelId="{1D9DA606-16CC-4AC4-8B43-1CA305C0AC66}" type="presOf" srcId="{0474BFBC-DF09-4B79-B010-B5B52D55FA8B}" destId="{93C99D20-EF39-487C-A0A1-A30B274E9114}" srcOrd="0" destOrd="0" presId="urn:microsoft.com/office/officeart/2008/layout/VerticalCurvedList"/>
    <dgm:cxn modelId="{294C5744-A15A-4B00-B12E-E9AED5401A02}" srcId="{C4A879A9-9EC7-4717-8B1F-D8BA5717AA2B}" destId="{7C3B9062-CEEE-4C0D-A0C4-56D87D673CF2}" srcOrd="2" destOrd="0" parTransId="{6EA629FE-022E-4995-85E3-26625CA22890}" sibTransId="{A47EB370-41D1-4635-B2B9-8E0438F64701}"/>
    <dgm:cxn modelId="{CF22ADC1-BC06-4502-90FC-C0F4C553E57D}" type="presParOf" srcId="{E66B8444-1088-4C31-9BDA-539A06559BC7}" destId="{8B693239-10E0-4F00-854D-F84833BF7315}" srcOrd="0" destOrd="0" presId="urn:microsoft.com/office/officeart/2008/layout/VerticalCurvedList"/>
    <dgm:cxn modelId="{3286D8EC-09BE-43CD-AD20-05307EAE8740}" type="presParOf" srcId="{8B693239-10E0-4F00-854D-F84833BF7315}" destId="{5151C89D-7211-4D4D-BE39-CA86BE0E0069}" srcOrd="0" destOrd="0" presId="urn:microsoft.com/office/officeart/2008/layout/VerticalCurvedList"/>
    <dgm:cxn modelId="{5B2952FC-4036-434F-BC25-79A5072DA50E}" type="presParOf" srcId="{5151C89D-7211-4D4D-BE39-CA86BE0E0069}" destId="{8B60C24B-7572-4AD9-A7F0-E0D4CAA1D9A7}" srcOrd="0" destOrd="0" presId="urn:microsoft.com/office/officeart/2008/layout/VerticalCurvedList"/>
    <dgm:cxn modelId="{6D7A5CA9-3F95-4330-9076-E3BAD7E98FBE}" type="presParOf" srcId="{5151C89D-7211-4D4D-BE39-CA86BE0E0069}" destId="{907416C6-EA09-4672-BE8F-EDBBAEB9DF78}" srcOrd="1" destOrd="0" presId="urn:microsoft.com/office/officeart/2008/layout/VerticalCurvedList"/>
    <dgm:cxn modelId="{A9485389-D439-4115-973B-F60C0A4A8AEC}" type="presParOf" srcId="{5151C89D-7211-4D4D-BE39-CA86BE0E0069}" destId="{CB86F7AB-9B60-4601-9776-7590C7F99DC5}" srcOrd="2" destOrd="0" presId="urn:microsoft.com/office/officeart/2008/layout/VerticalCurvedList"/>
    <dgm:cxn modelId="{13B08687-FA04-4438-9C73-B64A3DCE2F5D}" type="presParOf" srcId="{5151C89D-7211-4D4D-BE39-CA86BE0E0069}" destId="{4FCE899B-FB39-423D-8CEA-EB1ACE30ED0D}" srcOrd="3" destOrd="0" presId="urn:microsoft.com/office/officeart/2008/layout/VerticalCurvedList"/>
    <dgm:cxn modelId="{8A50F5CA-F338-4F3C-8A8B-481B0C519185}" type="presParOf" srcId="{8B693239-10E0-4F00-854D-F84833BF7315}" destId="{AA65889A-0B44-47EE-BB4A-58CD37249AAA}" srcOrd="1" destOrd="0" presId="urn:microsoft.com/office/officeart/2008/layout/VerticalCurvedList"/>
    <dgm:cxn modelId="{5B7AFE35-209A-49AA-9906-CEA3B60B60BC}" type="presParOf" srcId="{8B693239-10E0-4F00-854D-F84833BF7315}" destId="{19EED4B9-BD69-469D-A2B1-CF88E8D7F57A}" srcOrd="2" destOrd="0" presId="urn:microsoft.com/office/officeart/2008/layout/VerticalCurvedList"/>
    <dgm:cxn modelId="{CE7F21C1-775D-471C-A90B-1BE8F275FA7B}" type="presParOf" srcId="{19EED4B9-BD69-469D-A2B1-CF88E8D7F57A}" destId="{39CC347B-09FE-4499-B861-C9E9A727D332}" srcOrd="0" destOrd="0" presId="urn:microsoft.com/office/officeart/2008/layout/VerticalCurvedList"/>
    <dgm:cxn modelId="{59A35F55-430E-49AC-9CE6-C813B0A86CA7}" type="presParOf" srcId="{8B693239-10E0-4F00-854D-F84833BF7315}" destId="{93C99D20-EF39-487C-A0A1-A30B274E9114}" srcOrd="3" destOrd="0" presId="urn:microsoft.com/office/officeart/2008/layout/VerticalCurvedList"/>
    <dgm:cxn modelId="{17544874-0BD5-47AB-A9CA-1FC5F69BAFFA}" type="presParOf" srcId="{8B693239-10E0-4F00-854D-F84833BF7315}" destId="{337B0CEA-A184-444D-8E8D-BA8BFC21A16E}" srcOrd="4" destOrd="0" presId="urn:microsoft.com/office/officeart/2008/layout/VerticalCurvedList"/>
    <dgm:cxn modelId="{E109E1A0-55F1-4042-8A26-6D0867C6363C}" type="presParOf" srcId="{337B0CEA-A184-444D-8E8D-BA8BFC21A16E}" destId="{B616F878-3A65-475A-A33C-7D0F9351AEAB}" srcOrd="0" destOrd="0" presId="urn:microsoft.com/office/officeart/2008/layout/VerticalCurvedList"/>
    <dgm:cxn modelId="{CDDE91F7-B3AC-4FE5-A4A4-CF9CE1A11320}" type="presParOf" srcId="{8B693239-10E0-4F00-854D-F84833BF7315}" destId="{E3C05757-FE69-45FD-BA15-DCB6236BA71D}" srcOrd="5" destOrd="0" presId="urn:microsoft.com/office/officeart/2008/layout/VerticalCurvedList"/>
    <dgm:cxn modelId="{B4D058D1-5D42-476B-B979-A0188CF819CE}" type="presParOf" srcId="{8B693239-10E0-4F00-854D-F84833BF7315}" destId="{4077F6E9-FF52-4661-9AF7-32D3DCF62217}" srcOrd="6" destOrd="0" presId="urn:microsoft.com/office/officeart/2008/layout/VerticalCurvedList"/>
    <dgm:cxn modelId="{41AEA362-E02F-49C3-A013-925448AE9BFB}" type="presParOf" srcId="{4077F6E9-FF52-4661-9AF7-32D3DCF62217}" destId="{5E13AAA7-E26C-4BD7-BF2B-4299ACE6B333}" srcOrd="0" destOrd="0" presId="urn:microsoft.com/office/officeart/2008/layout/VerticalCurvedList"/>
    <dgm:cxn modelId="{8F8D72AA-357A-451C-9353-4AB89F385ED5}" type="presParOf" srcId="{8B693239-10E0-4F00-854D-F84833BF7315}" destId="{FB7F8222-D939-40E6-B23B-B817814F0589}" srcOrd="7" destOrd="0" presId="urn:microsoft.com/office/officeart/2008/layout/VerticalCurvedList"/>
    <dgm:cxn modelId="{D07AC247-5753-4956-BCD6-245C0B442CF4}" type="presParOf" srcId="{8B693239-10E0-4F00-854D-F84833BF7315}" destId="{DC2220CF-8B55-4A08-95B7-6FC546095C5F}" srcOrd="8" destOrd="0" presId="urn:microsoft.com/office/officeart/2008/layout/VerticalCurvedList"/>
    <dgm:cxn modelId="{60CEC38F-4EBD-4775-A3CE-24B95CDE5A9D}" type="presParOf" srcId="{DC2220CF-8B55-4A08-95B7-6FC546095C5F}" destId="{472E78C8-55A3-4E68-BF17-58D41E54FD95}" srcOrd="0" destOrd="0" presId="urn:microsoft.com/office/officeart/2008/layout/VerticalCurvedList"/>
    <dgm:cxn modelId="{4716E307-E242-44BE-9C56-90ACCD73BFAA}" type="presParOf" srcId="{8B693239-10E0-4F00-854D-F84833BF7315}" destId="{A51B6C3A-E8C0-401D-8D9B-D1AF0EEDEAB7}" srcOrd="9" destOrd="0" presId="urn:microsoft.com/office/officeart/2008/layout/VerticalCurvedList"/>
    <dgm:cxn modelId="{A70FB319-41D6-4A8C-9A50-0B187C094CCA}" type="presParOf" srcId="{8B693239-10E0-4F00-854D-F84833BF7315}" destId="{E8657E71-1375-45F0-A45D-F5E084FC0557}" srcOrd="10" destOrd="0" presId="urn:microsoft.com/office/officeart/2008/layout/VerticalCurvedList"/>
    <dgm:cxn modelId="{6E2F2336-7EC7-41D3-915B-EEB0DB35F010}" type="presParOf" srcId="{E8657E71-1375-45F0-A45D-F5E084FC0557}" destId="{2AED8909-C0A9-45FE-8618-D7792EF751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C998CF-FD9A-4CC3-97C3-021AF687F2FC}"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579E2C89-ECD6-4799-BA8C-56AD5E8A0E4D}">
      <dgm:prSet phldrT="[Текст]" custT="1"/>
      <dgm:spPr/>
      <dgm:t>
        <a:bodyPr/>
        <a:lstStyle/>
        <a:p>
          <a:r>
            <a:rPr lang="uk-UA" sz="1800" smtClean="0">
              <a:latin typeface="Times New Roman" pitchFamily="18" charset="0"/>
              <a:cs typeface="Times New Roman" pitchFamily="18" charset="0"/>
            </a:rPr>
            <a:t>постійно діючим органом;</a:t>
          </a:r>
          <a:endParaRPr lang="ru-RU" sz="1800"/>
        </a:p>
      </dgm:t>
    </dgm:pt>
    <dgm:pt modelId="{BF88D36A-4081-4FF0-B1B7-C43596C194AE}" type="parTrans" cxnId="{7D8E3020-5E98-4816-B546-66D237828B72}">
      <dgm:prSet/>
      <dgm:spPr/>
      <dgm:t>
        <a:bodyPr/>
        <a:lstStyle/>
        <a:p>
          <a:endParaRPr lang="ru-RU" sz="1800"/>
        </a:p>
      </dgm:t>
    </dgm:pt>
    <dgm:pt modelId="{33AFF776-BE9D-468B-828E-1368FF96F7C5}" type="sibTrans" cxnId="{7D8E3020-5E98-4816-B546-66D237828B72}">
      <dgm:prSet/>
      <dgm:spPr/>
      <dgm:t>
        <a:bodyPr/>
        <a:lstStyle/>
        <a:p>
          <a:endParaRPr lang="ru-RU" sz="1800"/>
        </a:p>
      </dgm:t>
    </dgm:pt>
    <dgm:pt modelId="{3ADE881B-1A42-49AA-BF09-8B45C8679E33}">
      <dgm:prSet custT="1"/>
      <dgm:spPr/>
      <dgm:t>
        <a:bodyPr/>
        <a:lstStyle/>
        <a:p>
          <a:r>
            <a:rPr lang="uk-UA" sz="1800" smtClean="0">
              <a:latin typeface="Times New Roman" pitchFamily="18" charset="0"/>
              <a:cs typeface="Times New Roman" pitchFamily="18" charset="0"/>
            </a:rPr>
            <a:t>представницьким органом;</a:t>
          </a:r>
          <a:endParaRPr lang="uk-UA" sz="1800" dirty="0" smtClean="0">
            <a:latin typeface="Times New Roman" pitchFamily="18" charset="0"/>
            <a:cs typeface="Times New Roman" pitchFamily="18" charset="0"/>
          </a:endParaRPr>
        </a:p>
      </dgm:t>
    </dgm:pt>
    <dgm:pt modelId="{F2CEBEFE-9043-4B62-8ACD-C999E385BBBA}" type="parTrans" cxnId="{E58B0BFC-835D-4581-B43B-A7345AF1D1FB}">
      <dgm:prSet/>
      <dgm:spPr/>
      <dgm:t>
        <a:bodyPr/>
        <a:lstStyle/>
        <a:p>
          <a:endParaRPr lang="ru-RU" sz="1800"/>
        </a:p>
      </dgm:t>
    </dgm:pt>
    <dgm:pt modelId="{FACB7734-FEE3-4ECC-80C1-127BC60B7208}" type="sibTrans" cxnId="{E58B0BFC-835D-4581-B43B-A7345AF1D1FB}">
      <dgm:prSet/>
      <dgm:spPr/>
      <dgm:t>
        <a:bodyPr/>
        <a:lstStyle/>
        <a:p>
          <a:endParaRPr lang="ru-RU" sz="1800"/>
        </a:p>
      </dgm:t>
    </dgm:pt>
    <dgm:pt modelId="{F7DDF7D8-27DC-40D0-982A-56E395355247}">
      <dgm:prSet custT="1"/>
      <dgm:spPr/>
      <dgm:t>
        <a:bodyPr/>
        <a:lstStyle/>
        <a:p>
          <a:r>
            <a:rPr lang="uk-UA" sz="1800" smtClean="0">
              <a:latin typeface="Times New Roman" pitchFamily="18" charset="0"/>
              <a:cs typeface="Times New Roman" pitchFamily="18" charset="0"/>
            </a:rPr>
            <a:t>органом, що обирається частиною територіальної громади;</a:t>
          </a:r>
          <a:endParaRPr lang="uk-UA" sz="1800" dirty="0" smtClean="0">
            <a:latin typeface="Times New Roman" pitchFamily="18" charset="0"/>
            <a:cs typeface="Times New Roman" pitchFamily="18" charset="0"/>
          </a:endParaRPr>
        </a:p>
      </dgm:t>
    </dgm:pt>
    <dgm:pt modelId="{2796CC3F-7C67-4DD2-8E1D-32FF88DB4A84}" type="parTrans" cxnId="{EC9DDE93-6624-4A68-9C97-B6423274F169}">
      <dgm:prSet/>
      <dgm:spPr/>
      <dgm:t>
        <a:bodyPr/>
        <a:lstStyle/>
        <a:p>
          <a:endParaRPr lang="ru-RU" sz="1800"/>
        </a:p>
      </dgm:t>
    </dgm:pt>
    <dgm:pt modelId="{F1EAD188-1819-4071-8626-A56C3B25B212}" type="sibTrans" cxnId="{EC9DDE93-6624-4A68-9C97-B6423274F169}">
      <dgm:prSet/>
      <dgm:spPr/>
      <dgm:t>
        <a:bodyPr/>
        <a:lstStyle/>
        <a:p>
          <a:endParaRPr lang="ru-RU" sz="1800"/>
        </a:p>
      </dgm:t>
    </dgm:pt>
    <dgm:pt modelId="{7229CBAA-A9F3-4B27-BD22-83F82D0D2E9C}">
      <dgm:prSet custT="1"/>
      <dgm:spPr/>
      <dgm:t>
        <a:bodyPr/>
        <a:lstStyle/>
        <a:p>
          <a:r>
            <a:rPr lang="uk-UA" sz="1800" smtClean="0">
              <a:latin typeface="Times New Roman" pitchFamily="18" charset="0"/>
              <a:cs typeface="Times New Roman" pitchFamily="18" charset="0"/>
            </a:rPr>
            <a:t>органом, вибори до якого здійснюються загальними зборами громадян, або їх представниками;</a:t>
          </a:r>
          <a:endParaRPr lang="uk-UA" sz="1800" dirty="0" smtClean="0">
            <a:latin typeface="Times New Roman" pitchFamily="18" charset="0"/>
            <a:cs typeface="Times New Roman" pitchFamily="18" charset="0"/>
          </a:endParaRPr>
        </a:p>
      </dgm:t>
    </dgm:pt>
    <dgm:pt modelId="{7963488B-CCDE-4AB1-9177-E4F72DDF5330}" type="parTrans" cxnId="{8ABA37E5-C573-4AD1-B394-CD7720C3E515}">
      <dgm:prSet/>
      <dgm:spPr/>
      <dgm:t>
        <a:bodyPr/>
        <a:lstStyle/>
        <a:p>
          <a:endParaRPr lang="ru-RU" sz="1800"/>
        </a:p>
      </dgm:t>
    </dgm:pt>
    <dgm:pt modelId="{8EE17CDD-9743-48E8-84B6-5A38BB5E9ECD}" type="sibTrans" cxnId="{8ABA37E5-C573-4AD1-B394-CD7720C3E515}">
      <dgm:prSet/>
      <dgm:spPr/>
      <dgm:t>
        <a:bodyPr/>
        <a:lstStyle/>
        <a:p>
          <a:endParaRPr lang="ru-RU" sz="1800"/>
        </a:p>
      </dgm:t>
    </dgm:pt>
    <dgm:pt modelId="{C75F862F-23A6-41B6-B55B-E2943690FD21}">
      <dgm:prSet custT="1"/>
      <dgm:spPr/>
      <dgm:t>
        <a:bodyPr/>
        <a:lstStyle/>
        <a:p>
          <a:r>
            <a:rPr lang="uk-UA" sz="1800" smtClean="0">
              <a:latin typeface="Times New Roman" pitchFamily="18" charset="0"/>
              <a:cs typeface="Times New Roman" pitchFamily="18" charset="0"/>
            </a:rPr>
            <a:t>для створення цього органу потрібні </a:t>
          </a:r>
          <a:r>
            <a:rPr lang="uk-UA" sz="1800" u="sng" smtClean="0">
              <a:latin typeface="Times New Roman" pitchFamily="18" charset="0"/>
              <a:cs typeface="Times New Roman" pitchFamily="18" charset="0"/>
            </a:rPr>
            <a:t>дозвіл влади і ініціатива </a:t>
          </a:r>
          <a:r>
            <a:rPr lang="uk-UA" sz="1800" smtClean="0">
              <a:latin typeface="Times New Roman" pitchFamily="18" charset="0"/>
              <a:cs typeface="Times New Roman" pitchFamily="18" charset="0"/>
            </a:rPr>
            <a:t>мешканців населеного пункту;</a:t>
          </a:r>
          <a:endParaRPr lang="uk-UA" sz="1800" dirty="0" smtClean="0">
            <a:latin typeface="Times New Roman" pitchFamily="18" charset="0"/>
            <a:cs typeface="Times New Roman" pitchFamily="18" charset="0"/>
          </a:endParaRPr>
        </a:p>
      </dgm:t>
    </dgm:pt>
    <dgm:pt modelId="{72DC1AA4-871B-4499-9BDF-56F408F1A145}" type="parTrans" cxnId="{B205222E-DD6E-4A18-8C71-1387EA5A4FF8}">
      <dgm:prSet/>
      <dgm:spPr/>
      <dgm:t>
        <a:bodyPr/>
        <a:lstStyle/>
        <a:p>
          <a:endParaRPr lang="ru-RU" sz="1800"/>
        </a:p>
      </dgm:t>
    </dgm:pt>
    <dgm:pt modelId="{0C095296-CC59-475D-BD22-597D8F779658}" type="sibTrans" cxnId="{B205222E-DD6E-4A18-8C71-1387EA5A4FF8}">
      <dgm:prSet/>
      <dgm:spPr/>
      <dgm:t>
        <a:bodyPr/>
        <a:lstStyle/>
        <a:p>
          <a:endParaRPr lang="ru-RU" sz="1800"/>
        </a:p>
      </dgm:t>
    </dgm:pt>
    <dgm:pt modelId="{5EDECB40-29F7-4638-868C-FE1284165957}">
      <dgm:prSet custT="1"/>
      <dgm:spPr/>
      <dgm:t>
        <a:bodyPr/>
        <a:lstStyle/>
        <a:p>
          <a:r>
            <a:rPr lang="uk-UA" sz="1800" smtClean="0">
              <a:latin typeface="Times New Roman" pitchFamily="18" charset="0"/>
              <a:cs typeface="Times New Roman" pitchFamily="18" charset="0"/>
            </a:rPr>
            <a:t>орган самоорганізації населення наділяється радою частиною її</a:t>
          </a:r>
          <a:endParaRPr lang="uk-UA" sz="1800" dirty="0" smtClean="0">
            <a:latin typeface="Times New Roman" pitchFamily="18" charset="0"/>
            <a:cs typeface="Times New Roman" pitchFamily="18" charset="0"/>
          </a:endParaRPr>
        </a:p>
      </dgm:t>
    </dgm:pt>
    <dgm:pt modelId="{5EF4CBE2-91BD-43C0-A0B5-54C38B76DD2D}" type="parTrans" cxnId="{2D2EFA90-A5F7-4255-8FA3-EB006F08A17B}">
      <dgm:prSet/>
      <dgm:spPr/>
      <dgm:t>
        <a:bodyPr/>
        <a:lstStyle/>
        <a:p>
          <a:endParaRPr lang="ru-RU" sz="1800"/>
        </a:p>
      </dgm:t>
    </dgm:pt>
    <dgm:pt modelId="{05AA435D-FCDE-45F5-90E3-9D46B30F1F22}" type="sibTrans" cxnId="{2D2EFA90-A5F7-4255-8FA3-EB006F08A17B}">
      <dgm:prSet/>
      <dgm:spPr/>
      <dgm:t>
        <a:bodyPr/>
        <a:lstStyle/>
        <a:p>
          <a:endParaRPr lang="ru-RU" sz="1800"/>
        </a:p>
      </dgm:t>
    </dgm:pt>
    <dgm:pt modelId="{B07BA4A3-BBA8-49C5-A3F8-BA2F5A6C8197}">
      <dgm:prSet custT="1"/>
      <dgm:spPr/>
      <dgm:t>
        <a:bodyPr/>
        <a:lstStyle/>
        <a:p>
          <a:r>
            <a:rPr lang="uk-UA" sz="1800" smtClean="0">
              <a:latin typeface="Times New Roman" pitchFamily="18" charset="0"/>
              <a:cs typeface="Times New Roman" pitchFamily="18" charset="0"/>
            </a:rPr>
            <a:t>власної компетенції, фінансів, майна;</a:t>
          </a:r>
          <a:endParaRPr lang="uk-UA" sz="1800" dirty="0" smtClean="0">
            <a:latin typeface="Times New Roman" pitchFamily="18" charset="0"/>
            <a:cs typeface="Times New Roman" pitchFamily="18" charset="0"/>
          </a:endParaRPr>
        </a:p>
      </dgm:t>
    </dgm:pt>
    <dgm:pt modelId="{89F6D937-8F4A-4218-8C06-29640BE1FCEA}" type="parTrans" cxnId="{55554195-E2CE-477A-A453-BC2F4A40A58C}">
      <dgm:prSet/>
      <dgm:spPr/>
      <dgm:t>
        <a:bodyPr/>
        <a:lstStyle/>
        <a:p>
          <a:endParaRPr lang="ru-RU" sz="1800"/>
        </a:p>
      </dgm:t>
    </dgm:pt>
    <dgm:pt modelId="{FE7BC9B4-50C3-4DFF-B9BF-D916CD52B8FF}" type="sibTrans" cxnId="{55554195-E2CE-477A-A453-BC2F4A40A58C}">
      <dgm:prSet/>
      <dgm:spPr/>
      <dgm:t>
        <a:bodyPr/>
        <a:lstStyle/>
        <a:p>
          <a:endParaRPr lang="ru-RU" sz="1800"/>
        </a:p>
      </dgm:t>
    </dgm:pt>
    <dgm:pt modelId="{BC1131B2-0A37-4E04-85D5-613AD0BF572E}">
      <dgm:prSet custT="1"/>
      <dgm:spPr/>
      <dgm:t>
        <a:bodyPr/>
        <a:lstStyle/>
        <a:p>
          <a:r>
            <a:rPr lang="uk-UA" sz="1800" smtClean="0">
              <a:latin typeface="Times New Roman" pitchFamily="18" charset="0"/>
              <a:cs typeface="Times New Roman" pitchFamily="18" charset="0"/>
            </a:rPr>
            <a:t>органи самоорганізації населення входять до системи місцевого самоврядування в Україні та утворюються за територіальним принципом.</a:t>
          </a:r>
          <a:r>
            <a:rPr lang="uk-UA" sz="1800" b="1" smtClean="0">
              <a:latin typeface="Times New Roman" pitchFamily="18" charset="0"/>
              <a:cs typeface="Times New Roman" pitchFamily="18" charset="0"/>
            </a:rPr>
            <a:t> </a:t>
          </a:r>
          <a:endParaRPr lang="uk-UA" sz="1800" b="1" dirty="0">
            <a:latin typeface="Times New Roman" pitchFamily="18" charset="0"/>
            <a:cs typeface="Times New Roman" pitchFamily="18" charset="0"/>
          </a:endParaRPr>
        </a:p>
      </dgm:t>
    </dgm:pt>
    <dgm:pt modelId="{E0A1F55E-6523-4CBA-83BF-A8228390720D}" type="parTrans" cxnId="{CD4FD10A-2D0C-4C1C-A883-532BB811A0F4}">
      <dgm:prSet/>
      <dgm:spPr/>
      <dgm:t>
        <a:bodyPr/>
        <a:lstStyle/>
        <a:p>
          <a:endParaRPr lang="ru-RU" sz="1800"/>
        </a:p>
      </dgm:t>
    </dgm:pt>
    <dgm:pt modelId="{210BE38E-E213-4245-8F1E-BFB0A7122A8C}" type="sibTrans" cxnId="{CD4FD10A-2D0C-4C1C-A883-532BB811A0F4}">
      <dgm:prSet/>
      <dgm:spPr/>
      <dgm:t>
        <a:bodyPr/>
        <a:lstStyle/>
        <a:p>
          <a:endParaRPr lang="ru-RU" sz="1800"/>
        </a:p>
      </dgm:t>
    </dgm:pt>
    <dgm:pt modelId="{51FEFF59-082A-4765-B389-880238C0EF15}" type="pres">
      <dgm:prSet presAssocID="{67C998CF-FD9A-4CC3-97C3-021AF687F2FC}" presName="linear" presStyleCnt="0">
        <dgm:presLayoutVars>
          <dgm:dir/>
          <dgm:animLvl val="lvl"/>
          <dgm:resizeHandles val="exact"/>
        </dgm:presLayoutVars>
      </dgm:prSet>
      <dgm:spPr/>
      <dgm:t>
        <a:bodyPr/>
        <a:lstStyle/>
        <a:p>
          <a:endParaRPr lang="ru-RU"/>
        </a:p>
      </dgm:t>
    </dgm:pt>
    <dgm:pt modelId="{4BB415B3-386A-4B81-ACEA-310D537E589F}" type="pres">
      <dgm:prSet presAssocID="{579E2C89-ECD6-4799-BA8C-56AD5E8A0E4D}" presName="parentLin" presStyleCnt="0"/>
      <dgm:spPr/>
    </dgm:pt>
    <dgm:pt modelId="{7B9B7DB6-0792-4974-A620-6736AE8064A8}" type="pres">
      <dgm:prSet presAssocID="{579E2C89-ECD6-4799-BA8C-56AD5E8A0E4D}" presName="parentLeftMargin" presStyleLbl="node1" presStyleIdx="0" presStyleCnt="8"/>
      <dgm:spPr/>
      <dgm:t>
        <a:bodyPr/>
        <a:lstStyle/>
        <a:p>
          <a:endParaRPr lang="ru-RU"/>
        </a:p>
      </dgm:t>
    </dgm:pt>
    <dgm:pt modelId="{4BCC1688-98A9-4287-92D3-96F1D0DDDEA4}" type="pres">
      <dgm:prSet presAssocID="{579E2C89-ECD6-4799-BA8C-56AD5E8A0E4D}" presName="parentText" presStyleLbl="node1" presStyleIdx="0" presStyleCnt="8">
        <dgm:presLayoutVars>
          <dgm:chMax val="0"/>
          <dgm:bulletEnabled val="1"/>
        </dgm:presLayoutVars>
      </dgm:prSet>
      <dgm:spPr/>
      <dgm:t>
        <a:bodyPr/>
        <a:lstStyle/>
        <a:p>
          <a:endParaRPr lang="ru-RU"/>
        </a:p>
      </dgm:t>
    </dgm:pt>
    <dgm:pt modelId="{2D0D993B-22A1-4DE5-AE94-0E1E2409DDCB}" type="pres">
      <dgm:prSet presAssocID="{579E2C89-ECD6-4799-BA8C-56AD5E8A0E4D}" presName="negativeSpace" presStyleCnt="0"/>
      <dgm:spPr/>
    </dgm:pt>
    <dgm:pt modelId="{265A07C5-E573-48CC-A6C2-9028433DBC7D}" type="pres">
      <dgm:prSet presAssocID="{579E2C89-ECD6-4799-BA8C-56AD5E8A0E4D}" presName="childText" presStyleLbl="conFgAcc1" presStyleIdx="0" presStyleCnt="8">
        <dgm:presLayoutVars>
          <dgm:bulletEnabled val="1"/>
        </dgm:presLayoutVars>
      </dgm:prSet>
      <dgm:spPr/>
    </dgm:pt>
    <dgm:pt modelId="{863A41E4-2F91-433B-8235-CE95122ED4C8}" type="pres">
      <dgm:prSet presAssocID="{33AFF776-BE9D-468B-828E-1368FF96F7C5}" presName="spaceBetweenRectangles" presStyleCnt="0"/>
      <dgm:spPr/>
    </dgm:pt>
    <dgm:pt modelId="{4A4C2AEC-AE3F-49DA-AF76-53D2AB919B7F}" type="pres">
      <dgm:prSet presAssocID="{3ADE881B-1A42-49AA-BF09-8B45C8679E33}" presName="parentLin" presStyleCnt="0"/>
      <dgm:spPr/>
    </dgm:pt>
    <dgm:pt modelId="{6556772D-F942-4A10-923F-9E546F6107E9}" type="pres">
      <dgm:prSet presAssocID="{3ADE881B-1A42-49AA-BF09-8B45C8679E33}" presName="parentLeftMargin" presStyleLbl="node1" presStyleIdx="0" presStyleCnt="8"/>
      <dgm:spPr/>
      <dgm:t>
        <a:bodyPr/>
        <a:lstStyle/>
        <a:p>
          <a:endParaRPr lang="ru-RU"/>
        </a:p>
      </dgm:t>
    </dgm:pt>
    <dgm:pt modelId="{F3124B7A-970B-4542-8A50-20131F648426}" type="pres">
      <dgm:prSet presAssocID="{3ADE881B-1A42-49AA-BF09-8B45C8679E33}" presName="parentText" presStyleLbl="node1" presStyleIdx="1" presStyleCnt="8">
        <dgm:presLayoutVars>
          <dgm:chMax val="0"/>
          <dgm:bulletEnabled val="1"/>
        </dgm:presLayoutVars>
      </dgm:prSet>
      <dgm:spPr/>
      <dgm:t>
        <a:bodyPr/>
        <a:lstStyle/>
        <a:p>
          <a:endParaRPr lang="ru-RU"/>
        </a:p>
      </dgm:t>
    </dgm:pt>
    <dgm:pt modelId="{F93815EB-7D39-49AA-AB28-6154C1E5320B}" type="pres">
      <dgm:prSet presAssocID="{3ADE881B-1A42-49AA-BF09-8B45C8679E33}" presName="negativeSpace" presStyleCnt="0"/>
      <dgm:spPr/>
    </dgm:pt>
    <dgm:pt modelId="{4F9B0041-BEB9-41ED-924C-3AF3B644CACD}" type="pres">
      <dgm:prSet presAssocID="{3ADE881B-1A42-49AA-BF09-8B45C8679E33}" presName="childText" presStyleLbl="conFgAcc1" presStyleIdx="1" presStyleCnt="8">
        <dgm:presLayoutVars>
          <dgm:bulletEnabled val="1"/>
        </dgm:presLayoutVars>
      </dgm:prSet>
      <dgm:spPr/>
    </dgm:pt>
    <dgm:pt modelId="{7DAA6CF7-FDDF-4A30-A3A8-F2B2648420B3}" type="pres">
      <dgm:prSet presAssocID="{FACB7734-FEE3-4ECC-80C1-127BC60B7208}" presName="spaceBetweenRectangles" presStyleCnt="0"/>
      <dgm:spPr/>
    </dgm:pt>
    <dgm:pt modelId="{FB320531-37BF-4656-B5EA-D493865002D6}" type="pres">
      <dgm:prSet presAssocID="{F7DDF7D8-27DC-40D0-982A-56E395355247}" presName="parentLin" presStyleCnt="0"/>
      <dgm:spPr/>
    </dgm:pt>
    <dgm:pt modelId="{E73F8AC6-91CA-4A87-9CFA-FC86588CD684}" type="pres">
      <dgm:prSet presAssocID="{F7DDF7D8-27DC-40D0-982A-56E395355247}" presName="parentLeftMargin" presStyleLbl="node1" presStyleIdx="1" presStyleCnt="8"/>
      <dgm:spPr/>
      <dgm:t>
        <a:bodyPr/>
        <a:lstStyle/>
        <a:p>
          <a:endParaRPr lang="ru-RU"/>
        </a:p>
      </dgm:t>
    </dgm:pt>
    <dgm:pt modelId="{98ECC240-049A-4D7C-BBC7-3119C47655DF}" type="pres">
      <dgm:prSet presAssocID="{F7DDF7D8-27DC-40D0-982A-56E395355247}" presName="parentText" presStyleLbl="node1" presStyleIdx="2" presStyleCnt="8">
        <dgm:presLayoutVars>
          <dgm:chMax val="0"/>
          <dgm:bulletEnabled val="1"/>
        </dgm:presLayoutVars>
      </dgm:prSet>
      <dgm:spPr/>
      <dgm:t>
        <a:bodyPr/>
        <a:lstStyle/>
        <a:p>
          <a:endParaRPr lang="ru-RU"/>
        </a:p>
      </dgm:t>
    </dgm:pt>
    <dgm:pt modelId="{D3E627B5-85E8-4170-A724-B67CA51D6B60}" type="pres">
      <dgm:prSet presAssocID="{F7DDF7D8-27DC-40D0-982A-56E395355247}" presName="negativeSpace" presStyleCnt="0"/>
      <dgm:spPr/>
    </dgm:pt>
    <dgm:pt modelId="{85FEC30D-91E6-47B6-9775-8053CB6826D8}" type="pres">
      <dgm:prSet presAssocID="{F7DDF7D8-27DC-40D0-982A-56E395355247}" presName="childText" presStyleLbl="conFgAcc1" presStyleIdx="2" presStyleCnt="8">
        <dgm:presLayoutVars>
          <dgm:bulletEnabled val="1"/>
        </dgm:presLayoutVars>
      </dgm:prSet>
      <dgm:spPr/>
    </dgm:pt>
    <dgm:pt modelId="{2D680A01-2686-4661-8F9C-389CB4BF0025}" type="pres">
      <dgm:prSet presAssocID="{F1EAD188-1819-4071-8626-A56C3B25B212}" presName="spaceBetweenRectangles" presStyleCnt="0"/>
      <dgm:spPr/>
    </dgm:pt>
    <dgm:pt modelId="{204CD9BF-FD2B-48B4-84FB-01188ECF43B5}" type="pres">
      <dgm:prSet presAssocID="{7229CBAA-A9F3-4B27-BD22-83F82D0D2E9C}" presName="parentLin" presStyleCnt="0"/>
      <dgm:spPr/>
    </dgm:pt>
    <dgm:pt modelId="{9EC2BE32-66E6-4EE3-8613-D0FBD6741C39}" type="pres">
      <dgm:prSet presAssocID="{7229CBAA-A9F3-4B27-BD22-83F82D0D2E9C}" presName="parentLeftMargin" presStyleLbl="node1" presStyleIdx="2" presStyleCnt="8"/>
      <dgm:spPr/>
      <dgm:t>
        <a:bodyPr/>
        <a:lstStyle/>
        <a:p>
          <a:endParaRPr lang="ru-RU"/>
        </a:p>
      </dgm:t>
    </dgm:pt>
    <dgm:pt modelId="{3A80A189-EF4D-4682-9338-7DF3ADDE8BF3}" type="pres">
      <dgm:prSet presAssocID="{7229CBAA-A9F3-4B27-BD22-83F82D0D2E9C}" presName="parentText" presStyleLbl="node1" presStyleIdx="3" presStyleCnt="8">
        <dgm:presLayoutVars>
          <dgm:chMax val="0"/>
          <dgm:bulletEnabled val="1"/>
        </dgm:presLayoutVars>
      </dgm:prSet>
      <dgm:spPr/>
      <dgm:t>
        <a:bodyPr/>
        <a:lstStyle/>
        <a:p>
          <a:endParaRPr lang="ru-RU"/>
        </a:p>
      </dgm:t>
    </dgm:pt>
    <dgm:pt modelId="{0A1B59BD-CB3D-4810-A816-70AE4C18F1B3}" type="pres">
      <dgm:prSet presAssocID="{7229CBAA-A9F3-4B27-BD22-83F82D0D2E9C}" presName="negativeSpace" presStyleCnt="0"/>
      <dgm:spPr/>
    </dgm:pt>
    <dgm:pt modelId="{A2B28251-B907-49F9-B70F-DAA938187FBB}" type="pres">
      <dgm:prSet presAssocID="{7229CBAA-A9F3-4B27-BD22-83F82D0D2E9C}" presName="childText" presStyleLbl="conFgAcc1" presStyleIdx="3" presStyleCnt="8">
        <dgm:presLayoutVars>
          <dgm:bulletEnabled val="1"/>
        </dgm:presLayoutVars>
      </dgm:prSet>
      <dgm:spPr/>
    </dgm:pt>
    <dgm:pt modelId="{D2C6CD81-5C54-43C4-B2D0-32BF55921A90}" type="pres">
      <dgm:prSet presAssocID="{8EE17CDD-9743-48E8-84B6-5A38BB5E9ECD}" presName="spaceBetweenRectangles" presStyleCnt="0"/>
      <dgm:spPr/>
    </dgm:pt>
    <dgm:pt modelId="{4C47C745-D3A9-41D1-BB3F-02DB5FBD6FFF}" type="pres">
      <dgm:prSet presAssocID="{C75F862F-23A6-41B6-B55B-E2943690FD21}" presName="parentLin" presStyleCnt="0"/>
      <dgm:spPr/>
    </dgm:pt>
    <dgm:pt modelId="{2C84D91B-6BBD-4C5A-BC66-B69FF31E3800}" type="pres">
      <dgm:prSet presAssocID="{C75F862F-23A6-41B6-B55B-E2943690FD21}" presName="parentLeftMargin" presStyleLbl="node1" presStyleIdx="3" presStyleCnt="8"/>
      <dgm:spPr/>
      <dgm:t>
        <a:bodyPr/>
        <a:lstStyle/>
        <a:p>
          <a:endParaRPr lang="ru-RU"/>
        </a:p>
      </dgm:t>
    </dgm:pt>
    <dgm:pt modelId="{38B4A4ED-1DDE-4255-A24A-2B1EAA882EBA}" type="pres">
      <dgm:prSet presAssocID="{C75F862F-23A6-41B6-B55B-E2943690FD21}" presName="parentText" presStyleLbl="node1" presStyleIdx="4" presStyleCnt="8">
        <dgm:presLayoutVars>
          <dgm:chMax val="0"/>
          <dgm:bulletEnabled val="1"/>
        </dgm:presLayoutVars>
      </dgm:prSet>
      <dgm:spPr/>
      <dgm:t>
        <a:bodyPr/>
        <a:lstStyle/>
        <a:p>
          <a:endParaRPr lang="ru-RU"/>
        </a:p>
      </dgm:t>
    </dgm:pt>
    <dgm:pt modelId="{37BA4822-C31A-4B6A-A4EF-7BAFDE665D2E}" type="pres">
      <dgm:prSet presAssocID="{C75F862F-23A6-41B6-B55B-E2943690FD21}" presName="negativeSpace" presStyleCnt="0"/>
      <dgm:spPr/>
    </dgm:pt>
    <dgm:pt modelId="{48D9711C-7044-4DC0-AF6E-3A976EC47BDE}" type="pres">
      <dgm:prSet presAssocID="{C75F862F-23A6-41B6-B55B-E2943690FD21}" presName="childText" presStyleLbl="conFgAcc1" presStyleIdx="4" presStyleCnt="8">
        <dgm:presLayoutVars>
          <dgm:bulletEnabled val="1"/>
        </dgm:presLayoutVars>
      </dgm:prSet>
      <dgm:spPr/>
    </dgm:pt>
    <dgm:pt modelId="{89B2852B-8A18-4116-8E56-25DB66F7671A}" type="pres">
      <dgm:prSet presAssocID="{0C095296-CC59-475D-BD22-597D8F779658}" presName="spaceBetweenRectangles" presStyleCnt="0"/>
      <dgm:spPr/>
    </dgm:pt>
    <dgm:pt modelId="{47A45393-44DF-48FC-A168-70969A0A24E1}" type="pres">
      <dgm:prSet presAssocID="{5EDECB40-29F7-4638-868C-FE1284165957}" presName="parentLin" presStyleCnt="0"/>
      <dgm:spPr/>
    </dgm:pt>
    <dgm:pt modelId="{91188AA8-D40B-4773-89BE-310FE06FD50D}" type="pres">
      <dgm:prSet presAssocID="{5EDECB40-29F7-4638-868C-FE1284165957}" presName="parentLeftMargin" presStyleLbl="node1" presStyleIdx="4" presStyleCnt="8"/>
      <dgm:spPr/>
      <dgm:t>
        <a:bodyPr/>
        <a:lstStyle/>
        <a:p>
          <a:endParaRPr lang="ru-RU"/>
        </a:p>
      </dgm:t>
    </dgm:pt>
    <dgm:pt modelId="{05C51D18-A5D9-454E-BC89-FE9D342C18FF}" type="pres">
      <dgm:prSet presAssocID="{5EDECB40-29F7-4638-868C-FE1284165957}" presName="parentText" presStyleLbl="node1" presStyleIdx="5" presStyleCnt="8">
        <dgm:presLayoutVars>
          <dgm:chMax val="0"/>
          <dgm:bulletEnabled val="1"/>
        </dgm:presLayoutVars>
      </dgm:prSet>
      <dgm:spPr/>
      <dgm:t>
        <a:bodyPr/>
        <a:lstStyle/>
        <a:p>
          <a:endParaRPr lang="ru-RU"/>
        </a:p>
      </dgm:t>
    </dgm:pt>
    <dgm:pt modelId="{CA63075D-2550-4451-83D1-BA1040468D93}" type="pres">
      <dgm:prSet presAssocID="{5EDECB40-29F7-4638-868C-FE1284165957}" presName="negativeSpace" presStyleCnt="0"/>
      <dgm:spPr/>
    </dgm:pt>
    <dgm:pt modelId="{00115902-3D63-493A-98AE-EC62E0E42DE5}" type="pres">
      <dgm:prSet presAssocID="{5EDECB40-29F7-4638-868C-FE1284165957}" presName="childText" presStyleLbl="conFgAcc1" presStyleIdx="5" presStyleCnt="8">
        <dgm:presLayoutVars>
          <dgm:bulletEnabled val="1"/>
        </dgm:presLayoutVars>
      </dgm:prSet>
      <dgm:spPr/>
    </dgm:pt>
    <dgm:pt modelId="{3FD12F10-0329-42C4-9A82-269CDB5CD913}" type="pres">
      <dgm:prSet presAssocID="{05AA435D-FCDE-45F5-90E3-9D46B30F1F22}" presName="spaceBetweenRectangles" presStyleCnt="0"/>
      <dgm:spPr/>
    </dgm:pt>
    <dgm:pt modelId="{42346DA7-D0C5-41FA-91E2-BA8DCAEE3CF8}" type="pres">
      <dgm:prSet presAssocID="{B07BA4A3-BBA8-49C5-A3F8-BA2F5A6C8197}" presName="parentLin" presStyleCnt="0"/>
      <dgm:spPr/>
    </dgm:pt>
    <dgm:pt modelId="{E7D2D38A-9477-4FB3-ABDA-2D5C02199527}" type="pres">
      <dgm:prSet presAssocID="{B07BA4A3-BBA8-49C5-A3F8-BA2F5A6C8197}" presName="parentLeftMargin" presStyleLbl="node1" presStyleIdx="5" presStyleCnt="8"/>
      <dgm:spPr/>
      <dgm:t>
        <a:bodyPr/>
        <a:lstStyle/>
        <a:p>
          <a:endParaRPr lang="ru-RU"/>
        </a:p>
      </dgm:t>
    </dgm:pt>
    <dgm:pt modelId="{CE97691E-A4DE-46E2-B0B6-FA99EC666450}" type="pres">
      <dgm:prSet presAssocID="{B07BA4A3-BBA8-49C5-A3F8-BA2F5A6C8197}" presName="parentText" presStyleLbl="node1" presStyleIdx="6" presStyleCnt="8">
        <dgm:presLayoutVars>
          <dgm:chMax val="0"/>
          <dgm:bulletEnabled val="1"/>
        </dgm:presLayoutVars>
      </dgm:prSet>
      <dgm:spPr/>
      <dgm:t>
        <a:bodyPr/>
        <a:lstStyle/>
        <a:p>
          <a:endParaRPr lang="ru-RU"/>
        </a:p>
      </dgm:t>
    </dgm:pt>
    <dgm:pt modelId="{5E0C571F-6224-4B7E-8412-A0EA68751677}" type="pres">
      <dgm:prSet presAssocID="{B07BA4A3-BBA8-49C5-A3F8-BA2F5A6C8197}" presName="negativeSpace" presStyleCnt="0"/>
      <dgm:spPr/>
    </dgm:pt>
    <dgm:pt modelId="{EE1F755C-D3A5-423D-A028-C0B4F1C0B221}" type="pres">
      <dgm:prSet presAssocID="{B07BA4A3-BBA8-49C5-A3F8-BA2F5A6C8197}" presName="childText" presStyleLbl="conFgAcc1" presStyleIdx="6" presStyleCnt="8">
        <dgm:presLayoutVars>
          <dgm:bulletEnabled val="1"/>
        </dgm:presLayoutVars>
      </dgm:prSet>
      <dgm:spPr/>
    </dgm:pt>
    <dgm:pt modelId="{96728F60-2AE4-440B-A315-C3D13B916251}" type="pres">
      <dgm:prSet presAssocID="{FE7BC9B4-50C3-4DFF-B9BF-D916CD52B8FF}" presName="spaceBetweenRectangles" presStyleCnt="0"/>
      <dgm:spPr/>
    </dgm:pt>
    <dgm:pt modelId="{EE4538C4-F3B6-477F-8DAC-8200F9A2B3E4}" type="pres">
      <dgm:prSet presAssocID="{BC1131B2-0A37-4E04-85D5-613AD0BF572E}" presName="parentLin" presStyleCnt="0"/>
      <dgm:spPr/>
    </dgm:pt>
    <dgm:pt modelId="{C7A3776C-B96B-47EF-B1E4-B13142C725EF}" type="pres">
      <dgm:prSet presAssocID="{BC1131B2-0A37-4E04-85D5-613AD0BF572E}" presName="parentLeftMargin" presStyleLbl="node1" presStyleIdx="6" presStyleCnt="8"/>
      <dgm:spPr/>
      <dgm:t>
        <a:bodyPr/>
        <a:lstStyle/>
        <a:p>
          <a:endParaRPr lang="ru-RU"/>
        </a:p>
      </dgm:t>
    </dgm:pt>
    <dgm:pt modelId="{3E25DCEC-A9A5-4E10-B81D-F0F53AE29FF9}" type="pres">
      <dgm:prSet presAssocID="{BC1131B2-0A37-4E04-85D5-613AD0BF572E}" presName="parentText" presStyleLbl="node1" presStyleIdx="7" presStyleCnt="8" custScaleX="142857" custScaleY="118421">
        <dgm:presLayoutVars>
          <dgm:chMax val="0"/>
          <dgm:bulletEnabled val="1"/>
        </dgm:presLayoutVars>
      </dgm:prSet>
      <dgm:spPr/>
      <dgm:t>
        <a:bodyPr/>
        <a:lstStyle/>
        <a:p>
          <a:endParaRPr lang="ru-RU"/>
        </a:p>
      </dgm:t>
    </dgm:pt>
    <dgm:pt modelId="{79C86AC9-FED1-4A5E-92AC-C795ED16180F}" type="pres">
      <dgm:prSet presAssocID="{BC1131B2-0A37-4E04-85D5-613AD0BF572E}" presName="negativeSpace" presStyleCnt="0"/>
      <dgm:spPr/>
    </dgm:pt>
    <dgm:pt modelId="{EAE0666D-90DE-4F7E-A5DC-1AEDEDA5AEA3}" type="pres">
      <dgm:prSet presAssocID="{BC1131B2-0A37-4E04-85D5-613AD0BF572E}" presName="childText" presStyleLbl="conFgAcc1" presStyleIdx="7" presStyleCnt="8">
        <dgm:presLayoutVars>
          <dgm:bulletEnabled val="1"/>
        </dgm:presLayoutVars>
      </dgm:prSet>
      <dgm:spPr/>
    </dgm:pt>
  </dgm:ptLst>
  <dgm:cxnLst>
    <dgm:cxn modelId="{58BA1016-CAFD-4BF2-9E22-686D51C3FCD6}" type="presOf" srcId="{7229CBAA-A9F3-4B27-BD22-83F82D0D2E9C}" destId="{9EC2BE32-66E6-4EE3-8613-D0FBD6741C39}" srcOrd="0" destOrd="0" presId="urn:microsoft.com/office/officeart/2005/8/layout/list1"/>
    <dgm:cxn modelId="{55554195-E2CE-477A-A453-BC2F4A40A58C}" srcId="{67C998CF-FD9A-4CC3-97C3-021AF687F2FC}" destId="{B07BA4A3-BBA8-49C5-A3F8-BA2F5A6C8197}" srcOrd="6" destOrd="0" parTransId="{89F6D937-8F4A-4218-8C06-29640BE1FCEA}" sibTransId="{FE7BC9B4-50C3-4DFF-B9BF-D916CD52B8FF}"/>
    <dgm:cxn modelId="{8732ACC7-F380-4E90-9718-4334214B5FCF}" type="presOf" srcId="{B07BA4A3-BBA8-49C5-A3F8-BA2F5A6C8197}" destId="{CE97691E-A4DE-46E2-B0B6-FA99EC666450}" srcOrd="1" destOrd="0" presId="urn:microsoft.com/office/officeart/2005/8/layout/list1"/>
    <dgm:cxn modelId="{40A996CA-F817-4B29-AFC5-C77BFED7B64C}" type="presOf" srcId="{5EDECB40-29F7-4638-868C-FE1284165957}" destId="{91188AA8-D40B-4773-89BE-310FE06FD50D}" srcOrd="0" destOrd="0" presId="urn:microsoft.com/office/officeart/2005/8/layout/list1"/>
    <dgm:cxn modelId="{9F0D376E-42E4-4588-8AE9-6429E1923B55}" type="presOf" srcId="{67C998CF-FD9A-4CC3-97C3-021AF687F2FC}" destId="{51FEFF59-082A-4765-B389-880238C0EF15}" srcOrd="0" destOrd="0" presId="urn:microsoft.com/office/officeart/2005/8/layout/list1"/>
    <dgm:cxn modelId="{2D2EFA90-A5F7-4255-8FA3-EB006F08A17B}" srcId="{67C998CF-FD9A-4CC3-97C3-021AF687F2FC}" destId="{5EDECB40-29F7-4638-868C-FE1284165957}" srcOrd="5" destOrd="0" parTransId="{5EF4CBE2-91BD-43C0-A0B5-54C38B76DD2D}" sibTransId="{05AA435D-FCDE-45F5-90E3-9D46B30F1F22}"/>
    <dgm:cxn modelId="{E58B0BFC-835D-4581-B43B-A7345AF1D1FB}" srcId="{67C998CF-FD9A-4CC3-97C3-021AF687F2FC}" destId="{3ADE881B-1A42-49AA-BF09-8B45C8679E33}" srcOrd="1" destOrd="0" parTransId="{F2CEBEFE-9043-4B62-8ACD-C999E385BBBA}" sibTransId="{FACB7734-FEE3-4ECC-80C1-127BC60B7208}"/>
    <dgm:cxn modelId="{B205222E-DD6E-4A18-8C71-1387EA5A4FF8}" srcId="{67C998CF-FD9A-4CC3-97C3-021AF687F2FC}" destId="{C75F862F-23A6-41B6-B55B-E2943690FD21}" srcOrd="4" destOrd="0" parTransId="{72DC1AA4-871B-4499-9BDF-56F408F1A145}" sibTransId="{0C095296-CC59-475D-BD22-597D8F779658}"/>
    <dgm:cxn modelId="{5A4C95D5-E4F6-415F-BB35-F59BB69312C5}" type="presOf" srcId="{F7DDF7D8-27DC-40D0-982A-56E395355247}" destId="{E73F8AC6-91CA-4A87-9CFA-FC86588CD684}" srcOrd="0" destOrd="0" presId="urn:microsoft.com/office/officeart/2005/8/layout/list1"/>
    <dgm:cxn modelId="{7D8E3020-5E98-4816-B546-66D237828B72}" srcId="{67C998CF-FD9A-4CC3-97C3-021AF687F2FC}" destId="{579E2C89-ECD6-4799-BA8C-56AD5E8A0E4D}" srcOrd="0" destOrd="0" parTransId="{BF88D36A-4081-4FF0-B1B7-C43596C194AE}" sibTransId="{33AFF776-BE9D-468B-828E-1368FF96F7C5}"/>
    <dgm:cxn modelId="{31AAC610-7AD2-414E-95D1-D64E6F64E687}" type="presOf" srcId="{3ADE881B-1A42-49AA-BF09-8B45C8679E33}" destId="{6556772D-F942-4A10-923F-9E546F6107E9}" srcOrd="0" destOrd="0" presId="urn:microsoft.com/office/officeart/2005/8/layout/list1"/>
    <dgm:cxn modelId="{1B1002D6-1827-4F47-A9B0-1BA576F8B487}" type="presOf" srcId="{579E2C89-ECD6-4799-BA8C-56AD5E8A0E4D}" destId="{4BCC1688-98A9-4287-92D3-96F1D0DDDEA4}" srcOrd="1" destOrd="0" presId="urn:microsoft.com/office/officeart/2005/8/layout/list1"/>
    <dgm:cxn modelId="{2D9A44B0-5743-444B-8E0F-8A4920E46CF8}" type="presOf" srcId="{C75F862F-23A6-41B6-B55B-E2943690FD21}" destId="{2C84D91B-6BBD-4C5A-BC66-B69FF31E3800}" srcOrd="0" destOrd="0" presId="urn:microsoft.com/office/officeart/2005/8/layout/list1"/>
    <dgm:cxn modelId="{3CDFB1EB-8383-4ACF-8C61-74BD1047C522}" type="presOf" srcId="{7229CBAA-A9F3-4B27-BD22-83F82D0D2E9C}" destId="{3A80A189-EF4D-4682-9338-7DF3ADDE8BF3}" srcOrd="1" destOrd="0" presId="urn:microsoft.com/office/officeart/2005/8/layout/list1"/>
    <dgm:cxn modelId="{2B07E627-A96D-4D54-A020-5FE4C0843188}" type="presOf" srcId="{C75F862F-23A6-41B6-B55B-E2943690FD21}" destId="{38B4A4ED-1DDE-4255-A24A-2B1EAA882EBA}" srcOrd="1" destOrd="0" presId="urn:microsoft.com/office/officeart/2005/8/layout/list1"/>
    <dgm:cxn modelId="{68BEC663-2EBC-486C-AD31-9D9C3E343FD2}" type="presOf" srcId="{579E2C89-ECD6-4799-BA8C-56AD5E8A0E4D}" destId="{7B9B7DB6-0792-4974-A620-6736AE8064A8}" srcOrd="0" destOrd="0" presId="urn:microsoft.com/office/officeart/2005/8/layout/list1"/>
    <dgm:cxn modelId="{81F9AE9D-C516-4157-8D14-F66F42D6C27B}" type="presOf" srcId="{5EDECB40-29F7-4638-868C-FE1284165957}" destId="{05C51D18-A5D9-454E-BC89-FE9D342C18FF}" srcOrd="1" destOrd="0" presId="urn:microsoft.com/office/officeart/2005/8/layout/list1"/>
    <dgm:cxn modelId="{CD4FD10A-2D0C-4C1C-A883-532BB811A0F4}" srcId="{67C998CF-FD9A-4CC3-97C3-021AF687F2FC}" destId="{BC1131B2-0A37-4E04-85D5-613AD0BF572E}" srcOrd="7" destOrd="0" parTransId="{E0A1F55E-6523-4CBA-83BF-A8228390720D}" sibTransId="{210BE38E-E213-4245-8F1E-BFB0A7122A8C}"/>
    <dgm:cxn modelId="{5A7B4567-9C1E-45D7-B753-4856D05C19E7}" type="presOf" srcId="{3ADE881B-1A42-49AA-BF09-8B45C8679E33}" destId="{F3124B7A-970B-4542-8A50-20131F648426}" srcOrd="1" destOrd="0" presId="urn:microsoft.com/office/officeart/2005/8/layout/list1"/>
    <dgm:cxn modelId="{CEDF9231-5E2D-46B2-9180-63DD5B7E7936}" type="presOf" srcId="{BC1131B2-0A37-4E04-85D5-613AD0BF572E}" destId="{C7A3776C-B96B-47EF-B1E4-B13142C725EF}" srcOrd="0" destOrd="0" presId="urn:microsoft.com/office/officeart/2005/8/layout/list1"/>
    <dgm:cxn modelId="{EC9DDE93-6624-4A68-9C97-B6423274F169}" srcId="{67C998CF-FD9A-4CC3-97C3-021AF687F2FC}" destId="{F7DDF7D8-27DC-40D0-982A-56E395355247}" srcOrd="2" destOrd="0" parTransId="{2796CC3F-7C67-4DD2-8E1D-32FF88DB4A84}" sibTransId="{F1EAD188-1819-4071-8626-A56C3B25B212}"/>
    <dgm:cxn modelId="{8ABA37E5-C573-4AD1-B394-CD7720C3E515}" srcId="{67C998CF-FD9A-4CC3-97C3-021AF687F2FC}" destId="{7229CBAA-A9F3-4B27-BD22-83F82D0D2E9C}" srcOrd="3" destOrd="0" parTransId="{7963488B-CCDE-4AB1-9177-E4F72DDF5330}" sibTransId="{8EE17CDD-9743-48E8-84B6-5A38BB5E9ECD}"/>
    <dgm:cxn modelId="{9FD84604-F06A-41E1-AC7D-CF6231826F07}" type="presOf" srcId="{BC1131B2-0A37-4E04-85D5-613AD0BF572E}" destId="{3E25DCEC-A9A5-4E10-B81D-F0F53AE29FF9}" srcOrd="1" destOrd="0" presId="urn:microsoft.com/office/officeart/2005/8/layout/list1"/>
    <dgm:cxn modelId="{7C430813-95B5-4ECB-9A5D-348A62B07540}" type="presOf" srcId="{F7DDF7D8-27DC-40D0-982A-56E395355247}" destId="{98ECC240-049A-4D7C-BBC7-3119C47655DF}" srcOrd="1" destOrd="0" presId="urn:microsoft.com/office/officeart/2005/8/layout/list1"/>
    <dgm:cxn modelId="{C2AA9283-4A8D-4FFD-9212-5D493C1DE90B}" type="presOf" srcId="{B07BA4A3-BBA8-49C5-A3F8-BA2F5A6C8197}" destId="{E7D2D38A-9477-4FB3-ABDA-2D5C02199527}" srcOrd="0" destOrd="0" presId="urn:microsoft.com/office/officeart/2005/8/layout/list1"/>
    <dgm:cxn modelId="{8BDE95C1-B5AE-42C5-AB1B-A2CEC77F04E6}" type="presParOf" srcId="{51FEFF59-082A-4765-B389-880238C0EF15}" destId="{4BB415B3-386A-4B81-ACEA-310D537E589F}" srcOrd="0" destOrd="0" presId="urn:microsoft.com/office/officeart/2005/8/layout/list1"/>
    <dgm:cxn modelId="{BDBC1D4D-D69C-4A5E-9C0D-50562480B2B1}" type="presParOf" srcId="{4BB415B3-386A-4B81-ACEA-310D537E589F}" destId="{7B9B7DB6-0792-4974-A620-6736AE8064A8}" srcOrd="0" destOrd="0" presId="urn:microsoft.com/office/officeart/2005/8/layout/list1"/>
    <dgm:cxn modelId="{E18A5DBA-C77C-488B-94A0-62AC2116AD3E}" type="presParOf" srcId="{4BB415B3-386A-4B81-ACEA-310D537E589F}" destId="{4BCC1688-98A9-4287-92D3-96F1D0DDDEA4}" srcOrd="1" destOrd="0" presId="urn:microsoft.com/office/officeart/2005/8/layout/list1"/>
    <dgm:cxn modelId="{E15C53E3-B2B7-4CDD-A459-4F5C8B7CD444}" type="presParOf" srcId="{51FEFF59-082A-4765-B389-880238C0EF15}" destId="{2D0D993B-22A1-4DE5-AE94-0E1E2409DDCB}" srcOrd="1" destOrd="0" presId="urn:microsoft.com/office/officeart/2005/8/layout/list1"/>
    <dgm:cxn modelId="{E2173C1A-D152-4F3B-85A0-A10053FD2AD5}" type="presParOf" srcId="{51FEFF59-082A-4765-B389-880238C0EF15}" destId="{265A07C5-E573-48CC-A6C2-9028433DBC7D}" srcOrd="2" destOrd="0" presId="urn:microsoft.com/office/officeart/2005/8/layout/list1"/>
    <dgm:cxn modelId="{3DDEB062-5962-4BDC-8C60-AD8659915678}" type="presParOf" srcId="{51FEFF59-082A-4765-B389-880238C0EF15}" destId="{863A41E4-2F91-433B-8235-CE95122ED4C8}" srcOrd="3" destOrd="0" presId="urn:microsoft.com/office/officeart/2005/8/layout/list1"/>
    <dgm:cxn modelId="{946D3BE5-E8F0-4C61-871A-000CB63F2733}" type="presParOf" srcId="{51FEFF59-082A-4765-B389-880238C0EF15}" destId="{4A4C2AEC-AE3F-49DA-AF76-53D2AB919B7F}" srcOrd="4" destOrd="0" presId="urn:microsoft.com/office/officeart/2005/8/layout/list1"/>
    <dgm:cxn modelId="{0C1665D6-C343-4781-8E98-3717880F1891}" type="presParOf" srcId="{4A4C2AEC-AE3F-49DA-AF76-53D2AB919B7F}" destId="{6556772D-F942-4A10-923F-9E546F6107E9}" srcOrd="0" destOrd="0" presId="urn:microsoft.com/office/officeart/2005/8/layout/list1"/>
    <dgm:cxn modelId="{258607C2-1544-4870-9981-A1F112D59F8F}" type="presParOf" srcId="{4A4C2AEC-AE3F-49DA-AF76-53D2AB919B7F}" destId="{F3124B7A-970B-4542-8A50-20131F648426}" srcOrd="1" destOrd="0" presId="urn:microsoft.com/office/officeart/2005/8/layout/list1"/>
    <dgm:cxn modelId="{8FE9DD15-FFE0-4BE9-8EAC-FFE2BBA5A905}" type="presParOf" srcId="{51FEFF59-082A-4765-B389-880238C0EF15}" destId="{F93815EB-7D39-49AA-AB28-6154C1E5320B}" srcOrd="5" destOrd="0" presId="urn:microsoft.com/office/officeart/2005/8/layout/list1"/>
    <dgm:cxn modelId="{F3E46DCA-2E0D-4AD9-BCDE-66EF76285C9A}" type="presParOf" srcId="{51FEFF59-082A-4765-B389-880238C0EF15}" destId="{4F9B0041-BEB9-41ED-924C-3AF3B644CACD}" srcOrd="6" destOrd="0" presId="urn:microsoft.com/office/officeart/2005/8/layout/list1"/>
    <dgm:cxn modelId="{68616B4C-EA8D-4168-BAEB-FAA701CDBE9D}" type="presParOf" srcId="{51FEFF59-082A-4765-B389-880238C0EF15}" destId="{7DAA6CF7-FDDF-4A30-A3A8-F2B2648420B3}" srcOrd="7" destOrd="0" presId="urn:microsoft.com/office/officeart/2005/8/layout/list1"/>
    <dgm:cxn modelId="{C1619E68-FB40-435A-9D37-8B27BDB8EF97}" type="presParOf" srcId="{51FEFF59-082A-4765-B389-880238C0EF15}" destId="{FB320531-37BF-4656-B5EA-D493865002D6}" srcOrd="8" destOrd="0" presId="urn:microsoft.com/office/officeart/2005/8/layout/list1"/>
    <dgm:cxn modelId="{E2035054-6F8C-4B11-826F-4CC85AEFB7AE}" type="presParOf" srcId="{FB320531-37BF-4656-B5EA-D493865002D6}" destId="{E73F8AC6-91CA-4A87-9CFA-FC86588CD684}" srcOrd="0" destOrd="0" presId="urn:microsoft.com/office/officeart/2005/8/layout/list1"/>
    <dgm:cxn modelId="{90854E27-7C31-41E8-80B6-808EDE518C6C}" type="presParOf" srcId="{FB320531-37BF-4656-B5EA-D493865002D6}" destId="{98ECC240-049A-4D7C-BBC7-3119C47655DF}" srcOrd="1" destOrd="0" presId="urn:microsoft.com/office/officeart/2005/8/layout/list1"/>
    <dgm:cxn modelId="{0D9642EF-9DCC-4766-ABE4-1D82E5A40DE1}" type="presParOf" srcId="{51FEFF59-082A-4765-B389-880238C0EF15}" destId="{D3E627B5-85E8-4170-A724-B67CA51D6B60}" srcOrd="9" destOrd="0" presId="urn:microsoft.com/office/officeart/2005/8/layout/list1"/>
    <dgm:cxn modelId="{D24B8792-3045-45D7-AE08-62E2E88B32C8}" type="presParOf" srcId="{51FEFF59-082A-4765-B389-880238C0EF15}" destId="{85FEC30D-91E6-47B6-9775-8053CB6826D8}" srcOrd="10" destOrd="0" presId="urn:microsoft.com/office/officeart/2005/8/layout/list1"/>
    <dgm:cxn modelId="{8557B178-5702-427D-A090-099CE9F60EA9}" type="presParOf" srcId="{51FEFF59-082A-4765-B389-880238C0EF15}" destId="{2D680A01-2686-4661-8F9C-389CB4BF0025}" srcOrd="11" destOrd="0" presId="urn:microsoft.com/office/officeart/2005/8/layout/list1"/>
    <dgm:cxn modelId="{6BFA8770-75B4-4568-8354-B639BCD1B13F}" type="presParOf" srcId="{51FEFF59-082A-4765-B389-880238C0EF15}" destId="{204CD9BF-FD2B-48B4-84FB-01188ECF43B5}" srcOrd="12" destOrd="0" presId="urn:microsoft.com/office/officeart/2005/8/layout/list1"/>
    <dgm:cxn modelId="{5B70879F-D902-4C56-B562-2793BB2C1CD7}" type="presParOf" srcId="{204CD9BF-FD2B-48B4-84FB-01188ECF43B5}" destId="{9EC2BE32-66E6-4EE3-8613-D0FBD6741C39}" srcOrd="0" destOrd="0" presId="urn:microsoft.com/office/officeart/2005/8/layout/list1"/>
    <dgm:cxn modelId="{327E5F04-624A-4E54-809B-2ECE20589560}" type="presParOf" srcId="{204CD9BF-FD2B-48B4-84FB-01188ECF43B5}" destId="{3A80A189-EF4D-4682-9338-7DF3ADDE8BF3}" srcOrd="1" destOrd="0" presId="urn:microsoft.com/office/officeart/2005/8/layout/list1"/>
    <dgm:cxn modelId="{F54E2C80-57AA-4EEE-AE57-F7086D11C6DB}" type="presParOf" srcId="{51FEFF59-082A-4765-B389-880238C0EF15}" destId="{0A1B59BD-CB3D-4810-A816-70AE4C18F1B3}" srcOrd="13" destOrd="0" presId="urn:microsoft.com/office/officeart/2005/8/layout/list1"/>
    <dgm:cxn modelId="{2BF43834-4BE8-4D63-BED6-7ADB2F57549A}" type="presParOf" srcId="{51FEFF59-082A-4765-B389-880238C0EF15}" destId="{A2B28251-B907-49F9-B70F-DAA938187FBB}" srcOrd="14" destOrd="0" presId="urn:microsoft.com/office/officeart/2005/8/layout/list1"/>
    <dgm:cxn modelId="{6154FEFF-6913-4DEF-A91D-C8F0F3DC5340}" type="presParOf" srcId="{51FEFF59-082A-4765-B389-880238C0EF15}" destId="{D2C6CD81-5C54-43C4-B2D0-32BF55921A90}" srcOrd="15" destOrd="0" presId="urn:microsoft.com/office/officeart/2005/8/layout/list1"/>
    <dgm:cxn modelId="{9D107624-4CD4-460E-8AEF-D46F8032B4AC}" type="presParOf" srcId="{51FEFF59-082A-4765-B389-880238C0EF15}" destId="{4C47C745-D3A9-41D1-BB3F-02DB5FBD6FFF}" srcOrd="16" destOrd="0" presId="urn:microsoft.com/office/officeart/2005/8/layout/list1"/>
    <dgm:cxn modelId="{3B0FFDA7-F737-4CD4-8280-96CF8E4781EC}" type="presParOf" srcId="{4C47C745-D3A9-41D1-BB3F-02DB5FBD6FFF}" destId="{2C84D91B-6BBD-4C5A-BC66-B69FF31E3800}" srcOrd="0" destOrd="0" presId="urn:microsoft.com/office/officeart/2005/8/layout/list1"/>
    <dgm:cxn modelId="{BDA418BA-8A84-4A5E-947E-3919DA3F978B}" type="presParOf" srcId="{4C47C745-D3A9-41D1-BB3F-02DB5FBD6FFF}" destId="{38B4A4ED-1DDE-4255-A24A-2B1EAA882EBA}" srcOrd="1" destOrd="0" presId="urn:microsoft.com/office/officeart/2005/8/layout/list1"/>
    <dgm:cxn modelId="{A6C232C4-951C-4392-89AE-2CD39C5AB515}" type="presParOf" srcId="{51FEFF59-082A-4765-B389-880238C0EF15}" destId="{37BA4822-C31A-4B6A-A4EF-7BAFDE665D2E}" srcOrd="17" destOrd="0" presId="urn:microsoft.com/office/officeart/2005/8/layout/list1"/>
    <dgm:cxn modelId="{9AE81EE6-13DA-406A-AB43-8EC39B1A5B3D}" type="presParOf" srcId="{51FEFF59-082A-4765-B389-880238C0EF15}" destId="{48D9711C-7044-4DC0-AF6E-3A976EC47BDE}" srcOrd="18" destOrd="0" presId="urn:microsoft.com/office/officeart/2005/8/layout/list1"/>
    <dgm:cxn modelId="{72B2E9CF-9D81-4EAA-A949-44005670A967}" type="presParOf" srcId="{51FEFF59-082A-4765-B389-880238C0EF15}" destId="{89B2852B-8A18-4116-8E56-25DB66F7671A}" srcOrd="19" destOrd="0" presId="urn:microsoft.com/office/officeart/2005/8/layout/list1"/>
    <dgm:cxn modelId="{3CB94668-2713-4342-98BD-09BB1700D399}" type="presParOf" srcId="{51FEFF59-082A-4765-B389-880238C0EF15}" destId="{47A45393-44DF-48FC-A168-70969A0A24E1}" srcOrd="20" destOrd="0" presId="urn:microsoft.com/office/officeart/2005/8/layout/list1"/>
    <dgm:cxn modelId="{FB077629-A8F4-4E1D-B8BD-2569A32EC5E5}" type="presParOf" srcId="{47A45393-44DF-48FC-A168-70969A0A24E1}" destId="{91188AA8-D40B-4773-89BE-310FE06FD50D}" srcOrd="0" destOrd="0" presId="urn:microsoft.com/office/officeart/2005/8/layout/list1"/>
    <dgm:cxn modelId="{E48BFE55-557B-49A6-B0E2-C76958EB95DD}" type="presParOf" srcId="{47A45393-44DF-48FC-A168-70969A0A24E1}" destId="{05C51D18-A5D9-454E-BC89-FE9D342C18FF}" srcOrd="1" destOrd="0" presId="urn:microsoft.com/office/officeart/2005/8/layout/list1"/>
    <dgm:cxn modelId="{E4129708-E183-4B41-93C9-899D69301CD5}" type="presParOf" srcId="{51FEFF59-082A-4765-B389-880238C0EF15}" destId="{CA63075D-2550-4451-83D1-BA1040468D93}" srcOrd="21" destOrd="0" presId="urn:microsoft.com/office/officeart/2005/8/layout/list1"/>
    <dgm:cxn modelId="{E8B5CB29-0823-4DBA-8CE7-C5F5BCDAA56D}" type="presParOf" srcId="{51FEFF59-082A-4765-B389-880238C0EF15}" destId="{00115902-3D63-493A-98AE-EC62E0E42DE5}" srcOrd="22" destOrd="0" presId="urn:microsoft.com/office/officeart/2005/8/layout/list1"/>
    <dgm:cxn modelId="{3E6812D5-4ED9-4489-969A-46DD1324C0A4}" type="presParOf" srcId="{51FEFF59-082A-4765-B389-880238C0EF15}" destId="{3FD12F10-0329-42C4-9A82-269CDB5CD913}" srcOrd="23" destOrd="0" presId="urn:microsoft.com/office/officeart/2005/8/layout/list1"/>
    <dgm:cxn modelId="{AC4FEC98-48F0-48B3-BE03-D7EDDC28522E}" type="presParOf" srcId="{51FEFF59-082A-4765-B389-880238C0EF15}" destId="{42346DA7-D0C5-41FA-91E2-BA8DCAEE3CF8}" srcOrd="24" destOrd="0" presId="urn:microsoft.com/office/officeart/2005/8/layout/list1"/>
    <dgm:cxn modelId="{C3D30DD1-9BED-4BDB-ABC0-B7630FB0637A}" type="presParOf" srcId="{42346DA7-D0C5-41FA-91E2-BA8DCAEE3CF8}" destId="{E7D2D38A-9477-4FB3-ABDA-2D5C02199527}" srcOrd="0" destOrd="0" presId="urn:microsoft.com/office/officeart/2005/8/layout/list1"/>
    <dgm:cxn modelId="{32A1C221-5FF1-4537-A6E8-959F3B28D7A1}" type="presParOf" srcId="{42346DA7-D0C5-41FA-91E2-BA8DCAEE3CF8}" destId="{CE97691E-A4DE-46E2-B0B6-FA99EC666450}" srcOrd="1" destOrd="0" presId="urn:microsoft.com/office/officeart/2005/8/layout/list1"/>
    <dgm:cxn modelId="{CD4D9346-2E42-4F8D-B5CB-DC9AB8002FDA}" type="presParOf" srcId="{51FEFF59-082A-4765-B389-880238C0EF15}" destId="{5E0C571F-6224-4B7E-8412-A0EA68751677}" srcOrd="25" destOrd="0" presId="urn:microsoft.com/office/officeart/2005/8/layout/list1"/>
    <dgm:cxn modelId="{AC247B97-85D7-43A9-9645-58A9598A3AD4}" type="presParOf" srcId="{51FEFF59-082A-4765-B389-880238C0EF15}" destId="{EE1F755C-D3A5-423D-A028-C0B4F1C0B221}" srcOrd="26" destOrd="0" presId="urn:microsoft.com/office/officeart/2005/8/layout/list1"/>
    <dgm:cxn modelId="{ECC1873D-1BBC-4817-B13F-DFACE5F958C5}" type="presParOf" srcId="{51FEFF59-082A-4765-B389-880238C0EF15}" destId="{96728F60-2AE4-440B-A315-C3D13B916251}" srcOrd="27" destOrd="0" presId="urn:microsoft.com/office/officeart/2005/8/layout/list1"/>
    <dgm:cxn modelId="{F9DC2120-5C9C-48EE-A41D-0D3495D2A95B}" type="presParOf" srcId="{51FEFF59-082A-4765-B389-880238C0EF15}" destId="{EE4538C4-F3B6-477F-8DAC-8200F9A2B3E4}" srcOrd="28" destOrd="0" presId="urn:microsoft.com/office/officeart/2005/8/layout/list1"/>
    <dgm:cxn modelId="{E4E27099-BD08-4727-8074-9E9424D7FA4F}" type="presParOf" srcId="{EE4538C4-F3B6-477F-8DAC-8200F9A2B3E4}" destId="{C7A3776C-B96B-47EF-B1E4-B13142C725EF}" srcOrd="0" destOrd="0" presId="urn:microsoft.com/office/officeart/2005/8/layout/list1"/>
    <dgm:cxn modelId="{E70869E4-C6C9-4F04-A6E2-B8767D6C1A0F}" type="presParOf" srcId="{EE4538C4-F3B6-477F-8DAC-8200F9A2B3E4}" destId="{3E25DCEC-A9A5-4E10-B81D-F0F53AE29FF9}" srcOrd="1" destOrd="0" presId="urn:microsoft.com/office/officeart/2005/8/layout/list1"/>
    <dgm:cxn modelId="{23D0C322-448A-4BAD-AC96-9B93DFB5EE13}" type="presParOf" srcId="{51FEFF59-082A-4765-B389-880238C0EF15}" destId="{79C86AC9-FED1-4A5E-92AC-C795ED16180F}" srcOrd="29" destOrd="0" presId="urn:microsoft.com/office/officeart/2005/8/layout/list1"/>
    <dgm:cxn modelId="{33EC55F2-BB53-4854-8F3B-0D673244BCCA}" type="presParOf" srcId="{51FEFF59-082A-4765-B389-880238C0EF15}" destId="{EAE0666D-90DE-4F7E-A5DC-1AEDEDA5AEA3}"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631603-2FAE-46E6-AFE0-76A54381BDDC}"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ru-RU"/>
        </a:p>
      </dgm:t>
    </dgm:pt>
    <dgm:pt modelId="{FDFF67C8-908A-4867-A7E8-0D5FB6E683C5}">
      <dgm:prSet phldrT="[Текст]" custT="1"/>
      <dgm:spPr/>
      <dgm:t>
        <a:bodyPr/>
        <a:lstStyle/>
        <a:p>
          <a:r>
            <a:rPr lang="ru-RU" sz="1600" b="1" i="0" dirty="0" smtClean="0">
              <a:latin typeface="Times New Roman" pitchFamily="18" charset="0"/>
              <a:cs typeface="Times New Roman" pitchFamily="18" charset="0"/>
            </a:rPr>
            <a:t>1. </a:t>
          </a:r>
          <a:r>
            <a:rPr lang="ru-RU" sz="1600" b="1" i="0" dirty="0" err="1" smtClean="0">
              <a:latin typeface="Times New Roman" pitchFamily="18" charset="0"/>
              <a:cs typeface="Times New Roman" pitchFamily="18" charset="0"/>
            </a:rPr>
            <a:t>Познайомте</a:t>
          </a:r>
          <a:r>
            <a:rPr lang="ru-RU" sz="1600" b="1" i="0" dirty="0" smtClean="0">
              <a:latin typeface="Times New Roman" pitchFamily="18" charset="0"/>
              <a:cs typeface="Times New Roman" pitchFamily="18" charset="0"/>
            </a:rPr>
            <a:t> </a:t>
          </a:r>
          <a:r>
            <a:rPr lang="ru-RU" sz="1600" b="1" i="0" dirty="0" err="1" smtClean="0">
              <a:latin typeface="Times New Roman" pitchFamily="18" charset="0"/>
              <a:cs typeface="Times New Roman" pitchFamily="18" charset="0"/>
            </a:rPr>
            <a:t>мешканців</a:t>
          </a:r>
          <a:r>
            <a:rPr lang="ru-RU" sz="1600" b="1" i="0" dirty="0" smtClean="0">
              <a:latin typeface="Times New Roman" pitchFamily="18" charset="0"/>
              <a:cs typeface="Times New Roman" pitchFamily="18" charset="0"/>
            </a:rPr>
            <a:t> з </a:t>
          </a:r>
          <a:r>
            <a:rPr lang="ru-RU" sz="1600" b="1" i="0" dirty="0" err="1" smtClean="0">
              <a:latin typeface="Times New Roman" pitchFamily="18" charset="0"/>
              <a:cs typeface="Times New Roman" pitchFamily="18" charset="0"/>
            </a:rPr>
            <a:t>керівництвом</a:t>
          </a:r>
          <a:r>
            <a:rPr lang="ru-RU" sz="1600" b="1" i="0" dirty="0" smtClean="0">
              <a:latin typeface="Times New Roman" pitchFamily="18" charset="0"/>
              <a:cs typeface="Times New Roman" pitchFamily="18" charset="0"/>
            </a:rPr>
            <a:t> </a:t>
          </a:r>
          <a:r>
            <a:rPr lang="ru-RU" sz="1600" b="1" i="0" dirty="0" err="1" smtClean="0">
              <a:latin typeface="Times New Roman" pitchFamily="18" charset="0"/>
              <a:cs typeface="Times New Roman" pitchFamily="18" charset="0"/>
            </a:rPr>
            <a:t>громади</a:t>
          </a:r>
          <a:r>
            <a:rPr lang="ru-RU" sz="1600" b="1" i="0" dirty="0" smtClean="0">
              <a:latin typeface="Times New Roman" pitchFamily="18" charset="0"/>
              <a:cs typeface="Times New Roman" pitchFamily="18" charset="0"/>
            </a:rPr>
            <a:t>.</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Найпростіше</a:t>
          </a:r>
          <a:r>
            <a:rPr lang="ru-RU" sz="1600" b="0" i="0" dirty="0" smtClean="0">
              <a:latin typeface="Times New Roman" pitchFamily="18" charset="0"/>
              <a:cs typeface="Times New Roman" pitchFamily="18" charset="0"/>
            </a:rPr>
            <a:t> — через </a:t>
          </a:r>
          <a:r>
            <a:rPr lang="ru-RU" sz="1600" b="0" i="0" dirty="0" err="1" smtClean="0">
              <a:latin typeface="Times New Roman" pitchFamily="18" charset="0"/>
              <a:cs typeface="Times New Roman" pitchFamily="18" charset="0"/>
            </a:rPr>
            <a:t>офіційний</a:t>
          </a:r>
          <a:r>
            <a:rPr lang="ru-RU" sz="1600" b="0" i="0" dirty="0" smtClean="0">
              <a:latin typeface="Times New Roman" pitchFamily="18" charset="0"/>
              <a:cs typeface="Times New Roman" pitchFamily="18" charset="0"/>
            </a:rPr>
            <a:t> сайт, </a:t>
          </a:r>
          <a:r>
            <a:rPr lang="ru-RU" sz="1600" b="0" i="0" dirty="0" err="1" smtClean="0">
              <a:latin typeface="Times New Roman" pitchFamily="18" charset="0"/>
              <a:cs typeface="Times New Roman" pitchFamily="18" charset="0"/>
            </a:rPr>
            <a:t>присвятивши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кілька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сторінок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структурі</a:t>
          </a:r>
          <a:r>
            <a:rPr lang="ru-RU" sz="1600" b="0" i="0" dirty="0" smtClean="0">
              <a:latin typeface="Times New Roman" pitchFamily="18" charset="0"/>
              <a:cs typeface="Times New Roman" pitchFamily="18" charset="0"/>
            </a:rPr>
            <a:t> ОТГ, а </a:t>
          </a:r>
          <a:r>
            <a:rPr lang="ru-RU" sz="1600" b="0" i="0" dirty="0" err="1" smtClean="0">
              <a:latin typeface="Times New Roman" pitchFamily="18" charset="0"/>
              <a:cs typeface="Times New Roman" pitchFamily="18" charset="0"/>
            </a:rPr>
            <a:t>також</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інформації</a:t>
          </a:r>
          <a:r>
            <a:rPr lang="ru-RU" sz="1600" b="0" i="0" dirty="0" smtClean="0">
              <a:latin typeface="Times New Roman" pitchFamily="18" charset="0"/>
              <a:cs typeface="Times New Roman" pitchFamily="18" charset="0"/>
            </a:rPr>
            <a:t> про </a:t>
          </a:r>
          <a:r>
            <a:rPr lang="ru-RU" sz="1600" b="0" i="0" dirty="0" err="1" smtClean="0">
              <a:latin typeface="Times New Roman" pitchFamily="18" charset="0"/>
              <a:cs typeface="Times New Roman" pitchFamily="18" charset="0"/>
            </a:rPr>
            <a:t>конкретних</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працівників</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громади</a:t>
          </a:r>
          <a:r>
            <a:rPr lang="ru-RU" sz="1600" b="0" i="0"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Сайт </a:t>
          </a:r>
          <a:r>
            <a:rPr lang="ru-RU" sz="1600" b="1" i="1" dirty="0" err="1" smtClean="0">
              <a:latin typeface="Times New Roman" pitchFamily="18" charset="0"/>
              <a:cs typeface="Times New Roman" pitchFamily="18" charset="0"/>
            </a:rPr>
            <a:t>громади</a:t>
          </a:r>
          <a:r>
            <a:rPr lang="ru-RU" sz="1600" b="1" i="1" dirty="0" smtClean="0">
              <a:latin typeface="Times New Roman" pitchFamily="18" charset="0"/>
              <a:cs typeface="Times New Roman" pitchFamily="18" charset="0"/>
            </a:rPr>
            <a:t> </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гарний</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спосіб</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продемонструвати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людське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обличчя</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керівних</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органів</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Розпишіть</a:t>
          </a:r>
          <a:r>
            <a:rPr lang="ru-RU" sz="1600" b="0" i="0" dirty="0" smtClean="0">
              <a:latin typeface="Times New Roman" pitchFamily="18" charset="0"/>
              <a:cs typeface="Times New Roman" pitchFamily="18" charset="0"/>
            </a:rPr>
            <a:t> детально, </a:t>
          </a:r>
          <a:r>
            <a:rPr lang="ru-RU" sz="1600" b="1" i="1" dirty="0" err="1" smtClean="0">
              <a:latin typeface="Times New Roman" pitchFamily="18" charset="0"/>
              <a:cs typeface="Times New Roman" pitchFamily="18" charset="0"/>
            </a:rPr>
            <a:t>хто</a:t>
          </a:r>
          <a:r>
            <a:rPr lang="ru-RU" sz="1600" b="1" i="1" dirty="0" smtClean="0">
              <a:latin typeface="Times New Roman" pitchFamily="18" charset="0"/>
              <a:cs typeface="Times New Roman" pitchFamily="18" charset="0"/>
            </a:rPr>
            <a:t> є головою ОТГ</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яким</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досвідом</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володіє</a:t>
          </a:r>
          <a:r>
            <a:rPr lang="ru-RU" sz="1600" b="0" i="0" dirty="0" smtClean="0">
              <a:latin typeface="Times New Roman" pitchFamily="18" charset="0"/>
              <a:cs typeface="Times New Roman" pitchFamily="18" charset="0"/>
            </a:rPr>
            <a:t>, яку </a:t>
          </a:r>
          <a:r>
            <a:rPr lang="ru-RU" sz="1600" b="0" i="0" dirty="0" err="1" smtClean="0">
              <a:latin typeface="Times New Roman" pitchFamily="18" charset="0"/>
              <a:cs typeface="Times New Roman" pitchFamily="18" charset="0"/>
            </a:rPr>
            <a:t>освіту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має</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Вкажіть</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хто</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йому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підпорядковується</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Зазначте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хто</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опікується</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ЦНАПами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хто</a:t>
          </a:r>
          <a:r>
            <a:rPr lang="ru-RU" sz="1600" b="0" i="0" dirty="0" smtClean="0">
              <a:latin typeface="Times New Roman" pitchFamily="18" charset="0"/>
              <a:cs typeface="Times New Roman" pitchFamily="18" charset="0"/>
            </a:rPr>
            <a:t> — </a:t>
          </a:r>
          <a:r>
            <a:rPr lang="ru-RU" sz="1600" b="0" i="0" dirty="0" err="1" smtClean="0">
              <a:latin typeface="Times New Roman" pitchFamily="18" charset="0"/>
              <a:cs typeface="Times New Roman" pitchFamily="18" charset="0"/>
            </a:rPr>
            <a:t>розвитком</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освіти</a:t>
          </a:r>
          <a:r>
            <a:rPr lang="ru-RU" sz="1600" b="0" i="0" dirty="0" smtClean="0">
              <a:latin typeface="Times New Roman" pitchFamily="18" charset="0"/>
              <a:cs typeface="Times New Roman" pitchFamily="18" charset="0"/>
            </a:rPr>
            <a:t>, а </a:t>
          </a:r>
          <a:r>
            <a:rPr lang="ru-RU" sz="1600" b="0" i="0" dirty="0" err="1" smtClean="0">
              <a:latin typeface="Times New Roman" pitchFamily="18" charset="0"/>
              <a:cs typeface="Times New Roman" pitchFamily="18" charset="0"/>
            </a:rPr>
            <a:t>хто</a:t>
          </a:r>
          <a:r>
            <a:rPr lang="ru-RU" sz="1600" b="0" i="0" dirty="0" smtClean="0">
              <a:latin typeface="Times New Roman" pitchFamily="18" charset="0"/>
              <a:cs typeface="Times New Roman" pitchFamily="18" charset="0"/>
            </a:rPr>
            <a:t> — спортом. Детальна </a:t>
          </a:r>
          <a:r>
            <a:rPr lang="ru-RU" sz="1600" b="0" i="0" dirty="0" err="1" smtClean="0">
              <a:latin typeface="Times New Roman" pitchFamily="18" charset="0"/>
              <a:cs typeface="Times New Roman" pitchFamily="18" charset="0"/>
            </a:rPr>
            <a:t>інформація</a:t>
          </a:r>
          <a:r>
            <a:rPr lang="ru-RU" sz="1600" b="0" i="0" dirty="0" smtClean="0">
              <a:latin typeface="Times New Roman" pitchFamily="18" charset="0"/>
              <a:cs typeface="Times New Roman" pitchFamily="18" charset="0"/>
            </a:rPr>
            <a:t> стане </a:t>
          </a:r>
          <a:r>
            <a:rPr lang="ru-RU" sz="1600" b="0" i="0" dirty="0" err="1" smtClean="0">
              <a:latin typeface="Times New Roman" pitchFamily="18" charset="0"/>
              <a:cs typeface="Times New Roman" pitchFamily="18" charset="0"/>
            </a:rPr>
            <a:t>путівником</a:t>
          </a:r>
          <a:r>
            <a:rPr lang="ru-RU" sz="1600" b="0" i="0" dirty="0" smtClean="0">
              <a:latin typeface="Times New Roman" pitchFamily="18" charset="0"/>
              <a:cs typeface="Times New Roman" pitchFamily="18" charset="0"/>
            </a:rPr>
            <a:t> для </a:t>
          </a:r>
          <a:r>
            <a:rPr lang="ru-RU" sz="1600" b="0" i="0" dirty="0" err="1" smtClean="0">
              <a:latin typeface="Times New Roman" pitchFamily="18" charset="0"/>
              <a:cs typeface="Times New Roman" pitchFamily="18" charset="0"/>
            </a:rPr>
            <a:t>громадян</a:t>
          </a:r>
          <a:r>
            <a:rPr lang="ru-RU" sz="1600" b="0" i="0" dirty="0" smtClean="0">
              <a:latin typeface="Times New Roman" pitchFamily="18" charset="0"/>
              <a:cs typeface="Times New Roman" pitchFamily="18" charset="0"/>
            </a:rPr>
            <a:t> по </a:t>
          </a:r>
          <a:r>
            <a:rPr lang="ru-RU" sz="1600" b="0" i="0" dirty="0" err="1" smtClean="0">
              <a:latin typeface="Times New Roman" pitchFamily="18" charset="0"/>
              <a:cs typeface="Times New Roman" pitchFamily="18" charset="0"/>
            </a:rPr>
            <a:t>компетенціям</a:t>
          </a:r>
          <a:r>
            <a:rPr lang="ru-RU" sz="1600" b="0" i="0" dirty="0" smtClean="0">
              <a:latin typeface="Times New Roman" pitchFamily="18" charset="0"/>
              <a:cs typeface="Times New Roman" pitchFamily="18" charset="0"/>
            </a:rPr>
            <a:t> та зонам </a:t>
          </a:r>
          <a:r>
            <a:rPr lang="ru-RU" sz="1600" b="0" i="0" dirty="0" err="1" smtClean="0">
              <a:latin typeface="Times New Roman" pitchFamily="18" charset="0"/>
              <a:cs typeface="Times New Roman" pitchFamily="18" charset="0"/>
            </a:rPr>
            <a:t>відповідальності</a:t>
          </a:r>
          <a:r>
            <a:rPr lang="ru-RU" sz="1600" b="0" i="0" dirty="0" smtClean="0">
              <a:latin typeface="Times New Roman" pitchFamily="18" charset="0"/>
              <a:cs typeface="Times New Roman" pitchFamily="18" charset="0"/>
            </a:rPr>
            <a:t> кожного </a:t>
          </a:r>
          <a:r>
            <a:rPr lang="ru-RU" sz="1600" b="0" i="0" dirty="0" err="1" smtClean="0">
              <a:latin typeface="Times New Roman" pitchFamily="18" charset="0"/>
              <a:cs typeface="Times New Roman" pitchFamily="18" charset="0"/>
            </a:rPr>
            <a:t>працівника</a:t>
          </a:r>
          <a:r>
            <a:rPr lang="ru-RU" sz="1600" b="0" i="0" dirty="0" smtClean="0">
              <a:latin typeface="Times New Roman" pitchFamily="18" charset="0"/>
              <a:cs typeface="Times New Roman" pitchFamily="18" charset="0"/>
            </a:rPr>
            <a:t>, і </a:t>
          </a:r>
          <a:r>
            <a:rPr lang="ru-RU" sz="1600" b="0" i="0" dirty="0" err="1" smtClean="0">
              <a:latin typeface="Times New Roman" pitchFamily="18" charset="0"/>
              <a:cs typeface="Times New Roman" pitchFamily="18" charset="0"/>
            </a:rPr>
            <a:t>сформує</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довіру</a:t>
          </a:r>
          <a:r>
            <a:rPr lang="ru-RU" sz="1600" b="0" i="0" dirty="0" smtClean="0">
              <a:latin typeface="Times New Roman" pitchFamily="18" charset="0"/>
              <a:cs typeface="Times New Roman" pitchFamily="18" charset="0"/>
            </a:rPr>
            <a:t> до </a:t>
          </a:r>
          <a:r>
            <a:rPr lang="ru-RU" sz="1600" b="0" i="0" dirty="0" err="1" smtClean="0">
              <a:latin typeface="Times New Roman" pitchFamily="18" charset="0"/>
              <a:cs typeface="Times New Roman" pitchFamily="18" charset="0"/>
            </a:rPr>
            <a:t>керівного</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апарату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громади</a:t>
          </a:r>
          <a:r>
            <a:rPr lang="ru-RU" sz="1600" b="0" i="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A4892D2D-F500-44A6-A810-C8138B463FD6}" type="parTrans" cxnId="{8EDA35A0-C1B7-4772-98D5-22D097CEB98F}">
      <dgm:prSet/>
      <dgm:spPr/>
      <dgm:t>
        <a:bodyPr/>
        <a:lstStyle/>
        <a:p>
          <a:endParaRPr lang="ru-RU" sz="1600">
            <a:latin typeface="Times New Roman" pitchFamily="18" charset="0"/>
            <a:cs typeface="Times New Roman" pitchFamily="18" charset="0"/>
          </a:endParaRPr>
        </a:p>
      </dgm:t>
    </dgm:pt>
    <dgm:pt modelId="{A79C575A-1949-4FDB-BD38-9A4A445423BA}" type="sibTrans" cxnId="{8EDA35A0-C1B7-4772-98D5-22D097CEB98F}">
      <dgm:prSet/>
      <dgm:spPr/>
      <dgm:t>
        <a:bodyPr/>
        <a:lstStyle/>
        <a:p>
          <a:endParaRPr lang="ru-RU" sz="1600">
            <a:latin typeface="Times New Roman" pitchFamily="18" charset="0"/>
            <a:cs typeface="Times New Roman" pitchFamily="18" charset="0"/>
          </a:endParaRPr>
        </a:p>
      </dgm:t>
    </dgm:pt>
    <dgm:pt modelId="{A5FD7FF4-39C6-4645-8E3E-1D4FF5136163}">
      <dgm:prSet phldrT="[Текст]" custT="1"/>
      <dgm:spPr/>
      <dgm:t>
        <a:bodyPr/>
        <a:lstStyle/>
        <a:p>
          <a:r>
            <a:rPr lang="ru-RU" sz="1600" b="1" i="0" dirty="0" smtClean="0">
              <a:latin typeface="Times New Roman" pitchFamily="18" charset="0"/>
              <a:cs typeface="Times New Roman" pitchFamily="18" charset="0"/>
            </a:rPr>
            <a:t>2. </a:t>
          </a:r>
          <a:r>
            <a:rPr lang="ru-RU" sz="1600" b="1" i="0" dirty="0" err="1" smtClean="0">
              <a:latin typeface="Times New Roman" pitchFamily="18" charset="0"/>
              <a:cs typeface="Times New Roman" pitchFamily="18" charset="0"/>
            </a:rPr>
            <a:t>Започаткуйте</a:t>
          </a:r>
          <a:r>
            <a:rPr lang="ru-RU" sz="1600" b="1" i="0" dirty="0" smtClean="0">
              <a:latin typeface="Times New Roman" pitchFamily="18" charset="0"/>
              <a:cs typeface="Times New Roman" pitchFamily="18" charset="0"/>
            </a:rPr>
            <a:t> бюджет </a:t>
          </a:r>
          <a:r>
            <a:rPr lang="ru-RU" sz="1600" b="1" i="0" dirty="0" err="1" smtClean="0">
              <a:latin typeface="Times New Roman" pitchFamily="18" charset="0"/>
              <a:cs typeface="Times New Roman" pitchFamily="18" charset="0"/>
            </a:rPr>
            <a:t>участі</a:t>
          </a:r>
          <a:r>
            <a:rPr lang="ru-RU" sz="1600" b="1" i="0" dirty="0" smtClean="0">
              <a:latin typeface="Times New Roman" pitchFamily="18" charset="0"/>
              <a:cs typeface="Times New Roman" pitchFamily="18" charset="0"/>
            </a:rPr>
            <a:t>.</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Визначена</a:t>
          </a:r>
          <a:r>
            <a:rPr lang="ru-RU" sz="1600" b="0" i="0" dirty="0" smtClean="0">
              <a:latin typeface="Times New Roman" pitchFamily="18" charset="0"/>
              <a:cs typeface="Times New Roman" pitchFamily="18" charset="0"/>
            </a:rPr>
            <a:t> форма </a:t>
          </a:r>
          <a:r>
            <a:rPr lang="ru-RU" sz="1600" b="0" i="0" dirty="0" err="1" smtClean="0">
              <a:latin typeface="Times New Roman" pitchFamily="18" charset="0"/>
              <a:cs typeface="Times New Roman" pitchFamily="18" charset="0"/>
            </a:rPr>
            <a:t>партисипації</a:t>
          </a:r>
          <a:r>
            <a:rPr lang="ru-RU" sz="1600" b="0" i="0" dirty="0" smtClean="0">
              <a:latin typeface="Times New Roman" pitchFamily="18" charset="0"/>
              <a:cs typeface="Times New Roman" pitchFamily="18" charset="0"/>
            </a:rPr>
            <a:t> стала </a:t>
          </a:r>
          <a:r>
            <a:rPr lang="ru-RU" sz="1600" b="0" i="0" dirty="0" err="1" smtClean="0">
              <a:latin typeface="Times New Roman" pitchFamily="18" charset="0"/>
              <a:cs typeface="Times New Roman" pitchFamily="18" charset="0"/>
            </a:rPr>
            <a:t>синонімом</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прямої</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електронної</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демократії</a:t>
          </a:r>
          <a:r>
            <a:rPr lang="ru-RU" sz="1600" b="0" i="0" dirty="0" smtClean="0">
              <a:latin typeface="Times New Roman" pitchFamily="18" charset="0"/>
              <a:cs typeface="Times New Roman" pitchFamily="18" charset="0"/>
            </a:rPr>
            <a:t> в </a:t>
          </a:r>
          <a:r>
            <a:rPr lang="ru-RU" sz="1600" b="0" i="0" dirty="0" err="1" smtClean="0">
              <a:latin typeface="Times New Roman" pitchFamily="18" charset="0"/>
              <a:cs typeface="Times New Roman" pitchFamily="18" charset="0"/>
            </a:rPr>
            <a:t>Україні</a:t>
          </a:r>
          <a:r>
            <a:rPr lang="ru-RU" sz="1600" b="0" i="0" dirty="0" smtClean="0">
              <a:latin typeface="Times New Roman" pitchFamily="18" charset="0"/>
              <a:cs typeface="Times New Roman" pitchFamily="18" charset="0"/>
            </a:rPr>
            <a:t>. Бюджет </a:t>
          </a:r>
          <a:r>
            <a:rPr lang="ru-RU" sz="1600" b="0" i="0" dirty="0" err="1" smtClean="0">
              <a:latin typeface="Times New Roman" pitchFamily="18" charset="0"/>
              <a:cs typeface="Times New Roman" pitchFamily="18" charset="0"/>
            </a:rPr>
            <a:t>участі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допоміг</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активізувати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громадян</a:t>
          </a:r>
          <a:r>
            <a:rPr lang="ru-RU" sz="1600" b="0" i="0" dirty="0" smtClean="0">
              <a:latin typeface="Times New Roman" pitchFamily="18" charset="0"/>
              <a:cs typeface="Times New Roman" pitchFamily="18" charset="0"/>
            </a:rPr>
            <a:t> у десятках </a:t>
          </a:r>
          <a:r>
            <a:rPr lang="ru-RU" sz="1600" b="0" i="0" dirty="0" err="1" smtClean="0">
              <a:latin typeface="Times New Roman" pitchFamily="18" charset="0"/>
              <a:cs typeface="Times New Roman" pitchFamily="18" charset="0"/>
            </a:rPr>
            <a:t>міст</a:t>
          </a:r>
          <a:r>
            <a:rPr lang="ru-RU" sz="1600" b="0" i="0" dirty="0" smtClean="0">
              <a:latin typeface="Times New Roman" pitchFamily="18" charset="0"/>
              <a:cs typeface="Times New Roman" pitchFamily="18" charset="0"/>
            </a:rPr>
            <a:t> та громад </a:t>
          </a:r>
          <a:r>
            <a:rPr lang="ru-RU" sz="1600" b="0" i="0" dirty="0" err="1" smtClean="0">
              <a:latin typeface="Times New Roman" pitchFamily="18" charset="0"/>
              <a:cs typeface="Times New Roman" pitchFamily="18" charset="0"/>
            </a:rPr>
            <a:t>країни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втілити</a:t>
          </a:r>
          <a:r>
            <a:rPr lang="ru-RU" sz="1600" b="0" i="0" dirty="0" smtClean="0">
              <a:latin typeface="Times New Roman" pitchFamily="18" charset="0"/>
              <a:cs typeface="Times New Roman" pitchFamily="18" charset="0"/>
            </a:rPr>
            <a:t> у </a:t>
          </a:r>
          <a:r>
            <a:rPr lang="ru-RU" sz="1600" b="0" i="0" dirty="0" err="1" smtClean="0">
              <a:latin typeface="Times New Roman" pitchFamily="18" charset="0"/>
              <a:cs typeface="Times New Roman" pitchFamily="18" charset="0"/>
            </a:rPr>
            <a:t>життя</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сотні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громадських</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проектів</a:t>
          </a:r>
          <a:r>
            <a:rPr lang="ru-RU" sz="1600" b="0" i="0" dirty="0" smtClean="0">
              <a:latin typeface="Times New Roman" pitchFamily="18" charset="0"/>
              <a:cs typeface="Times New Roman" pitchFamily="18" charset="0"/>
            </a:rPr>
            <a:t> у </a:t>
          </a:r>
          <a:r>
            <a:rPr lang="ru-RU" sz="1600" b="0" i="0" dirty="0" err="1" smtClean="0">
              <a:latin typeface="Times New Roman" pitchFamily="18" charset="0"/>
              <a:cs typeface="Times New Roman" pitchFamily="18" charset="0"/>
            </a:rPr>
            <a:t>галузі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освіти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культури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розвитку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інфраструктури</a:t>
          </a:r>
          <a:r>
            <a:rPr lang="ru-RU" sz="1600" b="0" i="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4D404F32-6964-46BA-B3A7-D698E6C01A7E}" type="parTrans" cxnId="{25EFDECE-19BC-4EB3-823B-52B0A9F1C44C}">
      <dgm:prSet/>
      <dgm:spPr/>
      <dgm:t>
        <a:bodyPr/>
        <a:lstStyle/>
        <a:p>
          <a:endParaRPr lang="ru-RU" sz="1600">
            <a:latin typeface="Times New Roman" pitchFamily="18" charset="0"/>
            <a:cs typeface="Times New Roman" pitchFamily="18" charset="0"/>
          </a:endParaRPr>
        </a:p>
      </dgm:t>
    </dgm:pt>
    <dgm:pt modelId="{6182A9FA-0789-44AA-8464-F9590F60F929}" type="sibTrans" cxnId="{25EFDECE-19BC-4EB3-823B-52B0A9F1C44C}">
      <dgm:prSet/>
      <dgm:spPr/>
      <dgm:t>
        <a:bodyPr/>
        <a:lstStyle/>
        <a:p>
          <a:endParaRPr lang="ru-RU" sz="1600">
            <a:latin typeface="Times New Roman" pitchFamily="18" charset="0"/>
            <a:cs typeface="Times New Roman" pitchFamily="18" charset="0"/>
          </a:endParaRPr>
        </a:p>
      </dgm:t>
    </dgm:pt>
    <dgm:pt modelId="{0B0CCDD3-4351-47EB-B1AA-EBE90F305E42}">
      <dgm:prSet phldrT="[Текст]" custT="1"/>
      <dgm:spPr/>
      <dgm:t>
        <a:bodyPr/>
        <a:lstStyle/>
        <a:p>
          <a:r>
            <a:rPr lang="ru-RU" sz="1600" b="1" i="0" dirty="0" smtClean="0">
              <a:latin typeface="Times New Roman" pitchFamily="18" charset="0"/>
              <a:cs typeface="Times New Roman" pitchFamily="18" charset="0"/>
            </a:rPr>
            <a:t>3. </a:t>
          </a:r>
          <a:r>
            <a:rPr lang="ru-RU" sz="1600" b="1" i="0" dirty="0" err="1" smtClean="0">
              <a:latin typeface="Times New Roman" pitchFamily="18" charset="0"/>
              <a:cs typeface="Times New Roman" pitchFamily="18" charset="0"/>
            </a:rPr>
            <a:t>Налагодіть</a:t>
          </a:r>
          <a:r>
            <a:rPr lang="ru-RU" sz="1600" b="1" i="0" dirty="0" smtClean="0">
              <a:latin typeface="Times New Roman" pitchFamily="18" charset="0"/>
              <a:cs typeface="Times New Roman" pitchFamily="18" charset="0"/>
            </a:rPr>
            <a:t> систему </a:t>
          </a:r>
          <a:r>
            <a:rPr lang="ru-RU" sz="1600" b="1" i="0" dirty="0" err="1" smtClean="0">
              <a:latin typeface="Times New Roman" pitchFamily="18" charset="0"/>
              <a:cs typeface="Times New Roman" pitchFamily="18" charset="0"/>
            </a:rPr>
            <a:t>прийому</a:t>
          </a:r>
          <a:r>
            <a:rPr lang="ru-RU" sz="1600" b="1" i="0" dirty="0" smtClean="0">
              <a:latin typeface="Times New Roman" pitchFamily="18" charset="0"/>
              <a:cs typeface="Times New Roman" pitchFamily="18" charset="0"/>
            </a:rPr>
            <a:t> </a:t>
          </a:r>
          <a:r>
            <a:rPr lang="ru-RU" sz="1600" b="1" i="0" dirty="0" err="1" smtClean="0">
              <a:latin typeface="Times New Roman" pitchFamily="18" charset="0"/>
              <a:cs typeface="Times New Roman" pitchFamily="18" charset="0"/>
            </a:rPr>
            <a:t>звернень</a:t>
          </a:r>
          <a:r>
            <a:rPr lang="ru-RU" sz="1600" b="1" i="0" dirty="0" smtClean="0">
              <a:latin typeface="Times New Roman" pitchFamily="18" charset="0"/>
              <a:cs typeface="Times New Roman" pitchFamily="18" charset="0"/>
            </a:rPr>
            <a:t> </a:t>
          </a:r>
          <a:r>
            <a:rPr lang="ru-RU" sz="1600" b="1" i="0" dirty="0" err="1" smtClean="0">
              <a:latin typeface="Times New Roman" pitchFamily="18" charset="0"/>
              <a:cs typeface="Times New Roman" pitchFamily="18" charset="0"/>
            </a:rPr>
            <a:t>від</a:t>
          </a:r>
          <a:r>
            <a:rPr lang="ru-RU" sz="1600" b="1" i="0" dirty="0" smtClean="0">
              <a:latin typeface="Times New Roman" pitchFamily="18" charset="0"/>
              <a:cs typeface="Times New Roman" pitchFamily="18" charset="0"/>
            </a:rPr>
            <a:t> </a:t>
          </a:r>
          <a:r>
            <a:rPr lang="ru-RU" sz="1600" b="1" i="0" dirty="0" err="1" smtClean="0">
              <a:latin typeface="Times New Roman" pitchFamily="18" charset="0"/>
              <a:cs typeface="Times New Roman" pitchFamily="18" charset="0"/>
            </a:rPr>
            <a:t>громадян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Завдяки</a:t>
          </a:r>
          <a:r>
            <a:rPr lang="ru-RU" sz="1600" b="0" i="0" dirty="0" smtClean="0">
              <a:latin typeface="Times New Roman" pitchFamily="18" charset="0"/>
              <a:cs typeface="Times New Roman" pitchFamily="18" charset="0"/>
            </a:rPr>
            <a:t> такому </a:t>
          </a:r>
          <a:r>
            <a:rPr lang="ru-RU" sz="1600" b="0" i="0" dirty="0" err="1" smtClean="0">
              <a:latin typeface="Times New Roman" pitchFamily="18" charset="0"/>
              <a:cs typeface="Times New Roman" pitchFamily="18" charset="0"/>
            </a:rPr>
            <a:t>інструменту</a:t>
          </a:r>
          <a:r>
            <a:rPr lang="ru-RU" sz="1600" b="0" i="0" dirty="0" smtClean="0">
              <a:latin typeface="Times New Roman" pitchFamily="18" charset="0"/>
              <a:cs typeface="Times New Roman" pitchFamily="18" charset="0"/>
            </a:rPr>
            <a:t> будь-</a:t>
          </a:r>
          <a:r>
            <a:rPr lang="ru-RU" sz="1600" b="0" i="0" dirty="0" err="1" smtClean="0">
              <a:latin typeface="Times New Roman" pitchFamily="18" charset="0"/>
              <a:cs typeface="Times New Roman" pitchFamily="18" charset="0"/>
            </a:rPr>
            <a:t>хто</a:t>
          </a:r>
          <a:r>
            <a:rPr lang="ru-RU" sz="1600" b="0" i="0" dirty="0" smtClean="0">
              <a:latin typeface="Times New Roman" pitchFamily="18" charset="0"/>
              <a:cs typeface="Times New Roman" pitchFamily="18" charset="0"/>
            </a:rPr>
            <a:t> у </a:t>
          </a:r>
          <a:r>
            <a:rPr lang="ru-RU" sz="1600" b="0" i="0" dirty="0" err="1" smtClean="0">
              <a:latin typeface="Times New Roman" pitchFamily="18" charset="0"/>
              <a:cs typeface="Times New Roman" pitchFamily="18" charset="0"/>
            </a:rPr>
            <a:t>декілька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кліків</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зможе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розповісти</a:t>
          </a:r>
          <a:r>
            <a:rPr lang="ru-RU" sz="1600" b="0" i="0" dirty="0" smtClean="0">
              <a:latin typeface="Times New Roman" pitchFamily="18" charset="0"/>
              <a:cs typeface="Times New Roman" pitchFamily="18" charset="0"/>
            </a:rPr>
            <a:t> про </a:t>
          </a:r>
          <a:r>
            <a:rPr lang="ru-RU" sz="1600" b="0" i="0" dirty="0" err="1" smtClean="0">
              <a:latin typeface="Times New Roman" pitchFamily="18" charset="0"/>
              <a:cs typeface="Times New Roman" pitchFamily="18" charset="0"/>
            </a:rPr>
            <a:t>свій</a:t>
          </a:r>
          <a:r>
            <a:rPr lang="ru-RU" sz="1600" b="0" i="0" dirty="0" smtClean="0">
              <a:latin typeface="Times New Roman" pitchFamily="18" charset="0"/>
              <a:cs typeface="Times New Roman" pitchFamily="18" charset="0"/>
            </a:rPr>
            <a:t> запит до </a:t>
          </a:r>
          <a:r>
            <a:rPr lang="ru-RU" sz="1600" b="0" i="0" dirty="0" err="1" smtClean="0">
              <a:latin typeface="Times New Roman" pitchFamily="18" charset="0"/>
              <a:cs typeface="Times New Roman" pitchFamily="18" charset="0"/>
            </a:rPr>
            <a:t>влади</a:t>
          </a:r>
          <a:r>
            <a:rPr lang="ru-RU" sz="1600" b="0" i="0" dirty="0" smtClean="0">
              <a:latin typeface="Times New Roman" pitchFamily="18" charset="0"/>
              <a:cs typeface="Times New Roman" pitchFamily="18" charset="0"/>
            </a:rPr>
            <a:t>, а </a:t>
          </a:r>
          <a:r>
            <a:rPr lang="ru-RU" sz="1600" b="0" i="0" dirty="0" err="1" smtClean="0">
              <a:latin typeface="Times New Roman" pitchFamily="18" charset="0"/>
              <a:cs typeface="Times New Roman" pitchFamily="18" charset="0"/>
            </a:rPr>
            <a:t>керівні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органи</a:t>
          </a:r>
          <a:r>
            <a:rPr lang="ru-RU" sz="1600" b="0" i="0" dirty="0" smtClean="0">
              <a:latin typeface="Times New Roman" pitchFamily="18" charset="0"/>
              <a:cs typeface="Times New Roman" pitchFamily="18" charset="0"/>
            </a:rPr>
            <a:t> — </a:t>
          </a:r>
          <a:r>
            <a:rPr lang="ru-RU" sz="1600" b="0" i="0" dirty="0" err="1" smtClean="0">
              <a:latin typeface="Times New Roman" pitchFamily="18" charset="0"/>
              <a:cs typeface="Times New Roman" pitchFamily="18" charset="0"/>
            </a:rPr>
            <a:t>надати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відповідь</a:t>
          </a:r>
          <a:r>
            <a:rPr lang="ru-RU" sz="1600" b="0" i="0" dirty="0" smtClean="0">
              <a:latin typeface="Times New Roman" pitchFamily="18" charset="0"/>
              <a:cs typeface="Times New Roman" pitchFamily="18" charset="0"/>
            </a:rPr>
            <a:t> у </a:t>
          </a:r>
          <a:r>
            <a:rPr lang="ru-RU" sz="1600" b="0" i="0" dirty="0" err="1" smtClean="0">
              <a:latin typeface="Times New Roman" pitchFamily="18" charset="0"/>
              <a:cs typeface="Times New Roman" pitchFamily="18" charset="0"/>
            </a:rPr>
            <a:t>визначені</a:t>
          </a:r>
          <a:r>
            <a:rPr lang="ru-RU" sz="1600" b="0" i="0" dirty="0" smtClean="0">
              <a:latin typeface="Times New Roman" pitchFamily="18" charset="0"/>
              <a:cs typeface="Times New Roman" pitchFamily="18" charset="0"/>
            </a:rPr>
            <a:t> законом строки. </a:t>
          </a:r>
          <a:r>
            <a:rPr lang="ru-RU" sz="1600" b="0" i="0" dirty="0" err="1" smtClean="0">
              <a:latin typeface="Times New Roman" pitchFamily="18" charset="0"/>
              <a:cs typeface="Times New Roman" pitchFamily="18" charset="0"/>
            </a:rPr>
            <a:t>Електронні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звернення</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дозволяють</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владі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отримати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таку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собі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мапу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проблемних</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точок</a:t>
          </a:r>
          <a:r>
            <a:rPr lang="ru-RU" sz="1600" b="0" i="0" dirty="0" smtClean="0">
              <a:latin typeface="Times New Roman" pitchFamily="18" charset="0"/>
              <a:cs typeface="Times New Roman" pitchFamily="18" charset="0"/>
            </a:rPr>
            <a:t> — </a:t>
          </a:r>
          <a:r>
            <a:rPr lang="ru-RU" sz="1600" b="0" i="0" dirty="0" err="1" smtClean="0">
              <a:latin typeface="Times New Roman" pitchFamily="18" charset="0"/>
              <a:cs typeface="Times New Roman" pitchFamily="18" charset="0"/>
            </a:rPr>
            <a:t>проаналізувати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пропозиції</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громадян</a:t>
          </a:r>
          <a:r>
            <a:rPr lang="ru-RU" sz="1600" b="0" i="0" dirty="0" smtClean="0">
              <a:latin typeface="Times New Roman" pitchFamily="18" charset="0"/>
              <a:cs typeface="Times New Roman" pitchFamily="18" charset="0"/>
            </a:rPr>
            <a:t> та </a:t>
          </a:r>
          <a:r>
            <a:rPr lang="ru-RU" sz="1600" b="0" i="0" dirty="0" err="1" smtClean="0">
              <a:latin typeface="Times New Roman" pitchFamily="18" charset="0"/>
              <a:cs typeface="Times New Roman" pitchFamily="18" charset="0"/>
            </a:rPr>
            <a:t>зрозуміти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якій</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сфері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варто</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приділити</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більшу</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увагу</a:t>
          </a:r>
          <a:r>
            <a:rPr lang="ru-RU" sz="1600" b="0" i="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2F68164D-8A5F-4210-A9B7-259408C4A57D}" type="parTrans" cxnId="{CD2ED166-4BEC-4DFC-8C5A-A97EBDC48F41}">
      <dgm:prSet/>
      <dgm:spPr/>
      <dgm:t>
        <a:bodyPr/>
        <a:lstStyle/>
        <a:p>
          <a:endParaRPr lang="ru-RU" sz="1600">
            <a:latin typeface="Times New Roman" pitchFamily="18" charset="0"/>
            <a:cs typeface="Times New Roman" pitchFamily="18" charset="0"/>
          </a:endParaRPr>
        </a:p>
      </dgm:t>
    </dgm:pt>
    <dgm:pt modelId="{B9BB3A7D-2386-47C1-9012-B70F4B600881}" type="sibTrans" cxnId="{CD2ED166-4BEC-4DFC-8C5A-A97EBDC48F41}">
      <dgm:prSet/>
      <dgm:spPr/>
      <dgm:t>
        <a:bodyPr/>
        <a:lstStyle/>
        <a:p>
          <a:endParaRPr lang="ru-RU" sz="1600">
            <a:latin typeface="Times New Roman" pitchFamily="18" charset="0"/>
            <a:cs typeface="Times New Roman" pitchFamily="18" charset="0"/>
          </a:endParaRPr>
        </a:p>
      </dgm:t>
    </dgm:pt>
    <dgm:pt modelId="{59C3A733-4EBB-4AC3-8143-B3902642F552}" type="pres">
      <dgm:prSet presAssocID="{28631603-2FAE-46E6-AFE0-76A54381BDDC}" presName="Name0" presStyleCnt="0">
        <dgm:presLayoutVars>
          <dgm:chMax val="7"/>
          <dgm:chPref val="7"/>
          <dgm:dir/>
        </dgm:presLayoutVars>
      </dgm:prSet>
      <dgm:spPr/>
      <dgm:t>
        <a:bodyPr/>
        <a:lstStyle/>
        <a:p>
          <a:endParaRPr lang="ru-RU"/>
        </a:p>
      </dgm:t>
    </dgm:pt>
    <dgm:pt modelId="{01C236A7-67A2-4F8E-A79C-B3AFA9C66244}" type="pres">
      <dgm:prSet presAssocID="{28631603-2FAE-46E6-AFE0-76A54381BDDC}" presName="Name1" presStyleCnt="0"/>
      <dgm:spPr/>
    </dgm:pt>
    <dgm:pt modelId="{971CECB2-D1D6-4EE2-99E0-4F4655708F70}" type="pres">
      <dgm:prSet presAssocID="{28631603-2FAE-46E6-AFE0-76A54381BDDC}" presName="cycle" presStyleCnt="0"/>
      <dgm:spPr/>
    </dgm:pt>
    <dgm:pt modelId="{6077EA03-1972-425C-BAFE-FFCA66F87A20}" type="pres">
      <dgm:prSet presAssocID="{28631603-2FAE-46E6-AFE0-76A54381BDDC}" presName="srcNode" presStyleLbl="node1" presStyleIdx="0" presStyleCnt="3"/>
      <dgm:spPr/>
    </dgm:pt>
    <dgm:pt modelId="{0F701405-0F66-4463-BF5E-C826AAB47BC7}" type="pres">
      <dgm:prSet presAssocID="{28631603-2FAE-46E6-AFE0-76A54381BDDC}" presName="conn" presStyleLbl="parChTrans1D2" presStyleIdx="0" presStyleCnt="1"/>
      <dgm:spPr/>
      <dgm:t>
        <a:bodyPr/>
        <a:lstStyle/>
        <a:p>
          <a:endParaRPr lang="ru-RU"/>
        </a:p>
      </dgm:t>
    </dgm:pt>
    <dgm:pt modelId="{21C1CE1D-26D4-4A37-BB73-4E7A84C24430}" type="pres">
      <dgm:prSet presAssocID="{28631603-2FAE-46E6-AFE0-76A54381BDDC}" presName="extraNode" presStyleLbl="node1" presStyleIdx="0" presStyleCnt="3"/>
      <dgm:spPr/>
    </dgm:pt>
    <dgm:pt modelId="{4911EC4D-31B2-466F-B86A-BC4C559E89B5}" type="pres">
      <dgm:prSet presAssocID="{28631603-2FAE-46E6-AFE0-76A54381BDDC}" presName="dstNode" presStyleLbl="node1" presStyleIdx="0" presStyleCnt="3"/>
      <dgm:spPr/>
    </dgm:pt>
    <dgm:pt modelId="{3BD522C5-6E2F-4708-8C66-4596CAEF14DE}" type="pres">
      <dgm:prSet presAssocID="{FDFF67C8-908A-4867-A7E8-0D5FB6E683C5}" presName="text_1" presStyleLbl="node1" presStyleIdx="0" presStyleCnt="3" custScaleY="180369" custLinFactNeighborX="762" custLinFactNeighborY="-16921">
        <dgm:presLayoutVars>
          <dgm:bulletEnabled val="1"/>
        </dgm:presLayoutVars>
      </dgm:prSet>
      <dgm:spPr/>
      <dgm:t>
        <a:bodyPr/>
        <a:lstStyle/>
        <a:p>
          <a:endParaRPr lang="ru-RU"/>
        </a:p>
      </dgm:t>
    </dgm:pt>
    <dgm:pt modelId="{DCDAC028-2FFF-4E90-BD10-46983274FCC0}" type="pres">
      <dgm:prSet presAssocID="{FDFF67C8-908A-4867-A7E8-0D5FB6E683C5}" presName="accent_1" presStyleCnt="0"/>
      <dgm:spPr/>
    </dgm:pt>
    <dgm:pt modelId="{56B24C6F-9543-48CB-8679-F2319DB43F84}" type="pres">
      <dgm:prSet presAssocID="{FDFF67C8-908A-4867-A7E8-0D5FB6E683C5}" presName="accentRepeatNode" presStyleLbl="solidFgAcc1" presStyleIdx="0" presStyleCnt="3"/>
      <dgm:spPr/>
    </dgm:pt>
    <dgm:pt modelId="{60FAB5C7-A7C9-415D-B388-D069BC561F34}" type="pres">
      <dgm:prSet presAssocID="{A5FD7FF4-39C6-4645-8E3E-1D4FF5136163}" presName="text_2" presStyleLbl="node1" presStyleIdx="1" presStyleCnt="3">
        <dgm:presLayoutVars>
          <dgm:bulletEnabled val="1"/>
        </dgm:presLayoutVars>
      </dgm:prSet>
      <dgm:spPr/>
      <dgm:t>
        <a:bodyPr/>
        <a:lstStyle/>
        <a:p>
          <a:endParaRPr lang="ru-RU"/>
        </a:p>
      </dgm:t>
    </dgm:pt>
    <dgm:pt modelId="{6C6CA6B0-9F4A-43A5-B27B-1FB8862DD96C}" type="pres">
      <dgm:prSet presAssocID="{A5FD7FF4-39C6-4645-8E3E-1D4FF5136163}" presName="accent_2" presStyleCnt="0"/>
      <dgm:spPr/>
    </dgm:pt>
    <dgm:pt modelId="{4D6C57E5-7C39-4414-B675-18AC40EBF6A2}" type="pres">
      <dgm:prSet presAssocID="{A5FD7FF4-39C6-4645-8E3E-1D4FF5136163}" presName="accentRepeatNode" presStyleLbl="solidFgAcc1" presStyleIdx="1" presStyleCnt="3"/>
      <dgm:spPr/>
    </dgm:pt>
    <dgm:pt modelId="{3DDEB675-54B3-4088-BC86-46D79DB4C6AF}" type="pres">
      <dgm:prSet presAssocID="{0B0CCDD3-4351-47EB-B1AA-EBE90F305E42}" presName="text_3" presStyleLbl="node1" presStyleIdx="2" presStyleCnt="3" custScaleY="119929">
        <dgm:presLayoutVars>
          <dgm:bulletEnabled val="1"/>
        </dgm:presLayoutVars>
      </dgm:prSet>
      <dgm:spPr/>
      <dgm:t>
        <a:bodyPr/>
        <a:lstStyle/>
        <a:p>
          <a:endParaRPr lang="ru-RU"/>
        </a:p>
      </dgm:t>
    </dgm:pt>
    <dgm:pt modelId="{66A1A6EF-D98E-4A2B-A065-A783C4C65877}" type="pres">
      <dgm:prSet presAssocID="{0B0CCDD3-4351-47EB-B1AA-EBE90F305E42}" presName="accent_3" presStyleCnt="0"/>
      <dgm:spPr/>
    </dgm:pt>
    <dgm:pt modelId="{D5907284-92B0-4C00-B81F-3D68A41168A6}" type="pres">
      <dgm:prSet presAssocID="{0B0CCDD3-4351-47EB-B1AA-EBE90F305E42}" presName="accentRepeatNode" presStyleLbl="solidFgAcc1" presStyleIdx="2" presStyleCnt="3"/>
      <dgm:spPr/>
    </dgm:pt>
  </dgm:ptLst>
  <dgm:cxnLst>
    <dgm:cxn modelId="{4C9FE2A8-54DD-4053-9B48-D474438E9596}" type="presOf" srcId="{0B0CCDD3-4351-47EB-B1AA-EBE90F305E42}" destId="{3DDEB675-54B3-4088-BC86-46D79DB4C6AF}" srcOrd="0" destOrd="0" presId="urn:microsoft.com/office/officeart/2008/layout/VerticalCurvedList"/>
    <dgm:cxn modelId="{8EDA35A0-C1B7-4772-98D5-22D097CEB98F}" srcId="{28631603-2FAE-46E6-AFE0-76A54381BDDC}" destId="{FDFF67C8-908A-4867-A7E8-0D5FB6E683C5}" srcOrd="0" destOrd="0" parTransId="{A4892D2D-F500-44A6-A810-C8138B463FD6}" sibTransId="{A79C575A-1949-4FDB-BD38-9A4A445423BA}"/>
    <dgm:cxn modelId="{F7C7156E-F81F-4F69-B7A6-5EE2A741C233}" type="presOf" srcId="{A79C575A-1949-4FDB-BD38-9A4A445423BA}" destId="{0F701405-0F66-4463-BF5E-C826AAB47BC7}" srcOrd="0" destOrd="0" presId="urn:microsoft.com/office/officeart/2008/layout/VerticalCurvedList"/>
    <dgm:cxn modelId="{D3C0327B-7839-4225-BF5A-E1E6C24A3172}" type="presOf" srcId="{A5FD7FF4-39C6-4645-8E3E-1D4FF5136163}" destId="{60FAB5C7-A7C9-415D-B388-D069BC561F34}" srcOrd="0" destOrd="0" presId="urn:microsoft.com/office/officeart/2008/layout/VerticalCurvedList"/>
    <dgm:cxn modelId="{FBB33F0F-FA33-4786-A939-0FB192845D3B}" type="presOf" srcId="{28631603-2FAE-46E6-AFE0-76A54381BDDC}" destId="{59C3A733-4EBB-4AC3-8143-B3902642F552}" srcOrd="0" destOrd="0" presId="urn:microsoft.com/office/officeart/2008/layout/VerticalCurvedList"/>
    <dgm:cxn modelId="{CD2ED166-4BEC-4DFC-8C5A-A97EBDC48F41}" srcId="{28631603-2FAE-46E6-AFE0-76A54381BDDC}" destId="{0B0CCDD3-4351-47EB-B1AA-EBE90F305E42}" srcOrd="2" destOrd="0" parTransId="{2F68164D-8A5F-4210-A9B7-259408C4A57D}" sibTransId="{B9BB3A7D-2386-47C1-9012-B70F4B600881}"/>
    <dgm:cxn modelId="{25EFDECE-19BC-4EB3-823B-52B0A9F1C44C}" srcId="{28631603-2FAE-46E6-AFE0-76A54381BDDC}" destId="{A5FD7FF4-39C6-4645-8E3E-1D4FF5136163}" srcOrd="1" destOrd="0" parTransId="{4D404F32-6964-46BA-B3A7-D698E6C01A7E}" sibTransId="{6182A9FA-0789-44AA-8464-F9590F60F929}"/>
    <dgm:cxn modelId="{3A9A68E1-427E-4F03-981E-11F96BB448CF}" type="presOf" srcId="{FDFF67C8-908A-4867-A7E8-0D5FB6E683C5}" destId="{3BD522C5-6E2F-4708-8C66-4596CAEF14DE}" srcOrd="0" destOrd="0" presId="urn:microsoft.com/office/officeart/2008/layout/VerticalCurvedList"/>
    <dgm:cxn modelId="{A3D903DC-D462-4C57-BDF8-FAB8620AB499}" type="presParOf" srcId="{59C3A733-4EBB-4AC3-8143-B3902642F552}" destId="{01C236A7-67A2-4F8E-A79C-B3AFA9C66244}" srcOrd="0" destOrd="0" presId="urn:microsoft.com/office/officeart/2008/layout/VerticalCurvedList"/>
    <dgm:cxn modelId="{E3247936-A4D3-4F44-A1CA-F0682CFC077B}" type="presParOf" srcId="{01C236A7-67A2-4F8E-A79C-B3AFA9C66244}" destId="{971CECB2-D1D6-4EE2-99E0-4F4655708F70}" srcOrd="0" destOrd="0" presId="urn:microsoft.com/office/officeart/2008/layout/VerticalCurvedList"/>
    <dgm:cxn modelId="{F76923E6-B2DB-47BC-9498-D4ADF01B089E}" type="presParOf" srcId="{971CECB2-D1D6-4EE2-99E0-4F4655708F70}" destId="{6077EA03-1972-425C-BAFE-FFCA66F87A20}" srcOrd="0" destOrd="0" presId="urn:microsoft.com/office/officeart/2008/layout/VerticalCurvedList"/>
    <dgm:cxn modelId="{8BFA600C-542F-4DE0-AB56-D486B80C944F}" type="presParOf" srcId="{971CECB2-D1D6-4EE2-99E0-4F4655708F70}" destId="{0F701405-0F66-4463-BF5E-C826AAB47BC7}" srcOrd="1" destOrd="0" presId="urn:microsoft.com/office/officeart/2008/layout/VerticalCurvedList"/>
    <dgm:cxn modelId="{79C81C27-9413-48F1-9B87-37E1CDAE0C2B}" type="presParOf" srcId="{971CECB2-D1D6-4EE2-99E0-4F4655708F70}" destId="{21C1CE1D-26D4-4A37-BB73-4E7A84C24430}" srcOrd="2" destOrd="0" presId="urn:microsoft.com/office/officeart/2008/layout/VerticalCurvedList"/>
    <dgm:cxn modelId="{F348CBDA-FAD7-46CF-9B69-5C8B27DAC070}" type="presParOf" srcId="{971CECB2-D1D6-4EE2-99E0-4F4655708F70}" destId="{4911EC4D-31B2-466F-B86A-BC4C559E89B5}" srcOrd="3" destOrd="0" presId="urn:microsoft.com/office/officeart/2008/layout/VerticalCurvedList"/>
    <dgm:cxn modelId="{C26387ED-E641-410E-8F77-751E27D60B55}" type="presParOf" srcId="{01C236A7-67A2-4F8E-A79C-B3AFA9C66244}" destId="{3BD522C5-6E2F-4708-8C66-4596CAEF14DE}" srcOrd="1" destOrd="0" presId="urn:microsoft.com/office/officeart/2008/layout/VerticalCurvedList"/>
    <dgm:cxn modelId="{DC46FA90-5F6B-433A-9550-A574FFD79F34}" type="presParOf" srcId="{01C236A7-67A2-4F8E-A79C-B3AFA9C66244}" destId="{DCDAC028-2FFF-4E90-BD10-46983274FCC0}" srcOrd="2" destOrd="0" presId="urn:microsoft.com/office/officeart/2008/layout/VerticalCurvedList"/>
    <dgm:cxn modelId="{75FC59C0-783D-4197-87E2-608F00B6FD87}" type="presParOf" srcId="{DCDAC028-2FFF-4E90-BD10-46983274FCC0}" destId="{56B24C6F-9543-48CB-8679-F2319DB43F84}" srcOrd="0" destOrd="0" presId="urn:microsoft.com/office/officeart/2008/layout/VerticalCurvedList"/>
    <dgm:cxn modelId="{307415E1-0418-4CE3-8B3A-ADA98F91D2E7}" type="presParOf" srcId="{01C236A7-67A2-4F8E-A79C-B3AFA9C66244}" destId="{60FAB5C7-A7C9-415D-B388-D069BC561F34}" srcOrd="3" destOrd="0" presId="urn:microsoft.com/office/officeart/2008/layout/VerticalCurvedList"/>
    <dgm:cxn modelId="{4F136201-04C0-4B6E-BE70-3C37F8BC31CA}" type="presParOf" srcId="{01C236A7-67A2-4F8E-A79C-B3AFA9C66244}" destId="{6C6CA6B0-9F4A-43A5-B27B-1FB8862DD96C}" srcOrd="4" destOrd="0" presId="urn:microsoft.com/office/officeart/2008/layout/VerticalCurvedList"/>
    <dgm:cxn modelId="{D928AA39-7C6E-464E-B805-1904118EC90C}" type="presParOf" srcId="{6C6CA6B0-9F4A-43A5-B27B-1FB8862DD96C}" destId="{4D6C57E5-7C39-4414-B675-18AC40EBF6A2}" srcOrd="0" destOrd="0" presId="urn:microsoft.com/office/officeart/2008/layout/VerticalCurvedList"/>
    <dgm:cxn modelId="{AE22CEF8-F4F6-499F-A807-7AD41451689B}" type="presParOf" srcId="{01C236A7-67A2-4F8E-A79C-B3AFA9C66244}" destId="{3DDEB675-54B3-4088-BC86-46D79DB4C6AF}" srcOrd="5" destOrd="0" presId="urn:microsoft.com/office/officeart/2008/layout/VerticalCurvedList"/>
    <dgm:cxn modelId="{1919F210-37C4-4571-8CC2-15CE9C6345CC}" type="presParOf" srcId="{01C236A7-67A2-4F8E-A79C-B3AFA9C66244}" destId="{66A1A6EF-D98E-4A2B-A065-A783C4C65877}" srcOrd="6" destOrd="0" presId="urn:microsoft.com/office/officeart/2008/layout/VerticalCurvedList"/>
    <dgm:cxn modelId="{5AB5E698-A570-4413-A8F2-82EF3910B70F}" type="presParOf" srcId="{66A1A6EF-D98E-4A2B-A065-A783C4C65877}" destId="{D5907284-92B0-4C00-B81F-3D68A41168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A6E8A-B40A-4712-A5FE-CA7C1432B323}"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81910269-BAA8-43D1-B190-FD8F87BCA535}">
      <dgm:prSet phldrT="[Текст]" custT="1"/>
      <dgm:spPr/>
      <dgm:t>
        <a:bodyPr/>
        <a:lstStyle/>
        <a:p>
          <a:r>
            <a:rPr lang="ru-RU" sz="1800" spc="-5" dirty="0" err="1" smtClean="0">
              <a:latin typeface="Times New Roman" pitchFamily="18" charset="0"/>
              <a:cs typeface="Times New Roman" pitchFamily="18" charset="0"/>
            </a:rPr>
            <a:t>змінює</a:t>
          </a:r>
          <a:r>
            <a:rPr lang="ru-RU" sz="1800" spc="-5"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ставлення</a:t>
          </a:r>
          <a:r>
            <a:rPr lang="ru-RU" sz="1800" dirty="0" smtClean="0">
              <a:latin typeface="Times New Roman" pitchFamily="18" charset="0"/>
              <a:cs typeface="Times New Roman" pitchFamily="18" charset="0"/>
            </a:rPr>
            <a:t> (і </a:t>
          </a:r>
          <a:r>
            <a:rPr lang="ru-RU" sz="1800" dirty="0" err="1" smtClean="0">
              <a:latin typeface="Times New Roman" pitchFamily="18" charset="0"/>
              <a:cs typeface="Times New Roman" pitchFamily="18" charset="0"/>
            </a:rPr>
            <a:t>соціальну</a:t>
          </a:r>
          <a:r>
            <a:rPr lang="ru-RU" sz="180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поведінку</a:t>
          </a:r>
          <a:r>
            <a:rPr lang="ru-RU" sz="1800" spc="-5" dirty="0" smtClean="0">
              <a:latin typeface="Times New Roman" pitchFamily="18" charset="0"/>
              <a:cs typeface="Times New Roman" pitchFamily="18" charset="0"/>
            </a:rPr>
            <a:t>) </a:t>
          </a:r>
          <a:r>
            <a:rPr lang="ru-RU" sz="1800" spc="-20" dirty="0" smtClean="0">
              <a:latin typeface="Times New Roman" pitchFamily="18" charset="0"/>
              <a:cs typeface="Times New Roman" pitchFamily="18" charset="0"/>
            </a:rPr>
            <a:t>людей,  </a:t>
          </a:r>
          <a:r>
            <a:rPr lang="ru-RU" sz="1800" spc="-10" dirty="0" err="1" smtClean="0">
              <a:latin typeface="Times New Roman" pitchFamily="18" charset="0"/>
              <a:cs typeface="Times New Roman" pitchFamily="18" charset="0"/>
            </a:rPr>
            <a:t>роблячи</a:t>
          </a:r>
          <a:r>
            <a:rPr lang="ru-RU" sz="1800" spc="-1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їх</a:t>
          </a:r>
          <a:r>
            <a:rPr lang="ru-RU" sz="1800" dirty="0" smtClean="0">
              <a:latin typeface="Times New Roman" pitchFamily="18" charset="0"/>
              <a:cs typeface="Times New Roman" pitchFamily="18" charset="0"/>
            </a:rPr>
            <a:t> агентами </a:t>
          </a:r>
          <a:r>
            <a:rPr lang="ru-RU" sz="1800" spc="-25" dirty="0" err="1" smtClean="0">
              <a:latin typeface="Times New Roman" pitchFamily="18" charset="0"/>
              <a:cs typeface="Times New Roman" pitchFamily="18" charset="0"/>
            </a:rPr>
            <a:t>розвитку</a:t>
          </a:r>
          <a:r>
            <a:rPr lang="ru-RU" sz="1800" spc="-25"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а </a:t>
          </a:r>
          <a:r>
            <a:rPr lang="ru-RU" sz="1800" spc="-5" dirty="0" smtClean="0">
              <a:latin typeface="Times New Roman" pitchFamily="18" charset="0"/>
              <a:cs typeface="Times New Roman" pitchFamily="18" charset="0"/>
            </a:rPr>
            <a:t>не </a:t>
          </a:r>
          <a:r>
            <a:rPr lang="ru-RU" sz="1800" spc="-5" dirty="0" err="1" smtClean="0">
              <a:latin typeface="Times New Roman" pitchFamily="18" charset="0"/>
              <a:cs typeface="Times New Roman" pitchFamily="18" charset="0"/>
            </a:rPr>
            <a:t>пасивними</a:t>
          </a:r>
          <a:r>
            <a:rPr lang="ru-RU" sz="1800" spc="-5"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реципієнтами</a:t>
          </a:r>
          <a:r>
            <a:rPr lang="ru-RU" sz="1800" dirty="0" smtClean="0">
              <a:latin typeface="Times New Roman" pitchFamily="18" charset="0"/>
              <a:cs typeface="Times New Roman" pitchFamily="18" charset="0"/>
            </a:rPr>
            <a:t> </a:t>
          </a:r>
          <a:r>
            <a:rPr lang="ru-RU" sz="1800" spc="-20" dirty="0" err="1" smtClean="0">
              <a:latin typeface="Times New Roman" pitchFamily="18" charset="0"/>
              <a:cs typeface="Times New Roman" pitchFamily="18" charset="0"/>
            </a:rPr>
            <a:t>послуг</a:t>
          </a:r>
          <a:r>
            <a:rPr lang="ru-RU" sz="1800" spc="-20" dirty="0" smtClean="0">
              <a:latin typeface="Times New Roman" pitchFamily="18" charset="0"/>
              <a:cs typeface="Times New Roman" pitchFamily="18" charset="0"/>
            </a:rPr>
            <a:t>. </a:t>
          </a:r>
          <a:r>
            <a:rPr lang="ru-RU" sz="1800" spc="-25" dirty="0" smtClean="0">
              <a:latin typeface="Times New Roman" pitchFamily="18" charset="0"/>
              <a:cs typeface="Times New Roman" pitchFamily="18" charset="0"/>
            </a:rPr>
            <a:t>Люди </a:t>
          </a:r>
          <a:r>
            <a:rPr lang="ru-RU" sz="1800" spc="-15" dirty="0" err="1" smtClean="0">
              <a:latin typeface="Times New Roman" pitchFamily="18" charset="0"/>
              <a:cs typeface="Times New Roman" pitchFamily="18" charset="0"/>
            </a:rPr>
            <a:t>починають</a:t>
          </a:r>
          <a:r>
            <a:rPr lang="ru-RU" sz="1800" spc="-15" dirty="0" smtClean="0">
              <a:latin typeface="Times New Roman" pitchFamily="18" charset="0"/>
              <a:cs typeface="Times New Roman" pitchFamily="18" charset="0"/>
            </a:rPr>
            <a:t> </a:t>
          </a:r>
          <a:r>
            <a:rPr lang="ru-RU" sz="1800" spc="-20" dirty="0" err="1" smtClean="0">
              <a:latin typeface="Times New Roman" pitchFamily="18" charset="0"/>
              <a:cs typeface="Times New Roman" pitchFamily="18" charset="0"/>
            </a:rPr>
            <a:t>виконувати</a:t>
          </a:r>
          <a:r>
            <a:rPr lang="ru-RU" sz="1800" spc="-20" dirty="0" smtClean="0">
              <a:latin typeface="Times New Roman" pitchFamily="18" charset="0"/>
              <a:cs typeface="Times New Roman" pitchFamily="18" charset="0"/>
            </a:rPr>
            <a:t>  </a:t>
          </a:r>
          <a:r>
            <a:rPr lang="ru-RU" sz="1800" spc="-10" dirty="0" smtClean="0">
              <a:latin typeface="Times New Roman" pitchFamily="18" charset="0"/>
              <a:cs typeface="Times New Roman" pitchFamily="18" charset="0"/>
            </a:rPr>
            <a:t>роботу </a:t>
          </a:r>
          <a:r>
            <a:rPr lang="ru-RU" sz="1800" dirty="0" smtClean="0">
              <a:latin typeface="Times New Roman" pitchFamily="18" charset="0"/>
              <a:cs typeface="Times New Roman" pitchFamily="18" charset="0"/>
            </a:rPr>
            <a:t>для себе, а </a:t>
          </a:r>
          <a:r>
            <a:rPr lang="ru-RU" sz="1800" spc="-5" dirty="0" smtClean="0">
              <a:latin typeface="Times New Roman" pitchFamily="18" charset="0"/>
              <a:cs typeface="Times New Roman" pitchFamily="18" charset="0"/>
            </a:rPr>
            <a:t>не </a:t>
          </a:r>
          <a:r>
            <a:rPr lang="ru-RU" sz="1800" spc="-15" dirty="0" err="1" smtClean="0">
              <a:latin typeface="Times New Roman" pitchFamily="18" charset="0"/>
              <a:cs typeface="Times New Roman" pitchFamily="18" charset="0"/>
            </a:rPr>
            <a:t>очікують</a:t>
          </a:r>
          <a:r>
            <a:rPr lang="ru-RU" sz="1800" spc="-15"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що</a:t>
          </a:r>
          <a:r>
            <a:rPr lang="ru-RU" sz="180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хтось</a:t>
          </a:r>
          <a:r>
            <a:rPr lang="ru-RU" sz="1800" spc="-5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зі</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сторони</a:t>
          </a:r>
          <a:r>
            <a:rPr lang="ru-RU" sz="1800" spc="-5" dirty="0" smtClean="0">
              <a:latin typeface="Times New Roman" pitchFamily="18" charset="0"/>
              <a:cs typeface="Times New Roman" pitchFamily="18" charset="0"/>
            </a:rPr>
            <a:t> </a:t>
          </a:r>
          <a:r>
            <a:rPr lang="ru-RU" sz="1800" spc="-10" dirty="0" err="1" smtClean="0">
              <a:latin typeface="Times New Roman" pitchFamily="18" charset="0"/>
              <a:cs typeface="Times New Roman" pitchFamily="18" charset="0"/>
            </a:rPr>
            <a:t>забезпечить</a:t>
          </a:r>
          <a:r>
            <a:rPr lang="ru-RU" sz="1800" spc="-1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їх</a:t>
          </a:r>
          <a:r>
            <a:rPr lang="ru-RU" sz="1800" dirty="0" smtClean="0">
              <a:latin typeface="Times New Roman" pitchFamily="18" charset="0"/>
              <a:cs typeface="Times New Roman" pitchFamily="18" charset="0"/>
            </a:rPr>
            <a:t> </a:t>
          </a:r>
          <a:r>
            <a:rPr lang="ru-RU" sz="1800" spc="-5" dirty="0" smtClean="0">
              <a:latin typeface="Times New Roman" pitchFamily="18" charset="0"/>
              <a:cs typeface="Times New Roman" pitchFamily="18" charset="0"/>
            </a:rPr>
            <a:t>товарами </a:t>
          </a:r>
          <a:r>
            <a:rPr lang="ru-RU" sz="1800" spc="10" dirty="0" smtClean="0">
              <a:latin typeface="Times New Roman" pitchFamily="18" charset="0"/>
              <a:cs typeface="Times New Roman" pitchFamily="18" charset="0"/>
            </a:rPr>
            <a:t>та</a:t>
          </a:r>
          <a:r>
            <a:rPr lang="ru-RU" sz="1800" spc="-4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послугами</a:t>
          </a:r>
          <a:r>
            <a:rPr lang="ru-RU" sz="1800" spc="5" dirty="0" smtClean="0">
              <a:latin typeface="Times New Roman" pitchFamily="18" charset="0"/>
              <a:cs typeface="Times New Roman" pitchFamily="18" charset="0"/>
            </a:rPr>
            <a:t>;</a:t>
          </a:r>
          <a:endParaRPr lang="ru-RU" sz="1800" dirty="0"/>
        </a:p>
      </dgm:t>
    </dgm:pt>
    <dgm:pt modelId="{F2120679-25B6-4030-BA99-06E66077F39B}" type="parTrans" cxnId="{E603DD79-BD5B-4F9E-9173-91AF38551B61}">
      <dgm:prSet/>
      <dgm:spPr/>
      <dgm:t>
        <a:bodyPr/>
        <a:lstStyle/>
        <a:p>
          <a:endParaRPr lang="ru-RU" sz="1800"/>
        </a:p>
      </dgm:t>
    </dgm:pt>
    <dgm:pt modelId="{5FFF5FEC-F9B1-4416-B388-FACB54BDB430}" type="sibTrans" cxnId="{E603DD79-BD5B-4F9E-9173-91AF38551B61}">
      <dgm:prSet/>
      <dgm:spPr/>
      <dgm:t>
        <a:bodyPr/>
        <a:lstStyle/>
        <a:p>
          <a:endParaRPr lang="ru-RU" sz="1800"/>
        </a:p>
      </dgm:t>
    </dgm:pt>
    <dgm:pt modelId="{B7A24E0A-BF44-4BD8-836E-2060D90FDD07}">
      <dgm:prSet custT="1"/>
      <dgm:spPr/>
      <dgm:t>
        <a:bodyPr/>
        <a:lstStyle/>
        <a:p>
          <a:r>
            <a:rPr lang="ru-RU" sz="1800" spc="-5" dirty="0" err="1" smtClean="0">
              <a:latin typeface="Times New Roman"/>
              <a:cs typeface="Times New Roman"/>
            </a:rPr>
            <a:t>сприяє</a:t>
          </a:r>
          <a:r>
            <a:rPr lang="ru-RU" sz="1800" spc="-5" dirty="0" smtClean="0">
              <a:latin typeface="Times New Roman"/>
              <a:cs typeface="Times New Roman"/>
            </a:rPr>
            <a:t> </a:t>
          </a:r>
          <a:r>
            <a:rPr lang="ru-RU" sz="1800" spc="-5" dirty="0" err="1" smtClean="0">
              <a:latin typeface="Times New Roman"/>
              <a:cs typeface="Times New Roman"/>
            </a:rPr>
            <a:t>місцевому</a:t>
          </a:r>
          <a:r>
            <a:rPr lang="ru-RU" sz="1800" spc="-5" dirty="0" smtClean="0">
              <a:latin typeface="Times New Roman"/>
              <a:cs typeface="Times New Roman"/>
            </a:rPr>
            <a:t> </a:t>
          </a:r>
          <a:r>
            <a:rPr lang="ru-RU" sz="1800" spc="10" dirty="0" smtClean="0">
              <a:latin typeface="Times New Roman"/>
              <a:cs typeface="Times New Roman"/>
            </a:rPr>
            <a:t>та </a:t>
          </a:r>
          <a:r>
            <a:rPr lang="ru-RU" sz="1800" spc="-5" dirty="0" err="1" smtClean="0">
              <a:latin typeface="Times New Roman"/>
              <a:cs typeface="Times New Roman"/>
            </a:rPr>
            <a:t>регіональному</a:t>
          </a:r>
          <a:r>
            <a:rPr lang="ru-RU" sz="1800" spc="-5" dirty="0" smtClean="0">
              <a:latin typeface="Times New Roman"/>
              <a:cs typeface="Times New Roman"/>
            </a:rPr>
            <a:t> </a:t>
          </a:r>
          <a:r>
            <a:rPr lang="ru-RU" sz="1800" spc="-10" dirty="0" err="1" smtClean="0">
              <a:latin typeface="Times New Roman"/>
              <a:cs typeface="Times New Roman"/>
            </a:rPr>
            <a:t>розвитку</a:t>
          </a:r>
          <a:r>
            <a:rPr lang="ru-RU" sz="1800" spc="-10" dirty="0" smtClean="0">
              <a:latin typeface="Times New Roman"/>
              <a:cs typeface="Times New Roman"/>
            </a:rPr>
            <a:t> </a:t>
          </a:r>
          <a:r>
            <a:rPr lang="ru-RU" sz="1800" spc="-20" dirty="0" smtClean="0">
              <a:latin typeface="Times New Roman"/>
              <a:cs typeface="Times New Roman"/>
            </a:rPr>
            <a:t>шляхом  </a:t>
          </a:r>
          <a:r>
            <a:rPr lang="ru-RU" sz="1800" spc="-5" dirty="0" err="1" smtClean="0">
              <a:latin typeface="Times New Roman"/>
              <a:cs typeface="Times New Roman"/>
            </a:rPr>
            <a:t>встановлення</a:t>
          </a:r>
          <a:r>
            <a:rPr lang="ru-RU" sz="1800" spc="-5" dirty="0" smtClean="0">
              <a:latin typeface="Times New Roman"/>
              <a:cs typeface="Times New Roman"/>
            </a:rPr>
            <a:t> </a:t>
          </a:r>
          <a:r>
            <a:rPr lang="ru-RU" sz="1800" spc="-5" dirty="0" err="1" smtClean="0">
              <a:latin typeface="Times New Roman"/>
              <a:cs typeface="Times New Roman"/>
            </a:rPr>
            <a:t>стратегічної</a:t>
          </a:r>
          <a:r>
            <a:rPr lang="ru-RU" sz="1800" spc="-5" dirty="0" smtClean="0">
              <a:latin typeface="Times New Roman"/>
              <a:cs typeface="Times New Roman"/>
            </a:rPr>
            <a:t> </a:t>
          </a:r>
          <a:r>
            <a:rPr lang="ru-RU" sz="1800" spc="-5" dirty="0" err="1" smtClean="0">
              <a:latin typeface="Times New Roman"/>
              <a:cs typeface="Times New Roman"/>
            </a:rPr>
            <a:t>інтегрованої</a:t>
          </a:r>
          <a:r>
            <a:rPr lang="ru-RU" sz="1800" spc="-5" dirty="0" smtClean="0">
              <a:latin typeface="Times New Roman"/>
              <a:cs typeface="Times New Roman"/>
            </a:rPr>
            <a:t> </a:t>
          </a:r>
          <a:r>
            <a:rPr lang="ru-RU" sz="1800" dirty="0" err="1" smtClean="0">
              <a:latin typeface="Times New Roman"/>
              <a:cs typeface="Times New Roman"/>
            </a:rPr>
            <a:t>системи</a:t>
          </a:r>
          <a:r>
            <a:rPr lang="ru-RU" sz="1800" dirty="0" smtClean="0">
              <a:latin typeface="Times New Roman"/>
              <a:cs typeface="Times New Roman"/>
            </a:rPr>
            <a:t>  </a:t>
          </a:r>
          <a:r>
            <a:rPr lang="ru-RU" sz="1800" spc="-5" dirty="0" err="1" smtClean="0">
              <a:latin typeface="Times New Roman"/>
              <a:cs typeface="Times New Roman"/>
            </a:rPr>
            <a:t>планування</a:t>
          </a:r>
          <a:r>
            <a:rPr lang="ru-RU" sz="1800" spc="-5" dirty="0" smtClean="0">
              <a:latin typeface="Times New Roman"/>
              <a:cs typeface="Times New Roman"/>
            </a:rPr>
            <a:t>;</a:t>
          </a:r>
          <a:r>
            <a:rPr lang="ru-RU" sz="1800" spc="-10" dirty="0" smtClean="0">
              <a:latin typeface="Times New Roman"/>
              <a:cs typeface="Times New Roman"/>
            </a:rPr>
            <a:t> </a:t>
          </a:r>
          <a:r>
            <a:rPr lang="ru-RU" sz="1800" spc="-5" dirty="0" smtClean="0">
              <a:latin typeface="Times New Roman"/>
              <a:cs typeface="Times New Roman"/>
            </a:rPr>
            <a:t>за </a:t>
          </a:r>
          <a:r>
            <a:rPr lang="ru-RU" sz="1800" spc="-5" dirty="0" err="1" smtClean="0">
              <a:latin typeface="Times New Roman"/>
              <a:cs typeface="Times New Roman"/>
            </a:rPr>
            <a:t>менших</a:t>
          </a:r>
          <a:r>
            <a:rPr lang="ru-RU" sz="1800" spc="-5" dirty="0" smtClean="0">
              <a:latin typeface="Times New Roman"/>
              <a:cs typeface="Times New Roman"/>
            </a:rPr>
            <a:t> </a:t>
          </a:r>
          <a:r>
            <a:rPr lang="ru-RU" sz="1800" spc="-20" dirty="0" err="1" smtClean="0">
              <a:latin typeface="Times New Roman"/>
              <a:cs typeface="Times New Roman"/>
            </a:rPr>
            <a:t>бюджетних</a:t>
          </a:r>
          <a:r>
            <a:rPr lang="ru-RU" sz="1800" spc="-20" dirty="0" smtClean="0">
              <a:latin typeface="Times New Roman"/>
              <a:cs typeface="Times New Roman"/>
            </a:rPr>
            <a:t> </a:t>
          </a:r>
          <a:r>
            <a:rPr lang="ru-RU" sz="1800" spc="-15" dirty="0" smtClean="0">
              <a:latin typeface="Times New Roman"/>
              <a:cs typeface="Times New Roman"/>
            </a:rPr>
            <a:t>затрат </a:t>
          </a:r>
          <a:r>
            <a:rPr lang="ru-RU" sz="1800" dirty="0" smtClean="0">
              <a:latin typeface="Times New Roman"/>
              <a:cs typeface="Times New Roman"/>
            </a:rPr>
            <a:t>з </a:t>
          </a:r>
          <a:r>
            <a:rPr lang="ru-RU" sz="1800" spc="-10" dirty="0" smtClean="0">
              <a:latin typeface="Times New Roman"/>
              <a:cs typeface="Times New Roman"/>
            </a:rPr>
            <a:t>боку </a:t>
          </a:r>
          <a:r>
            <a:rPr lang="ru-RU" sz="1800" spc="-5" dirty="0" err="1" smtClean="0">
              <a:latin typeface="Times New Roman"/>
              <a:cs typeface="Times New Roman"/>
            </a:rPr>
            <a:t>центральних</a:t>
          </a:r>
          <a:r>
            <a:rPr lang="ru-RU" sz="1800" spc="-5" dirty="0" smtClean="0">
              <a:latin typeface="Times New Roman"/>
              <a:cs typeface="Times New Roman"/>
            </a:rPr>
            <a:t>,  </a:t>
          </a:r>
          <a:r>
            <a:rPr lang="ru-RU" sz="1800" spc="-5" dirty="0" err="1" smtClean="0">
              <a:latin typeface="Times New Roman"/>
              <a:cs typeface="Times New Roman"/>
            </a:rPr>
            <a:t>місцевих</a:t>
          </a:r>
          <a:r>
            <a:rPr lang="ru-RU" sz="1800" spc="-5" dirty="0" smtClean="0">
              <a:latin typeface="Times New Roman"/>
              <a:cs typeface="Times New Roman"/>
            </a:rPr>
            <a:t> </a:t>
          </a:r>
          <a:r>
            <a:rPr lang="ru-RU" sz="1800" spc="10" dirty="0" smtClean="0">
              <a:latin typeface="Times New Roman"/>
              <a:cs typeface="Times New Roman"/>
            </a:rPr>
            <a:t>та </a:t>
          </a:r>
          <a:r>
            <a:rPr lang="ru-RU" sz="1800" dirty="0" err="1" smtClean="0">
              <a:latin typeface="Times New Roman"/>
              <a:cs typeface="Times New Roman"/>
            </a:rPr>
            <a:t>інших</a:t>
          </a:r>
          <a:r>
            <a:rPr lang="ru-RU" sz="1800" dirty="0" smtClean="0">
              <a:latin typeface="Times New Roman"/>
              <a:cs typeface="Times New Roman"/>
            </a:rPr>
            <a:t> </a:t>
          </a:r>
          <a:r>
            <a:rPr lang="ru-RU" sz="1800" dirty="0" err="1" smtClean="0">
              <a:latin typeface="Times New Roman"/>
              <a:cs typeface="Times New Roman"/>
            </a:rPr>
            <a:t>фінансових</a:t>
          </a:r>
          <a:r>
            <a:rPr lang="ru-RU" sz="1800" dirty="0" smtClean="0">
              <a:latin typeface="Times New Roman"/>
              <a:cs typeface="Times New Roman"/>
            </a:rPr>
            <a:t> </a:t>
          </a:r>
          <a:r>
            <a:rPr lang="ru-RU" sz="1800" spc="5" dirty="0" err="1" smtClean="0">
              <a:latin typeface="Times New Roman"/>
              <a:cs typeface="Times New Roman"/>
            </a:rPr>
            <a:t>установ</a:t>
          </a:r>
          <a:r>
            <a:rPr lang="ru-RU" sz="1800" spc="5" dirty="0" smtClean="0">
              <a:latin typeface="Times New Roman"/>
              <a:cs typeface="Times New Roman"/>
            </a:rPr>
            <a:t> </a:t>
          </a:r>
          <a:r>
            <a:rPr lang="ru-RU" sz="1800" spc="-5" dirty="0" err="1" smtClean="0">
              <a:latin typeface="Times New Roman"/>
              <a:cs typeface="Times New Roman"/>
            </a:rPr>
            <a:t>має</a:t>
          </a:r>
          <a:r>
            <a:rPr lang="ru-RU" sz="1800" spc="-135" dirty="0" smtClean="0">
              <a:latin typeface="Times New Roman"/>
              <a:cs typeface="Times New Roman"/>
            </a:rPr>
            <a:t> </a:t>
          </a:r>
          <a:r>
            <a:rPr lang="ru-RU" sz="1800" dirty="0" err="1" smtClean="0">
              <a:latin typeface="Times New Roman"/>
              <a:cs typeface="Times New Roman"/>
            </a:rPr>
            <a:t>більшу</a:t>
          </a:r>
          <a:r>
            <a:rPr lang="ru-RU" sz="1800" dirty="0" smtClean="0">
              <a:latin typeface="Times New Roman"/>
              <a:cs typeface="Times New Roman"/>
            </a:rPr>
            <a:t>  </a:t>
          </a:r>
          <a:r>
            <a:rPr lang="ru-RU" sz="1800" spc="-5" dirty="0" err="1" smtClean="0">
              <a:latin typeface="Times New Roman"/>
              <a:cs typeface="Times New Roman"/>
            </a:rPr>
            <a:t>продуктивність</a:t>
          </a:r>
          <a:r>
            <a:rPr lang="ru-RU" sz="1800" spc="-5" dirty="0" smtClean="0">
              <a:latin typeface="Times New Roman"/>
              <a:cs typeface="Times New Roman"/>
            </a:rPr>
            <a:t> </a:t>
          </a:r>
          <a:r>
            <a:rPr lang="ru-RU" sz="1800" spc="-10" dirty="0" err="1" smtClean="0">
              <a:latin typeface="Times New Roman"/>
              <a:cs typeface="Times New Roman"/>
            </a:rPr>
            <a:t>завдяки</a:t>
          </a:r>
          <a:r>
            <a:rPr lang="ru-RU" sz="1800" spc="-10" dirty="0" smtClean="0">
              <a:latin typeface="Times New Roman"/>
              <a:cs typeface="Times New Roman"/>
            </a:rPr>
            <a:t> </a:t>
          </a:r>
          <a:r>
            <a:rPr lang="ru-RU" sz="1800" spc="-10" dirty="0" err="1" smtClean="0">
              <a:latin typeface="Times New Roman"/>
              <a:cs typeface="Times New Roman"/>
            </a:rPr>
            <a:t>механізму</a:t>
          </a:r>
          <a:r>
            <a:rPr lang="ru-RU" sz="1800" spc="-10" dirty="0" smtClean="0">
              <a:latin typeface="Times New Roman"/>
              <a:cs typeface="Times New Roman"/>
            </a:rPr>
            <a:t> </a:t>
          </a:r>
          <a:r>
            <a:rPr lang="ru-RU" sz="1800" spc="-5" dirty="0" smtClean="0">
              <a:latin typeface="Times New Roman"/>
              <a:cs typeface="Times New Roman"/>
            </a:rPr>
            <a:t>державно </a:t>
          </a:r>
          <a:r>
            <a:rPr lang="ru-RU" sz="1800" dirty="0" smtClean="0">
              <a:latin typeface="Times New Roman"/>
              <a:cs typeface="Times New Roman"/>
            </a:rPr>
            <a:t>-  </a:t>
          </a:r>
          <a:r>
            <a:rPr lang="ru-RU" sz="1800" spc="-15" dirty="0" smtClean="0">
              <a:latin typeface="Times New Roman"/>
              <a:cs typeface="Times New Roman"/>
            </a:rPr>
            <a:t>приватного </a:t>
          </a:r>
          <a:r>
            <a:rPr lang="ru-RU" sz="1800" spc="-5" dirty="0" smtClean="0">
              <a:latin typeface="Times New Roman"/>
              <a:cs typeface="Times New Roman"/>
            </a:rPr>
            <a:t>партнерства;</a:t>
          </a:r>
          <a:endParaRPr lang="ru-RU" sz="1800" dirty="0">
            <a:latin typeface="Times New Roman"/>
            <a:cs typeface="Times New Roman"/>
          </a:endParaRPr>
        </a:p>
      </dgm:t>
    </dgm:pt>
    <dgm:pt modelId="{3CB16E06-0CEE-4087-8500-94BDCBDBADD8}" type="parTrans" cxnId="{E046C52A-0A39-44E2-AEC4-A2F9DDF8EBF2}">
      <dgm:prSet/>
      <dgm:spPr/>
      <dgm:t>
        <a:bodyPr/>
        <a:lstStyle/>
        <a:p>
          <a:endParaRPr lang="ru-RU" sz="1800"/>
        </a:p>
      </dgm:t>
    </dgm:pt>
    <dgm:pt modelId="{DFDFE1D6-5A20-47C0-B6B6-D909A38911F1}" type="sibTrans" cxnId="{E046C52A-0A39-44E2-AEC4-A2F9DDF8EBF2}">
      <dgm:prSet/>
      <dgm:spPr/>
      <dgm:t>
        <a:bodyPr/>
        <a:lstStyle/>
        <a:p>
          <a:endParaRPr lang="ru-RU" sz="1800"/>
        </a:p>
      </dgm:t>
    </dgm:pt>
    <dgm:pt modelId="{8E18C173-CA9D-4340-BEF4-5CFBDAE244D0}">
      <dgm:prSet phldrT="[Текст]" custT="1"/>
      <dgm:spPr/>
      <dgm:t>
        <a:bodyPr/>
        <a:lstStyle/>
        <a:p>
          <a:r>
            <a:rPr lang="ru-RU" sz="1800" spc="-5" dirty="0" err="1" smtClean="0">
              <a:latin typeface="Times New Roman" pitchFamily="18" charset="0"/>
              <a:cs typeface="Times New Roman" pitchFamily="18" charset="0"/>
            </a:rPr>
            <a:t>формує</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відчуття</a:t>
          </a:r>
          <a:r>
            <a:rPr lang="ru-RU" sz="1800" spc="-5" dirty="0" smtClean="0">
              <a:latin typeface="Times New Roman" pitchFamily="18" charset="0"/>
              <a:cs typeface="Times New Roman" pitchFamily="18" charset="0"/>
            </a:rPr>
            <a:t> </a:t>
          </a:r>
          <a:r>
            <a:rPr lang="ru-RU" sz="1800" spc="-10" dirty="0" err="1" smtClean="0">
              <a:latin typeface="Times New Roman" pitchFamily="18" charset="0"/>
              <a:cs typeface="Times New Roman" pitchFamily="18" charset="0"/>
            </a:rPr>
            <a:t>громади</a:t>
          </a:r>
          <a:r>
            <a:rPr lang="ru-RU" sz="1800" spc="-10" dirty="0" smtClean="0">
              <a:latin typeface="Times New Roman" pitchFamily="18" charset="0"/>
              <a:cs typeface="Times New Roman" pitchFamily="18" charset="0"/>
            </a:rPr>
            <a:t> </a:t>
          </a:r>
          <a:r>
            <a:rPr lang="ru-RU" sz="1800" spc="10" dirty="0" smtClean="0">
              <a:latin typeface="Times New Roman" pitchFamily="18" charset="0"/>
              <a:cs typeface="Times New Roman" pitchFamily="18" charset="0"/>
            </a:rPr>
            <a:t>та </a:t>
          </a:r>
          <a:r>
            <a:rPr lang="ru-RU" sz="1800" dirty="0" err="1" smtClean="0">
              <a:latin typeface="Times New Roman" pitchFamily="18" charset="0"/>
              <a:cs typeface="Times New Roman" pitchFamily="18" charset="0"/>
            </a:rPr>
            <a:t>соціальної</a:t>
          </a:r>
          <a:r>
            <a:rPr lang="ru-RU" sz="180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спільноти</a:t>
          </a:r>
          <a:r>
            <a:rPr lang="ru-RU" sz="1800" spc="-5" dirty="0" smtClean="0">
              <a:latin typeface="Times New Roman" pitchFamily="18" charset="0"/>
              <a:cs typeface="Times New Roman" pitchFamily="18" charset="0"/>
            </a:rPr>
            <a:t>  </a:t>
          </a:r>
          <a:r>
            <a:rPr lang="ru-RU" sz="1800" spc="-20" dirty="0" smtClean="0">
              <a:latin typeface="Times New Roman" pitchFamily="18" charset="0"/>
              <a:cs typeface="Times New Roman" pitchFamily="18" charset="0"/>
            </a:rPr>
            <a:t>шляхом </a:t>
          </a:r>
          <a:r>
            <a:rPr lang="ru-RU" sz="1800" spc="-5" dirty="0" err="1" smtClean="0">
              <a:latin typeface="Times New Roman" pitchFamily="18" charset="0"/>
              <a:cs typeface="Times New Roman" pitchFamily="18" charset="0"/>
            </a:rPr>
            <a:t>зміцнення</a:t>
          </a:r>
          <a:r>
            <a:rPr lang="ru-RU" sz="1800" spc="-5" dirty="0" smtClean="0">
              <a:latin typeface="Times New Roman" pitchFamily="18" charset="0"/>
              <a:cs typeface="Times New Roman" pitchFamily="18" charset="0"/>
            </a:rPr>
            <a:t> </a:t>
          </a:r>
          <a:r>
            <a:rPr lang="ru-RU" sz="1800" spc="-10" dirty="0" err="1" smtClean="0">
              <a:latin typeface="Times New Roman" pitchFamily="18" charset="0"/>
              <a:cs typeface="Times New Roman" pitchFamily="18" charset="0"/>
            </a:rPr>
            <a:t>товариства</a:t>
          </a:r>
          <a:r>
            <a:rPr lang="ru-RU" sz="1800" spc="-1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солідарності</a:t>
          </a:r>
          <a:r>
            <a:rPr lang="ru-RU" sz="180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терпіння</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взаємної</a:t>
          </a:r>
          <a:r>
            <a:rPr lang="ru-RU" sz="1800" spc="-5" dirty="0" smtClean="0">
              <a:latin typeface="Times New Roman" pitchFamily="18" charset="0"/>
              <a:cs typeface="Times New Roman" pitchFamily="18" charset="0"/>
            </a:rPr>
            <a:t> </a:t>
          </a:r>
          <a:r>
            <a:rPr lang="ru-RU" sz="1800" spc="-10" dirty="0" err="1" smtClean="0">
              <a:latin typeface="Times New Roman" pitchFamily="18" charset="0"/>
              <a:cs typeface="Times New Roman" pitchFamily="18" charset="0"/>
            </a:rPr>
            <a:t>поваги</a:t>
          </a:r>
          <a:r>
            <a:rPr lang="ru-RU" sz="1800" spc="-10" dirty="0" smtClean="0">
              <a:latin typeface="Times New Roman" pitchFamily="18" charset="0"/>
              <a:cs typeface="Times New Roman" pitchFamily="18" charset="0"/>
            </a:rPr>
            <a:t> </a:t>
          </a:r>
          <a:r>
            <a:rPr lang="ru-RU" sz="1800" spc="10" dirty="0" smtClean="0">
              <a:latin typeface="Times New Roman" pitchFamily="18" charset="0"/>
              <a:cs typeface="Times New Roman" pitchFamily="18" charset="0"/>
            </a:rPr>
            <a:t>та</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співпраці</a:t>
          </a:r>
          <a:r>
            <a:rPr lang="ru-RU" sz="1800" spc="-5" dirty="0" smtClean="0">
              <a:latin typeface="Times New Roman" pitchFamily="18" charset="0"/>
              <a:cs typeface="Times New Roman" pitchFamily="18" charset="0"/>
            </a:rPr>
            <a:t>;</a:t>
          </a:r>
          <a:endParaRPr lang="ru-RU" sz="1800" dirty="0"/>
        </a:p>
      </dgm:t>
    </dgm:pt>
    <dgm:pt modelId="{B25F9005-94FA-44EB-AF68-94C181719BF4}" type="parTrans" cxnId="{E7602417-8D94-4DE4-AA49-769EBA07CDF9}">
      <dgm:prSet/>
      <dgm:spPr/>
      <dgm:t>
        <a:bodyPr/>
        <a:lstStyle/>
        <a:p>
          <a:endParaRPr lang="ru-RU" sz="1800"/>
        </a:p>
      </dgm:t>
    </dgm:pt>
    <dgm:pt modelId="{7953A56B-046D-4429-8685-D2204828C267}" type="sibTrans" cxnId="{E7602417-8D94-4DE4-AA49-769EBA07CDF9}">
      <dgm:prSet/>
      <dgm:spPr/>
      <dgm:t>
        <a:bodyPr/>
        <a:lstStyle/>
        <a:p>
          <a:endParaRPr lang="ru-RU" sz="1800"/>
        </a:p>
      </dgm:t>
    </dgm:pt>
    <dgm:pt modelId="{BDCA0284-957B-44C7-BA94-44CAA2AF0F82}">
      <dgm:prSet phldrT="[Текст]" custT="1"/>
      <dgm:spPr/>
      <dgm:t>
        <a:bodyPr/>
        <a:lstStyle/>
        <a:p>
          <a:r>
            <a:rPr lang="ru-RU" sz="1800" dirty="0" smtClean="0">
              <a:latin typeface="Times New Roman" pitchFamily="18" charset="0"/>
              <a:cs typeface="Times New Roman" pitchFamily="18" charset="0"/>
            </a:rPr>
            <a:t>служить </a:t>
          </a:r>
          <a:r>
            <a:rPr lang="ru-RU" sz="1800" spc="-10" dirty="0" err="1" smtClean="0">
              <a:latin typeface="Times New Roman" pitchFamily="18" charset="0"/>
              <a:cs typeface="Times New Roman" pitchFamily="18" charset="0"/>
            </a:rPr>
            <a:t>підґрунтям</a:t>
          </a:r>
          <a:r>
            <a:rPr lang="ru-RU" sz="1800" spc="-1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ефективного</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врядування</a:t>
          </a:r>
          <a:r>
            <a:rPr lang="ru-RU" sz="1800" spc="-5" dirty="0" smtClean="0">
              <a:latin typeface="Times New Roman" pitchFamily="18" charset="0"/>
              <a:cs typeface="Times New Roman" pitchFamily="18" charset="0"/>
            </a:rPr>
            <a:t>,  </a:t>
          </a:r>
          <a:r>
            <a:rPr lang="ru-RU" sz="1800" spc="-15" dirty="0" err="1" smtClean="0">
              <a:latin typeface="Times New Roman" pitchFamily="18" charset="0"/>
              <a:cs typeface="Times New Roman" pitchFamily="18" charset="0"/>
            </a:rPr>
            <a:t>забезпечуючи</a:t>
          </a:r>
          <a:r>
            <a:rPr lang="ru-RU" sz="1800" spc="-1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прозорість</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звітність</a:t>
          </a:r>
          <a:r>
            <a:rPr lang="ru-RU" sz="1800" spc="-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взаємоповагу</a:t>
          </a:r>
          <a:r>
            <a:rPr lang="ru-RU" sz="1800" spc="-5" dirty="0" smtClean="0">
              <a:latin typeface="Times New Roman" pitchFamily="18" charset="0"/>
              <a:cs typeface="Times New Roman" pitchFamily="18" charset="0"/>
            </a:rPr>
            <a:t>  </a:t>
          </a:r>
          <a:r>
            <a:rPr lang="ru-RU" sz="1800" spc="10" dirty="0" smtClean="0">
              <a:latin typeface="Times New Roman" pitchFamily="18" charset="0"/>
              <a:cs typeface="Times New Roman" pitchFamily="18" charset="0"/>
            </a:rPr>
            <a:t>та </a:t>
          </a:r>
          <a:r>
            <a:rPr lang="ru-RU" sz="1800" dirty="0" err="1" smtClean="0">
              <a:latin typeface="Times New Roman" pitchFamily="18" charset="0"/>
              <a:cs typeface="Times New Roman" pitchFamily="18" charset="0"/>
            </a:rPr>
            <a:t>рівність</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серед</a:t>
          </a:r>
          <a:r>
            <a:rPr lang="ru-RU" sz="1800" spc="-55" dirty="0" smtClean="0">
              <a:latin typeface="Times New Roman" pitchFamily="18" charset="0"/>
              <a:cs typeface="Times New Roman" pitchFamily="18" charset="0"/>
            </a:rPr>
            <a:t> </a:t>
          </a:r>
          <a:r>
            <a:rPr lang="ru-RU" sz="1800" spc="-10" dirty="0" err="1" smtClean="0">
              <a:latin typeface="Times New Roman" pitchFamily="18" charset="0"/>
              <a:cs typeface="Times New Roman" pitchFamily="18" charset="0"/>
            </a:rPr>
            <a:t>громади</a:t>
          </a:r>
          <a:r>
            <a:rPr lang="ru-RU" sz="1800" spc="-10" dirty="0" smtClean="0">
              <a:latin typeface="Times New Roman" pitchFamily="18" charset="0"/>
              <a:cs typeface="Times New Roman" pitchFamily="18" charset="0"/>
            </a:rPr>
            <a:t>;</a:t>
          </a:r>
          <a:endParaRPr lang="ru-RU" sz="1800" dirty="0"/>
        </a:p>
      </dgm:t>
    </dgm:pt>
    <dgm:pt modelId="{32F0EEAC-9C18-4F7D-9171-950EBB4BF39D}" type="parTrans" cxnId="{16B13BD8-B22E-4D43-8723-5C91AEDC9666}">
      <dgm:prSet/>
      <dgm:spPr/>
      <dgm:t>
        <a:bodyPr/>
        <a:lstStyle/>
        <a:p>
          <a:endParaRPr lang="ru-RU" sz="1800"/>
        </a:p>
      </dgm:t>
    </dgm:pt>
    <dgm:pt modelId="{41940D79-8FF1-4A25-A585-DE757BB1F1F8}" type="sibTrans" cxnId="{16B13BD8-B22E-4D43-8723-5C91AEDC9666}">
      <dgm:prSet/>
      <dgm:spPr/>
      <dgm:t>
        <a:bodyPr/>
        <a:lstStyle/>
        <a:p>
          <a:endParaRPr lang="ru-RU" sz="1800"/>
        </a:p>
      </dgm:t>
    </dgm:pt>
    <dgm:pt modelId="{B72549AB-63A6-4151-B566-16A63140F172}">
      <dgm:prSet phldrT="[Текст]" custT="1"/>
      <dgm:spPr/>
      <dgm:t>
        <a:bodyPr/>
        <a:lstStyle/>
        <a:p>
          <a:r>
            <a:rPr lang="ru-RU" sz="1800" dirty="0" smtClean="0">
              <a:latin typeface="Times New Roman" pitchFamily="18" charset="0"/>
              <a:cs typeface="Times New Roman" pitchFamily="18" charset="0"/>
            </a:rPr>
            <a:t>служить </a:t>
          </a:r>
          <a:r>
            <a:rPr lang="ru-RU" sz="1800" spc="-15" dirty="0" err="1" smtClean="0">
              <a:latin typeface="Times New Roman" pitchFamily="18" charset="0"/>
              <a:cs typeface="Times New Roman" pitchFamily="18" charset="0"/>
            </a:rPr>
            <a:t>механізмом</a:t>
          </a:r>
          <a:r>
            <a:rPr lang="ru-RU" sz="1800" spc="-15"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залучення</a:t>
          </a:r>
          <a:r>
            <a:rPr lang="ru-RU" sz="1800" dirty="0" smtClean="0">
              <a:latin typeface="Times New Roman" pitchFamily="18" charset="0"/>
              <a:cs typeface="Times New Roman" pitchFamily="18" charset="0"/>
            </a:rPr>
            <a:t> </a:t>
          </a:r>
          <a:r>
            <a:rPr lang="ru-RU" sz="1800" spc="-15" dirty="0" err="1" smtClean="0">
              <a:latin typeface="Times New Roman" pitchFamily="18" charset="0"/>
              <a:cs typeface="Times New Roman" pitchFamily="18" charset="0"/>
            </a:rPr>
            <a:t>громадської</a:t>
          </a:r>
          <a:r>
            <a:rPr lang="ru-RU" sz="1800" spc="-15" dirty="0" smtClean="0">
              <a:latin typeface="Times New Roman" pitchFamily="18" charset="0"/>
              <a:cs typeface="Times New Roman" pitchFamily="18" charset="0"/>
            </a:rPr>
            <a:t> </a:t>
          </a:r>
          <a:r>
            <a:rPr lang="ru-RU" sz="1800" spc="-5" dirty="0" smtClean="0">
              <a:latin typeface="Times New Roman" pitchFamily="18" charset="0"/>
              <a:cs typeface="Times New Roman" pitchFamily="18" charset="0"/>
            </a:rPr>
            <a:t>думки  </a:t>
          </a:r>
          <a:r>
            <a:rPr lang="ru-RU" sz="1800" dirty="0" smtClean="0">
              <a:latin typeface="Times New Roman" pitchFamily="18" charset="0"/>
              <a:cs typeface="Times New Roman" pitchFamily="18" charset="0"/>
            </a:rPr>
            <a:t>до </a:t>
          </a:r>
          <a:r>
            <a:rPr lang="ru-RU" sz="1800" dirty="0" err="1" smtClean="0">
              <a:latin typeface="Times New Roman" pitchFamily="18" charset="0"/>
              <a:cs typeface="Times New Roman" pitchFamily="18" charset="0"/>
            </a:rPr>
            <a:t>процесу</a:t>
          </a:r>
          <a:r>
            <a:rPr lang="ru-RU" sz="1800" dirty="0" smtClean="0">
              <a:latin typeface="Times New Roman" pitchFamily="18" charset="0"/>
              <a:cs typeface="Times New Roman" pitchFamily="18" charset="0"/>
            </a:rPr>
            <a:t> </a:t>
          </a:r>
          <a:r>
            <a:rPr lang="ru-RU" sz="1800" spc="-10" dirty="0" err="1" smtClean="0">
              <a:latin typeface="Times New Roman" pitchFamily="18" charset="0"/>
              <a:cs typeface="Times New Roman" pitchFamily="18" charset="0"/>
            </a:rPr>
            <a:t>прийняття</a:t>
          </a:r>
          <a:r>
            <a:rPr lang="ru-RU" sz="1800" spc="-1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рішень</a:t>
          </a:r>
          <a:r>
            <a:rPr lang="ru-RU" sz="1800" dirty="0" smtClean="0">
              <a:latin typeface="Times New Roman" pitchFamily="18" charset="0"/>
              <a:cs typeface="Times New Roman" pitchFamily="18" charset="0"/>
            </a:rPr>
            <a:t> </a:t>
          </a:r>
          <a:r>
            <a:rPr lang="ru-RU" sz="1800" spc="-20" dirty="0" smtClean="0">
              <a:latin typeface="Times New Roman" pitchFamily="18" charset="0"/>
              <a:cs typeface="Times New Roman" pitchFamily="18" charset="0"/>
            </a:rPr>
            <a:t>(шляхом  </a:t>
          </a:r>
          <a:r>
            <a:rPr lang="ru-RU" sz="1800" spc="-10" dirty="0" err="1" smtClean="0">
              <a:latin typeface="Times New Roman" pitchFamily="18" charset="0"/>
              <a:cs typeface="Times New Roman" pitchFamily="18" charset="0"/>
            </a:rPr>
            <a:t>партисипативного</a:t>
          </a:r>
          <a:r>
            <a:rPr lang="ru-RU" sz="1800" spc="-10"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планування</a:t>
          </a:r>
          <a:r>
            <a:rPr lang="ru-RU" sz="1800" spc="-5" dirty="0" smtClean="0">
              <a:latin typeface="Times New Roman" pitchFamily="18" charset="0"/>
              <a:cs typeface="Times New Roman" pitchFamily="18" charset="0"/>
            </a:rPr>
            <a:t> </a:t>
          </a:r>
          <a:r>
            <a:rPr lang="ru-RU" sz="1800" spc="10" dirty="0" smtClean="0">
              <a:latin typeface="Times New Roman" pitchFamily="18" charset="0"/>
              <a:cs typeface="Times New Roman" pitchFamily="18" charset="0"/>
            </a:rPr>
            <a:t>та</a:t>
          </a:r>
          <a:r>
            <a:rPr lang="ru-RU" sz="1800" spc="-25" dirty="0" smtClean="0">
              <a:latin typeface="Times New Roman" pitchFamily="18" charset="0"/>
              <a:cs typeface="Times New Roman" pitchFamily="18" charset="0"/>
            </a:rPr>
            <a:t> </a:t>
          </a:r>
          <a:r>
            <a:rPr lang="ru-RU" sz="1800" spc="-5" dirty="0" err="1" smtClean="0">
              <a:latin typeface="Times New Roman" pitchFamily="18" charset="0"/>
              <a:cs typeface="Times New Roman" pitchFamily="18" charset="0"/>
            </a:rPr>
            <a:t>моніторингу</a:t>
          </a:r>
          <a:r>
            <a:rPr lang="ru-RU" sz="1800" spc="-5" dirty="0" smtClean="0">
              <a:latin typeface="Times New Roman" pitchFamily="18" charset="0"/>
              <a:cs typeface="Times New Roman" pitchFamily="18" charset="0"/>
            </a:rPr>
            <a:t>);</a:t>
          </a:r>
          <a:endParaRPr lang="ru-RU" sz="1800" dirty="0"/>
        </a:p>
      </dgm:t>
    </dgm:pt>
    <dgm:pt modelId="{614C1055-2731-4616-9FC9-7902D8FEF98A}" type="parTrans" cxnId="{EE93C3EA-0F40-4A04-A2D9-033AD2AE6F74}">
      <dgm:prSet/>
      <dgm:spPr/>
      <dgm:t>
        <a:bodyPr/>
        <a:lstStyle/>
        <a:p>
          <a:endParaRPr lang="ru-RU" sz="1800"/>
        </a:p>
      </dgm:t>
    </dgm:pt>
    <dgm:pt modelId="{FBB10498-94FE-4FDF-B9BD-2F7D6357829E}" type="sibTrans" cxnId="{EE93C3EA-0F40-4A04-A2D9-033AD2AE6F74}">
      <dgm:prSet/>
      <dgm:spPr/>
      <dgm:t>
        <a:bodyPr/>
        <a:lstStyle/>
        <a:p>
          <a:endParaRPr lang="ru-RU" sz="1800"/>
        </a:p>
      </dgm:t>
    </dgm:pt>
    <dgm:pt modelId="{5282CAB8-8734-430C-9839-4D1CFC5C6C07}" type="pres">
      <dgm:prSet presAssocID="{AE9A6E8A-B40A-4712-A5FE-CA7C1432B323}" presName="linear" presStyleCnt="0">
        <dgm:presLayoutVars>
          <dgm:dir/>
          <dgm:animLvl val="lvl"/>
          <dgm:resizeHandles val="exact"/>
        </dgm:presLayoutVars>
      </dgm:prSet>
      <dgm:spPr/>
      <dgm:t>
        <a:bodyPr/>
        <a:lstStyle/>
        <a:p>
          <a:endParaRPr lang="ru-RU"/>
        </a:p>
      </dgm:t>
    </dgm:pt>
    <dgm:pt modelId="{CD0FBC56-E423-488D-A81D-C38A4728DC1E}" type="pres">
      <dgm:prSet presAssocID="{81910269-BAA8-43D1-B190-FD8F87BCA535}" presName="parentLin" presStyleCnt="0"/>
      <dgm:spPr/>
    </dgm:pt>
    <dgm:pt modelId="{3F23CC0D-0637-48DC-B773-38A699812C46}" type="pres">
      <dgm:prSet presAssocID="{81910269-BAA8-43D1-B190-FD8F87BCA535}" presName="parentLeftMargin" presStyleLbl="node1" presStyleIdx="0" presStyleCnt="5"/>
      <dgm:spPr/>
      <dgm:t>
        <a:bodyPr/>
        <a:lstStyle/>
        <a:p>
          <a:endParaRPr lang="ru-RU"/>
        </a:p>
      </dgm:t>
    </dgm:pt>
    <dgm:pt modelId="{75657DF5-6DE8-4A7A-BC7A-1F737B6CE742}" type="pres">
      <dgm:prSet presAssocID="{81910269-BAA8-43D1-B190-FD8F87BCA535}" presName="parentText" presStyleLbl="node1" presStyleIdx="0" presStyleCnt="5" custScaleX="134601" custScaleY="146252">
        <dgm:presLayoutVars>
          <dgm:chMax val="0"/>
          <dgm:bulletEnabled val="1"/>
        </dgm:presLayoutVars>
      </dgm:prSet>
      <dgm:spPr/>
      <dgm:t>
        <a:bodyPr/>
        <a:lstStyle/>
        <a:p>
          <a:endParaRPr lang="ru-RU"/>
        </a:p>
      </dgm:t>
    </dgm:pt>
    <dgm:pt modelId="{3404071F-960D-4255-9D34-C11C852CF283}" type="pres">
      <dgm:prSet presAssocID="{81910269-BAA8-43D1-B190-FD8F87BCA535}" presName="negativeSpace" presStyleCnt="0"/>
      <dgm:spPr/>
    </dgm:pt>
    <dgm:pt modelId="{8DD8BBD3-FB67-4D5B-AA37-2ABD8891E66D}" type="pres">
      <dgm:prSet presAssocID="{81910269-BAA8-43D1-B190-FD8F87BCA535}" presName="childText" presStyleLbl="conFgAcc1" presStyleIdx="0" presStyleCnt="5">
        <dgm:presLayoutVars>
          <dgm:bulletEnabled val="1"/>
        </dgm:presLayoutVars>
      </dgm:prSet>
      <dgm:spPr/>
    </dgm:pt>
    <dgm:pt modelId="{7410AF5E-6AC9-4766-8E7A-72F90CB1208D}" type="pres">
      <dgm:prSet presAssocID="{5FFF5FEC-F9B1-4416-B388-FACB54BDB430}" presName="spaceBetweenRectangles" presStyleCnt="0"/>
      <dgm:spPr/>
    </dgm:pt>
    <dgm:pt modelId="{50A0E162-A4EC-4A00-9A61-F1C31F5D1899}" type="pres">
      <dgm:prSet presAssocID="{8E18C173-CA9D-4340-BEF4-5CFBDAE244D0}" presName="parentLin" presStyleCnt="0"/>
      <dgm:spPr/>
    </dgm:pt>
    <dgm:pt modelId="{E196745A-886F-4BF4-B701-E3A3873C4FCE}" type="pres">
      <dgm:prSet presAssocID="{8E18C173-CA9D-4340-BEF4-5CFBDAE244D0}" presName="parentLeftMargin" presStyleLbl="node1" presStyleIdx="0" presStyleCnt="5"/>
      <dgm:spPr/>
      <dgm:t>
        <a:bodyPr/>
        <a:lstStyle/>
        <a:p>
          <a:endParaRPr lang="ru-RU"/>
        </a:p>
      </dgm:t>
    </dgm:pt>
    <dgm:pt modelId="{91B0D1E3-4CA2-41D7-A232-D3760386B80A}" type="pres">
      <dgm:prSet presAssocID="{8E18C173-CA9D-4340-BEF4-5CFBDAE244D0}" presName="parentText" presStyleLbl="node1" presStyleIdx="1" presStyleCnt="5" custScaleX="134601">
        <dgm:presLayoutVars>
          <dgm:chMax val="0"/>
          <dgm:bulletEnabled val="1"/>
        </dgm:presLayoutVars>
      </dgm:prSet>
      <dgm:spPr/>
      <dgm:t>
        <a:bodyPr/>
        <a:lstStyle/>
        <a:p>
          <a:endParaRPr lang="ru-RU"/>
        </a:p>
      </dgm:t>
    </dgm:pt>
    <dgm:pt modelId="{DF0F564F-1F18-49AF-99E3-2B59CC891EFC}" type="pres">
      <dgm:prSet presAssocID="{8E18C173-CA9D-4340-BEF4-5CFBDAE244D0}" presName="negativeSpace" presStyleCnt="0"/>
      <dgm:spPr/>
    </dgm:pt>
    <dgm:pt modelId="{3BCA49F7-0114-489F-A9F1-0E18DDFA05E3}" type="pres">
      <dgm:prSet presAssocID="{8E18C173-CA9D-4340-BEF4-5CFBDAE244D0}" presName="childText" presStyleLbl="conFgAcc1" presStyleIdx="1" presStyleCnt="5">
        <dgm:presLayoutVars>
          <dgm:bulletEnabled val="1"/>
        </dgm:presLayoutVars>
      </dgm:prSet>
      <dgm:spPr/>
    </dgm:pt>
    <dgm:pt modelId="{5FB74163-E13B-481F-BB90-43B564C0EB0F}" type="pres">
      <dgm:prSet presAssocID="{7953A56B-046D-4429-8685-D2204828C267}" presName="spaceBetweenRectangles" presStyleCnt="0"/>
      <dgm:spPr/>
    </dgm:pt>
    <dgm:pt modelId="{8E14E49B-FEFF-4B3A-9A23-FFAA690B8229}" type="pres">
      <dgm:prSet presAssocID="{BDCA0284-957B-44C7-BA94-44CAA2AF0F82}" presName="parentLin" presStyleCnt="0"/>
      <dgm:spPr/>
    </dgm:pt>
    <dgm:pt modelId="{E2533C44-B830-4B7A-87A0-ABC33F1A957F}" type="pres">
      <dgm:prSet presAssocID="{BDCA0284-957B-44C7-BA94-44CAA2AF0F82}" presName="parentLeftMargin" presStyleLbl="node1" presStyleIdx="1" presStyleCnt="5"/>
      <dgm:spPr/>
      <dgm:t>
        <a:bodyPr/>
        <a:lstStyle/>
        <a:p>
          <a:endParaRPr lang="ru-RU"/>
        </a:p>
      </dgm:t>
    </dgm:pt>
    <dgm:pt modelId="{E7B0B13F-FF8B-4F97-9070-5F865F3734BE}" type="pres">
      <dgm:prSet presAssocID="{BDCA0284-957B-44C7-BA94-44CAA2AF0F82}" presName="parentText" presStyleLbl="node1" presStyleIdx="2" presStyleCnt="5" custScaleX="134601">
        <dgm:presLayoutVars>
          <dgm:chMax val="0"/>
          <dgm:bulletEnabled val="1"/>
        </dgm:presLayoutVars>
      </dgm:prSet>
      <dgm:spPr/>
      <dgm:t>
        <a:bodyPr/>
        <a:lstStyle/>
        <a:p>
          <a:endParaRPr lang="ru-RU"/>
        </a:p>
      </dgm:t>
    </dgm:pt>
    <dgm:pt modelId="{D23436C7-BC23-460A-996D-0C0D0026290B}" type="pres">
      <dgm:prSet presAssocID="{BDCA0284-957B-44C7-BA94-44CAA2AF0F82}" presName="negativeSpace" presStyleCnt="0"/>
      <dgm:spPr/>
    </dgm:pt>
    <dgm:pt modelId="{EF8570AE-DCDC-40C4-9BC4-7EFDF80A42F7}" type="pres">
      <dgm:prSet presAssocID="{BDCA0284-957B-44C7-BA94-44CAA2AF0F82}" presName="childText" presStyleLbl="conFgAcc1" presStyleIdx="2" presStyleCnt="5">
        <dgm:presLayoutVars>
          <dgm:bulletEnabled val="1"/>
        </dgm:presLayoutVars>
      </dgm:prSet>
      <dgm:spPr/>
    </dgm:pt>
    <dgm:pt modelId="{F040DCE5-AC2B-4DA7-BF97-25B14DDDD390}" type="pres">
      <dgm:prSet presAssocID="{41940D79-8FF1-4A25-A585-DE757BB1F1F8}" presName="spaceBetweenRectangles" presStyleCnt="0"/>
      <dgm:spPr/>
    </dgm:pt>
    <dgm:pt modelId="{0DAA9B42-0DFC-4887-A1C1-65E7E0D0AEB3}" type="pres">
      <dgm:prSet presAssocID="{B72549AB-63A6-4151-B566-16A63140F172}" presName="parentLin" presStyleCnt="0"/>
      <dgm:spPr/>
    </dgm:pt>
    <dgm:pt modelId="{55C09E7A-EA10-400E-917B-35A39F922B50}" type="pres">
      <dgm:prSet presAssocID="{B72549AB-63A6-4151-B566-16A63140F172}" presName="parentLeftMargin" presStyleLbl="node1" presStyleIdx="2" presStyleCnt="5"/>
      <dgm:spPr/>
      <dgm:t>
        <a:bodyPr/>
        <a:lstStyle/>
        <a:p>
          <a:endParaRPr lang="ru-RU"/>
        </a:p>
      </dgm:t>
    </dgm:pt>
    <dgm:pt modelId="{D74E01E6-C0A0-4A9F-86D3-5ECD13B629C0}" type="pres">
      <dgm:prSet presAssocID="{B72549AB-63A6-4151-B566-16A63140F172}" presName="parentText" presStyleLbl="node1" presStyleIdx="3" presStyleCnt="5" custScaleX="134601">
        <dgm:presLayoutVars>
          <dgm:chMax val="0"/>
          <dgm:bulletEnabled val="1"/>
        </dgm:presLayoutVars>
      </dgm:prSet>
      <dgm:spPr/>
      <dgm:t>
        <a:bodyPr/>
        <a:lstStyle/>
        <a:p>
          <a:endParaRPr lang="ru-RU"/>
        </a:p>
      </dgm:t>
    </dgm:pt>
    <dgm:pt modelId="{58945FAB-04A1-4961-92F3-C721E09DFB39}" type="pres">
      <dgm:prSet presAssocID="{B72549AB-63A6-4151-B566-16A63140F172}" presName="negativeSpace" presStyleCnt="0"/>
      <dgm:spPr/>
    </dgm:pt>
    <dgm:pt modelId="{F2D943FF-34B5-4C85-88D1-8F271607C7EF}" type="pres">
      <dgm:prSet presAssocID="{B72549AB-63A6-4151-B566-16A63140F172}" presName="childText" presStyleLbl="conFgAcc1" presStyleIdx="3" presStyleCnt="5">
        <dgm:presLayoutVars>
          <dgm:bulletEnabled val="1"/>
        </dgm:presLayoutVars>
      </dgm:prSet>
      <dgm:spPr/>
    </dgm:pt>
    <dgm:pt modelId="{9B918CCB-A928-4A4B-8A4C-3ED1EC45FE76}" type="pres">
      <dgm:prSet presAssocID="{FBB10498-94FE-4FDF-B9BD-2F7D6357829E}" presName="spaceBetweenRectangles" presStyleCnt="0"/>
      <dgm:spPr/>
    </dgm:pt>
    <dgm:pt modelId="{31B92C47-334C-48D0-BE2B-FB8D5DB83C20}" type="pres">
      <dgm:prSet presAssocID="{B7A24E0A-BF44-4BD8-836E-2060D90FDD07}" presName="parentLin" presStyleCnt="0"/>
      <dgm:spPr/>
    </dgm:pt>
    <dgm:pt modelId="{ADDBDE0B-7B8B-4479-86EA-E5767AF3A9D6}" type="pres">
      <dgm:prSet presAssocID="{B7A24E0A-BF44-4BD8-836E-2060D90FDD07}" presName="parentLeftMargin" presStyleLbl="node1" presStyleIdx="3" presStyleCnt="5"/>
      <dgm:spPr/>
      <dgm:t>
        <a:bodyPr/>
        <a:lstStyle/>
        <a:p>
          <a:endParaRPr lang="ru-RU"/>
        </a:p>
      </dgm:t>
    </dgm:pt>
    <dgm:pt modelId="{EC5F4034-C595-484A-981C-906AD573B0B1}" type="pres">
      <dgm:prSet presAssocID="{B7A24E0A-BF44-4BD8-836E-2060D90FDD07}" presName="parentText" presStyleLbl="node1" presStyleIdx="4" presStyleCnt="5" custScaleX="134601" custScaleY="131034">
        <dgm:presLayoutVars>
          <dgm:chMax val="0"/>
          <dgm:bulletEnabled val="1"/>
        </dgm:presLayoutVars>
      </dgm:prSet>
      <dgm:spPr/>
      <dgm:t>
        <a:bodyPr/>
        <a:lstStyle/>
        <a:p>
          <a:endParaRPr lang="ru-RU"/>
        </a:p>
      </dgm:t>
    </dgm:pt>
    <dgm:pt modelId="{25C2DD91-E5B4-4BF5-85AB-3AC44F02EDDC}" type="pres">
      <dgm:prSet presAssocID="{B7A24E0A-BF44-4BD8-836E-2060D90FDD07}" presName="negativeSpace" presStyleCnt="0"/>
      <dgm:spPr/>
    </dgm:pt>
    <dgm:pt modelId="{DC76A3E2-8DE1-4A7B-BBA7-F4E4A5F6EFD6}" type="pres">
      <dgm:prSet presAssocID="{B7A24E0A-BF44-4BD8-836E-2060D90FDD07}" presName="childText" presStyleLbl="conFgAcc1" presStyleIdx="4" presStyleCnt="5">
        <dgm:presLayoutVars>
          <dgm:bulletEnabled val="1"/>
        </dgm:presLayoutVars>
      </dgm:prSet>
      <dgm:spPr/>
    </dgm:pt>
  </dgm:ptLst>
  <dgm:cxnLst>
    <dgm:cxn modelId="{0177E657-9B11-450B-BF55-3963E5452C19}" type="presOf" srcId="{AE9A6E8A-B40A-4712-A5FE-CA7C1432B323}" destId="{5282CAB8-8734-430C-9839-4D1CFC5C6C07}" srcOrd="0" destOrd="0" presId="urn:microsoft.com/office/officeart/2005/8/layout/list1"/>
    <dgm:cxn modelId="{32C13875-55C4-432F-9EB1-B28DA2B4E94B}" type="presOf" srcId="{B7A24E0A-BF44-4BD8-836E-2060D90FDD07}" destId="{ADDBDE0B-7B8B-4479-86EA-E5767AF3A9D6}" srcOrd="0" destOrd="0" presId="urn:microsoft.com/office/officeart/2005/8/layout/list1"/>
    <dgm:cxn modelId="{E046C52A-0A39-44E2-AEC4-A2F9DDF8EBF2}" srcId="{AE9A6E8A-B40A-4712-A5FE-CA7C1432B323}" destId="{B7A24E0A-BF44-4BD8-836E-2060D90FDD07}" srcOrd="4" destOrd="0" parTransId="{3CB16E06-0CEE-4087-8500-94BDCBDBADD8}" sibTransId="{DFDFE1D6-5A20-47C0-B6B6-D909A38911F1}"/>
    <dgm:cxn modelId="{047EBF5D-A4E6-438D-AA65-A322804880B6}" type="presOf" srcId="{BDCA0284-957B-44C7-BA94-44CAA2AF0F82}" destId="{E7B0B13F-FF8B-4F97-9070-5F865F3734BE}" srcOrd="1" destOrd="0" presId="urn:microsoft.com/office/officeart/2005/8/layout/list1"/>
    <dgm:cxn modelId="{30EF3541-AFA0-40A9-BF88-E8AEC5679B92}" type="presOf" srcId="{81910269-BAA8-43D1-B190-FD8F87BCA535}" destId="{75657DF5-6DE8-4A7A-BC7A-1F737B6CE742}" srcOrd="1" destOrd="0" presId="urn:microsoft.com/office/officeart/2005/8/layout/list1"/>
    <dgm:cxn modelId="{039F790B-7331-4EAE-9A87-A4A17D78EE4C}" type="presOf" srcId="{81910269-BAA8-43D1-B190-FD8F87BCA535}" destId="{3F23CC0D-0637-48DC-B773-38A699812C46}" srcOrd="0" destOrd="0" presId="urn:microsoft.com/office/officeart/2005/8/layout/list1"/>
    <dgm:cxn modelId="{EE93C3EA-0F40-4A04-A2D9-033AD2AE6F74}" srcId="{AE9A6E8A-B40A-4712-A5FE-CA7C1432B323}" destId="{B72549AB-63A6-4151-B566-16A63140F172}" srcOrd="3" destOrd="0" parTransId="{614C1055-2731-4616-9FC9-7902D8FEF98A}" sibTransId="{FBB10498-94FE-4FDF-B9BD-2F7D6357829E}"/>
    <dgm:cxn modelId="{D947C37B-95E4-4A1D-8C60-DAE3CBA9A5AC}" type="presOf" srcId="{8E18C173-CA9D-4340-BEF4-5CFBDAE244D0}" destId="{91B0D1E3-4CA2-41D7-A232-D3760386B80A}" srcOrd="1" destOrd="0" presId="urn:microsoft.com/office/officeart/2005/8/layout/list1"/>
    <dgm:cxn modelId="{B406163B-E9FE-4A66-9202-F7174E5CCA46}" type="presOf" srcId="{B7A24E0A-BF44-4BD8-836E-2060D90FDD07}" destId="{EC5F4034-C595-484A-981C-906AD573B0B1}" srcOrd="1" destOrd="0" presId="urn:microsoft.com/office/officeart/2005/8/layout/list1"/>
    <dgm:cxn modelId="{E603DD79-BD5B-4F9E-9173-91AF38551B61}" srcId="{AE9A6E8A-B40A-4712-A5FE-CA7C1432B323}" destId="{81910269-BAA8-43D1-B190-FD8F87BCA535}" srcOrd="0" destOrd="0" parTransId="{F2120679-25B6-4030-BA99-06E66077F39B}" sibTransId="{5FFF5FEC-F9B1-4416-B388-FACB54BDB430}"/>
    <dgm:cxn modelId="{E7602417-8D94-4DE4-AA49-769EBA07CDF9}" srcId="{AE9A6E8A-B40A-4712-A5FE-CA7C1432B323}" destId="{8E18C173-CA9D-4340-BEF4-5CFBDAE244D0}" srcOrd="1" destOrd="0" parTransId="{B25F9005-94FA-44EB-AF68-94C181719BF4}" sibTransId="{7953A56B-046D-4429-8685-D2204828C267}"/>
    <dgm:cxn modelId="{E02CF300-1375-4A4D-9A43-0EF085C30C9E}" type="presOf" srcId="{B72549AB-63A6-4151-B566-16A63140F172}" destId="{55C09E7A-EA10-400E-917B-35A39F922B50}" srcOrd="0" destOrd="0" presId="urn:microsoft.com/office/officeart/2005/8/layout/list1"/>
    <dgm:cxn modelId="{16B13BD8-B22E-4D43-8723-5C91AEDC9666}" srcId="{AE9A6E8A-B40A-4712-A5FE-CA7C1432B323}" destId="{BDCA0284-957B-44C7-BA94-44CAA2AF0F82}" srcOrd="2" destOrd="0" parTransId="{32F0EEAC-9C18-4F7D-9171-950EBB4BF39D}" sibTransId="{41940D79-8FF1-4A25-A585-DE757BB1F1F8}"/>
    <dgm:cxn modelId="{C49111E6-68EB-4DAF-87ED-EA507EBD2759}" type="presOf" srcId="{B72549AB-63A6-4151-B566-16A63140F172}" destId="{D74E01E6-C0A0-4A9F-86D3-5ECD13B629C0}" srcOrd="1" destOrd="0" presId="urn:microsoft.com/office/officeart/2005/8/layout/list1"/>
    <dgm:cxn modelId="{5AA5798B-56EC-4039-894D-8B8946B171D7}" type="presOf" srcId="{8E18C173-CA9D-4340-BEF4-5CFBDAE244D0}" destId="{E196745A-886F-4BF4-B701-E3A3873C4FCE}" srcOrd="0" destOrd="0" presId="urn:microsoft.com/office/officeart/2005/8/layout/list1"/>
    <dgm:cxn modelId="{15ECCA7F-02DE-4DBD-AAAD-201D17579E87}" type="presOf" srcId="{BDCA0284-957B-44C7-BA94-44CAA2AF0F82}" destId="{E2533C44-B830-4B7A-87A0-ABC33F1A957F}" srcOrd="0" destOrd="0" presId="urn:microsoft.com/office/officeart/2005/8/layout/list1"/>
    <dgm:cxn modelId="{2764C27C-FC6C-4ADB-8EBB-3DC4B595D554}" type="presParOf" srcId="{5282CAB8-8734-430C-9839-4D1CFC5C6C07}" destId="{CD0FBC56-E423-488D-A81D-C38A4728DC1E}" srcOrd="0" destOrd="0" presId="urn:microsoft.com/office/officeart/2005/8/layout/list1"/>
    <dgm:cxn modelId="{0FA697D9-C8D2-4AEF-A66C-39FFE3F88C74}" type="presParOf" srcId="{CD0FBC56-E423-488D-A81D-C38A4728DC1E}" destId="{3F23CC0D-0637-48DC-B773-38A699812C46}" srcOrd="0" destOrd="0" presId="urn:microsoft.com/office/officeart/2005/8/layout/list1"/>
    <dgm:cxn modelId="{D69E1C4F-D8DF-4975-BDF8-A3C4C8A996D9}" type="presParOf" srcId="{CD0FBC56-E423-488D-A81D-C38A4728DC1E}" destId="{75657DF5-6DE8-4A7A-BC7A-1F737B6CE742}" srcOrd="1" destOrd="0" presId="urn:microsoft.com/office/officeart/2005/8/layout/list1"/>
    <dgm:cxn modelId="{588A6073-15F9-4A27-8EE7-881BEBF37629}" type="presParOf" srcId="{5282CAB8-8734-430C-9839-4D1CFC5C6C07}" destId="{3404071F-960D-4255-9D34-C11C852CF283}" srcOrd="1" destOrd="0" presId="urn:microsoft.com/office/officeart/2005/8/layout/list1"/>
    <dgm:cxn modelId="{DCC479E8-4C78-4B7C-A194-FA34BCE432FA}" type="presParOf" srcId="{5282CAB8-8734-430C-9839-4D1CFC5C6C07}" destId="{8DD8BBD3-FB67-4D5B-AA37-2ABD8891E66D}" srcOrd="2" destOrd="0" presId="urn:microsoft.com/office/officeart/2005/8/layout/list1"/>
    <dgm:cxn modelId="{0EE7C26B-06EC-402D-9F48-7D1A0276D97A}" type="presParOf" srcId="{5282CAB8-8734-430C-9839-4D1CFC5C6C07}" destId="{7410AF5E-6AC9-4766-8E7A-72F90CB1208D}" srcOrd="3" destOrd="0" presId="urn:microsoft.com/office/officeart/2005/8/layout/list1"/>
    <dgm:cxn modelId="{4DA50682-1E78-452E-A42C-E9A3301A2FD2}" type="presParOf" srcId="{5282CAB8-8734-430C-9839-4D1CFC5C6C07}" destId="{50A0E162-A4EC-4A00-9A61-F1C31F5D1899}" srcOrd="4" destOrd="0" presId="urn:microsoft.com/office/officeart/2005/8/layout/list1"/>
    <dgm:cxn modelId="{82B0B4EF-7E77-40B7-815F-DFBB1E916E8E}" type="presParOf" srcId="{50A0E162-A4EC-4A00-9A61-F1C31F5D1899}" destId="{E196745A-886F-4BF4-B701-E3A3873C4FCE}" srcOrd="0" destOrd="0" presId="urn:microsoft.com/office/officeart/2005/8/layout/list1"/>
    <dgm:cxn modelId="{C93FC217-1882-4CB4-A9C1-14565000BDE2}" type="presParOf" srcId="{50A0E162-A4EC-4A00-9A61-F1C31F5D1899}" destId="{91B0D1E3-4CA2-41D7-A232-D3760386B80A}" srcOrd="1" destOrd="0" presId="urn:microsoft.com/office/officeart/2005/8/layout/list1"/>
    <dgm:cxn modelId="{CCEF9418-ABE3-45AC-8984-92FC7ACA9168}" type="presParOf" srcId="{5282CAB8-8734-430C-9839-4D1CFC5C6C07}" destId="{DF0F564F-1F18-49AF-99E3-2B59CC891EFC}" srcOrd="5" destOrd="0" presId="urn:microsoft.com/office/officeart/2005/8/layout/list1"/>
    <dgm:cxn modelId="{461F89E7-ADC9-4DE9-86F7-7149A8FBA141}" type="presParOf" srcId="{5282CAB8-8734-430C-9839-4D1CFC5C6C07}" destId="{3BCA49F7-0114-489F-A9F1-0E18DDFA05E3}" srcOrd="6" destOrd="0" presId="urn:microsoft.com/office/officeart/2005/8/layout/list1"/>
    <dgm:cxn modelId="{A91BD928-DC08-4249-BD89-16FB097007FD}" type="presParOf" srcId="{5282CAB8-8734-430C-9839-4D1CFC5C6C07}" destId="{5FB74163-E13B-481F-BB90-43B564C0EB0F}" srcOrd="7" destOrd="0" presId="urn:microsoft.com/office/officeart/2005/8/layout/list1"/>
    <dgm:cxn modelId="{A9C6054C-2F17-4A29-B2C5-79235624CB3B}" type="presParOf" srcId="{5282CAB8-8734-430C-9839-4D1CFC5C6C07}" destId="{8E14E49B-FEFF-4B3A-9A23-FFAA690B8229}" srcOrd="8" destOrd="0" presId="urn:microsoft.com/office/officeart/2005/8/layout/list1"/>
    <dgm:cxn modelId="{C797B73F-C482-4182-A71A-7829FF13C779}" type="presParOf" srcId="{8E14E49B-FEFF-4B3A-9A23-FFAA690B8229}" destId="{E2533C44-B830-4B7A-87A0-ABC33F1A957F}" srcOrd="0" destOrd="0" presId="urn:microsoft.com/office/officeart/2005/8/layout/list1"/>
    <dgm:cxn modelId="{739180D3-B4DF-4ED5-801B-9C0BD0AFEFDA}" type="presParOf" srcId="{8E14E49B-FEFF-4B3A-9A23-FFAA690B8229}" destId="{E7B0B13F-FF8B-4F97-9070-5F865F3734BE}" srcOrd="1" destOrd="0" presId="urn:microsoft.com/office/officeart/2005/8/layout/list1"/>
    <dgm:cxn modelId="{E48B806F-3C37-4E28-B2D0-5AA7449A4B2C}" type="presParOf" srcId="{5282CAB8-8734-430C-9839-4D1CFC5C6C07}" destId="{D23436C7-BC23-460A-996D-0C0D0026290B}" srcOrd="9" destOrd="0" presId="urn:microsoft.com/office/officeart/2005/8/layout/list1"/>
    <dgm:cxn modelId="{8B785F83-8CD9-41BB-9B7C-63FDA5E8F034}" type="presParOf" srcId="{5282CAB8-8734-430C-9839-4D1CFC5C6C07}" destId="{EF8570AE-DCDC-40C4-9BC4-7EFDF80A42F7}" srcOrd="10" destOrd="0" presId="urn:microsoft.com/office/officeart/2005/8/layout/list1"/>
    <dgm:cxn modelId="{E76C6C0D-1CBE-4085-8216-2FC48EB7E161}" type="presParOf" srcId="{5282CAB8-8734-430C-9839-4D1CFC5C6C07}" destId="{F040DCE5-AC2B-4DA7-BF97-25B14DDDD390}" srcOrd="11" destOrd="0" presId="urn:microsoft.com/office/officeart/2005/8/layout/list1"/>
    <dgm:cxn modelId="{401E23D2-5F4B-432D-8279-D1E864E9325F}" type="presParOf" srcId="{5282CAB8-8734-430C-9839-4D1CFC5C6C07}" destId="{0DAA9B42-0DFC-4887-A1C1-65E7E0D0AEB3}" srcOrd="12" destOrd="0" presId="urn:microsoft.com/office/officeart/2005/8/layout/list1"/>
    <dgm:cxn modelId="{71B2B037-2349-48FA-AE38-D59A9E926816}" type="presParOf" srcId="{0DAA9B42-0DFC-4887-A1C1-65E7E0D0AEB3}" destId="{55C09E7A-EA10-400E-917B-35A39F922B50}" srcOrd="0" destOrd="0" presId="urn:microsoft.com/office/officeart/2005/8/layout/list1"/>
    <dgm:cxn modelId="{1E4C05AF-E1F6-43F1-A53C-CD38736F2E45}" type="presParOf" srcId="{0DAA9B42-0DFC-4887-A1C1-65E7E0D0AEB3}" destId="{D74E01E6-C0A0-4A9F-86D3-5ECD13B629C0}" srcOrd="1" destOrd="0" presId="urn:microsoft.com/office/officeart/2005/8/layout/list1"/>
    <dgm:cxn modelId="{9B3EFC56-F7C0-4DEE-9ED3-E1D7ABB1CC0C}" type="presParOf" srcId="{5282CAB8-8734-430C-9839-4D1CFC5C6C07}" destId="{58945FAB-04A1-4961-92F3-C721E09DFB39}" srcOrd="13" destOrd="0" presId="urn:microsoft.com/office/officeart/2005/8/layout/list1"/>
    <dgm:cxn modelId="{09946F0F-A893-41A5-A97A-B15EC2C8754A}" type="presParOf" srcId="{5282CAB8-8734-430C-9839-4D1CFC5C6C07}" destId="{F2D943FF-34B5-4C85-88D1-8F271607C7EF}" srcOrd="14" destOrd="0" presId="urn:microsoft.com/office/officeart/2005/8/layout/list1"/>
    <dgm:cxn modelId="{5FF8B2BA-3062-4361-B654-B5F4B4A77E66}" type="presParOf" srcId="{5282CAB8-8734-430C-9839-4D1CFC5C6C07}" destId="{9B918CCB-A928-4A4B-8A4C-3ED1EC45FE76}" srcOrd="15" destOrd="0" presId="urn:microsoft.com/office/officeart/2005/8/layout/list1"/>
    <dgm:cxn modelId="{80E41301-A23A-4911-9EA1-4EBBE00E6F0C}" type="presParOf" srcId="{5282CAB8-8734-430C-9839-4D1CFC5C6C07}" destId="{31B92C47-334C-48D0-BE2B-FB8D5DB83C20}" srcOrd="16" destOrd="0" presId="urn:microsoft.com/office/officeart/2005/8/layout/list1"/>
    <dgm:cxn modelId="{716D78C2-2102-4097-90B8-5349869D3712}" type="presParOf" srcId="{31B92C47-334C-48D0-BE2B-FB8D5DB83C20}" destId="{ADDBDE0B-7B8B-4479-86EA-E5767AF3A9D6}" srcOrd="0" destOrd="0" presId="urn:microsoft.com/office/officeart/2005/8/layout/list1"/>
    <dgm:cxn modelId="{B3FCB204-39DE-4835-AF95-963305E5A40D}" type="presParOf" srcId="{31B92C47-334C-48D0-BE2B-FB8D5DB83C20}" destId="{EC5F4034-C595-484A-981C-906AD573B0B1}" srcOrd="1" destOrd="0" presId="urn:microsoft.com/office/officeart/2005/8/layout/list1"/>
    <dgm:cxn modelId="{09ECCE45-F043-4D9C-9926-9FA1C1CCAF7F}" type="presParOf" srcId="{5282CAB8-8734-430C-9839-4D1CFC5C6C07}" destId="{25C2DD91-E5B4-4BF5-85AB-3AC44F02EDDC}" srcOrd="17" destOrd="0" presId="urn:microsoft.com/office/officeart/2005/8/layout/list1"/>
    <dgm:cxn modelId="{9A1886D0-9A52-428D-8036-1B1395541CAB}" type="presParOf" srcId="{5282CAB8-8734-430C-9839-4D1CFC5C6C07}" destId="{DC76A3E2-8DE1-4A7B-BBA7-F4E4A5F6EFD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9A6E8A-B40A-4712-A5FE-CA7C1432B323}"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ru-RU"/>
        </a:p>
      </dgm:t>
    </dgm:pt>
    <dgm:pt modelId="{017E10DC-91DF-42F1-9644-F3A2A253C411}">
      <dgm:prSet custT="1"/>
      <dgm:spPr/>
      <dgm:t>
        <a:bodyPr/>
        <a:lstStyle/>
        <a:p>
          <a:r>
            <a:rPr lang="ru-RU" sz="2000" spc="-5" dirty="0" err="1" smtClean="0">
              <a:latin typeface="Times New Roman"/>
              <a:cs typeface="Times New Roman"/>
            </a:rPr>
            <a:t>зменшує</a:t>
          </a:r>
          <a:r>
            <a:rPr lang="ru-RU" sz="2000" spc="-5" dirty="0" smtClean="0">
              <a:latin typeface="Times New Roman"/>
              <a:cs typeface="Times New Roman"/>
            </a:rPr>
            <a:t> </a:t>
          </a:r>
          <a:r>
            <a:rPr lang="ru-RU" sz="2000" spc="-5" dirty="0" err="1" smtClean="0">
              <a:latin typeface="Times New Roman"/>
              <a:cs typeface="Times New Roman"/>
            </a:rPr>
            <a:t>державні</a:t>
          </a:r>
          <a:r>
            <a:rPr lang="ru-RU" sz="2000" spc="-5" dirty="0" smtClean="0">
              <a:latin typeface="Times New Roman"/>
              <a:cs typeface="Times New Roman"/>
            </a:rPr>
            <a:t> </a:t>
          </a:r>
          <a:r>
            <a:rPr lang="ru-RU" sz="2000" spc="-5" dirty="0" err="1" smtClean="0">
              <a:latin typeface="Times New Roman"/>
              <a:cs typeface="Times New Roman"/>
            </a:rPr>
            <a:t>витрати</a:t>
          </a:r>
          <a:r>
            <a:rPr lang="ru-RU" sz="2000" spc="-5" dirty="0" smtClean="0">
              <a:latin typeface="Times New Roman"/>
              <a:cs typeface="Times New Roman"/>
            </a:rPr>
            <a:t> на </a:t>
          </a:r>
          <a:r>
            <a:rPr lang="ru-RU" sz="2000" spc="-10" dirty="0" err="1" smtClean="0">
              <a:latin typeface="Times New Roman"/>
              <a:cs typeface="Times New Roman"/>
            </a:rPr>
            <a:t>обслуговування</a:t>
          </a:r>
          <a:r>
            <a:rPr lang="ru-RU" sz="2000" spc="-10" dirty="0" smtClean="0">
              <a:latin typeface="Times New Roman"/>
              <a:cs typeface="Times New Roman"/>
            </a:rPr>
            <a:t>  </a:t>
          </a:r>
          <a:r>
            <a:rPr lang="ru-RU" sz="2000" spc="-5" dirty="0" err="1" smtClean="0">
              <a:latin typeface="Times New Roman"/>
              <a:cs typeface="Times New Roman"/>
            </a:rPr>
            <a:t>інфраструктури</a:t>
          </a:r>
          <a:r>
            <a:rPr lang="ru-RU" sz="2000" spc="-5" dirty="0" smtClean="0">
              <a:latin typeface="Times New Roman"/>
              <a:cs typeface="Times New Roman"/>
            </a:rPr>
            <a:t>, </a:t>
          </a:r>
          <a:r>
            <a:rPr lang="ru-RU" sz="2000" spc="5" dirty="0" err="1" smtClean="0">
              <a:latin typeface="Times New Roman"/>
              <a:cs typeface="Times New Roman"/>
            </a:rPr>
            <a:t>оскільки</a:t>
          </a:r>
          <a:r>
            <a:rPr lang="ru-RU" sz="2000" spc="5" dirty="0" smtClean="0">
              <a:latin typeface="Times New Roman"/>
              <a:cs typeface="Times New Roman"/>
            </a:rPr>
            <a:t> </a:t>
          </a:r>
          <a:r>
            <a:rPr lang="ru-RU" sz="2000" spc="-10" dirty="0" smtClean="0">
              <a:latin typeface="Times New Roman"/>
              <a:cs typeface="Times New Roman"/>
            </a:rPr>
            <a:t>громада </a:t>
          </a:r>
          <a:r>
            <a:rPr lang="ru-RU" sz="2000" spc="5" dirty="0" err="1" smtClean="0">
              <a:latin typeface="Times New Roman"/>
              <a:cs typeface="Times New Roman"/>
            </a:rPr>
            <a:t>самостійно</a:t>
          </a:r>
          <a:r>
            <a:rPr lang="ru-RU" sz="2000" spc="5" dirty="0" smtClean="0">
              <a:latin typeface="Times New Roman"/>
              <a:cs typeface="Times New Roman"/>
            </a:rPr>
            <a:t>  </a:t>
          </a:r>
          <a:r>
            <a:rPr lang="ru-RU" sz="2000" dirty="0" err="1" smtClean="0">
              <a:latin typeface="Times New Roman"/>
              <a:cs typeface="Times New Roman"/>
            </a:rPr>
            <a:t>підтримує</a:t>
          </a:r>
          <a:r>
            <a:rPr lang="ru-RU" sz="2000" dirty="0" smtClean="0">
              <a:latin typeface="Times New Roman"/>
              <a:cs typeface="Times New Roman"/>
            </a:rPr>
            <a:t> </a:t>
          </a:r>
          <a:r>
            <a:rPr lang="ru-RU" sz="2000" spc="-5" dirty="0" err="1" smtClean="0">
              <a:latin typeface="Times New Roman"/>
              <a:cs typeface="Times New Roman"/>
            </a:rPr>
            <a:t>інфраструктуру</a:t>
          </a:r>
          <a:r>
            <a:rPr lang="ru-RU" sz="2000" spc="-5" dirty="0" smtClean="0">
              <a:latin typeface="Times New Roman"/>
              <a:cs typeface="Times New Roman"/>
            </a:rPr>
            <a:t> </a:t>
          </a:r>
          <a:r>
            <a:rPr lang="ru-RU" sz="2000" spc="10" dirty="0" smtClean="0">
              <a:latin typeface="Times New Roman"/>
              <a:cs typeface="Times New Roman"/>
            </a:rPr>
            <a:t>та </a:t>
          </a:r>
          <a:r>
            <a:rPr lang="ru-RU" sz="2000" spc="-5" dirty="0" err="1" smtClean="0">
              <a:latin typeface="Times New Roman"/>
              <a:cs typeface="Times New Roman"/>
            </a:rPr>
            <a:t>надання</a:t>
          </a:r>
          <a:r>
            <a:rPr lang="ru-RU" sz="2000" spc="-130" dirty="0" smtClean="0">
              <a:latin typeface="Times New Roman"/>
              <a:cs typeface="Times New Roman"/>
            </a:rPr>
            <a:t> </a:t>
          </a:r>
          <a:r>
            <a:rPr lang="ru-RU" sz="2000" spc="5" dirty="0" err="1" smtClean="0">
              <a:latin typeface="Times New Roman"/>
              <a:cs typeface="Times New Roman"/>
            </a:rPr>
            <a:t>послуг</a:t>
          </a:r>
          <a:r>
            <a:rPr lang="ru-RU" sz="2000" spc="5" dirty="0" smtClean="0">
              <a:latin typeface="Times New Roman"/>
              <a:cs typeface="Times New Roman"/>
            </a:rPr>
            <a:t>;</a:t>
          </a:r>
          <a:endParaRPr lang="ru-RU" sz="2000" dirty="0">
            <a:latin typeface="Times New Roman"/>
            <a:cs typeface="Times New Roman"/>
          </a:endParaRPr>
        </a:p>
      </dgm:t>
    </dgm:pt>
    <dgm:pt modelId="{132A7715-2EB2-4413-A2FA-0672FC6BF08F}" type="parTrans" cxnId="{522E55E4-8B31-4C73-8A52-0F3BD9202BD6}">
      <dgm:prSet/>
      <dgm:spPr/>
      <dgm:t>
        <a:bodyPr/>
        <a:lstStyle/>
        <a:p>
          <a:endParaRPr lang="ru-RU" sz="2000"/>
        </a:p>
      </dgm:t>
    </dgm:pt>
    <dgm:pt modelId="{48455575-8029-49CE-A56B-4B5CACDC900F}" type="sibTrans" cxnId="{522E55E4-8B31-4C73-8A52-0F3BD9202BD6}">
      <dgm:prSet/>
      <dgm:spPr/>
      <dgm:t>
        <a:bodyPr/>
        <a:lstStyle/>
        <a:p>
          <a:endParaRPr lang="ru-RU" sz="2000"/>
        </a:p>
      </dgm:t>
    </dgm:pt>
    <dgm:pt modelId="{FA9095BC-C3BE-40D6-B03B-530AA0C445D9}">
      <dgm:prSet custT="1"/>
      <dgm:spPr/>
      <dgm:t>
        <a:bodyPr/>
        <a:lstStyle/>
        <a:p>
          <a:r>
            <a:rPr lang="ru-RU" sz="2000" spc="-5" dirty="0" err="1" smtClean="0">
              <a:latin typeface="Times New Roman"/>
              <a:cs typeface="Times New Roman"/>
            </a:rPr>
            <a:t>створює</a:t>
          </a:r>
          <a:r>
            <a:rPr lang="ru-RU" sz="2000" spc="-5" dirty="0" smtClean="0">
              <a:latin typeface="Times New Roman"/>
              <a:cs typeface="Times New Roman"/>
            </a:rPr>
            <a:t> </a:t>
          </a:r>
          <a:r>
            <a:rPr lang="ru-RU" sz="2000" dirty="0" err="1" smtClean="0">
              <a:latin typeface="Times New Roman"/>
              <a:cs typeface="Times New Roman"/>
            </a:rPr>
            <a:t>дієвий</a:t>
          </a:r>
          <a:r>
            <a:rPr lang="ru-RU" sz="2000" dirty="0" smtClean="0">
              <a:latin typeface="Times New Roman"/>
              <a:cs typeface="Times New Roman"/>
            </a:rPr>
            <a:t> </a:t>
          </a:r>
          <a:r>
            <a:rPr lang="ru-RU" sz="2000" spc="-10" dirty="0" smtClean="0">
              <a:latin typeface="Times New Roman"/>
              <a:cs typeface="Times New Roman"/>
            </a:rPr>
            <a:t>форум </a:t>
          </a:r>
          <a:r>
            <a:rPr lang="ru-RU" sz="2000" dirty="0" smtClean="0">
              <a:latin typeface="Times New Roman"/>
              <a:cs typeface="Times New Roman"/>
            </a:rPr>
            <a:t>для </a:t>
          </a:r>
          <a:r>
            <a:rPr lang="ru-RU" sz="2000" dirty="0" err="1" smtClean="0">
              <a:latin typeface="Times New Roman"/>
              <a:cs typeface="Times New Roman"/>
            </a:rPr>
            <a:t>діалогу</a:t>
          </a:r>
          <a:r>
            <a:rPr lang="ru-RU" sz="2000" dirty="0" smtClean="0">
              <a:latin typeface="Times New Roman"/>
              <a:cs typeface="Times New Roman"/>
            </a:rPr>
            <a:t> </a:t>
          </a:r>
          <a:r>
            <a:rPr lang="ru-RU" sz="2000" spc="10" dirty="0" smtClean="0">
              <a:latin typeface="Times New Roman"/>
              <a:cs typeface="Times New Roman"/>
            </a:rPr>
            <a:t>та </a:t>
          </a:r>
          <a:r>
            <a:rPr lang="ru-RU" sz="2000" spc="-10" dirty="0" err="1" smtClean="0">
              <a:latin typeface="Times New Roman"/>
              <a:cs typeface="Times New Roman"/>
            </a:rPr>
            <a:t>взаємодії</a:t>
          </a:r>
          <a:r>
            <a:rPr lang="ru-RU" sz="2000" spc="-10" dirty="0" smtClean="0">
              <a:latin typeface="Times New Roman"/>
              <a:cs typeface="Times New Roman"/>
            </a:rPr>
            <a:t> </a:t>
          </a:r>
          <a:r>
            <a:rPr lang="ru-RU" sz="2000" dirty="0" smtClean="0">
              <a:latin typeface="Times New Roman"/>
              <a:cs typeface="Times New Roman"/>
            </a:rPr>
            <a:t>з  </a:t>
          </a:r>
          <a:r>
            <a:rPr lang="ru-RU" sz="2000" spc="-5" dirty="0" err="1" smtClean="0">
              <a:latin typeface="Times New Roman"/>
              <a:cs typeface="Times New Roman"/>
            </a:rPr>
            <a:t>громадянами</a:t>
          </a:r>
          <a:r>
            <a:rPr lang="ru-RU" sz="2000" spc="-5" dirty="0" smtClean="0">
              <a:latin typeface="Times New Roman"/>
              <a:cs typeface="Times New Roman"/>
            </a:rPr>
            <a:t>, </a:t>
          </a:r>
          <a:r>
            <a:rPr lang="ru-RU" sz="2000" spc="-5" dirty="0" err="1" smtClean="0">
              <a:latin typeface="Times New Roman"/>
              <a:cs typeface="Times New Roman"/>
            </a:rPr>
            <a:t>місцевими</a:t>
          </a:r>
          <a:r>
            <a:rPr lang="ru-RU" sz="2000" spc="-5" dirty="0" smtClean="0">
              <a:latin typeface="Times New Roman"/>
              <a:cs typeface="Times New Roman"/>
            </a:rPr>
            <a:t> </a:t>
          </a:r>
          <a:r>
            <a:rPr lang="ru-RU" sz="2000" dirty="0" smtClean="0">
              <a:latin typeface="Times New Roman"/>
              <a:cs typeface="Times New Roman"/>
            </a:rPr>
            <a:t>радами </a:t>
          </a:r>
          <a:r>
            <a:rPr lang="ru-RU" sz="2000" spc="-5" dirty="0" smtClean="0">
              <a:latin typeface="Times New Roman"/>
              <a:cs typeface="Times New Roman"/>
            </a:rPr>
            <a:t>органами </a:t>
          </a:r>
          <a:r>
            <a:rPr lang="ru-RU" sz="2000" spc="-5" dirty="0" err="1" smtClean="0">
              <a:latin typeface="Times New Roman"/>
              <a:cs typeface="Times New Roman"/>
            </a:rPr>
            <a:t>державної</a:t>
          </a:r>
          <a:r>
            <a:rPr lang="ru-RU" sz="2000" spc="-5" dirty="0" smtClean="0">
              <a:latin typeface="Times New Roman"/>
              <a:cs typeface="Times New Roman"/>
            </a:rPr>
            <a:t>  </a:t>
          </a:r>
          <a:r>
            <a:rPr lang="ru-RU" sz="2000" spc="-5" dirty="0" err="1" smtClean="0">
              <a:latin typeface="Times New Roman"/>
              <a:cs typeface="Times New Roman"/>
            </a:rPr>
            <a:t>влади</a:t>
          </a:r>
          <a:r>
            <a:rPr lang="ru-RU" sz="2000" spc="-5" dirty="0" smtClean="0">
              <a:latin typeface="Times New Roman"/>
              <a:cs typeface="Times New Roman"/>
            </a:rPr>
            <a:t>, </a:t>
          </a:r>
          <a:r>
            <a:rPr lang="ru-RU" sz="2000" spc="-5" dirty="0" err="1" smtClean="0">
              <a:latin typeface="Times New Roman"/>
              <a:cs typeface="Times New Roman"/>
            </a:rPr>
            <a:t>іншими</a:t>
          </a:r>
          <a:r>
            <a:rPr lang="ru-RU" sz="2000" spc="-5" dirty="0" smtClean="0">
              <a:latin typeface="Times New Roman"/>
              <a:cs typeface="Times New Roman"/>
            </a:rPr>
            <a:t> </a:t>
          </a:r>
          <a:r>
            <a:rPr lang="ru-RU" sz="2000" dirty="0" err="1" smtClean="0">
              <a:latin typeface="Times New Roman"/>
              <a:cs typeface="Times New Roman"/>
            </a:rPr>
            <a:t>дійовими</a:t>
          </a:r>
          <a:r>
            <a:rPr lang="ru-RU" sz="2000" spc="-35" dirty="0" smtClean="0">
              <a:latin typeface="Times New Roman"/>
              <a:cs typeface="Times New Roman"/>
            </a:rPr>
            <a:t> </a:t>
          </a:r>
          <a:r>
            <a:rPr lang="ru-RU" sz="2000" spc="5" dirty="0" smtClean="0">
              <a:latin typeface="Times New Roman"/>
              <a:cs typeface="Times New Roman"/>
            </a:rPr>
            <a:t>особами;</a:t>
          </a:r>
          <a:endParaRPr lang="ru-RU" sz="2000" dirty="0">
            <a:latin typeface="Times New Roman"/>
            <a:cs typeface="Times New Roman"/>
          </a:endParaRPr>
        </a:p>
      </dgm:t>
    </dgm:pt>
    <dgm:pt modelId="{F522C8CD-BB2F-477D-AB30-3E155048E7B1}" type="parTrans" cxnId="{60C8E5B5-30D5-4F80-9915-C0A7640B6E43}">
      <dgm:prSet/>
      <dgm:spPr/>
      <dgm:t>
        <a:bodyPr/>
        <a:lstStyle/>
        <a:p>
          <a:endParaRPr lang="ru-RU" sz="2000"/>
        </a:p>
      </dgm:t>
    </dgm:pt>
    <dgm:pt modelId="{8DB1BC0C-919F-4FA2-964E-74657C96D9EE}" type="sibTrans" cxnId="{60C8E5B5-30D5-4F80-9915-C0A7640B6E43}">
      <dgm:prSet/>
      <dgm:spPr/>
      <dgm:t>
        <a:bodyPr/>
        <a:lstStyle/>
        <a:p>
          <a:endParaRPr lang="ru-RU" sz="2000"/>
        </a:p>
      </dgm:t>
    </dgm:pt>
    <dgm:pt modelId="{48B3E4AD-789B-4CB4-AA9A-0354F39F2DEE}">
      <dgm:prSet custT="1"/>
      <dgm:spPr/>
      <dgm:t>
        <a:bodyPr/>
        <a:lstStyle/>
        <a:p>
          <a:r>
            <a:rPr lang="ru-RU" sz="2000" dirty="0" err="1" smtClean="0">
              <a:latin typeface="Times New Roman"/>
              <a:cs typeface="Times New Roman"/>
            </a:rPr>
            <a:t>Зменшення</a:t>
          </a:r>
          <a:r>
            <a:rPr lang="ru-RU" sz="2000" dirty="0" smtClean="0">
              <a:latin typeface="Times New Roman"/>
              <a:cs typeface="Times New Roman"/>
            </a:rPr>
            <a:t> </a:t>
          </a:r>
          <a:r>
            <a:rPr lang="ru-RU" sz="2000" dirty="0" err="1" smtClean="0">
              <a:latin typeface="Times New Roman"/>
              <a:cs typeface="Times New Roman"/>
            </a:rPr>
            <a:t>соціальної</a:t>
          </a:r>
          <a:r>
            <a:rPr lang="ru-RU" sz="2000" spc="-105" dirty="0" smtClean="0">
              <a:latin typeface="Times New Roman"/>
              <a:cs typeface="Times New Roman"/>
            </a:rPr>
            <a:t> </a:t>
          </a:r>
          <a:r>
            <a:rPr lang="ru-RU" sz="2000" spc="-10" dirty="0" err="1" smtClean="0">
              <a:latin typeface="Times New Roman"/>
              <a:cs typeface="Times New Roman"/>
            </a:rPr>
            <a:t>напруги</a:t>
          </a:r>
          <a:r>
            <a:rPr lang="ru-RU" sz="2000" spc="-10" dirty="0" smtClean="0">
              <a:latin typeface="Times New Roman"/>
              <a:cs typeface="Times New Roman"/>
            </a:rPr>
            <a:t>;</a:t>
          </a:r>
          <a:endParaRPr lang="ru-RU" sz="2000" dirty="0">
            <a:latin typeface="Times New Roman"/>
            <a:cs typeface="Times New Roman"/>
          </a:endParaRPr>
        </a:p>
      </dgm:t>
    </dgm:pt>
    <dgm:pt modelId="{C6FC348F-38B8-40FE-BF42-7C471D151FEB}" type="parTrans" cxnId="{B079D492-8914-4097-94D0-4FBC5F78077F}">
      <dgm:prSet/>
      <dgm:spPr/>
      <dgm:t>
        <a:bodyPr/>
        <a:lstStyle/>
        <a:p>
          <a:endParaRPr lang="ru-RU" sz="2000"/>
        </a:p>
      </dgm:t>
    </dgm:pt>
    <dgm:pt modelId="{44E12459-A8DB-4456-A5F4-BF8EF5FC5F53}" type="sibTrans" cxnId="{B079D492-8914-4097-94D0-4FBC5F78077F}">
      <dgm:prSet/>
      <dgm:spPr/>
      <dgm:t>
        <a:bodyPr/>
        <a:lstStyle/>
        <a:p>
          <a:endParaRPr lang="ru-RU" sz="2000"/>
        </a:p>
      </dgm:t>
    </dgm:pt>
    <dgm:pt modelId="{457E18F7-576F-4987-8695-2C1B7DBBD050}">
      <dgm:prSet custT="1"/>
      <dgm:spPr/>
      <dgm:t>
        <a:bodyPr/>
        <a:lstStyle/>
        <a:p>
          <a:r>
            <a:rPr lang="ru-RU" sz="2000" smtClean="0">
              <a:latin typeface="Times New Roman"/>
              <a:cs typeface="Times New Roman"/>
            </a:rPr>
            <a:t>відповідальності </a:t>
          </a:r>
          <a:r>
            <a:rPr lang="ru-RU" sz="2000" spc="-5" smtClean="0">
              <a:latin typeface="Times New Roman"/>
              <a:cs typeface="Times New Roman"/>
            </a:rPr>
            <a:t>за вирішення</a:t>
          </a:r>
          <a:r>
            <a:rPr lang="ru-RU" sz="2000" spc="-15" smtClean="0">
              <a:latin typeface="Times New Roman"/>
              <a:cs typeface="Times New Roman"/>
            </a:rPr>
            <a:t> </a:t>
          </a:r>
          <a:r>
            <a:rPr lang="ru-RU" sz="2000" spc="-10" smtClean="0">
              <a:latin typeface="Times New Roman"/>
              <a:cs typeface="Times New Roman"/>
            </a:rPr>
            <a:t>проблем.</a:t>
          </a:r>
          <a:endParaRPr lang="ru-RU" sz="2000"/>
        </a:p>
      </dgm:t>
    </dgm:pt>
    <dgm:pt modelId="{D970EBF4-5BA9-4CA3-B282-D2845A72BCB5}" type="parTrans" cxnId="{7A9EE7E6-EB2E-4EEC-B4EC-D0EDC234B27F}">
      <dgm:prSet/>
      <dgm:spPr/>
      <dgm:t>
        <a:bodyPr/>
        <a:lstStyle/>
        <a:p>
          <a:endParaRPr lang="ru-RU" sz="2000"/>
        </a:p>
      </dgm:t>
    </dgm:pt>
    <dgm:pt modelId="{8D14F9B7-ADB9-4DDE-95B5-2519237E92BB}" type="sibTrans" cxnId="{7A9EE7E6-EB2E-4EEC-B4EC-D0EDC234B27F}">
      <dgm:prSet/>
      <dgm:spPr/>
      <dgm:t>
        <a:bodyPr/>
        <a:lstStyle/>
        <a:p>
          <a:endParaRPr lang="ru-RU" sz="2000"/>
        </a:p>
      </dgm:t>
    </dgm:pt>
    <dgm:pt modelId="{01BC8980-EB0B-4E0B-B7B4-5917C891030C}">
      <dgm:prSet custT="1"/>
      <dgm:spPr/>
      <dgm:t>
        <a:bodyPr/>
        <a:lstStyle/>
        <a:p>
          <a:r>
            <a:rPr lang="ru-RU" sz="2000" spc="-5" smtClean="0">
              <a:latin typeface="Times New Roman"/>
              <a:cs typeface="Times New Roman"/>
            </a:rPr>
            <a:t>Зацікавленість </a:t>
          </a:r>
          <a:r>
            <a:rPr lang="ru-RU" sz="2000" spc="-10" smtClean="0">
              <a:latin typeface="Times New Roman"/>
              <a:cs typeface="Times New Roman"/>
            </a:rPr>
            <a:t>громадян </a:t>
          </a:r>
          <a:r>
            <a:rPr lang="ru-RU" sz="2000" smtClean="0">
              <a:latin typeface="Times New Roman"/>
              <a:cs typeface="Times New Roman"/>
            </a:rPr>
            <a:t>у </a:t>
          </a:r>
          <a:r>
            <a:rPr lang="ru-RU" sz="2000" spc="-5" smtClean="0">
              <a:latin typeface="Times New Roman"/>
              <a:cs typeface="Times New Roman"/>
            </a:rPr>
            <a:t>вирішенні </a:t>
          </a:r>
          <a:r>
            <a:rPr lang="ru-RU" sz="2000" smtClean="0">
              <a:latin typeface="Times New Roman"/>
              <a:cs typeface="Times New Roman"/>
            </a:rPr>
            <a:t>питань  життєдіяльності, </a:t>
          </a:r>
          <a:r>
            <a:rPr lang="ru-RU" sz="2000" spc="5" smtClean="0">
              <a:latin typeface="Times New Roman"/>
              <a:cs typeface="Times New Roman"/>
            </a:rPr>
            <a:t>зростання</a:t>
          </a:r>
          <a:r>
            <a:rPr lang="ru-RU" sz="2000" spc="-35" smtClean="0">
              <a:latin typeface="Times New Roman"/>
              <a:cs typeface="Times New Roman"/>
            </a:rPr>
            <a:t> </a:t>
          </a:r>
          <a:r>
            <a:rPr lang="ru-RU" sz="2000" spc="-5" smtClean="0">
              <a:latin typeface="Times New Roman"/>
              <a:cs typeface="Times New Roman"/>
            </a:rPr>
            <a:t>відчуття</a:t>
          </a:r>
          <a:endParaRPr lang="ru-RU" sz="2000" dirty="0">
            <a:latin typeface="Times New Roman"/>
            <a:cs typeface="Times New Roman"/>
          </a:endParaRPr>
        </a:p>
      </dgm:t>
    </dgm:pt>
    <dgm:pt modelId="{D18B5933-CA30-4E88-9A35-36A27596702F}" type="parTrans" cxnId="{F4F7F453-F52E-4ED1-8A20-168121E03143}">
      <dgm:prSet/>
      <dgm:spPr/>
      <dgm:t>
        <a:bodyPr/>
        <a:lstStyle/>
        <a:p>
          <a:endParaRPr lang="ru-RU" sz="2000"/>
        </a:p>
      </dgm:t>
    </dgm:pt>
    <dgm:pt modelId="{55607A17-874E-4E7F-9B18-AA4D5E298B6D}" type="sibTrans" cxnId="{F4F7F453-F52E-4ED1-8A20-168121E03143}">
      <dgm:prSet/>
      <dgm:spPr/>
      <dgm:t>
        <a:bodyPr/>
        <a:lstStyle/>
        <a:p>
          <a:endParaRPr lang="ru-RU" sz="2000"/>
        </a:p>
      </dgm:t>
    </dgm:pt>
    <dgm:pt modelId="{5282CAB8-8734-430C-9839-4D1CFC5C6C07}" type="pres">
      <dgm:prSet presAssocID="{AE9A6E8A-B40A-4712-A5FE-CA7C1432B323}" presName="linear" presStyleCnt="0">
        <dgm:presLayoutVars>
          <dgm:dir/>
          <dgm:animLvl val="lvl"/>
          <dgm:resizeHandles val="exact"/>
        </dgm:presLayoutVars>
      </dgm:prSet>
      <dgm:spPr/>
      <dgm:t>
        <a:bodyPr/>
        <a:lstStyle/>
        <a:p>
          <a:endParaRPr lang="ru-RU"/>
        </a:p>
      </dgm:t>
    </dgm:pt>
    <dgm:pt modelId="{FC12DCF3-613E-4875-A4CA-573AA25DAA4F}" type="pres">
      <dgm:prSet presAssocID="{017E10DC-91DF-42F1-9644-F3A2A253C411}" presName="parentLin" presStyleCnt="0"/>
      <dgm:spPr/>
    </dgm:pt>
    <dgm:pt modelId="{C3FE23C3-75DF-4F27-8F87-971D80C07419}" type="pres">
      <dgm:prSet presAssocID="{017E10DC-91DF-42F1-9644-F3A2A253C411}" presName="parentLeftMargin" presStyleLbl="node1" presStyleIdx="0" presStyleCnt="5"/>
      <dgm:spPr/>
      <dgm:t>
        <a:bodyPr/>
        <a:lstStyle/>
        <a:p>
          <a:endParaRPr lang="ru-RU"/>
        </a:p>
      </dgm:t>
    </dgm:pt>
    <dgm:pt modelId="{C128A2A9-667B-4C06-9CFD-C186EA327D4F}" type="pres">
      <dgm:prSet presAssocID="{017E10DC-91DF-42F1-9644-F3A2A253C411}" presName="parentText" presStyleLbl="node1" presStyleIdx="0" presStyleCnt="5" custScaleX="134601">
        <dgm:presLayoutVars>
          <dgm:chMax val="0"/>
          <dgm:bulletEnabled val="1"/>
        </dgm:presLayoutVars>
      </dgm:prSet>
      <dgm:spPr/>
      <dgm:t>
        <a:bodyPr/>
        <a:lstStyle/>
        <a:p>
          <a:endParaRPr lang="ru-RU"/>
        </a:p>
      </dgm:t>
    </dgm:pt>
    <dgm:pt modelId="{92D92B0A-6090-4067-A1E7-9230B249B1F1}" type="pres">
      <dgm:prSet presAssocID="{017E10DC-91DF-42F1-9644-F3A2A253C411}" presName="negativeSpace" presStyleCnt="0"/>
      <dgm:spPr/>
    </dgm:pt>
    <dgm:pt modelId="{E6A009AD-EDB9-45B5-84A0-3BEF16FB3CA9}" type="pres">
      <dgm:prSet presAssocID="{017E10DC-91DF-42F1-9644-F3A2A253C411}" presName="childText" presStyleLbl="conFgAcc1" presStyleIdx="0" presStyleCnt="5">
        <dgm:presLayoutVars>
          <dgm:bulletEnabled val="1"/>
        </dgm:presLayoutVars>
      </dgm:prSet>
      <dgm:spPr/>
    </dgm:pt>
    <dgm:pt modelId="{606341C3-8DC2-42C3-9571-54FE44D9FA81}" type="pres">
      <dgm:prSet presAssocID="{48455575-8029-49CE-A56B-4B5CACDC900F}" presName="spaceBetweenRectangles" presStyleCnt="0"/>
      <dgm:spPr/>
    </dgm:pt>
    <dgm:pt modelId="{8F70FF44-DB0C-4447-AA93-708C5B9BE3AC}" type="pres">
      <dgm:prSet presAssocID="{FA9095BC-C3BE-40D6-B03B-530AA0C445D9}" presName="parentLin" presStyleCnt="0"/>
      <dgm:spPr/>
    </dgm:pt>
    <dgm:pt modelId="{BDCE13CF-7C65-4BEC-8BA0-8A3E0174BA78}" type="pres">
      <dgm:prSet presAssocID="{FA9095BC-C3BE-40D6-B03B-530AA0C445D9}" presName="parentLeftMargin" presStyleLbl="node1" presStyleIdx="0" presStyleCnt="5"/>
      <dgm:spPr/>
      <dgm:t>
        <a:bodyPr/>
        <a:lstStyle/>
        <a:p>
          <a:endParaRPr lang="ru-RU"/>
        </a:p>
      </dgm:t>
    </dgm:pt>
    <dgm:pt modelId="{5A0663CC-DBD0-4D1A-A769-88A8FFB55A15}" type="pres">
      <dgm:prSet presAssocID="{FA9095BC-C3BE-40D6-B03B-530AA0C445D9}" presName="parentText" presStyleLbl="node1" presStyleIdx="1" presStyleCnt="5" custScaleX="134601">
        <dgm:presLayoutVars>
          <dgm:chMax val="0"/>
          <dgm:bulletEnabled val="1"/>
        </dgm:presLayoutVars>
      </dgm:prSet>
      <dgm:spPr/>
      <dgm:t>
        <a:bodyPr/>
        <a:lstStyle/>
        <a:p>
          <a:endParaRPr lang="ru-RU"/>
        </a:p>
      </dgm:t>
    </dgm:pt>
    <dgm:pt modelId="{358BA578-9E58-4060-BA08-9F52A340CC8D}" type="pres">
      <dgm:prSet presAssocID="{FA9095BC-C3BE-40D6-B03B-530AA0C445D9}" presName="negativeSpace" presStyleCnt="0"/>
      <dgm:spPr/>
    </dgm:pt>
    <dgm:pt modelId="{A0A08536-F3A4-41B2-B30D-EA333EFF2FB5}" type="pres">
      <dgm:prSet presAssocID="{FA9095BC-C3BE-40D6-B03B-530AA0C445D9}" presName="childText" presStyleLbl="conFgAcc1" presStyleIdx="1" presStyleCnt="5">
        <dgm:presLayoutVars>
          <dgm:bulletEnabled val="1"/>
        </dgm:presLayoutVars>
      </dgm:prSet>
      <dgm:spPr/>
    </dgm:pt>
    <dgm:pt modelId="{86F53ACA-A12C-475E-B53B-E8DC99E38D38}" type="pres">
      <dgm:prSet presAssocID="{8DB1BC0C-919F-4FA2-964E-74657C96D9EE}" presName="spaceBetweenRectangles" presStyleCnt="0"/>
      <dgm:spPr/>
    </dgm:pt>
    <dgm:pt modelId="{9196DC86-2179-4069-9C14-40C07EF6A43E}" type="pres">
      <dgm:prSet presAssocID="{48B3E4AD-789B-4CB4-AA9A-0354F39F2DEE}" presName="parentLin" presStyleCnt="0"/>
      <dgm:spPr/>
    </dgm:pt>
    <dgm:pt modelId="{2F183426-9394-4937-A919-F65684D8BCBE}" type="pres">
      <dgm:prSet presAssocID="{48B3E4AD-789B-4CB4-AA9A-0354F39F2DEE}" presName="parentLeftMargin" presStyleLbl="node1" presStyleIdx="1" presStyleCnt="5"/>
      <dgm:spPr/>
      <dgm:t>
        <a:bodyPr/>
        <a:lstStyle/>
        <a:p>
          <a:endParaRPr lang="ru-RU"/>
        </a:p>
      </dgm:t>
    </dgm:pt>
    <dgm:pt modelId="{4A461508-30E0-45B5-AEDB-E945248AC18B}" type="pres">
      <dgm:prSet presAssocID="{48B3E4AD-789B-4CB4-AA9A-0354F39F2DEE}" presName="parentText" presStyleLbl="node1" presStyleIdx="2" presStyleCnt="5" custScaleX="134601">
        <dgm:presLayoutVars>
          <dgm:chMax val="0"/>
          <dgm:bulletEnabled val="1"/>
        </dgm:presLayoutVars>
      </dgm:prSet>
      <dgm:spPr/>
      <dgm:t>
        <a:bodyPr/>
        <a:lstStyle/>
        <a:p>
          <a:endParaRPr lang="ru-RU"/>
        </a:p>
      </dgm:t>
    </dgm:pt>
    <dgm:pt modelId="{724AA86D-4814-45D5-BF60-956D5B952181}" type="pres">
      <dgm:prSet presAssocID="{48B3E4AD-789B-4CB4-AA9A-0354F39F2DEE}" presName="negativeSpace" presStyleCnt="0"/>
      <dgm:spPr/>
    </dgm:pt>
    <dgm:pt modelId="{6A592FB0-2AFA-4E1F-82D9-602545C8CEB1}" type="pres">
      <dgm:prSet presAssocID="{48B3E4AD-789B-4CB4-AA9A-0354F39F2DEE}" presName="childText" presStyleLbl="conFgAcc1" presStyleIdx="2" presStyleCnt="5">
        <dgm:presLayoutVars>
          <dgm:bulletEnabled val="1"/>
        </dgm:presLayoutVars>
      </dgm:prSet>
      <dgm:spPr/>
      <dgm:t>
        <a:bodyPr/>
        <a:lstStyle/>
        <a:p>
          <a:endParaRPr lang="ru-RU"/>
        </a:p>
      </dgm:t>
    </dgm:pt>
    <dgm:pt modelId="{CD8B4B55-F002-4E66-8E8D-1B865D11AF05}" type="pres">
      <dgm:prSet presAssocID="{44E12459-A8DB-4456-A5F4-BF8EF5FC5F53}" presName="spaceBetweenRectangles" presStyleCnt="0"/>
      <dgm:spPr/>
    </dgm:pt>
    <dgm:pt modelId="{353A058F-FF07-4A6E-A02B-98DBA70C566E}" type="pres">
      <dgm:prSet presAssocID="{01BC8980-EB0B-4E0B-B7B4-5917C891030C}" presName="parentLin" presStyleCnt="0"/>
      <dgm:spPr/>
    </dgm:pt>
    <dgm:pt modelId="{0F06A5E4-9C87-4689-B80C-1E03FABF8310}" type="pres">
      <dgm:prSet presAssocID="{01BC8980-EB0B-4E0B-B7B4-5917C891030C}" presName="parentLeftMargin" presStyleLbl="node1" presStyleIdx="2" presStyleCnt="5"/>
      <dgm:spPr/>
      <dgm:t>
        <a:bodyPr/>
        <a:lstStyle/>
        <a:p>
          <a:endParaRPr lang="ru-RU"/>
        </a:p>
      </dgm:t>
    </dgm:pt>
    <dgm:pt modelId="{6D198696-1A92-4471-BDD8-2C21635A4E07}" type="pres">
      <dgm:prSet presAssocID="{01BC8980-EB0B-4E0B-B7B4-5917C891030C}" presName="parentText" presStyleLbl="node1" presStyleIdx="3" presStyleCnt="5" custScaleX="134601">
        <dgm:presLayoutVars>
          <dgm:chMax val="0"/>
          <dgm:bulletEnabled val="1"/>
        </dgm:presLayoutVars>
      </dgm:prSet>
      <dgm:spPr/>
      <dgm:t>
        <a:bodyPr/>
        <a:lstStyle/>
        <a:p>
          <a:endParaRPr lang="ru-RU"/>
        </a:p>
      </dgm:t>
    </dgm:pt>
    <dgm:pt modelId="{68564AF3-BB2C-4BD2-B97B-7D198B505EB9}" type="pres">
      <dgm:prSet presAssocID="{01BC8980-EB0B-4E0B-B7B4-5917C891030C}" presName="negativeSpace" presStyleCnt="0"/>
      <dgm:spPr/>
    </dgm:pt>
    <dgm:pt modelId="{4F0ADF17-75FE-4EFC-B09E-A38B46BB18C1}" type="pres">
      <dgm:prSet presAssocID="{01BC8980-EB0B-4E0B-B7B4-5917C891030C}" presName="childText" presStyleLbl="conFgAcc1" presStyleIdx="3" presStyleCnt="5">
        <dgm:presLayoutVars>
          <dgm:bulletEnabled val="1"/>
        </dgm:presLayoutVars>
      </dgm:prSet>
      <dgm:spPr/>
    </dgm:pt>
    <dgm:pt modelId="{A45AD5CB-EFF2-40BA-8620-981893B4EE9F}" type="pres">
      <dgm:prSet presAssocID="{55607A17-874E-4E7F-9B18-AA4D5E298B6D}" presName="spaceBetweenRectangles" presStyleCnt="0"/>
      <dgm:spPr/>
    </dgm:pt>
    <dgm:pt modelId="{B4676498-8CB4-4288-A575-46A20A5063FB}" type="pres">
      <dgm:prSet presAssocID="{457E18F7-576F-4987-8695-2C1B7DBBD050}" presName="parentLin" presStyleCnt="0"/>
      <dgm:spPr/>
    </dgm:pt>
    <dgm:pt modelId="{58D37A72-74E6-4EB1-99D8-58AC0D5C8FC3}" type="pres">
      <dgm:prSet presAssocID="{457E18F7-576F-4987-8695-2C1B7DBBD050}" presName="parentLeftMargin" presStyleLbl="node1" presStyleIdx="3" presStyleCnt="5"/>
      <dgm:spPr/>
      <dgm:t>
        <a:bodyPr/>
        <a:lstStyle/>
        <a:p>
          <a:endParaRPr lang="ru-RU"/>
        </a:p>
      </dgm:t>
    </dgm:pt>
    <dgm:pt modelId="{1A67DACC-F20F-482A-AD84-89987F1A3EE3}" type="pres">
      <dgm:prSet presAssocID="{457E18F7-576F-4987-8695-2C1B7DBBD050}" presName="parentText" presStyleLbl="node1" presStyleIdx="4" presStyleCnt="5" custScaleX="134601">
        <dgm:presLayoutVars>
          <dgm:chMax val="0"/>
          <dgm:bulletEnabled val="1"/>
        </dgm:presLayoutVars>
      </dgm:prSet>
      <dgm:spPr/>
      <dgm:t>
        <a:bodyPr/>
        <a:lstStyle/>
        <a:p>
          <a:endParaRPr lang="ru-RU"/>
        </a:p>
      </dgm:t>
    </dgm:pt>
    <dgm:pt modelId="{12DCCEBD-F866-4459-8C00-55C841F9C0ED}" type="pres">
      <dgm:prSet presAssocID="{457E18F7-576F-4987-8695-2C1B7DBBD050}" presName="negativeSpace" presStyleCnt="0"/>
      <dgm:spPr/>
    </dgm:pt>
    <dgm:pt modelId="{247626A5-C943-4856-A424-372A8F6CDC30}" type="pres">
      <dgm:prSet presAssocID="{457E18F7-576F-4987-8695-2C1B7DBBD050}" presName="childText" presStyleLbl="conFgAcc1" presStyleIdx="4" presStyleCnt="5">
        <dgm:presLayoutVars>
          <dgm:bulletEnabled val="1"/>
        </dgm:presLayoutVars>
      </dgm:prSet>
      <dgm:spPr/>
    </dgm:pt>
  </dgm:ptLst>
  <dgm:cxnLst>
    <dgm:cxn modelId="{96C93BEC-7E7D-4202-92B5-F22BB81E5E91}" type="presOf" srcId="{457E18F7-576F-4987-8695-2C1B7DBBD050}" destId="{58D37A72-74E6-4EB1-99D8-58AC0D5C8FC3}" srcOrd="0" destOrd="0" presId="urn:microsoft.com/office/officeart/2005/8/layout/list1"/>
    <dgm:cxn modelId="{60C8E5B5-30D5-4F80-9915-C0A7640B6E43}" srcId="{AE9A6E8A-B40A-4712-A5FE-CA7C1432B323}" destId="{FA9095BC-C3BE-40D6-B03B-530AA0C445D9}" srcOrd="1" destOrd="0" parTransId="{F522C8CD-BB2F-477D-AB30-3E155048E7B1}" sibTransId="{8DB1BC0C-919F-4FA2-964E-74657C96D9EE}"/>
    <dgm:cxn modelId="{4AE00E7C-FE44-4F4D-B783-472C29F921D5}" type="presOf" srcId="{01BC8980-EB0B-4E0B-B7B4-5917C891030C}" destId="{0F06A5E4-9C87-4689-B80C-1E03FABF8310}" srcOrd="0" destOrd="0" presId="urn:microsoft.com/office/officeart/2005/8/layout/list1"/>
    <dgm:cxn modelId="{223692BD-437C-4AF5-934A-A60AE3A84D16}" type="presOf" srcId="{AE9A6E8A-B40A-4712-A5FE-CA7C1432B323}" destId="{5282CAB8-8734-430C-9839-4D1CFC5C6C07}" srcOrd="0" destOrd="0" presId="urn:microsoft.com/office/officeart/2005/8/layout/list1"/>
    <dgm:cxn modelId="{C0A5628E-9DDA-47C0-BC8E-47431897A395}" type="presOf" srcId="{017E10DC-91DF-42F1-9644-F3A2A253C411}" destId="{C3FE23C3-75DF-4F27-8F87-971D80C07419}" srcOrd="0" destOrd="0" presId="urn:microsoft.com/office/officeart/2005/8/layout/list1"/>
    <dgm:cxn modelId="{20368EC4-E409-480A-8D98-7AF3BB5D583E}" type="presOf" srcId="{FA9095BC-C3BE-40D6-B03B-530AA0C445D9}" destId="{5A0663CC-DBD0-4D1A-A769-88A8FFB55A15}" srcOrd="1" destOrd="0" presId="urn:microsoft.com/office/officeart/2005/8/layout/list1"/>
    <dgm:cxn modelId="{B079D492-8914-4097-94D0-4FBC5F78077F}" srcId="{AE9A6E8A-B40A-4712-A5FE-CA7C1432B323}" destId="{48B3E4AD-789B-4CB4-AA9A-0354F39F2DEE}" srcOrd="2" destOrd="0" parTransId="{C6FC348F-38B8-40FE-BF42-7C471D151FEB}" sibTransId="{44E12459-A8DB-4456-A5F4-BF8EF5FC5F53}"/>
    <dgm:cxn modelId="{133BE603-0CB7-45C2-BC6E-F7C4DBB63083}" type="presOf" srcId="{457E18F7-576F-4987-8695-2C1B7DBBD050}" destId="{1A67DACC-F20F-482A-AD84-89987F1A3EE3}" srcOrd="1" destOrd="0" presId="urn:microsoft.com/office/officeart/2005/8/layout/list1"/>
    <dgm:cxn modelId="{370FA77A-F452-4F18-AF78-43465395C65B}" type="presOf" srcId="{48B3E4AD-789B-4CB4-AA9A-0354F39F2DEE}" destId="{2F183426-9394-4937-A919-F65684D8BCBE}" srcOrd="0" destOrd="0" presId="urn:microsoft.com/office/officeart/2005/8/layout/list1"/>
    <dgm:cxn modelId="{68A66FE8-834E-4EF2-8F93-6F81F74B73D9}" type="presOf" srcId="{FA9095BC-C3BE-40D6-B03B-530AA0C445D9}" destId="{BDCE13CF-7C65-4BEC-8BA0-8A3E0174BA78}" srcOrd="0" destOrd="0" presId="urn:microsoft.com/office/officeart/2005/8/layout/list1"/>
    <dgm:cxn modelId="{7A9EE7E6-EB2E-4EEC-B4EC-D0EDC234B27F}" srcId="{AE9A6E8A-B40A-4712-A5FE-CA7C1432B323}" destId="{457E18F7-576F-4987-8695-2C1B7DBBD050}" srcOrd="4" destOrd="0" parTransId="{D970EBF4-5BA9-4CA3-B282-D2845A72BCB5}" sibTransId="{8D14F9B7-ADB9-4DDE-95B5-2519237E92BB}"/>
    <dgm:cxn modelId="{D7399EC5-6AD7-4677-92E4-E26D24F63555}" type="presOf" srcId="{01BC8980-EB0B-4E0B-B7B4-5917C891030C}" destId="{6D198696-1A92-4471-BDD8-2C21635A4E07}" srcOrd="1" destOrd="0" presId="urn:microsoft.com/office/officeart/2005/8/layout/list1"/>
    <dgm:cxn modelId="{B7C98C83-7BB9-4C88-9116-AF52E089B2EC}" type="presOf" srcId="{017E10DC-91DF-42F1-9644-F3A2A253C411}" destId="{C128A2A9-667B-4C06-9CFD-C186EA327D4F}" srcOrd="1" destOrd="0" presId="urn:microsoft.com/office/officeart/2005/8/layout/list1"/>
    <dgm:cxn modelId="{522E55E4-8B31-4C73-8A52-0F3BD9202BD6}" srcId="{AE9A6E8A-B40A-4712-A5FE-CA7C1432B323}" destId="{017E10DC-91DF-42F1-9644-F3A2A253C411}" srcOrd="0" destOrd="0" parTransId="{132A7715-2EB2-4413-A2FA-0672FC6BF08F}" sibTransId="{48455575-8029-49CE-A56B-4B5CACDC900F}"/>
    <dgm:cxn modelId="{30EB97D8-C442-448F-904C-7DD08E2A1B66}" type="presOf" srcId="{48B3E4AD-789B-4CB4-AA9A-0354F39F2DEE}" destId="{4A461508-30E0-45B5-AEDB-E945248AC18B}" srcOrd="1" destOrd="0" presId="urn:microsoft.com/office/officeart/2005/8/layout/list1"/>
    <dgm:cxn modelId="{F4F7F453-F52E-4ED1-8A20-168121E03143}" srcId="{AE9A6E8A-B40A-4712-A5FE-CA7C1432B323}" destId="{01BC8980-EB0B-4E0B-B7B4-5917C891030C}" srcOrd="3" destOrd="0" parTransId="{D18B5933-CA30-4E88-9A35-36A27596702F}" sibTransId="{55607A17-874E-4E7F-9B18-AA4D5E298B6D}"/>
    <dgm:cxn modelId="{623E837B-F303-4EB9-91DA-BAC2E60D7A54}" type="presParOf" srcId="{5282CAB8-8734-430C-9839-4D1CFC5C6C07}" destId="{FC12DCF3-613E-4875-A4CA-573AA25DAA4F}" srcOrd="0" destOrd="0" presId="urn:microsoft.com/office/officeart/2005/8/layout/list1"/>
    <dgm:cxn modelId="{AEA901F7-C024-43B8-BA1F-226E7613DD7D}" type="presParOf" srcId="{FC12DCF3-613E-4875-A4CA-573AA25DAA4F}" destId="{C3FE23C3-75DF-4F27-8F87-971D80C07419}" srcOrd="0" destOrd="0" presId="urn:microsoft.com/office/officeart/2005/8/layout/list1"/>
    <dgm:cxn modelId="{1D8B373D-869B-4DAE-9322-EC2986EBD27C}" type="presParOf" srcId="{FC12DCF3-613E-4875-A4CA-573AA25DAA4F}" destId="{C128A2A9-667B-4C06-9CFD-C186EA327D4F}" srcOrd="1" destOrd="0" presId="urn:microsoft.com/office/officeart/2005/8/layout/list1"/>
    <dgm:cxn modelId="{B9FF70B0-FEF5-41E6-855B-5D3EDD14EE46}" type="presParOf" srcId="{5282CAB8-8734-430C-9839-4D1CFC5C6C07}" destId="{92D92B0A-6090-4067-A1E7-9230B249B1F1}" srcOrd="1" destOrd="0" presId="urn:microsoft.com/office/officeart/2005/8/layout/list1"/>
    <dgm:cxn modelId="{90E19558-B3F1-4AC7-B123-D7B4E7FCDFD8}" type="presParOf" srcId="{5282CAB8-8734-430C-9839-4D1CFC5C6C07}" destId="{E6A009AD-EDB9-45B5-84A0-3BEF16FB3CA9}" srcOrd="2" destOrd="0" presId="urn:microsoft.com/office/officeart/2005/8/layout/list1"/>
    <dgm:cxn modelId="{207AC88A-6007-43AA-81B6-CF564F687685}" type="presParOf" srcId="{5282CAB8-8734-430C-9839-4D1CFC5C6C07}" destId="{606341C3-8DC2-42C3-9571-54FE44D9FA81}" srcOrd="3" destOrd="0" presId="urn:microsoft.com/office/officeart/2005/8/layout/list1"/>
    <dgm:cxn modelId="{B16974D0-32EC-4CA0-A131-133ADEFE71D1}" type="presParOf" srcId="{5282CAB8-8734-430C-9839-4D1CFC5C6C07}" destId="{8F70FF44-DB0C-4447-AA93-708C5B9BE3AC}" srcOrd="4" destOrd="0" presId="urn:microsoft.com/office/officeart/2005/8/layout/list1"/>
    <dgm:cxn modelId="{C7FC0DB9-C4EB-4D77-91F4-829917548F8A}" type="presParOf" srcId="{8F70FF44-DB0C-4447-AA93-708C5B9BE3AC}" destId="{BDCE13CF-7C65-4BEC-8BA0-8A3E0174BA78}" srcOrd="0" destOrd="0" presId="urn:microsoft.com/office/officeart/2005/8/layout/list1"/>
    <dgm:cxn modelId="{5E9F6F64-1D02-4896-AEEF-37238826ABD8}" type="presParOf" srcId="{8F70FF44-DB0C-4447-AA93-708C5B9BE3AC}" destId="{5A0663CC-DBD0-4D1A-A769-88A8FFB55A15}" srcOrd="1" destOrd="0" presId="urn:microsoft.com/office/officeart/2005/8/layout/list1"/>
    <dgm:cxn modelId="{2FA04CFD-A9AB-4719-B8CA-5831EAC94623}" type="presParOf" srcId="{5282CAB8-8734-430C-9839-4D1CFC5C6C07}" destId="{358BA578-9E58-4060-BA08-9F52A340CC8D}" srcOrd="5" destOrd="0" presId="urn:microsoft.com/office/officeart/2005/8/layout/list1"/>
    <dgm:cxn modelId="{A4393999-CDFB-4945-8AAA-4AC8B029806F}" type="presParOf" srcId="{5282CAB8-8734-430C-9839-4D1CFC5C6C07}" destId="{A0A08536-F3A4-41B2-B30D-EA333EFF2FB5}" srcOrd="6" destOrd="0" presId="urn:microsoft.com/office/officeart/2005/8/layout/list1"/>
    <dgm:cxn modelId="{B7EDF7A1-E4F6-4B9E-9C1A-C7C0AF776C3A}" type="presParOf" srcId="{5282CAB8-8734-430C-9839-4D1CFC5C6C07}" destId="{86F53ACA-A12C-475E-B53B-E8DC99E38D38}" srcOrd="7" destOrd="0" presId="urn:microsoft.com/office/officeart/2005/8/layout/list1"/>
    <dgm:cxn modelId="{EAEE05B7-62D7-4415-B981-592A7485C121}" type="presParOf" srcId="{5282CAB8-8734-430C-9839-4D1CFC5C6C07}" destId="{9196DC86-2179-4069-9C14-40C07EF6A43E}" srcOrd="8" destOrd="0" presId="urn:microsoft.com/office/officeart/2005/8/layout/list1"/>
    <dgm:cxn modelId="{A6F87E88-6F71-4E3E-8A4E-F20DF5CEF79E}" type="presParOf" srcId="{9196DC86-2179-4069-9C14-40C07EF6A43E}" destId="{2F183426-9394-4937-A919-F65684D8BCBE}" srcOrd="0" destOrd="0" presId="urn:microsoft.com/office/officeart/2005/8/layout/list1"/>
    <dgm:cxn modelId="{E2232B48-7914-4B6B-B2BF-73E70FD9B2C9}" type="presParOf" srcId="{9196DC86-2179-4069-9C14-40C07EF6A43E}" destId="{4A461508-30E0-45B5-AEDB-E945248AC18B}" srcOrd="1" destOrd="0" presId="urn:microsoft.com/office/officeart/2005/8/layout/list1"/>
    <dgm:cxn modelId="{EC157B93-8F7E-4845-BDE6-D57C9DC19858}" type="presParOf" srcId="{5282CAB8-8734-430C-9839-4D1CFC5C6C07}" destId="{724AA86D-4814-45D5-BF60-956D5B952181}" srcOrd="9" destOrd="0" presId="urn:microsoft.com/office/officeart/2005/8/layout/list1"/>
    <dgm:cxn modelId="{11A20222-FC3A-4DF8-86BA-9C5AB0B18BD4}" type="presParOf" srcId="{5282CAB8-8734-430C-9839-4D1CFC5C6C07}" destId="{6A592FB0-2AFA-4E1F-82D9-602545C8CEB1}" srcOrd="10" destOrd="0" presId="urn:microsoft.com/office/officeart/2005/8/layout/list1"/>
    <dgm:cxn modelId="{E1CE7FF1-7144-42D9-8420-21D85D22FAE8}" type="presParOf" srcId="{5282CAB8-8734-430C-9839-4D1CFC5C6C07}" destId="{CD8B4B55-F002-4E66-8E8D-1B865D11AF05}" srcOrd="11" destOrd="0" presId="urn:microsoft.com/office/officeart/2005/8/layout/list1"/>
    <dgm:cxn modelId="{C8ED6FDE-B868-4D65-B05F-77C528837662}" type="presParOf" srcId="{5282CAB8-8734-430C-9839-4D1CFC5C6C07}" destId="{353A058F-FF07-4A6E-A02B-98DBA70C566E}" srcOrd="12" destOrd="0" presId="urn:microsoft.com/office/officeart/2005/8/layout/list1"/>
    <dgm:cxn modelId="{054BEC04-3B79-4843-B687-FD0E2DD591F8}" type="presParOf" srcId="{353A058F-FF07-4A6E-A02B-98DBA70C566E}" destId="{0F06A5E4-9C87-4689-B80C-1E03FABF8310}" srcOrd="0" destOrd="0" presId="urn:microsoft.com/office/officeart/2005/8/layout/list1"/>
    <dgm:cxn modelId="{9D571C6B-8207-49C0-A5B6-FE5C4B2897B6}" type="presParOf" srcId="{353A058F-FF07-4A6E-A02B-98DBA70C566E}" destId="{6D198696-1A92-4471-BDD8-2C21635A4E07}" srcOrd="1" destOrd="0" presId="urn:microsoft.com/office/officeart/2005/8/layout/list1"/>
    <dgm:cxn modelId="{787AE917-5C14-4546-8628-9E5176B0F679}" type="presParOf" srcId="{5282CAB8-8734-430C-9839-4D1CFC5C6C07}" destId="{68564AF3-BB2C-4BD2-B97B-7D198B505EB9}" srcOrd="13" destOrd="0" presId="urn:microsoft.com/office/officeart/2005/8/layout/list1"/>
    <dgm:cxn modelId="{D9529C77-D63E-433D-864F-A7A1E6B35684}" type="presParOf" srcId="{5282CAB8-8734-430C-9839-4D1CFC5C6C07}" destId="{4F0ADF17-75FE-4EFC-B09E-A38B46BB18C1}" srcOrd="14" destOrd="0" presId="urn:microsoft.com/office/officeart/2005/8/layout/list1"/>
    <dgm:cxn modelId="{D5195944-A4C4-47F5-82BC-260233749AAF}" type="presParOf" srcId="{5282CAB8-8734-430C-9839-4D1CFC5C6C07}" destId="{A45AD5CB-EFF2-40BA-8620-981893B4EE9F}" srcOrd="15" destOrd="0" presId="urn:microsoft.com/office/officeart/2005/8/layout/list1"/>
    <dgm:cxn modelId="{903471F1-8D00-48A4-B17F-E99628A9A86C}" type="presParOf" srcId="{5282CAB8-8734-430C-9839-4D1CFC5C6C07}" destId="{B4676498-8CB4-4288-A575-46A20A5063FB}" srcOrd="16" destOrd="0" presId="urn:microsoft.com/office/officeart/2005/8/layout/list1"/>
    <dgm:cxn modelId="{C0607660-8C14-48CA-B752-947516301A0D}" type="presParOf" srcId="{B4676498-8CB4-4288-A575-46A20A5063FB}" destId="{58D37A72-74E6-4EB1-99D8-58AC0D5C8FC3}" srcOrd="0" destOrd="0" presId="urn:microsoft.com/office/officeart/2005/8/layout/list1"/>
    <dgm:cxn modelId="{231483AA-7BF9-4B91-8557-DFE8FD17E39F}" type="presParOf" srcId="{B4676498-8CB4-4288-A575-46A20A5063FB}" destId="{1A67DACC-F20F-482A-AD84-89987F1A3EE3}" srcOrd="1" destOrd="0" presId="urn:microsoft.com/office/officeart/2005/8/layout/list1"/>
    <dgm:cxn modelId="{FA294E78-E788-4108-9C76-96E715CB2105}" type="presParOf" srcId="{5282CAB8-8734-430C-9839-4D1CFC5C6C07}" destId="{12DCCEBD-F866-4459-8C00-55C841F9C0ED}" srcOrd="17" destOrd="0" presId="urn:microsoft.com/office/officeart/2005/8/layout/list1"/>
    <dgm:cxn modelId="{C0E89711-07D3-4D29-BA5B-01D3A021C037}" type="presParOf" srcId="{5282CAB8-8734-430C-9839-4D1CFC5C6C07}" destId="{247626A5-C943-4856-A424-372A8F6CDC3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E54B75-64AA-40CB-A7F0-57238C20C8C9}" type="doc">
      <dgm:prSet loTypeId="urn:microsoft.com/office/officeart/2011/layout/CircleProcess#4" loCatId="process" qsTypeId="urn:microsoft.com/office/officeart/2005/8/quickstyle/simple1#2" qsCatId="simple" csTypeId="urn:microsoft.com/office/officeart/2005/8/colors/accent1_2#2" csCatId="accent1" phldr="1"/>
      <dgm:spPr/>
      <dgm:t>
        <a:bodyPr/>
        <a:lstStyle/>
        <a:p>
          <a:endParaRPr lang="pl-PL"/>
        </a:p>
      </dgm:t>
    </dgm:pt>
    <dgm:pt modelId="{EBAB5F17-2FEA-4A70-8B24-B8ED3B27937D}">
      <dgm:prSet phldrT="[Tekst]" custT="1"/>
      <dgm:spPr/>
      <dgm:t>
        <a:bodyPr/>
        <a:lstStyle/>
        <a:p>
          <a:r>
            <a:rPr lang="uk-UA" sz="1300" b="1" dirty="0">
              <a:latin typeface="Arial" pitchFamily="34" charset="0"/>
              <a:cs typeface="Arial" pitchFamily="34" charset="0"/>
            </a:rPr>
            <a:t>Подання проектів</a:t>
          </a:r>
          <a:endParaRPr lang="pl-PL" sz="1300" b="1" dirty="0">
            <a:latin typeface="Arial" pitchFamily="34" charset="0"/>
            <a:cs typeface="Arial" pitchFamily="34" charset="0"/>
          </a:endParaRPr>
        </a:p>
      </dgm:t>
    </dgm:pt>
    <dgm:pt modelId="{9EA26BAF-622C-4267-9345-CBC7E4F8CF81}" type="parTrans" cxnId="{6A8F9DD7-14FE-4342-93B4-8F9B6A9E9E2B}">
      <dgm:prSet/>
      <dgm:spPr/>
      <dgm:t>
        <a:bodyPr/>
        <a:lstStyle/>
        <a:p>
          <a:endParaRPr lang="pl-PL" sz="1300" b="1">
            <a:latin typeface="Arial" pitchFamily="34" charset="0"/>
            <a:cs typeface="Arial" pitchFamily="34" charset="0"/>
          </a:endParaRPr>
        </a:p>
      </dgm:t>
    </dgm:pt>
    <dgm:pt modelId="{FBF5A3D0-F5EC-4BFC-B823-713032C7C6A4}" type="sibTrans" cxnId="{6A8F9DD7-14FE-4342-93B4-8F9B6A9E9E2B}">
      <dgm:prSet/>
      <dgm:spPr/>
      <dgm:t>
        <a:bodyPr/>
        <a:lstStyle/>
        <a:p>
          <a:endParaRPr lang="pl-PL" sz="1300" b="1">
            <a:latin typeface="Arial" pitchFamily="34" charset="0"/>
            <a:cs typeface="Arial" pitchFamily="34" charset="0"/>
          </a:endParaRPr>
        </a:p>
      </dgm:t>
    </dgm:pt>
    <dgm:pt modelId="{E93E1B4B-CFA4-4781-ACCB-4DE12817D1B1}">
      <dgm:prSet phldrT="[Tekst]" custT="1"/>
      <dgm:spPr/>
      <dgm:t>
        <a:bodyPr/>
        <a:lstStyle/>
        <a:p>
          <a:r>
            <a:rPr lang="uk-UA" sz="1300" b="1" dirty="0">
              <a:latin typeface="Arial" pitchFamily="34" charset="0"/>
              <a:cs typeface="Arial" pitchFamily="34" charset="0"/>
            </a:rPr>
            <a:t>Перевірка проектів</a:t>
          </a:r>
          <a:r>
            <a:rPr lang="pl-PL" sz="1300" b="1" dirty="0">
              <a:latin typeface="Arial" pitchFamily="34" charset="0"/>
              <a:cs typeface="Arial" pitchFamily="34" charset="0"/>
            </a:rPr>
            <a:t>/ </a:t>
          </a:r>
          <a:r>
            <a:rPr lang="uk-UA" sz="1300" b="1" dirty="0">
              <a:latin typeface="Arial" pitchFamily="34" charset="0"/>
              <a:cs typeface="Arial" pitchFamily="34" charset="0"/>
            </a:rPr>
            <a:t>відбір проектів для </a:t>
          </a:r>
          <a:r>
            <a:rPr lang="uk-UA" sz="1300" b="1" dirty="0" err="1">
              <a:latin typeface="Arial" pitchFamily="34" charset="0"/>
              <a:cs typeface="Arial" pitchFamily="34" charset="0"/>
            </a:rPr>
            <a:t>голосуван-ня</a:t>
          </a:r>
          <a:endParaRPr lang="pl-PL" sz="1300" b="1" dirty="0">
            <a:latin typeface="Arial" pitchFamily="34" charset="0"/>
            <a:cs typeface="Arial" pitchFamily="34" charset="0"/>
          </a:endParaRPr>
        </a:p>
      </dgm:t>
    </dgm:pt>
    <dgm:pt modelId="{B60E96DB-D395-4947-8D12-09C70A2F2547}" type="parTrans" cxnId="{AF83857A-C2AC-4FBA-AFC9-BF7ED6477298}">
      <dgm:prSet/>
      <dgm:spPr/>
      <dgm:t>
        <a:bodyPr/>
        <a:lstStyle/>
        <a:p>
          <a:endParaRPr lang="pl-PL" sz="1300" b="1">
            <a:latin typeface="Arial" pitchFamily="34" charset="0"/>
            <a:cs typeface="Arial" pitchFamily="34" charset="0"/>
          </a:endParaRPr>
        </a:p>
      </dgm:t>
    </dgm:pt>
    <dgm:pt modelId="{4303844B-6D8B-48CA-9AAF-3AECD06DB9AE}" type="sibTrans" cxnId="{AF83857A-C2AC-4FBA-AFC9-BF7ED6477298}">
      <dgm:prSet/>
      <dgm:spPr/>
      <dgm:t>
        <a:bodyPr/>
        <a:lstStyle/>
        <a:p>
          <a:endParaRPr lang="pl-PL" sz="1300" b="1">
            <a:latin typeface="Arial" pitchFamily="34" charset="0"/>
            <a:cs typeface="Arial" pitchFamily="34" charset="0"/>
          </a:endParaRPr>
        </a:p>
      </dgm:t>
    </dgm:pt>
    <dgm:pt modelId="{9C83A180-313D-42B0-9B77-AF22B20BE544}">
      <dgm:prSet phldrT="[Tekst]" custT="1"/>
      <dgm:spPr/>
      <dgm:t>
        <a:bodyPr/>
        <a:lstStyle/>
        <a:p>
          <a:r>
            <a:rPr lang="uk-UA" sz="1300" b="1" dirty="0" err="1">
              <a:latin typeface="Arial" pitchFamily="34" charset="0"/>
              <a:cs typeface="Arial" pitchFamily="34" charset="0"/>
            </a:rPr>
            <a:t>Голосуван-ня</a:t>
          </a:r>
          <a:endParaRPr lang="pl-PL" sz="1300" b="1" dirty="0">
            <a:latin typeface="Arial" pitchFamily="34" charset="0"/>
            <a:cs typeface="Arial" pitchFamily="34" charset="0"/>
          </a:endParaRPr>
        </a:p>
      </dgm:t>
    </dgm:pt>
    <dgm:pt modelId="{75401D18-FC82-4D2B-8A77-F321926FD46A}" type="parTrans" cxnId="{2829B92A-2FA6-40D8-98C9-B43DF6B8CDB1}">
      <dgm:prSet/>
      <dgm:spPr/>
      <dgm:t>
        <a:bodyPr/>
        <a:lstStyle/>
        <a:p>
          <a:endParaRPr lang="pl-PL" sz="1300" b="1">
            <a:latin typeface="Arial" pitchFamily="34" charset="0"/>
            <a:cs typeface="Arial" pitchFamily="34" charset="0"/>
          </a:endParaRPr>
        </a:p>
      </dgm:t>
    </dgm:pt>
    <dgm:pt modelId="{9C97E155-866B-4A2F-846F-86D5452F4F99}" type="sibTrans" cxnId="{2829B92A-2FA6-40D8-98C9-B43DF6B8CDB1}">
      <dgm:prSet/>
      <dgm:spPr/>
      <dgm:t>
        <a:bodyPr/>
        <a:lstStyle/>
        <a:p>
          <a:endParaRPr lang="pl-PL" sz="1300" b="1">
            <a:latin typeface="Arial" pitchFamily="34" charset="0"/>
            <a:cs typeface="Arial" pitchFamily="34" charset="0"/>
          </a:endParaRPr>
        </a:p>
      </dgm:t>
    </dgm:pt>
    <dgm:pt modelId="{F1A16ED7-ADB2-4D48-AC29-F30253AC55CD}">
      <dgm:prSet phldrT="[Tekst]" custT="1"/>
      <dgm:spPr/>
      <dgm:t>
        <a:bodyPr/>
        <a:lstStyle/>
        <a:p>
          <a:r>
            <a:rPr lang="uk-UA" sz="1300" b="1" dirty="0">
              <a:latin typeface="Arial" pitchFamily="34" charset="0"/>
              <a:cs typeface="Arial" pitchFamily="34" charset="0"/>
            </a:rPr>
            <a:t>Внесення завдань до бюджету на наступний рік</a:t>
          </a:r>
          <a:endParaRPr lang="pl-PL" sz="1300" b="1" dirty="0">
            <a:latin typeface="Arial" pitchFamily="34" charset="0"/>
            <a:cs typeface="Arial" pitchFamily="34" charset="0"/>
          </a:endParaRPr>
        </a:p>
      </dgm:t>
    </dgm:pt>
    <dgm:pt modelId="{7CACA239-1E55-4711-B237-9E5A5359CCE9}" type="parTrans" cxnId="{83D8FDF9-D1C1-4FBF-9849-A53BBB67007F}">
      <dgm:prSet/>
      <dgm:spPr/>
      <dgm:t>
        <a:bodyPr/>
        <a:lstStyle/>
        <a:p>
          <a:endParaRPr lang="pl-PL" sz="1300" b="1">
            <a:latin typeface="Arial" pitchFamily="34" charset="0"/>
            <a:cs typeface="Arial" pitchFamily="34" charset="0"/>
          </a:endParaRPr>
        </a:p>
      </dgm:t>
    </dgm:pt>
    <dgm:pt modelId="{543229A3-9629-4310-80F7-B7842835B258}" type="sibTrans" cxnId="{83D8FDF9-D1C1-4FBF-9849-A53BBB67007F}">
      <dgm:prSet/>
      <dgm:spPr/>
      <dgm:t>
        <a:bodyPr/>
        <a:lstStyle/>
        <a:p>
          <a:endParaRPr lang="pl-PL" sz="1300" b="1">
            <a:latin typeface="Arial" pitchFamily="34" charset="0"/>
            <a:cs typeface="Arial" pitchFamily="34" charset="0"/>
          </a:endParaRPr>
        </a:p>
      </dgm:t>
    </dgm:pt>
    <dgm:pt modelId="{E283E40D-1ACE-48E3-A010-3FAE65D08644}">
      <dgm:prSet phldrT="[Tekst]" custT="1"/>
      <dgm:spPr/>
      <dgm:t>
        <a:bodyPr/>
        <a:lstStyle/>
        <a:p>
          <a:r>
            <a:rPr lang="uk-UA" sz="1300" b="1" dirty="0">
              <a:latin typeface="Arial" pitchFamily="34" charset="0"/>
              <a:cs typeface="Arial" pitchFamily="34" charset="0"/>
            </a:rPr>
            <a:t>Реалізація (наступного року</a:t>
          </a:r>
          <a:r>
            <a:rPr lang="pl-PL" sz="1300" b="1" dirty="0">
              <a:latin typeface="Arial" pitchFamily="34" charset="0"/>
              <a:cs typeface="Arial" pitchFamily="34" charset="0"/>
            </a:rPr>
            <a:t>)</a:t>
          </a:r>
        </a:p>
      </dgm:t>
    </dgm:pt>
    <dgm:pt modelId="{43ACF615-EB9F-4835-9778-9A721684C47F}" type="parTrans" cxnId="{C1314982-22E4-447F-B122-2A499B3D4C1F}">
      <dgm:prSet/>
      <dgm:spPr/>
      <dgm:t>
        <a:bodyPr/>
        <a:lstStyle/>
        <a:p>
          <a:endParaRPr lang="pl-PL" sz="1300"/>
        </a:p>
      </dgm:t>
    </dgm:pt>
    <dgm:pt modelId="{329D5180-16D8-433C-A23E-39830D222BDB}" type="sibTrans" cxnId="{C1314982-22E4-447F-B122-2A499B3D4C1F}">
      <dgm:prSet/>
      <dgm:spPr/>
      <dgm:t>
        <a:bodyPr/>
        <a:lstStyle/>
        <a:p>
          <a:endParaRPr lang="pl-PL" sz="1300"/>
        </a:p>
      </dgm:t>
    </dgm:pt>
    <dgm:pt modelId="{D1F800A4-D331-4C61-999C-C98913358160}" type="pres">
      <dgm:prSet presAssocID="{FEE54B75-64AA-40CB-A7F0-57238C20C8C9}" presName="Name0" presStyleCnt="0">
        <dgm:presLayoutVars>
          <dgm:chMax val="11"/>
          <dgm:chPref val="11"/>
          <dgm:dir/>
          <dgm:resizeHandles/>
        </dgm:presLayoutVars>
      </dgm:prSet>
      <dgm:spPr/>
      <dgm:t>
        <a:bodyPr/>
        <a:lstStyle/>
        <a:p>
          <a:endParaRPr lang="ru-RU"/>
        </a:p>
      </dgm:t>
    </dgm:pt>
    <dgm:pt modelId="{E3640E57-5D72-4990-BE4A-B7E53873523F}" type="pres">
      <dgm:prSet presAssocID="{E283E40D-1ACE-48E3-A010-3FAE65D08644}" presName="Accent5" presStyleCnt="0"/>
      <dgm:spPr/>
    </dgm:pt>
    <dgm:pt modelId="{68108B64-81D9-476A-893A-57BBEEC343F3}" type="pres">
      <dgm:prSet presAssocID="{E283E40D-1ACE-48E3-A010-3FAE65D08644}" presName="Accent" presStyleLbl="node1" presStyleIdx="0" presStyleCnt="5"/>
      <dgm:spPr/>
    </dgm:pt>
    <dgm:pt modelId="{65CE4C87-0325-408C-8398-28D8791BE258}" type="pres">
      <dgm:prSet presAssocID="{E283E40D-1ACE-48E3-A010-3FAE65D08644}" presName="ParentBackground5" presStyleCnt="0"/>
      <dgm:spPr/>
    </dgm:pt>
    <dgm:pt modelId="{894ADEA6-208B-4543-962D-54C5CF607EE5}" type="pres">
      <dgm:prSet presAssocID="{E283E40D-1ACE-48E3-A010-3FAE65D08644}" presName="ParentBackground" presStyleLbl="fgAcc1" presStyleIdx="0" presStyleCnt="5"/>
      <dgm:spPr/>
      <dgm:t>
        <a:bodyPr/>
        <a:lstStyle/>
        <a:p>
          <a:endParaRPr lang="ru-RU"/>
        </a:p>
      </dgm:t>
    </dgm:pt>
    <dgm:pt modelId="{5967537B-27DA-4A51-80FE-5599F281C561}" type="pres">
      <dgm:prSet presAssocID="{E283E40D-1ACE-48E3-A010-3FAE65D08644}" presName="Parent5" presStyleLbl="revTx" presStyleIdx="0" presStyleCnt="0">
        <dgm:presLayoutVars>
          <dgm:chMax val="1"/>
          <dgm:chPref val="1"/>
          <dgm:bulletEnabled val="1"/>
        </dgm:presLayoutVars>
      </dgm:prSet>
      <dgm:spPr/>
      <dgm:t>
        <a:bodyPr/>
        <a:lstStyle/>
        <a:p>
          <a:endParaRPr lang="ru-RU"/>
        </a:p>
      </dgm:t>
    </dgm:pt>
    <dgm:pt modelId="{4357FCBB-75B1-4B4A-9B6B-453B60EEACA1}" type="pres">
      <dgm:prSet presAssocID="{F1A16ED7-ADB2-4D48-AC29-F30253AC55CD}" presName="Accent4" presStyleCnt="0"/>
      <dgm:spPr/>
    </dgm:pt>
    <dgm:pt modelId="{4555A925-87F3-4A5A-8342-3168CD971DF3}" type="pres">
      <dgm:prSet presAssocID="{F1A16ED7-ADB2-4D48-AC29-F30253AC55CD}" presName="Accent" presStyleLbl="node1" presStyleIdx="1" presStyleCnt="5"/>
      <dgm:spPr/>
    </dgm:pt>
    <dgm:pt modelId="{7C1A4640-2095-4122-AE58-7E0FE4CD19D6}" type="pres">
      <dgm:prSet presAssocID="{F1A16ED7-ADB2-4D48-AC29-F30253AC55CD}" presName="ParentBackground4" presStyleCnt="0"/>
      <dgm:spPr/>
    </dgm:pt>
    <dgm:pt modelId="{C025BD5D-F5C0-4EF4-9C69-C50CB292E0CC}" type="pres">
      <dgm:prSet presAssocID="{F1A16ED7-ADB2-4D48-AC29-F30253AC55CD}" presName="ParentBackground" presStyleLbl="fgAcc1" presStyleIdx="1" presStyleCnt="5"/>
      <dgm:spPr/>
      <dgm:t>
        <a:bodyPr/>
        <a:lstStyle/>
        <a:p>
          <a:endParaRPr lang="ru-RU"/>
        </a:p>
      </dgm:t>
    </dgm:pt>
    <dgm:pt modelId="{4C5E418E-CFB1-4721-8A4F-0A96E1A55F50}" type="pres">
      <dgm:prSet presAssocID="{F1A16ED7-ADB2-4D48-AC29-F30253AC55CD}" presName="Parent4" presStyleLbl="revTx" presStyleIdx="0" presStyleCnt="0">
        <dgm:presLayoutVars>
          <dgm:chMax val="1"/>
          <dgm:chPref val="1"/>
          <dgm:bulletEnabled val="1"/>
        </dgm:presLayoutVars>
      </dgm:prSet>
      <dgm:spPr/>
      <dgm:t>
        <a:bodyPr/>
        <a:lstStyle/>
        <a:p>
          <a:endParaRPr lang="ru-RU"/>
        </a:p>
      </dgm:t>
    </dgm:pt>
    <dgm:pt modelId="{DA082FC2-EADE-494F-8418-09A44ED8B4AC}" type="pres">
      <dgm:prSet presAssocID="{9C83A180-313D-42B0-9B77-AF22B20BE544}" presName="Accent3" presStyleCnt="0"/>
      <dgm:spPr/>
    </dgm:pt>
    <dgm:pt modelId="{D5A015EB-2FF9-4B53-822C-9D3DE5583238}" type="pres">
      <dgm:prSet presAssocID="{9C83A180-313D-42B0-9B77-AF22B20BE544}" presName="Accent" presStyleLbl="node1" presStyleIdx="2" presStyleCnt="5"/>
      <dgm:spPr/>
    </dgm:pt>
    <dgm:pt modelId="{06C9FCA8-27DE-4819-8C75-1129B240285E}" type="pres">
      <dgm:prSet presAssocID="{9C83A180-313D-42B0-9B77-AF22B20BE544}" presName="ParentBackground3" presStyleCnt="0"/>
      <dgm:spPr/>
    </dgm:pt>
    <dgm:pt modelId="{B17390C6-2B35-4196-A9E2-9BFDC5FF0BB6}" type="pres">
      <dgm:prSet presAssocID="{9C83A180-313D-42B0-9B77-AF22B20BE544}" presName="ParentBackground" presStyleLbl="fgAcc1" presStyleIdx="2" presStyleCnt="5"/>
      <dgm:spPr/>
      <dgm:t>
        <a:bodyPr/>
        <a:lstStyle/>
        <a:p>
          <a:endParaRPr lang="ru-RU"/>
        </a:p>
      </dgm:t>
    </dgm:pt>
    <dgm:pt modelId="{32B235A2-1771-475A-9737-2CC27FDECC70}" type="pres">
      <dgm:prSet presAssocID="{9C83A180-313D-42B0-9B77-AF22B20BE544}" presName="Parent3" presStyleLbl="revTx" presStyleIdx="0" presStyleCnt="0">
        <dgm:presLayoutVars>
          <dgm:chMax val="1"/>
          <dgm:chPref val="1"/>
          <dgm:bulletEnabled val="1"/>
        </dgm:presLayoutVars>
      </dgm:prSet>
      <dgm:spPr/>
      <dgm:t>
        <a:bodyPr/>
        <a:lstStyle/>
        <a:p>
          <a:endParaRPr lang="ru-RU"/>
        </a:p>
      </dgm:t>
    </dgm:pt>
    <dgm:pt modelId="{1DCA274E-F69A-4B34-B889-6D8FBE8C65F8}" type="pres">
      <dgm:prSet presAssocID="{E93E1B4B-CFA4-4781-ACCB-4DE12817D1B1}" presName="Accent2" presStyleCnt="0"/>
      <dgm:spPr/>
    </dgm:pt>
    <dgm:pt modelId="{6C60F77C-5078-49BA-ACB3-6333F6D869CF}" type="pres">
      <dgm:prSet presAssocID="{E93E1B4B-CFA4-4781-ACCB-4DE12817D1B1}" presName="Accent" presStyleLbl="node1" presStyleIdx="3" presStyleCnt="5"/>
      <dgm:spPr/>
    </dgm:pt>
    <dgm:pt modelId="{AAD7C920-83B5-42F6-9262-AE646389699C}" type="pres">
      <dgm:prSet presAssocID="{E93E1B4B-CFA4-4781-ACCB-4DE12817D1B1}" presName="ParentBackground2" presStyleCnt="0"/>
      <dgm:spPr/>
    </dgm:pt>
    <dgm:pt modelId="{B3E0C616-B641-4164-A0BC-EE12AC2C67C8}" type="pres">
      <dgm:prSet presAssocID="{E93E1B4B-CFA4-4781-ACCB-4DE12817D1B1}" presName="ParentBackground" presStyleLbl="fgAcc1" presStyleIdx="3" presStyleCnt="5"/>
      <dgm:spPr/>
      <dgm:t>
        <a:bodyPr/>
        <a:lstStyle/>
        <a:p>
          <a:endParaRPr lang="ru-RU"/>
        </a:p>
      </dgm:t>
    </dgm:pt>
    <dgm:pt modelId="{98BBC935-52C9-471A-AF71-EBEFCA87DA7E}" type="pres">
      <dgm:prSet presAssocID="{E93E1B4B-CFA4-4781-ACCB-4DE12817D1B1}" presName="Parent2" presStyleLbl="revTx" presStyleIdx="0" presStyleCnt="0">
        <dgm:presLayoutVars>
          <dgm:chMax val="1"/>
          <dgm:chPref val="1"/>
          <dgm:bulletEnabled val="1"/>
        </dgm:presLayoutVars>
      </dgm:prSet>
      <dgm:spPr/>
      <dgm:t>
        <a:bodyPr/>
        <a:lstStyle/>
        <a:p>
          <a:endParaRPr lang="ru-RU"/>
        </a:p>
      </dgm:t>
    </dgm:pt>
    <dgm:pt modelId="{0CBAEE50-4E22-4E1A-94B9-1E447F74DEA4}" type="pres">
      <dgm:prSet presAssocID="{EBAB5F17-2FEA-4A70-8B24-B8ED3B27937D}" presName="Accent1" presStyleCnt="0"/>
      <dgm:spPr/>
    </dgm:pt>
    <dgm:pt modelId="{56FD4910-27A7-46A2-A02D-69DAFD70E044}" type="pres">
      <dgm:prSet presAssocID="{EBAB5F17-2FEA-4A70-8B24-B8ED3B27937D}" presName="Accent" presStyleLbl="node1" presStyleIdx="4" presStyleCnt="5"/>
      <dgm:spPr/>
    </dgm:pt>
    <dgm:pt modelId="{719849AD-D75E-4F60-932C-3CC16708D256}" type="pres">
      <dgm:prSet presAssocID="{EBAB5F17-2FEA-4A70-8B24-B8ED3B27937D}" presName="ParentBackground1" presStyleCnt="0"/>
      <dgm:spPr/>
    </dgm:pt>
    <dgm:pt modelId="{B4E7C0A7-76D4-42D8-BB82-E1D2000B051B}" type="pres">
      <dgm:prSet presAssocID="{EBAB5F17-2FEA-4A70-8B24-B8ED3B27937D}" presName="ParentBackground" presStyleLbl="fgAcc1" presStyleIdx="4" presStyleCnt="5"/>
      <dgm:spPr/>
      <dgm:t>
        <a:bodyPr/>
        <a:lstStyle/>
        <a:p>
          <a:endParaRPr lang="ru-RU"/>
        </a:p>
      </dgm:t>
    </dgm:pt>
    <dgm:pt modelId="{02F91D26-EC48-47C2-A699-FD2D63D084AE}" type="pres">
      <dgm:prSet presAssocID="{EBAB5F17-2FEA-4A70-8B24-B8ED3B27937D}" presName="Parent1" presStyleLbl="revTx" presStyleIdx="0" presStyleCnt="0">
        <dgm:presLayoutVars>
          <dgm:chMax val="1"/>
          <dgm:chPref val="1"/>
          <dgm:bulletEnabled val="1"/>
        </dgm:presLayoutVars>
      </dgm:prSet>
      <dgm:spPr/>
      <dgm:t>
        <a:bodyPr/>
        <a:lstStyle/>
        <a:p>
          <a:endParaRPr lang="ru-RU"/>
        </a:p>
      </dgm:t>
    </dgm:pt>
  </dgm:ptLst>
  <dgm:cxnLst>
    <dgm:cxn modelId="{914CB68A-58FF-4D08-80D9-DE5B15F22445}" type="presOf" srcId="{E283E40D-1ACE-48E3-A010-3FAE65D08644}" destId="{894ADEA6-208B-4543-962D-54C5CF607EE5}" srcOrd="0" destOrd="0" presId="urn:microsoft.com/office/officeart/2011/layout/CircleProcess#4"/>
    <dgm:cxn modelId="{AF83857A-C2AC-4FBA-AFC9-BF7ED6477298}" srcId="{FEE54B75-64AA-40CB-A7F0-57238C20C8C9}" destId="{E93E1B4B-CFA4-4781-ACCB-4DE12817D1B1}" srcOrd="1" destOrd="0" parTransId="{B60E96DB-D395-4947-8D12-09C70A2F2547}" sibTransId="{4303844B-6D8B-48CA-9AAF-3AECD06DB9AE}"/>
    <dgm:cxn modelId="{6A8F9DD7-14FE-4342-93B4-8F9B6A9E9E2B}" srcId="{FEE54B75-64AA-40CB-A7F0-57238C20C8C9}" destId="{EBAB5F17-2FEA-4A70-8B24-B8ED3B27937D}" srcOrd="0" destOrd="0" parTransId="{9EA26BAF-622C-4267-9345-CBC7E4F8CF81}" sibTransId="{FBF5A3D0-F5EC-4BFC-B823-713032C7C6A4}"/>
    <dgm:cxn modelId="{CCBDF8F0-3049-426D-AA2B-E3B3C752911C}" type="presOf" srcId="{EBAB5F17-2FEA-4A70-8B24-B8ED3B27937D}" destId="{02F91D26-EC48-47C2-A699-FD2D63D084AE}" srcOrd="1" destOrd="0" presId="urn:microsoft.com/office/officeart/2011/layout/CircleProcess#4"/>
    <dgm:cxn modelId="{2829B92A-2FA6-40D8-98C9-B43DF6B8CDB1}" srcId="{FEE54B75-64AA-40CB-A7F0-57238C20C8C9}" destId="{9C83A180-313D-42B0-9B77-AF22B20BE544}" srcOrd="2" destOrd="0" parTransId="{75401D18-FC82-4D2B-8A77-F321926FD46A}" sibTransId="{9C97E155-866B-4A2F-846F-86D5452F4F99}"/>
    <dgm:cxn modelId="{7354F2D0-108B-46AB-9FB3-9396E590CB87}" type="presOf" srcId="{E93E1B4B-CFA4-4781-ACCB-4DE12817D1B1}" destId="{98BBC935-52C9-471A-AF71-EBEFCA87DA7E}" srcOrd="1" destOrd="0" presId="urn:microsoft.com/office/officeart/2011/layout/CircleProcess#4"/>
    <dgm:cxn modelId="{1A1A5938-0315-4393-BC4E-FB39AC3EADAB}" type="presOf" srcId="{EBAB5F17-2FEA-4A70-8B24-B8ED3B27937D}" destId="{B4E7C0A7-76D4-42D8-BB82-E1D2000B051B}" srcOrd="0" destOrd="0" presId="urn:microsoft.com/office/officeart/2011/layout/CircleProcess#4"/>
    <dgm:cxn modelId="{2989D34F-DD0B-4615-B40B-774ACA41C2EF}" type="presOf" srcId="{9C83A180-313D-42B0-9B77-AF22B20BE544}" destId="{B17390C6-2B35-4196-A9E2-9BFDC5FF0BB6}" srcOrd="0" destOrd="0" presId="urn:microsoft.com/office/officeart/2011/layout/CircleProcess#4"/>
    <dgm:cxn modelId="{2A26764F-D1D8-40F7-9C65-B764DAD560ED}" type="presOf" srcId="{9C83A180-313D-42B0-9B77-AF22B20BE544}" destId="{32B235A2-1771-475A-9737-2CC27FDECC70}" srcOrd="1" destOrd="0" presId="urn:microsoft.com/office/officeart/2011/layout/CircleProcess#4"/>
    <dgm:cxn modelId="{12ADCF73-59C4-4DD1-86B8-854B5ECCD47D}" type="presOf" srcId="{E283E40D-1ACE-48E3-A010-3FAE65D08644}" destId="{5967537B-27DA-4A51-80FE-5599F281C561}" srcOrd="1" destOrd="0" presId="urn:microsoft.com/office/officeart/2011/layout/CircleProcess#4"/>
    <dgm:cxn modelId="{81CCEA4E-22A2-45AB-ACA8-9A79AB96D046}" type="presOf" srcId="{FEE54B75-64AA-40CB-A7F0-57238C20C8C9}" destId="{D1F800A4-D331-4C61-999C-C98913358160}" srcOrd="0" destOrd="0" presId="urn:microsoft.com/office/officeart/2011/layout/CircleProcess#4"/>
    <dgm:cxn modelId="{6FAE4BB0-D64E-42D1-B7AD-E49A23B67B74}" type="presOf" srcId="{F1A16ED7-ADB2-4D48-AC29-F30253AC55CD}" destId="{4C5E418E-CFB1-4721-8A4F-0A96E1A55F50}" srcOrd="1" destOrd="0" presId="urn:microsoft.com/office/officeart/2011/layout/CircleProcess#4"/>
    <dgm:cxn modelId="{9D564A91-6CF0-4BDE-94BF-9158C8B13795}" type="presOf" srcId="{F1A16ED7-ADB2-4D48-AC29-F30253AC55CD}" destId="{C025BD5D-F5C0-4EF4-9C69-C50CB292E0CC}" srcOrd="0" destOrd="0" presId="urn:microsoft.com/office/officeart/2011/layout/CircleProcess#4"/>
    <dgm:cxn modelId="{83D8FDF9-D1C1-4FBF-9849-A53BBB67007F}" srcId="{FEE54B75-64AA-40CB-A7F0-57238C20C8C9}" destId="{F1A16ED7-ADB2-4D48-AC29-F30253AC55CD}" srcOrd="3" destOrd="0" parTransId="{7CACA239-1E55-4711-B237-9E5A5359CCE9}" sibTransId="{543229A3-9629-4310-80F7-B7842835B258}"/>
    <dgm:cxn modelId="{C1314982-22E4-447F-B122-2A499B3D4C1F}" srcId="{FEE54B75-64AA-40CB-A7F0-57238C20C8C9}" destId="{E283E40D-1ACE-48E3-A010-3FAE65D08644}" srcOrd="4" destOrd="0" parTransId="{43ACF615-EB9F-4835-9778-9A721684C47F}" sibTransId="{329D5180-16D8-433C-A23E-39830D222BDB}"/>
    <dgm:cxn modelId="{79BD359A-CEC7-4DB0-8C90-7EED4C935FD8}" type="presOf" srcId="{E93E1B4B-CFA4-4781-ACCB-4DE12817D1B1}" destId="{B3E0C616-B641-4164-A0BC-EE12AC2C67C8}" srcOrd="0" destOrd="0" presId="urn:microsoft.com/office/officeart/2011/layout/CircleProcess#4"/>
    <dgm:cxn modelId="{71B6901A-E25F-4380-982B-0324F4A2F346}" type="presParOf" srcId="{D1F800A4-D331-4C61-999C-C98913358160}" destId="{E3640E57-5D72-4990-BE4A-B7E53873523F}" srcOrd="0" destOrd="0" presId="urn:microsoft.com/office/officeart/2011/layout/CircleProcess#4"/>
    <dgm:cxn modelId="{34A93DC0-1043-4ADF-95EC-F8BD67C77A4D}" type="presParOf" srcId="{E3640E57-5D72-4990-BE4A-B7E53873523F}" destId="{68108B64-81D9-476A-893A-57BBEEC343F3}" srcOrd="0" destOrd="0" presId="urn:microsoft.com/office/officeart/2011/layout/CircleProcess#4"/>
    <dgm:cxn modelId="{9181EFDA-C24D-4B4E-9E2A-C7FFF8ACA77F}" type="presParOf" srcId="{D1F800A4-D331-4C61-999C-C98913358160}" destId="{65CE4C87-0325-408C-8398-28D8791BE258}" srcOrd="1" destOrd="0" presId="urn:microsoft.com/office/officeart/2011/layout/CircleProcess#4"/>
    <dgm:cxn modelId="{33A22E63-32D8-494C-8471-88696C0560AB}" type="presParOf" srcId="{65CE4C87-0325-408C-8398-28D8791BE258}" destId="{894ADEA6-208B-4543-962D-54C5CF607EE5}" srcOrd="0" destOrd="0" presId="urn:microsoft.com/office/officeart/2011/layout/CircleProcess#4"/>
    <dgm:cxn modelId="{C31DC0EC-C491-4359-AE9E-1395C6BBEF01}" type="presParOf" srcId="{D1F800A4-D331-4C61-999C-C98913358160}" destId="{5967537B-27DA-4A51-80FE-5599F281C561}" srcOrd="2" destOrd="0" presId="urn:microsoft.com/office/officeart/2011/layout/CircleProcess#4"/>
    <dgm:cxn modelId="{C13CB7FB-7706-40B1-8B22-6FF2BC32B6A2}" type="presParOf" srcId="{D1F800A4-D331-4C61-999C-C98913358160}" destId="{4357FCBB-75B1-4B4A-9B6B-453B60EEACA1}" srcOrd="3" destOrd="0" presId="urn:microsoft.com/office/officeart/2011/layout/CircleProcess#4"/>
    <dgm:cxn modelId="{D278ED5A-4733-4145-8ABA-F96C34AFF0AA}" type="presParOf" srcId="{4357FCBB-75B1-4B4A-9B6B-453B60EEACA1}" destId="{4555A925-87F3-4A5A-8342-3168CD971DF3}" srcOrd="0" destOrd="0" presId="urn:microsoft.com/office/officeart/2011/layout/CircleProcess#4"/>
    <dgm:cxn modelId="{9E3403DA-22DF-404E-A4C3-3D555EAB5BE6}" type="presParOf" srcId="{D1F800A4-D331-4C61-999C-C98913358160}" destId="{7C1A4640-2095-4122-AE58-7E0FE4CD19D6}" srcOrd="4" destOrd="0" presId="urn:microsoft.com/office/officeart/2011/layout/CircleProcess#4"/>
    <dgm:cxn modelId="{6F37CC9A-D1B9-4726-B329-B7C6BDDF29CB}" type="presParOf" srcId="{7C1A4640-2095-4122-AE58-7E0FE4CD19D6}" destId="{C025BD5D-F5C0-4EF4-9C69-C50CB292E0CC}" srcOrd="0" destOrd="0" presId="urn:microsoft.com/office/officeart/2011/layout/CircleProcess#4"/>
    <dgm:cxn modelId="{DEDA6B10-9FFC-4241-A964-D7AC17683DB7}" type="presParOf" srcId="{D1F800A4-D331-4C61-999C-C98913358160}" destId="{4C5E418E-CFB1-4721-8A4F-0A96E1A55F50}" srcOrd="5" destOrd="0" presId="urn:microsoft.com/office/officeart/2011/layout/CircleProcess#4"/>
    <dgm:cxn modelId="{BD492570-75E1-4CBC-9FB5-ABC4CEC94601}" type="presParOf" srcId="{D1F800A4-D331-4C61-999C-C98913358160}" destId="{DA082FC2-EADE-494F-8418-09A44ED8B4AC}" srcOrd="6" destOrd="0" presId="urn:microsoft.com/office/officeart/2011/layout/CircleProcess#4"/>
    <dgm:cxn modelId="{91937BD1-4FA4-4BB5-AF3C-DCF440D58799}" type="presParOf" srcId="{DA082FC2-EADE-494F-8418-09A44ED8B4AC}" destId="{D5A015EB-2FF9-4B53-822C-9D3DE5583238}" srcOrd="0" destOrd="0" presId="urn:microsoft.com/office/officeart/2011/layout/CircleProcess#4"/>
    <dgm:cxn modelId="{E9D0AF93-8659-4BF7-BBF0-10895BFAF7F1}" type="presParOf" srcId="{D1F800A4-D331-4C61-999C-C98913358160}" destId="{06C9FCA8-27DE-4819-8C75-1129B240285E}" srcOrd="7" destOrd="0" presId="urn:microsoft.com/office/officeart/2011/layout/CircleProcess#4"/>
    <dgm:cxn modelId="{BB4EDF12-562B-4AAA-AC73-B028DF1A4584}" type="presParOf" srcId="{06C9FCA8-27DE-4819-8C75-1129B240285E}" destId="{B17390C6-2B35-4196-A9E2-9BFDC5FF0BB6}" srcOrd="0" destOrd="0" presId="urn:microsoft.com/office/officeart/2011/layout/CircleProcess#4"/>
    <dgm:cxn modelId="{2E92B929-E8C2-4943-A39D-F0B8B266275D}" type="presParOf" srcId="{D1F800A4-D331-4C61-999C-C98913358160}" destId="{32B235A2-1771-475A-9737-2CC27FDECC70}" srcOrd="8" destOrd="0" presId="urn:microsoft.com/office/officeart/2011/layout/CircleProcess#4"/>
    <dgm:cxn modelId="{7261EB14-B1F6-4BBA-AC17-0AE39BECEDEB}" type="presParOf" srcId="{D1F800A4-D331-4C61-999C-C98913358160}" destId="{1DCA274E-F69A-4B34-B889-6D8FBE8C65F8}" srcOrd="9" destOrd="0" presId="urn:microsoft.com/office/officeart/2011/layout/CircleProcess#4"/>
    <dgm:cxn modelId="{C7ADDB38-332C-4F75-A9FF-4FBE64514985}" type="presParOf" srcId="{1DCA274E-F69A-4B34-B889-6D8FBE8C65F8}" destId="{6C60F77C-5078-49BA-ACB3-6333F6D869CF}" srcOrd="0" destOrd="0" presId="urn:microsoft.com/office/officeart/2011/layout/CircleProcess#4"/>
    <dgm:cxn modelId="{82E32456-03D8-4EF9-AE2A-CFA8B46F019E}" type="presParOf" srcId="{D1F800A4-D331-4C61-999C-C98913358160}" destId="{AAD7C920-83B5-42F6-9262-AE646389699C}" srcOrd="10" destOrd="0" presId="urn:microsoft.com/office/officeart/2011/layout/CircleProcess#4"/>
    <dgm:cxn modelId="{70DC965A-6C5F-4632-A413-598F526C6641}" type="presParOf" srcId="{AAD7C920-83B5-42F6-9262-AE646389699C}" destId="{B3E0C616-B641-4164-A0BC-EE12AC2C67C8}" srcOrd="0" destOrd="0" presId="urn:microsoft.com/office/officeart/2011/layout/CircleProcess#4"/>
    <dgm:cxn modelId="{4F981748-E2ED-4307-B146-7DC8E7F121FA}" type="presParOf" srcId="{D1F800A4-D331-4C61-999C-C98913358160}" destId="{98BBC935-52C9-471A-AF71-EBEFCA87DA7E}" srcOrd="11" destOrd="0" presId="urn:microsoft.com/office/officeart/2011/layout/CircleProcess#4"/>
    <dgm:cxn modelId="{FAC4B37F-3E86-4979-B278-DD7C937E2552}" type="presParOf" srcId="{D1F800A4-D331-4C61-999C-C98913358160}" destId="{0CBAEE50-4E22-4E1A-94B9-1E447F74DEA4}" srcOrd="12" destOrd="0" presId="urn:microsoft.com/office/officeart/2011/layout/CircleProcess#4"/>
    <dgm:cxn modelId="{5F260C3F-E596-4F7E-AC0A-9417EDEDEC7B}" type="presParOf" srcId="{0CBAEE50-4E22-4E1A-94B9-1E447F74DEA4}" destId="{56FD4910-27A7-46A2-A02D-69DAFD70E044}" srcOrd="0" destOrd="0" presId="urn:microsoft.com/office/officeart/2011/layout/CircleProcess#4"/>
    <dgm:cxn modelId="{D478E492-36F7-49C7-ABBF-55805FF864E1}" type="presParOf" srcId="{D1F800A4-D331-4C61-999C-C98913358160}" destId="{719849AD-D75E-4F60-932C-3CC16708D256}" srcOrd="13" destOrd="0" presId="urn:microsoft.com/office/officeart/2011/layout/CircleProcess#4"/>
    <dgm:cxn modelId="{603D553D-7E32-47E6-8541-61203F7364A8}" type="presParOf" srcId="{719849AD-D75E-4F60-932C-3CC16708D256}" destId="{B4E7C0A7-76D4-42D8-BB82-E1D2000B051B}" srcOrd="0" destOrd="0" presId="urn:microsoft.com/office/officeart/2011/layout/CircleProcess#4"/>
    <dgm:cxn modelId="{BF3D4F12-3158-4D95-AFA0-EE3E2E94D48D}" type="presParOf" srcId="{D1F800A4-D331-4C61-999C-C98913358160}" destId="{02F91D26-EC48-47C2-A699-FD2D63D084AE}" srcOrd="14" destOrd="0" presId="urn:microsoft.com/office/officeart/2011/layout/Circle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9B94C3-A619-427C-B510-282EF4251C49}"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ru-RU"/>
        </a:p>
      </dgm:t>
    </dgm:pt>
    <dgm:pt modelId="{C79587AC-379D-47A8-98F9-EB6CCE3F5DE4}">
      <dgm:prSet phldrT="[Текст]" custT="1"/>
      <dgm:spPr/>
      <dgm:t>
        <a:bodyPr/>
        <a:lstStyle/>
        <a:p>
          <a:r>
            <a:rPr lang="uk-UA" sz="2400" smtClean="0">
              <a:cs typeface="Tahoma" pitchFamily="34" charset="0"/>
            </a:rPr>
            <a:t>омбудсмени та центри громадської активності; </a:t>
          </a:r>
          <a:endParaRPr lang="ru-RU" sz="2400"/>
        </a:p>
      </dgm:t>
    </dgm:pt>
    <dgm:pt modelId="{F9B8716C-2BD5-4C6E-9EFE-851F30DA26BB}" type="parTrans" cxnId="{AC8BCD60-DEAA-4359-8B53-259E094BFA64}">
      <dgm:prSet/>
      <dgm:spPr/>
      <dgm:t>
        <a:bodyPr/>
        <a:lstStyle/>
        <a:p>
          <a:endParaRPr lang="ru-RU" sz="2400"/>
        </a:p>
      </dgm:t>
    </dgm:pt>
    <dgm:pt modelId="{57D2F188-A9AE-4665-A274-E488A218F321}" type="sibTrans" cxnId="{AC8BCD60-DEAA-4359-8B53-259E094BFA64}">
      <dgm:prSet/>
      <dgm:spPr/>
      <dgm:t>
        <a:bodyPr/>
        <a:lstStyle/>
        <a:p>
          <a:endParaRPr lang="ru-RU" sz="2400"/>
        </a:p>
      </dgm:t>
    </dgm:pt>
    <dgm:pt modelId="{9A3B97FF-7349-4ED4-8775-B4C1D37339D0}">
      <dgm:prSet custT="1"/>
      <dgm:spPr/>
      <dgm:t>
        <a:bodyPr/>
        <a:lstStyle/>
        <a:p>
          <a:r>
            <a:rPr lang="uk-UA" sz="2400" smtClean="0">
              <a:cs typeface="Tahoma" pitchFamily="34" charset="0"/>
            </a:rPr>
            <a:t>спільне створення та надання послуг;</a:t>
          </a:r>
          <a:endParaRPr lang="uk-UA" sz="2400" dirty="0" smtClean="0">
            <a:cs typeface="Tahoma" pitchFamily="34" charset="0"/>
          </a:endParaRPr>
        </a:p>
      </dgm:t>
    </dgm:pt>
    <dgm:pt modelId="{D5F970B7-EBD2-4BC3-9F14-ABBBDAB50098}" type="parTrans" cxnId="{584C8D96-5DDC-4C80-B034-D854C1FE5E81}">
      <dgm:prSet/>
      <dgm:spPr/>
      <dgm:t>
        <a:bodyPr/>
        <a:lstStyle/>
        <a:p>
          <a:endParaRPr lang="ru-RU" sz="2400"/>
        </a:p>
      </dgm:t>
    </dgm:pt>
    <dgm:pt modelId="{23A36C25-1EA2-4B7E-B81E-630F5137E9BB}" type="sibTrans" cxnId="{584C8D96-5DDC-4C80-B034-D854C1FE5E81}">
      <dgm:prSet/>
      <dgm:spPr/>
      <dgm:t>
        <a:bodyPr/>
        <a:lstStyle/>
        <a:p>
          <a:endParaRPr lang="ru-RU" sz="2400"/>
        </a:p>
      </dgm:t>
    </dgm:pt>
    <dgm:pt modelId="{97407AC7-991A-40C9-88B6-C1D615565B54}">
      <dgm:prSet custT="1"/>
      <dgm:spPr/>
      <dgm:t>
        <a:bodyPr/>
        <a:lstStyle/>
        <a:p>
          <a:r>
            <a:rPr lang="uk-UA" sz="2400" smtClean="0">
              <a:cs typeface="Tahoma" pitchFamily="34" charset="0"/>
            </a:rPr>
            <a:t>волонтерство;</a:t>
          </a:r>
          <a:endParaRPr lang="uk-UA" sz="2400" dirty="0" smtClean="0">
            <a:cs typeface="Tahoma" pitchFamily="34" charset="0"/>
          </a:endParaRPr>
        </a:p>
      </dgm:t>
    </dgm:pt>
    <dgm:pt modelId="{B56637CA-19AE-427A-8A12-D45125207AB1}" type="parTrans" cxnId="{261D484E-0F86-4400-8F87-806B918F6A76}">
      <dgm:prSet/>
      <dgm:spPr/>
      <dgm:t>
        <a:bodyPr/>
        <a:lstStyle/>
        <a:p>
          <a:endParaRPr lang="ru-RU" sz="2400"/>
        </a:p>
      </dgm:t>
    </dgm:pt>
    <dgm:pt modelId="{B95063ED-E81C-441A-9F64-600DBE4A1047}" type="sibTrans" cxnId="{261D484E-0F86-4400-8F87-806B918F6A76}">
      <dgm:prSet/>
      <dgm:spPr/>
      <dgm:t>
        <a:bodyPr/>
        <a:lstStyle/>
        <a:p>
          <a:endParaRPr lang="ru-RU" sz="2400"/>
        </a:p>
      </dgm:t>
    </dgm:pt>
    <dgm:pt modelId="{FFEA6F3E-64E1-467E-BDEE-054F6A1CD46B}">
      <dgm:prSet custT="1"/>
      <dgm:spPr/>
      <dgm:t>
        <a:bodyPr/>
        <a:lstStyle/>
        <a:p>
          <a:r>
            <a:rPr lang="uk-UA" sz="2400" smtClean="0">
              <a:cs typeface="Tahoma" pitchFamily="34" charset="0"/>
            </a:rPr>
            <a:t>інституціалізація ролі громадськості у процесі прийняття рішень;</a:t>
          </a:r>
          <a:endParaRPr lang="uk-UA" sz="2400" dirty="0" smtClean="0">
            <a:cs typeface="Tahoma" pitchFamily="34" charset="0"/>
          </a:endParaRPr>
        </a:p>
      </dgm:t>
    </dgm:pt>
    <dgm:pt modelId="{1AE6D981-0268-4DE3-9AA2-6ECADAC497B9}" type="parTrans" cxnId="{61CC32CD-2C46-46C2-B999-28639D3E620F}">
      <dgm:prSet/>
      <dgm:spPr/>
      <dgm:t>
        <a:bodyPr/>
        <a:lstStyle/>
        <a:p>
          <a:endParaRPr lang="ru-RU" sz="2400"/>
        </a:p>
      </dgm:t>
    </dgm:pt>
    <dgm:pt modelId="{81BBD686-5B86-441F-B988-A85FDE4823A4}" type="sibTrans" cxnId="{61CC32CD-2C46-46C2-B999-28639D3E620F}">
      <dgm:prSet/>
      <dgm:spPr/>
      <dgm:t>
        <a:bodyPr/>
        <a:lstStyle/>
        <a:p>
          <a:endParaRPr lang="ru-RU" sz="2400"/>
        </a:p>
      </dgm:t>
    </dgm:pt>
    <dgm:pt modelId="{213F92F0-3522-413C-BA86-A6E8F5CD0DFD}">
      <dgm:prSet custT="1"/>
      <dgm:spPr/>
      <dgm:t>
        <a:bodyPr/>
        <a:lstStyle/>
        <a:p>
          <a:r>
            <a:rPr lang="uk-UA" sz="2400" smtClean="0">
              <a:cs typeface="Tahoma" pitchFamily="34" charset="0"/>
            </a:rPr>
            <a:t>структури для захисту інтересів громадян. </a:t>
          </a:r>
          <a:endParaRPr lang="uk-UA" sz="2400" dirty="0" smtClean="0">
            <a:cs typeface="Tahoma" pitchFamily="34" charset="0"/>
          </a:endParaRPr>
        </a:p>
      </dgm:t>
    </dgm:pt>
    <dgm:pt modelId="{CB4A106B-2580-44E4-BB87-9232CF9AE6C4}" type="parTrans" cxnId="{AFEFCAE3-8C11-43AA-BD6A-8EE193548D27}">
      <dgm:prSet/>
      <dgm:spPr/>
      <dgm:t>
        <a:bodyPr/>
        <a:lstStyle/>
        <a:p>
          <a:endParaRPr lang="ru-RU" sz="2400"/>
        </a:p>
      </dgm:t>
    </dgm:pt>
    <dgm:pt modelId="{782EE51F-BBAF-4756-8600-7F5BFB4213EE}" type="sibTrans" cxnId="{AFEFCAE3-8C11-43AA-BD6A-8EE193548D27}">
      <dgm:prSet/>
      <dgm:spPr/>
      <dgm:t>
        <a:bodyPr/>
        <a:lstStyle/>
        <a:p>
          <a:endParaRPr lang="ru-RU" sz="2400"/>
        </a:p>
      </dgm:t>
    </dgm:pt>
    <dgm:pt modelId="{6292C727-343B-497F-89C7-441EEB77C3A9}" type="pres">
      <dgm:prSet presAssocID="{7F9B94C3-A619-427C-B510-282EF4251C49}" presName="Name0" presStyleCnt="0">
        <dgm:presLayoutVars>
          <dgm:chMax val="7"/>
          <dgm:chPref val="7"/>
          <dgm:dir/>
        </dgm:presLayoutVars>
      </dgm:prSet>
      <dgm:spPr/>
      <dgm:t>
        <a:bodyPr/>
        <a:lstStyle/>
        <a:p>
          <a:endParaRPr lang="ru-RU"/>
        </a:p>
      </dgm:t>
    </dgm:pt>
    <dgm:pt modelId="{B70078BB-5E7B-4AFB-9A69-096B9213D6D3}" type="pres">
      <dgm:prSet presAssocID="{7F9B94C3-A619-427C-B510-282EF4251C49}" presName="Name1" presStyleCnt="0"/>
      <dgm:spPr/>
    </dgm:pt>
    <dgm:pt modelId="{C8088506-6D9D-40AB-857F-DE2E87869364}" type="pres">
      <dgm:prSet presAssocID="{7F9B94C3-A619-427C-B510-282EF4251C49}" presName="cycle" presStyleCnt="0"/>
      <dgm:spPr/>
    </dgm:pt>
    <dgm:pt modelId="{63345133-B9DA-463E-A48F-A5F85B50AB92}" type="pres">
      <dgm:prSet presAssocID="{7F9B94C3-A619-427C-B510-282EF4251C49}" presName="srcNode" presStyleLbl="node1" presStyleIdx="0" presStyleCnt="5"/>
      <dgm:spPr/>
    </dgm:pt>
    <dgm:pt modelId="{8EB34C5B-85EC-4019-903C-CCDD8C1DB133}" type="pres">
      <dgm:prSet presAssocID="{7F9B94C3-A619-427C-B510-282EF4251C49}" presName="conn" presStyleLbl="parChTrans1D2" presStyleIdx="0" presStyleCnt="1"/>
      <dgm:spPr/>
      <dgm:t>
        <a:bodyPr/>
        <a:lstStyle/>
        <a:p>
          <a:endParaRPr lang="ru-RU"/>
        </a:p>
      </dgm:t>
    </dgm:pt>
    <dgm:pt modelId="{E0DF0257-7D7A-46A4-920D-CB7BC1623868}" type="pres">
      <dgm:prSet presAssocID="{7F9B94C3-A619-427C-B510-282EF4251C49}" presName="extraNode" presStyleLbl="node1" presStyleIdx="0" presStyleCnt="5"/>
      <dgm:spPr/>
    </dgm:pt>
    <dgm:pt modelId="{45F31110-C17C-4FC3-9295-7FE27E1175E0}" type="pres">
      <dgm:prSet presAssocID="{7F9B94C3-A619-427C-B510-282EF4251C49}" presName="dstNode" presStyleLbl="node1" presStyleIdx="0" presStyleCnt="5"/>
      <dgm:spPr/>
    </dgm:pt>
    <dgm:pt modelId="{73841FFB-6301-4E4E-9E6E-AF011DD069C0}" type="pres">
      <dgm:prSet presAssocID="{C79587AC-379D-47A8-98F9-EB6CCE3F5DE4}" presName="text_1" presStyleLbl="node1" presStyleIdx="0" presStyleCnt="5">
        <dgm:presLayoutVars>
          <dgm:bulletEnabled val="1"/>
        </dgm:presLayoutVars>
      </dgm:prSet>
      <dgm:spPr/>
      <dgm:t>
        <a:bodyPr/>
        <a:lstStyle/>
        <a:p>
          <a:endParaRPr lang="ru-RU"/>
        </a:p>
      </dgm:t>
    </dgm:pt>
    <dgm:pt modelId="{2203478A-0168-4250-B48E-81CE10A2C2FB}" type="pres">
      <dgm:prSet presAssocID="{C79587AC-379D-47A8-98F9-EB6CCE3F5DE4}" presName="accent_1" presStyleCnt="0"/>
      <dgm:spPr/>
    </dgm:pt>
    <dgm:pt modelId="{4B3B42F4-2165-478A-B4D8-5C9F2DBB908C}" type="pres">
      <dgm:prSet presAssocID="{C79587AC-379D-47A8-98F9-EB6CCE3F5DE4}" presName="accentRepeatNode" presStyleLbl="solidFgAcc1" presStyleIdx="0" presStyleCnt="5"/>
      <dgm:spPr/>
    </dgm:pt>
    <dgm:pt modelId="{76285790-8534-4EBF-8C00-EE767C205169}" type="pres">
      <dgm:prSet presAssocID="{9A3B97FF-7349-4ED4-8775-B4C1D37339D0}" presName="text_2" presStyleLbl="node1" presStyleIdx="1" presStyleCnt="5">
        <dgm:presLayoutVars>
          <dgm:bulletEnabled val="1"/>
        </dgm:presLayoutVars>
      </dgm:prSet>
      <dgm:spPr/>
      <dgm:t>
        <a:bodyPr/>
        <a:lstStyle/>
        <a:p>
          <a:endParaRPr lang="ru-RU"/>
        </a:p>
      </dgm:t>
    </dgm:pt>
    <dgm:pt modelId="{CD59C449-032C-4B6B-8C1D-54B4BBE75445}" type="pres">
      <dgm:prSet presAssocID="{9A3B97FF-7349-4ED4-8775-B4C1D37339D0}" presName="accent_2" presStyleCnt="0"/>
      <dgm:spPr/>
    </dgm:pt>
    <dgm:pt modelId="{7B6F94ED-D9E0-4D2E-B3B8-7880C2AA5EFF}" type="pres">
      <dgm:prSet presAssocID="{9A3B97FF-7349-4ED4-8775-B4C1D37339D0}" presName="accentRepeatNode" presStyleLbl="solidFgAcc1" presStyleIdx="1" presStyleCnt="5"/>
      <dgm:spPr/>
    </dgm:pt>
    <dgm:pt modelId="{A8502A32-5273-4CDA-8099-5E9AE6D43E01}" type="pres">
      <dgm:prSet presAssocID="{97407AC7-991A-40C9-88B6-C1D615565B54}" presName="text_3" presStyleLbl="node1" presStyleIdx="2" presStyleCnt="5">
        <dgm:presLayoutVars>
          <dgm:bulletEnabled val="1"/>
        </dgm:presLayoutVars>
      </dgm:prSet>
      <dgm:spPr/>
      <dgm:t>
        <a:bodyPr/>
        <a:lstStyle/>
        <a:p>
          <a:endParaRPr lang="ru-RU"/>
        </a:p>
      </dgm:t>
    </dgm:pt>
    <dgm:pt modelId="{70C01341-B84B-4CDA-99B3-39454300E687}" type="pres">
      <dgm:prSet presAssocID="{97407AC7-991A-40C9-88B6-C1D615565B54}" presName="accent_3" presStyleCnt="0"/>
      <dgm:spPr/>
    </dgm:pt>
    <dgm:pt modelId="{09502793-72B2-449F-8035-21A83843EB6F}" type="pres">
      <dgm:prSet presAssocID="{97407AC7-991A-40C9-88B6-C1D615565B54}" presName="accentRepeatNode" presStyleLbl="solidFgAcc1" presStyleIdx="2" presStyleCnt="5"/>
      <dgm:spPr/>
    </dgm:pt>
    <dgm:pt modelId="{233AF5B8-E58E-42AD-84EB-CB171EE8A529}" type="pres">
      <dgm:prSet presAssocID="{FFEA6F3E-64E1-467E-BDEE-054F6A1CD46B}" presName="text_4" presStyleLbl="node1" presStyleIdx="3" presStyleCnt="5">
        <dgm:presLayoutVars>
          <dgm:bulletEnabled val="1"/>
        </dgm:presLayoutVars>
      </dgm:prSet>
      <dgm:spPr/>
      <dgm:t>
        <a:bodyPr/>
        <a:lstStyle/>
        <a:p>
          <a:endParaRPr lang="ru-RU"/>
        </a:p>
      </dgm:t>
    </dgm:pt>
    <dgm:pt modelId="{94D37BC8-89F2-4B6A-AC2B-AFE9D464FA85}" type="pres">
      <dgm:prSet presAssocID="{FFEA6F3E-64E1-467E-BDEE-054F6A1CD46B}" presName="accent_4" presStyleCnt="0"/>
      <dgm:spPr/>
    </dgm:pt>
    <dgm:pt modelId="{95DC5413-AAF7-4F3C-BC0E-60057AD8FEDD}" type="pres">
      <dgm:prSet presAssocID="{FFEA6F3E-64E1-467E-BDEE-054F6A1CD46B}" presName="accentRepeatNode" presStyleLbl="solidFgAcc1" presStyleIdx="3" presStyleCnt="5"/>
      <dgm:spPr/>
    </dgm:pt>
    <dgm:pt modelId="{36D6A887-B87D-41AE-B0D6-4CA7E89EB03B}" type="pres">
      <dgm:prSet presAssocID="{213F92F0-3522-413C-BA86-A6E8F5CD0DFD}" presName="text_5" presStyleLbl="node1" presStyleIdx="4" presStyleCnt="5">
        <dgm:presLayoutVars>
          <dgm:bulletEnabled val="1"/>
        </dgm:presLayoutVars>
      </dgm:prSet>
      <dgm:spPr/>
      <dgm:t>
        <a:bodyPr/>
        <a:lstStyle/>
        <a:p>
          <a:endParaRPr lang="ru-RU"/>
        </a:p>
      </dgm:t>
    </dgm:pt>
    <dgm:pt modelId="{15684364-6424-4061-8755-E358DD63FF3D}" type="pres">
      <dgm:prSet presAssocID="{213F92F0-3522-413C-BA86-A6E8F5CD0DFD}" presName="accent_5" presStyleCnt="0"/>
      <dgm:spPr/>
    </dgm:pt>
    <dgm:pt modelId="{378821BE-AF4B-465B-AF3A-C3BA027A2E98}" type="pres">
      <dgm:prSet presAssocID="{213F92F0-3522-413C-BA86-A6E8F5CD0DFD}" presName="accentRepeatNode" presStyleLbl="solidFgAcc1" presStyleIdx="4" presStyleCnt="5"/>
      <dgm:spPr/>
    </dgm:pt>
  </dgm:ptLst>
  <dgm:cxnLst>
    <dgm:cxn modelId="{DE80F6FE-0163-4515-A732-CDD0C18B90FB}" type="presOf" srcId="{9A3B97FF-7349-4ED4-8775-B4C1D37339D0}" destId="{76285790-8534-4EBF-8C00-EE767C205169}" srcOrd="0" destOrd="0" presId="urn:microsoft.com/office/officeart/2008/layout/VerticalCurvedList"/>
    <dgm:cxn modelId="{261D484E-0F86-4400-8F87-806B918F6A76}" srcId="{7F9B94C3-A619-427C-B510-282EF4251C49}" destId="{97407AC7-991A-40C9-88B6-C1D615565B54}" srcOrd="2" destOrd="0" parTransId="{B56637CA-19AE-427A-8A12-D45125207AB1}" sibTransId="{B95063ED-E81C-441A-9F64-600DBE4A1047}"/>
    <dgm:cxn modelId="{200D4388-E4E2-4844-A0B8-5E46363AD2FC}" type="presOf" srcId="{57D2F188-A9AE-4665-A274-E488A218F321}" destId="{8EB34C5B-85EC-4019-903C-CCDD8C1DB133}" srcOrd="0" destOrd="0" presId="urn:microsoft.com/office/officeart/2008/layout/VerticalCurvedList"/>
    <dgm:cxn modelId="{98304510-CA5E-4C55-9064-29A9E595900E}" type="presOf" srcId="{97407AC7-991A-40C9-88B6-C1D615565B54}" destId="{A8502A32-5273-4CDA-8099-5E9AE6D43E01}" srcOrd="0" destOrd="0" presId="urn:microsoft.com/office/officeart/2008/layout/VerticalCurvedList"/>
    <dgm:cxn modelId="{61CC32CD-2C46-46C2-B999-28639D3E620F}" srcId="{7F9B94C3-A619-427C-B510-282EF4251C49}" destId="{FFEA6F3E-64E1-467E-BDEE-054F6A1CD46B}" srcOrd="3" destOrd="0" parTransId="{1AE6D981-0268-4DE3-9AA2-6ECADAC497B9}" sibTransId="{81BBD686-5B86-441F-B988-A85FDE4823A4}"/>
    <dgm:cxn modelId="{C6A30668-7E5C-4BAD-8B7F-CA7EDFD8130A}" type="presOf" srcId="{7F9B94C3-A619-427C-B510-282EF4251C49}" destId="{6292C727-343B-497F-89C7-441EEB77C3A9}" srcOrd="0" destOrd="0" presId="urn:microsoft.com/office/officeart/2008/layout/VerticalCurvedList"/>
    <dgm:cxn modelId="{B0E5A03D-9291-4C05-8BDC-48C74F3A4687}" type="presOf" srcId="{213F92F0-3522-413C-BA86-A6E8F5CD0DFD}" destId="{36D6A887-B87D-41AE-B0D6-4CA7E89EB03B}" srcOrd="0" destOrd="0" presId="urn:microsoft.com/office/officeart/2008/layout/VerticalCurvedList"/>
    <dgm:cxn modelId="{AFEFCAE3-8C11-43AA-BD6A-8EE193548D27}" srcId="{7F9B94C3-A619-427C-B510-282EF4251C49}" destId="{213F92F0-3522-413C-BA86-A6E8F5CD0DFD}" srcOrd="4" destOrd="0" parTransId="{CB4A106B-2580-44E4-BB87-9232CF9AE6C4}" sibTransId="{782EE51F-BBAF-4756-8600-7F5BFB4213EE}"/>
    <dgm:cxn modelId="{584C8D96-5DDC-4C80-B034-D854C1FE5E81}" srcId="{7F9B94C3-A619-427C-B510-282EF4251C49}" destId="{9A3B97FF-7349-4ED4-8775-B4C1D37339D0}" srcOrd="1" destOrd="0" parTransId="{D5F970B7-EBD2-4BC3-9F14-ABBBDAB50098}" sibTransId="{23A36C25-1EA2-4B7E-B81E-630F5137E9BB}"/>
    <dgm:cxn modelId="{AC8BCD60-DEAA-4359-8B53-259E094BFA64}" srcId="{7F9B94C3-A619-427C-B510-282EF4251C49}" destId="{C79587AC-379D-47A8-98F9-EB6CCE3F5DE4}" srcOrd="0" destOrd="0" parTransId="{F9B8716C-2BD5-4C6E-9EFE-851F30DA26BB}" sibTransId="{57D2F188-A9AE-4665-A274-E488A218F321}"/>
    <dgm:cxn modelId="{EFE34A16-BDEC-4935-98AD-58A1DE554C85}" type="presOf" srcId="{C79587AC-379D-47A8-98F9-EB6CCE3F5DE4}" destId="{73841FFB-6301-4E4E-9E6E-AF011DD069C0}" srcOrd="0" destOrd="0" presId="urn:microsoft.com/office/officeart/2008/layout/VerticalCurvedList"/>
    <dgm:cxn modelId="{64AB6B97-E77C-426E-A48F-7BB1D18C0881}" type="presOf" srcId="{FFEA6F3E-64E1-467E-BDEE-054F6A1CD46B}" destId="{233AF5B8-E58E-42AD-84EB-CB171EE8A529}" srcOrd="0" destOrd="0" presId="urn:microsoft.com/office/officeart/2008/layout/VerticalCurvedList"/>
    <dgm:cxn modelId="{7FCA635D-C8D3-46F8-88C5-41D9F269BF24}" type="presParOf" srcId="{6292C727-343B-497F-89C7-441EEB77C3A9}" destId="{B70078BB-5E7B-4AFB-9A69-096B9213D6D3}" srcOrd="0" destOrd="0" presId="urn:microsoft.com/office/officeart/2008/layout/VerticalCurvedList"/>
    <dgm:cxn modelId="{3D5A28EB-2484-4015-ACCC-0FFD652DCED6}" type="presParOf" srcId="{B70078BB-5E7B-4AFB-9A69-096B9213D6D3}" destId="{C8088506-6D9D-40AB-857F-DE2E87869364}" srcOrd="0" destOrd="0" presId="urn:microsoft.com/office/officeart/2008/layout/VerticalCurvedList"/>
    <dgm:cxn modelId="{7817ED43-C29C-4AE6-B7B9-F9A7897DF066}" type="presParOf" srcId="{C8088506-6D9D-40AB-857F-DE2E87869364}" destId="{63345133-B9DA-463E-A48F-A5F85B50AB92}" srcOrd="0" destOrd="0" presId="urn:microsoft.com/office/officeart/2008/layout/VerticalCurvedList"/>
    <dgm:cxn modelId="{3BD0A8D2-AF7A-40BD-9978-E7B0E8CBA068}" type="presParOf" srcId="{C8088506-6D9D-40AB-857F-DE2E87869364}" destId="{8EB34C5B-85EC-4019-903C-CCDD8C1DB133}" srcOrd="1" destOrd="0" presId="urn:microsoft.com/office/officeart/2008/layout/VerticalCurvedList"/>
    <dgm:cxn modelId="{10503EA9-E120-444F-9CDC-8F0B33055EB2}" type="presParOf" srcId="{C8088506-6D9D-40AB-857F-DE2E87869364}" destId="{E0DF0257-7D7A-46A4-920D-CB7BC1623868}" srcOrd="2" destOrd="0" presId="urn:microsoft.com/office/officeart/2008/layout/VerticalCurvedList"/>
    <dgm:cxn modelId="{52C6C4B7-54D5-4B0A-A894-F4F014BE509B}" type="presParOf" srcId="{C8088506-6D9D-40AB-857F-DE2E87869364}" destId="{45F31110-C17C-4FC3-9295-7FE27E1175E0}" srcOrd="3" destOrd="0" presId="urn:microsoft.com/office/officeart/2008/layout/VerticalCurvedList"/>
    <dgm:cxn modelId="{8B171A80-2F77-477A-98AB-A6D42BAA87D4}" type="presParOf" srcId="{B70078BB-5E7B-4AFB-9A69-096B9213D6D3}" destId="{73841FFB-6301-4E4E-9E6E-AF011DD069C0}" srcOrd="1" destOrd="0" presId="urn:microsoft.com/office/officeart/2008/layout/VerticalCurvedList"/>
    <dgm:cxn modelId="{8817FE99-A56B-41DB-9B0D-2274070D26A8}" type="presParOf" srcId="{B70078BB-5E7B-4AFB-9A69-096B9213D6D3}" destId="{2203478A-0168-4250-B48E-81CE10A2C2FB}" srcOrd="2" destOrd="0" presId="urn:microsoft.com/office/officeart/2008/layout/VerticalCurvedList"/>
    <dgm:cxn modelId="{EF4B8A05-9865-4EC8-A629-11A0E0F3BE96}" type="presParOf" srcId="{2203478A-0168-4250-B48E-81CE10A2C2FB}" destId="{4B3B42F4-2165-478A-B4D8-5C9F2DBB908C}" srcOrd="0" destOrd="0" presId="urn:microsoft.com/office/officeart/2008/layout/VerticalCurvedList"/>
    <dgm:cxn modelId="{1B9E38CE-5E00-42F8-AD83-D16F5F402E92}" type="presParOf" srcId="{B70078BB-5E7B-4AFB-9A69-096B9213D6D3}" destId="{76285790-8534-4EBF-8C00-EE767C205169}" srcOrd="3" destOrd="0" presId="urn:microsoft.com/office/officeart/2008/layout/VerticalCurvedList"/>
    <dgm:cxn modelId="{CC060664-1977-4D97-AEFD-A1EFFAF4EDB7}" type="presParOf" srcId="{B70078BB-5E7B-4AFB-9A69-096B9213D6D3}" destId="{CD59C449-032C-4B6B-8C1D-54B4BBE75445}" srcOrd="4" destOrd="0" presId="urn:microsoft.com/office/officeart/2008/layout/VerticalCurvedList"/>
    <dgm:cxn modelId="{79BBBE8A-9750-41D4-8173-27433FD6E9DE}" type="presParOf" srcId="{CD59C449-032C-4B6B-8C1D-54B4BBE75445}" destId="{7B6F94ED-D9E0-4D2E-B3B8-7880C2AA5EFF}" srcOrd="0" destOrd="0" presId="urn:microsoft.com/office/officeart/2008/layout/VerticalCurvedList"/>
    <dgm:cxn modelId="{B4D4339E-1EE3-4164-A98E-FF5A29D65F7D}" type="presParOf" srcId="{B70078BB-5E7B-4AFB-9A69-096B9213D6D3}" destId="{A8502A32-5273-4CDA-8099-5E9AE6D43E01}" srcOrd="5" destOrd="0" presId="urn:microsoft.com/office/officeart/2008/layout/VerticalCurvedList"/>
    <dgm:cxn modelId="{9B5E29A0-BAA4-4789-8A14-9CC2A79BD4E2}" type="presParOf" srcId="{B70078BB-5E7B-4AFB-9A69-096B9213D6D3}" destId="{70C01341-B84B-4CDA-99B3-39454300E687}" srcOrd="6" destOrd="0" presId="urn:microsoft.com/office/officeart/2008/layout/VerticalCurvedList"/>
    <dgm:cxn modelId="{B948DBB1-92F3-4190-ABC6-BA2FBA2C2B0F}" type="presParOf" srcId="{70C01341-B84B-4CDA-99B3-39454300E687}" destId="{09502793-72B2-449F-8035-21A83843EB6F}" srcOrd="0" destOrd="0" presId="urn:microsoft.com/office/officeart/2008/layout/VerticalCurvedList"/>
    <dgm:cxn modelId="{50B2E3D9-EEA1-405A-AD23-F8987BEAF555}" type="presParOf" srcId="{B70078BB-5E7B-4AFB-9A69-096B9213D6D3}" destId="{233AF5B8-E58E-42AD-84EB-CB171EE8A529}" srcOrd="7" destOrd="0" presId="urn:microsoft.com/office/officeart/2008/layout/VerticalCurvedList"/>
    <dgm:cxn modelId="{6B5F29C0-4784-4BAF-A786-7592FDE1F8C1}" type="presParOf" srcId="{B70078BB-5E7B-4AFB-9A69-096B9213D6D3}" destId="{94D37BC8-89F2-4B6A-AC2B-AFE9D464FA85}" srcOrd="8" destOrd="0" presId="urn:microsoft.com/office/officeart/2008/layout/VerticalCurvedList"/>
    <dgm:cxn modelId="{EE77D7EE-58D9-4CCD-9B2D-05E348E8133E}" type="presParOf" srcId="{94D37BC8-89F2-4B6A-AC2B-AFE9D464FA85}" destId="{95DC5413-AAF7-4F3C-BC0E-60057AD8FEDD}" srcOrd="0" destOrd="0" presId="urn:microsoft.com/office/officeart/2008/layout/VerticalCurvedList"/>
    <dgm:cxn modelId="{B584E8F2-52C9-4F23-B2B1-B2D8F3A80793}" type="presParOf" srcId="{B70078BB-5E7B-4AFB-9A69-096B9213D6D3}" destId="{36D6A887-B87D-41AE-B0D6-4CA7E89EB03B}" srcOrd="9" destOrd="0" presId="urn:microsoft.com/office/officeart/2008/layout/VerticalCurvedList"/>
    <dgm:cxn modelId="{3986905B-679A-4E10-8376-33BA6A511034}" type="presParOf" srcId="{B70078BB-5E7B-4AFB-9A69-096B9213D6D3}" destId="{15684364-6424-4061-8755-E358DD63FF3D}" srcOrd="10" destOrd="0" presId="urn:microsoft.com/office/officeart/2008/layout/VerticalCurvedList"/>
    <dgm:cxn modelId="{DA473C5D-78E2-48C1-80D3-4FB62ED6DD82}" type="presParOf" srcId="{15684364-6424-4061-8755-E358DD63FF3D}" destId="{378821BE-AF4B-465B-AF3A-C3BA027A2E9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F8AF7-C495-4B0B-B39E-9BA05BA0A231}">
      <dsp:nvSpPr>
        <dsp:cNvPr id="0" name=""/>
        <dsp:cNvSpPr/>
      </dsp:nvSpPr>
      <dsp:spPr>
        <a:xfrm>
          <a:off x="0" y="582976"/>
          <a:ext cx="8784976" cy="882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0AF237-F5C6-40C7-8398-966B6ED689B8}">
      <dsp:nvSpPr>
        <dsp:cNvPr id="0" name=""/>
        <dsp:cNvSpPr/>
      </dsp:nvSpPr>
      <dsp:spPr>
        <a:xfrm>
          <a:off x="430240" y="66376"/>
          <a:ext cx="8350921" cy="10332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lvl="0" algn="l" defTabSz="1066800">
            <a:lnSpc>
              <a:spcPct val="90000"/>
            </a:lnSpc>
            <a:spcBef>
              <a:spcPct val="0"/>
            </a:spcBef>
            <a:spcAft>
              <a:spcPct val="35000"/>
            </a:spcAft>
          </a:pPr>
          <a:r>
            <a:rPr lang="ru-RU" sz="2400" b="1" i="0" u="sng" kern="1200" dirty="0" err="1" smtClean="0">
              <a:latin typeface="Times New Roman" pitchFamily="18" charset="0"/>
              <a:cs typeface="Times New Roman" pitchFamily="18" charset="0"/>
            </a:rPr>
            <a:t>Партисипація</a:t>
          </a:r>
          <a:r>
            <a:rPr lang="ru-RU" sz="2400" i="0" kern="1200" dirty="0" smtClean="0">
              <a:latin typeface="Times New Roman" pitchFamily="18" charset="0"/>
              <a:cs typeface="Times New Roman" pitchFamily="18" charset="0"/>
            </a:rPr>
            <a:t> (походить </a:t>
          </a:r>
          <a:r>
            <a:rPr lang="ru-RU" sz="2400" i="0" kern="1200" dirty="0" err="1" smtClean="0">
              <a:latin typeface="Times New Roman" pitchFamily="18" charset="0"/>
              <a:cs typeface="Times New Roman" pitchFamily="18" charset="0"/>
            </a:rPr>
            <a:t>від</a:t>
          </a:r>
          <a:r>
            <a:rPr lang="ru-RU" sz="2400" i="0" kern="1200" dirty="0" smtClean="0">
              <a:latin typeface="Times New Roman" pitchFamily="18" charset="0"/>
              <a:cs typeface="Times New Roman" pitchFamily="18" charset="0"/>
            </a:rPr>
            <a:t> англ. </a:t>
          </a:r>
          <a:r>
            <a:rPr lang="ru-RU" sz="2400" i="0" kern="1200" dirty="0" err="1" smtClean="0">
              <a:latin typeface="Times New Roman" pitchFamily="18" charset="0"/>
              <a:cs typeface="Times New Roman" pitchFamily="18" charset="0"/>
            </a:rPr>
            <a:t>participation</a:t>
          </a:r>
          <a:r>
            <a:rPr lang="ru-RU" sz="2400" i="0" kern="1200" dirty="0" smtClean="0">
              <a:latin typeface="Times New Roman" pitchFamily="18" charset="0"/>
              <a:cs typeface="Times New Roman" pitchFamily="18" charset="0"/>
            </a:rPr>
            <a:t> – участь)</a:t>
          </a:r>
          <a:endParaRPr lang="ru-RU" sz="2400" i="0" kern="1200" dirty="0">
            <a:latin typeface="Times New Roman" pitchFamily="18" charset="0"/>
            <a:cs typeface="Times New Roman" pitchFamily="18" charset="0"/>
          </a:endParaRPr>
        </a:p>
      </dsp:txBody>
      <dsp:txXfrm>
        <a:off x="480677" y="116813"/>
        <a:ext cx="8250047" cy="932326"/>
      </dsp:txXfrm>
    </dsp:sp>
    <dsp:sp modelId="{90B64D57-BD98-41E6-98EC-99E006CF6B15}">
      <dsp:nvSpPr>
        <dsp:cNvPr id="0" name=""/>
        <dsp:cNvSpPr/>
      </dsp:nvSpPr>
      <dsp:spPr>
        <a:xfrm>
          <a:off x="0" y="2170576"/>
          <a:ext cx="8784976" cy="882000"/>
        </a:xfrm>
        <a:prstGeom prst="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sp>
    <dsp:sp modelId="{C8A45D0C-A7AC-4276-BD40-1380396B040A}">
      <dsp:nvSpPr>
        <dsp:cNvPr id="0" name=""/>
        <dsp:cNvSpPr/>
      </dsp:nvSpPr>
      <dsp:spPr>
        <a:xfrm>
          <a:off x="430240" y="1653976"/>
          <a:ext cx="8350921" cy="1033200"/>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lvl="0" algn="l" defTabSz="1066800">
            <a:lnSpc>
              <a:spcPct val="90000"/>
            </a:lnSpc>
            <a:spcBef>
              <a:spcPct val="0"/>
            </a:spcBef>
            <a:spcAft>
              <a:spcPct val="35000"/>
            </a:spcAft>
          </a:pPr>
          <a:r>
            <a:rPr lang="ru-RU" sz="2400" b="1" i="0" u="sng" kern="1200" dirty="0" err="1" smtClean="0">
              <a:latin typeface="Times New Roman" pitchFamily="18" charset="0"/>
              <a:cs typeface="Times New Roman" pitchFamily="18" charset="0"/>
            </a:rPr>
            <a:t>Партисипація</a:t>
          </a:r>
          <a:r>
            <a:rPr lang="ru-RU" sz="2400" b="0" i="0" kern="1200" dirty="0" smtClean="0">
              <a:latin typeface="Times New Roman" pitchFamily="18" charset="0"/>
              <a:cs typeface="Times New Roman" pitchFamily="18" charset="0"/>
            </a:rPr>
            <a:t> – </a:t>
          </a:r>
          <a:r>
            <a:rPr lang="ru-RU" sz="2400" b="0" i="0" kern="1200" dirty="0" err="1" smtClean="0">
              <a:latin typeface="Times New Roman" pitchFamily="18" charset="0"/>
              <a:cs typeface="Times New Roman" pitchFamily="18" charset="0"/>
            </a:rPr>
            <a:t>це</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залученість</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мешканців</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громади</a:t>
          </a:r>
          <a:r>
            <a:rPr lang="ru-RU" sz="2400" b="0" i="0" kern="1200" dirty="0" smtClean="0">
              <a:latin typeface="Times New Roman" pitchFamily="18" charset="0"/>
              <a:cs typeface="Times New Roman" pitchFamily="18" charset="0"/>
            </a:rPr>
            <a:t> до </a:t>
          </a:r>
          <a:r>
            <a:rPr lang="ru-RU" sz="2400" b="0" i="0" kern="1200" dirty="0" err="1" smtClean="0">
              <a:latin typeface="Times New Roman" pitchFamily="18" charset="0"/>
              <a:cs typeface="Times New Roman" pitchFamily="18" charset="0"/>
            </a:rPr>
            <a:t>прийняття</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важливих</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рішень</a:t>
          </a:r>
          <a:r>
            <a:rPr lang="ru-RU" sz="2400" b="0" i="0" kern="1200" dirty="0" smtClean="0">
              <a:latin typeface="Times New Roman" pitchFamily="18" charset="0"/>
              <a:cs typeface="Times New Roman" pitchFamily="18" charset="0"/>
            </a:rPr>
            <a:t>. </a:t>
          </a:r>
          <a:endParaRPr lang="ru-RU" sz="2400" i="0" kern="1200" dirty="0">
            <a:latin typeface="Times New Roman" pitchFamily="18" charset="0"/>
            <a:cs typeface="Times New Roman" pitchFamily="18" charset="0"/>
          </a:endParaRPr>
        </a:p>
      </dsp:txBody>
      <dsp:txXfrm>
        <a:off x="480677" y="1704413"/>
        <a:ext cx="8250047" cy="932326"/>
      </dsp:txXfrm>
    </dsp:sp>
    <dsp:sp modelId="{A18FE966-D660-433A-8343-E5F0EC035F91}">
      <dsp:nvSpPr>
        <dsp:cNvPr id="0" name=""/>
        <dsp:cNvSpPr/>
      </dsp:nvSpPr>
      <dsp:spPr>
        <a:xfrm>
          <a:off x="0" y="4133383"/>
          <a:ext cx="8784976" cy="882000"/>
        </a:xfrm>
        <a:prstGeom prst="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sp>
    <dsp:sp modelId="{D06D2D32-1F0A-4471-AB1F-E026E9F9A72F}">
      <dsp:nvSpPr>
        <dsp:cNvPr id="0" name=""/>
        <dsp:cNvSpPr/>
      </dsp:nvSpPr>
      <dsp:spPr>
        <a:xfrm>
          <a:off x="430240" y="3241576"/>
          <a:ext cx="8350921" cy="1408406"/>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lvl="0" algn="l" defTabSz="1066800">
            <a:lnSpc>
              <a:spcPct val="90000"/>
            </a:lnSpc>
            <a:spcBef>
              <a:spcPct val="0"/>
            </a:spcBef>
            <a:spcAft>
              <a:spcPct val="35000"/>
            </a:spcAft>
          </a:pPr>
          <a:r>
            <a:rPr lang="ru-RU" sz="2400" b="1" i="0" u="sng" kern="1200" dirty="0" err="1" smtClean="0">
              <a:latin typeface="Times New Roman" pitchFamily="18" charset="0"/>
              <a:cs typeface="Times New Roman" pitchFamily="18" charset="0"/>
            </a:rPr>
            <a:t>Партисипація</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сприяє</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прийняттю</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легітимних</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рішень</a:t>
          </a:r>
          <a:r>
            <a:rPr lang="ru-RU" sz="2400" b="0" i="0" kern="1200" dirty="0" smtClean="0">
              <a:latin typeface="Times New Roman" pitchFamily="18" charset="0"/>
              <a:cs typeface="Times New Roman" pitchFamily="18" charset="0"/>
            </a:rPr>
            <a:t> – тих, </a:t>
          </a:r>
          <a:r>
            <a:rPr lang="ru-RU" sz="2400" b="0" i="0" kern="1200" dirty="0" err="1" smtClean="0">
              <a:latin typeface="Times New Roman" pitchFamily="18" charset="0"/>
              <a:cs typeface="Times New Roman" pitchFamily="18" charset="0"/>
            </a:rPr>
            <a:t>які</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будуть</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визнаватися</a:t>
          </a:r>
          <a:r>
            <a:rPr lang="ru-RU" sz="2400" b="0" i="0" kern="1200" dirty="0" smtClean="0">
              <a:latin typeface="Times New Roman" pitchFamily="18" charset="0"/>
              <a:cs typeface="Times New Roman" pitchFamily="18" charset="0"/>
            </a:rPr>
            <a:t> членами </a:t>
          </a:r>
          <a:r>
            <a:rPr lang="ru-RU" sz="2400" b="0" i="0" kern="1200" dirty="0" err="1" smtClean="0">
              <a:latin typeface="Times New Roman" pitchFamily="18" charset="0"/>
              <a:cs typeface="Times New Roman" pitchFamily="18" charset="0"/>
            </a:rPr>
            <a:t>громади</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бо</a:t>
          </a:r>
          <a:r>
            <a:rPr lang="ru-RU" sz="2400" b="0" i="0" kern="1200" dirty="0" smtClean="0">
              <a:latin typeface="Times New Roman" pitchFamily="18" charset="0"/>
              <a:cs typeface="Times New Roman" pitchFamily="18" charset="0"/>
            </a:rPr>
            <a:t> вони </a:t>
          </a:r>
          <a:r>
            <a:rPr lang="ru-RU" sz="2400" b="0" i="0" kern="1200" dirty="0" err="1" smtClean="0">
              <a:latin typeface="Times New Roman" pitchFamily="18" charset="0"/>
              <a:cs typeface="Times New Roman" pitchFamily="18" charset="0"/>
            </a:rPr>
            <a:t>прийняті</a:t>
          </a:r>
          <a:r>
            <a:rPr lang="ru-RU" sz="2400" b="0" i="0" kern="1200" dirty="0" smtClean="0">
              <a:latin typeface="Times New Roman" pitchFamily="18" charset="0"/>
              <a:cs typeface="Times New Roman" pitchFamily="18" charset="0"/>
            </a:rPr>
            <a:t> за </a:t>
          </a:r>
          <a:r>
            <a:rPr lang="ru-RU" sz="2400" b="0" i="0" kern="1200" dirty="0" err="1" smtClean="0">
              <a:latin typeface="Times New Roman" pitchFamily="18" charset="0"/>
              <a:cs typeface="Times New Roman" pitchFamily="18" charset="0"/>
            </a:rPr>
            <a:t>їх</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безпосередньої</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участі</a:t>
          </a:r>
          <a:r>
            <a:rPr lang="ru-RU" sz="2400" b="0" i="0" kern="1200" dirty="0" smtClean="0">
              <a:latin typeface="Times New Roman" pitchFamily="18" charset="0"/>
              <a:cs typeface="Times New Roman" pitchFamily="18" charset="0"/>
            </a:rPr>
            <a:t> і з </a:t>
          </a:r>
          <a:r>
            <a:rPr lang="ru-RU" sz="2400" b="0" i="0" kern="1200" dirty="0" err="1" smtClean="0">
              <a:latin typeface="Times New Roman" pitchFamily="18" charset="0"/>
              <a:cs typeface="Times New Roman" pitchFamily="18" charset="0"/>
            </a:rPr>
            <a:t>врахуванням</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їх</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інтересів</a:t>
          </a:r>
          <a:r>
            <a:rPr lang="ru-RU" sz="2400" b="0" i="0" kern="1200" dirty="0" smtClean="0">
              <a:latin typeface="Times New Roman" pitchFamily="18" charset="0"/>
              <a:cs typeface="Times New Roman" pitchFamily="18" charset="0"/>
            </a:rPr>
            <a:t>.</a:t>
          </a:r>
          <a:endParaRPr lang="ru-RU" sz="2400" i="0" kern="1200" dirty="0">
            <a:latin typeface="Times New Roman" pitchFamily="18" charset="0"/>
            <a:cs typeface="Times New Roman" pitchFamily="18" charset="0"/>
          </a:endParaRPr>
        </a:p>
      </dsp:txBody>
      <dsp:txXfrm>
        <a:off x="498993" y="3310329"/>
        <a:ext cx="8213415" cy="1270900"/>
      </dsp:txXfrm>
    </dsp:sp>
    <dsp:sp modelId="{837467F6-0252-4E54-A851-69E51DDC7C36}">
      <dsp:nvSpPr>
        <dsp:cNvPr id="0" name=""/>
        <dsp:cNvSpPr/>
      </dsp:nvSpPr>
      <dsp:spPr>
        <a:xfrm>
          <a:off x="0" y="5720983"/>
          <a:ext cx="8784976" cy="8820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71A4D816-D4CE-4B5B-AB99-FEB1C7F90BC0}">
      <dsp:nvSpPr>
        <dsp:cNvPr id="0" name=""/>
        <dsp:cNvSpPr/>
      </dsp:nvSpPr>
      <dsp:spPr>
        <a:xfrm>
          <a:off x="430240" y="5204383"/>
          <a:ext cx="8350921" cy="103320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2436" tIns="0" rIns="232436" bIns="0" numCol="1" spcCol="1270" anchor="ctr" anchorCtr="0">
          <a:noAutofit/>
        </a:bodyPr>
        <a:lstStyle/>
        <a:p>
          <a:pPr lvl="0" algn="l" defTabSz="1066800">
            <a:lnSpc>
              <a:spcPct val="90000"/>
            </a:lnSpc>
            <a:spcBef>
              <a:spcPct val="0"/>
            </a:spcBef>
            <a:spcAft>
              <a:spcPct val="35000"/>
            </a:spcAft>
          </a:pPr>
          <a:r>
            <a:rPr lang="ru-RU" sz="2400" b="1" i="0" u="sng" kern="1200" dirty="0" err="1" smtClean="0">
              <a:latin typeface="Times New Roman" pitchFamily="18" charset="0"/>
              <a:cs typeface="Times New Roman" pitchFamily="18" charset="0"/>
            </a:rPr>
            <a:t>Партисипація</a:t>
          </a:r>
          <a:r>
            <a:rPr lang="ru-RU" sz="2400" b="0" i="0" kern="1200" dirty="0" smtClean="0">
              <a:latin typeface="Times New Roman" pitchFamily="18" charset="0"/>
              <a:cs typeface="Times New Roman" pitchFamily="18" charset="0"/>
            </a:rPr>
            <a:t> — </a:t>
          </a:r>
          <a:r>
            <a:rPr lang="ru-RU" sz="2400" b="0" i="0" kern="1200" dirty="0" err="1" smtClean="0">
              <a:latin typeface="Times New Roman" pitchFamily="18" charset="0"/>
              <a:cs typeface="Times New Roman" pitchFamily="18" charset="0"/>
            </a:rPr>
            <a:t>взаємовигідний</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процес</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Громадяни</a:t>
          </a:r>
          <a:r>
            <a:rPr lang="ru-RU" sz="2400" b="0" i="0" kern="1200" dirty="0" smtClean="0">
              <a:latin typeface="Times New Roman" pitchFamily="18" charset="0"/>
              <a:cs typeface="Times New Roman" pitchFamily="18" charset="0"/>
            </a:rPr>
            <a:t>, з одного боку, </a:t>
          </a:r>
          <a:r>
            <a:rPr lang="ru-RU" sz="2400" b="0" i="0" kern="1200" dirty="0" err="1" smtClean="0">
              <a:latin typeface="Times New Roman" pitchFamily="18" charset="0"/>
              <a:cs typeface="Times New Roman" pitchFamily="18" charset="0"/>
            </a:rPr>
            <a:t>отримують</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реальні</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важелі</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впливу</a:t>
          </a:r>
          <a:r>
            <a:rPr lang="ru-RU" sz="2400" b="0" i="0" kern="1200" dirty="0" smtClean="0">
              <a:latin typeface="Times New Roman" pitchFamily="18" charset="0"/>
              <a:cs typeface="Times New Roman" pitchFamily="18" charset="0"/>
            </a:rPr>
            <a:t> на </a:t>
          </a:r>
          <a:r>
            <a:rPr lang="ru-RU" sz="2400" b="0" i="0" kern="1200" dirty="0" err="1" smtClean="0">
              <a:latin typeface="Times New Roman" pitchFamily="18" charset="0"/>
              <a:cs typeface="Times New Roman" pitchFamily="18" charset="0"/>
            </a:rPr>
            <a:t>зміни</a:t>
          </a:r>
          <a:r>
            <a:rPr lang="ru-RU" sz="2400" b="0" i="0" kern="1200" dirty="0" smtClean="0">
              <a:latin typeface="Times New Roman" pitchFamily="18" charset="0"/>
              <a:cs typeface="Times New Roman" pitchFamily="18" charset="0"/>
            </a:rPr>
            <a:t> у </a:t>
          </a:r>
          <a:r>
            <a:rPr lang="ru-RU" sz="2400" b="0" i="0" kern="1200" dirty="0" err="1" smtClean="0">
              <a:latin typeface="Times New Roman" pitchFamily="18" charset="0"/>
              <a:cs typeface="Times New Roman" pitchFamily="18" charset="0"/>
            </a:rPr>
            <a:t>громаді</a:t>
          </a:r>
          <a:r>
            <a:rPr lang="ru-RU" sz="2400" b="0" i="0" kern="1200" dirty="0" smtClean="0">
              <a:latin typeface="Times New Roman" pitchFamily="18" charset="0"/>
              <a:cs typeface="Times New Roman" pitchFamily="18" charset="0"/>
            </a:rPr>
            <a:t>, а </a:t>
          </a:r>
          <a:r>
            <a:rPr lang="ru-RU" sz="2400" b="0" i="0" kern="1200" dirty="0" err="1" smtClean="0">
              <a:latin typeface="Times New Roman" pitchFamily="18" charset="0"/>
              <a:cs typeface="Times New Roman" pitchFamily="18" charset="0"/>
            </a:rPr>
            <a:t>влада</a:t>
          </a:r>
          <a:r>
            <a:rPr lang="ru-RU" sz="2400" b="0" i="0" kern="1200" dirty="0" smtClean="0">
              <a:latin typeface="Times New Roman" pitchFamily="18" charset="0"/>
              <a:cs typeface="Times New Roman" pitchFamily="18" charset="0"/>
            </a:rPr>
            <a:t> — </a:t>
          </a:r>
          <a:r>
            <a:rPr lang="ru-RU" sz="2400" b="0" i="0" kern="1200" dirty="0" err="1" smtClean="0">
              <a:latin typeface="Times New Roman" pitchFamily="18" charset="0"/>
              <a:cs typeface="Times New Roman" pitchFamily="18" charset="0"/>
            </a:rPr>
            <a:t>ідеї</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стратегічного</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місцевого</a:t>
          </a:r>
          <a:r>
            <a:rPr lang="ru-RU" sz="2400" b="0" i="0" kern="1200" dirty="0" smtClean="0">
              <a:latin typeface="Times New Roman" pitchFamily="18" charset="0"/>
              <a:cs typeface="Times New Roman" pitchFamily="18" charset="0"/>
            </a:rPr>
            <a:t> </a:t>
          </a:r>
          <a:r>
            <a:rPr lang="ru-RU" sz="2400" b="0" i="0" kern="1200" dirty="0" err="1" smtClean="0">
              <a:latin typeface="Times New Roman" pitchFamily="18" charset="0"/>
              <a:cs typeface="Times New Roman" pitchFamily="18" charset="0"/>
            </a:rPr>
            <a:t>розвитку</a:t>
          </a:r>
          <a:r>
            <a:rPr lang="ru-RU" sz="2400" b="0" i="0" kern="1200" dirty="0" smtClean="0">
              <a:latin typeface="Times New Roman" pitchFamily="18" charset="0"/>
              <a:cs typeface="Times New Roman" pitchFamily="18" charset="0"/>
            </a:rPr>
            <a:t>.</a:t>
          </a:r>
          <a:endParaRPr lang="ru-RU" sz="2400" i="0" kern="1200" dirty="0">
            <a:latin typeface="Times New Roman" pitchFamily="18" charset="0"/>
            <a:cs typeface="Times New Roman" pitchFamily="18" charset="0"/>
          </a:endParaRPr>
        </a:p>
      </dsp:txBody>
      <dsp:txXfrm>
        <a:off x="480677" y="5254820"/>
        <a:ext cx="8250047" cy="932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89DAF-B854-48A7-9471-8D804F3D8C50}">
      <dsp:nvSpPr>
        <dsp:cNvPr id="0" name=""/>
        <dsp:cNvSpPr/>
      </dsp:nvSpPr>
      <dsp:spPr>
        <a:xfrm>
          <a:off x="0" y="524819"/>
          <a:ext cx="8568952" cy="781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DC05061-453D-4B33-BCC0-ED334AE2A70A}">
      <dsp:nvSpPr>
        <dsp:cNvPr id="0" name=""/>
        <dsp:cNvSpPr/>
      </dsp:nvSpPr>
      <dsp:spPr>
        <a:xfrm>
          <a:off x="428447" y="67259"/>
          <a:ext cx="5998266" cy="91512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lvl="0" algn="l" defTabSz="1066800">
            <a:lnSpc>
              <a:spcPct val="90000"/>
            </a:lnSpc>
            <a:spcBef>
              <a:spcPct val="0"/>
            </a:spcBef>
            <a:spcAft>
              <a:spcPct val="35000"/>
            </a:spcAft>
          </a:pPr>
          <a:r>
            <a:rPr lang="ru-RU" sz="2400" kern="1200" dirty="0" err="1" smtClean="0">
              <a:latin typeface="Times New Roman" pitchFamily="18" charset="0"/>
              <a:cs typeface="Times New Roman" pitchFamily="18" charset="0"/>
            </a:rPr>
            <a:t>спосіб</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активної</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участі</a:t>
          </a:r>
          <a:r>
            <a:rPr lang="ru-RU" sz="2400" kern="1200" dirty="0" smtClean="0">
              <a:latin typeface="Times New Roman" pitchFamily="18" charset="0"/>
              <a:cs typeface="Times New Roman" pitchFamily="18" charset="0"/>
            </a:rPr>
            <a:t> в </a:t>
          </a:r>
          <a:r>
            <a:rPr lang="ru-RU" sz="2400" kern="1200" dirty="0" err="1" smtClean="0">
              <a:latin typeface="Times New Roman" pitchFamily="18" charset="0"/>
              <a:cs typeface="Times New Roman" pitchFamily="18" charset="0"/>
            </a:rPr>
            <a:t>різноманітних</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подіях</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які</a:t>
          </a:r>
          <a:r>
            <a:rPr lang="ru-RU" sz="2400" kern="1200" dirty="0" smtClean="0">
              <a:latin typeface="Times New Roman" pitchFamily="18" charset="0"/>
              <a:cs typeface="Times New Roman" pitchFamily="18" charset="0"/>
            </a:rPr>
            <a:t> нас </a:t>
          </a:r>
          <a:r>
            <a:rPr lang="ru-RU" sz="2400" kern="1200" dirty="0" err="1" smtClean="0">
              <a:latin typeface="Times New Roman" pitchFamily="18" charset="0"/>
              <a:cs typeface="Times New Roman" pitchFamily="18" charset="0"/>
            </a:rPr>
            <a:t>стосуються</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a:off x="473119" y="111931"/>
        <a:ext cx="5908922" cy="825776"/>
      </dsp:txXfrm>
    </dsp:sp>
    <dsp:sp modelId="{DD8FF164-3CCD-40FC-AA84-772B4C9C402E}">
      <dsp:nvSpPr>
        <dsp:cNvPr id="0" name=""/>
        <dsp:cNvSpPr/>
      </dsp:nvSpPr>
      <dsp:spPr>
        <a:xfrm>
          <a:off x="0" y="1930979"/>
          <a:ext cx="8568952" cy="7812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61C159D8-659A-40EE-92EB-12FF35385681}">
      <dsp:nvSpPr>
        <dsp:cNvPr id="0" name=""/>
        <dsp:cNvSpPr/>
      </dsp:nvSpPr>
      <dsp:spPr>
        <a:xfrm>
          <a:off x="428447" y="1473419"/>
          <a:ext cx="5998266" cy="915120"/>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lvl="0" algn="l" defTabSz="1066800">
            <a:lnSpc>
              <a:spcPct val="90000"/>
            </a:lnSpc>
            <a:spcBef>
              <a:spcPct val="0"/>
            </a:spcBef>
            <a:spcAft>
              <a:spcPct val="35000"/>
            </a:spcAft>
          </a:pPr>
          <a:r>
            <a:rPr lang="ru-RU" sz="2400" kern="1200" dirty="0" err="1" smtClean="0">
              <a:latin typeface="Times New Roman" pitchFamily="18" charset="0"/>
              <a:cs typeface="Times New Roman" pitchFamily="18" charset="0"/>
            </a:rPr>
            <a:t>можливість</a:t>
          </a:r>
          <a:r>
            <a:rPr lang="ru-RU" sz="2400" kern="1200" dirty="0" smtClean="0">
              <a:latin typeface="Times New Roman" pitchFamily="18" charset="0"/>
              <a:cs typeface="Times New Roman" pitchFamily="18" charset="0"/>
            </a:rPr>
            <a:t> вести </a:t>
          </a:r>
          <a:r>
            <a:rPr lang="ru-RU" sz="2400" kern="1200" dirty="0" err="1" smtClean="0">
              <a:latin typeface="Times New Roman" pitchFamily="18" charset="0"/>
              <a:cs typeface="Times New Roman" pitchFamily="18" charset="0"/>
            </a:rPr>
            <a:t>активну</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діяльність</a:t>
          </a:r>
          <a:r>
            <a:rPr lang="ru-RU" sz="2400" kern="1200" dirty="0" smtClean="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473119" y="1518091"/>
        <a:ext cx="5908922" cy="825776"/>
      </dsp:txXfrm>
    </dsp:sp>
    <dsp:sp modelId="{68344948-48CB-46C0-A468-8910D4DD6F22}">
      <dsp:nvSpPr>
        <dsp:cNvPr id="0" name=""/>
        <dsp:cNvSpPr/>
      </dsp:nvSpPr>
      <dsp:spPr>
        <a:xfrm>
          <a:off x="0" y="3760052"/>
          <a:ext cx="8568952" cy="7812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4D27514C-CB27-4EE5-B01D-973EF2B0DE4C}">
      <dsp:nvSpPr>
        <dsp:cNvPr id="0" name=""/>
        <dsp:cNvSpPr/>
      </dsp:nvSpPr>
      <dsp:spPr>
        <a:xfrm>
          <a:off x="407945" y="2879579"/>
          <a:ext cx="8158906" cy="1338033"/>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6720" tIns="0" rIns="226720" bIns="0" numCol="1" spcCol="1270" anchor="ctr" anchorCtr="0">
          <a:noAutofit/>
        </a:bodyPr>
        <a:lstStyle/>
        <a:p>
          <a:pPr lvl="0" algn="l" defTabSz="1066800">
            <a:lnSpc>
              <a:spcPct val="90000"/>
            </a:lnSpc>
            <a:spcBef>
              <a:spcPct val="0"/>
            </a:spcBef>
            <a:spcAft>
              <a:spcPct val="35000"/>
            </a:spcAft>
          </a:pP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висловлювати</a:t>
          </a:r>
          <a:r>
            <a:rPr lang="ru-RU" sz="2400" kern="1200" dirty="0" smtClean="0">
              <a:latin typeface="Times New Roman" pitchFamily="18" charset="0"/>
              <a:cs typeface="Times New Roman" pitchFamily="18" charset="0"/>
            </a:rPr>
            <a:t> думку </a:t>
          </a:r>
          <a:r>
            <a:rPr lang="ru-RU" sz="2400" kern="1200" dirty="0" err="1" smtClean="0">
              <a:latin typeface="Times New Roman" pitchFamily="18" charset="0"/>
              <a:cs typeface="Times New Roman" pitchFamily="18" charset="0"/>
            </a:rPr>
            <a:t>стосовно</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процесів</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що</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відбуваються</a:t>
          </a:r>
          <a:r>
            <a:rPr lang="ru-RU" sz="2400" kern="1200" dirty="0" smtClean="0">
              <a:latin typeface="Times New Roman" pitchFamily="18" charset="0"/>
              <a:cs typeface="Times New Roman" pitchFamily="18" charset="0"/>
            </a:rPr>
            <a:t> у </a:t>
          </a:r>
          <a:r>
            <a:rPr lang="ru-RU" sz="2400" kern="1200" dirty="0" err="1" smtClean="0">
              <a:latin typeface="Times New Roman" pitchFamily="18" charset="0"/>
              <a:cs typeface="Times New Roman" pitchFamily="18" charset="0"/>
            </a:rPr>
            <a:t>публічній</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сфері</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спілкування</a:t>
          </a:r>
          <a:r>
            <a:rPr lang="ru-RU" sz="2400" kern="1200" dirty="0" smtClean="0">
              <a:latin typeface="Times New Roman" pitchFamily="18" charset="0"/>
              <a:cs typeface="Times New Roman" pitchFamily="18" charset="0"/>
            </a:rPr>
            <a:t> з </a:t>
          </a:r>
          <a:r>
            <a:rPr lang="ru-RU" sz="2400" kern="1200" dirty="0" err="1" smtClean="0">
              <a:latin typeface="Times New Roman" pitchFamily="18" charset="0"/>
              <a:cs typeface="Times New Roman" pitchFamily="18" charset="0"/>
            </a:rPr>
            <a:t>владою</a:t>
          </a:r>
          <a:r>
            <a:rPr lang="ru-RU" sz="2400" kern="1200" dirty="0" smtClean="0">
              <a:latin typeface="Times New Roman" pitchFamily="18" charset="0"/>
              <a:cs typeface="Times New Roman" pitchFamily="18" charset="0"/>
            </a:rPr>
            <a:t> – а </a:t>
          </a:r>
          <a:r>
            <a:rPr lang="ru-RU" sz="2400" kern="1200" dirty="0" err="1" smtClean="0">
              <a:latin typeface="Times New Roman" pitchFamily="18" charset="0"/>
              <a:cs typeface="Times New Roman" pitchFamily="18" charset="0"/>
            </a:rPr>
            <a:t>саме</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підтримка</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органів</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влади</a:t>
          </a:r>
          <a:r>
            <a:rPr lang="ru-RU" sz="2400" kern="1200" dirty="0" smtClean="0">
              <a:latin typeface="Times New Roman" pitchFamily="18" charset="0"/>
              <a:cs typeface="Times New Roman" pitchFamily="18" charset="0"/>
            </a:rPr>
            <a:t> і </a:t>
          </a:r>
          <a:r>
            <a:rPr lang="ru-RU" sz="2400" kern="1200" dirty="0" err="1" smtClean="0">
              <a:latin typeface="Times New Roman" pitchFamily="18" charset="0"/>
              <a:cs typeface="Times New Roman" pitchFamily="18" charset="0"/>
            </a:rPr>
            <a:t>громадян</a:t>
          </a:r>
          <a:r>
            <a:rPr lang="ru-RU" sz="2400" kern="1200" dirty="0" smtClean="0">
              <a:latin typeface="Times New Roman" pitchFamily="18" charset="0"/>
              <a:cs typeface="Times New Roman" pitchFamily="18" charset="0"/>
            </a:rPr>
            <a:t> в </a:t>
          </a:r>
          <a:r>
            <a:rPr lang="ru-RU" sz="2400" kern="1200" dirty="0" err="1" smtClean="0">
              <a:latin typeface="Times New Roman" pitchFamily="18" charset="0"/>
              <a:cs typeface="Times New Roman" pitchFamily="18" charset="0"/>
            </a:rPr>
            <a:t>процесі</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спільного</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прийняття</a:t>
          </a:r>
          <a:r>
            <a:rPr lang="ru-RU" sz="2400" kern="1200" dirty="0" smtClean="0">
              <a:latin typeface="Times New Roman" pitchFamily="18" charset="0"/>
              <a:cs typeface="Times New Roman" pitchFamily="18" charset="0"/>
            </a:rPr>
            <a:t> </a:t>
          </a:r>
          <a:r>
            <a:rPr lang="ru-RU" sz="2400" kern="1200" dirty="0" err="1" smtClean="0">
              <a:latin typeface="Times New Roman" pitchFamily="18" charset="0"/>
              <a:cs typeface="Times New Roman" pitchFamily="18" charset="0"/>
            </a:rPr>
            <a:t>рішень</a:t>
          </a:r>
          <a:r>
            <a:rPr lang="ru-RU" sz="2400" kern="1200" dirty="0" smtClean="0">
              <a:latin typeface="Times New Roman" pitchFamily="18" charset="0"/>
              <a:cs typeface="Times New Roman" pitchFamily="18" charset="0"/>
            </a:rPr>
            <a:t> </a:t>
          </a:r>
          <a:endParaRPr lang="ru-RU" sz="2400" kern="1200" dirty="0">
            <a:latin typeface="Times New Roman" pitchFamily="18" charset="0"/>
            <a:cs typeface="Times New Roman" pitchFamily="18" charset="0"/>
          </a:endParaRPr>
        </a:p>
      </dsp:txBody>
      <dsp:txXfrm>
        <a:off x="473262" y="2944896"/>
        <a:ext cx="8028272" cy="1207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416C6-EA09-4672-BE8F-EDBBAEB9DF78}">
      <dsp:nvSpPr>
        <dsp:cNvPr id="0" name=""/>
        <dsp:cNvSpPr/>
      </dsp:nvSpPr>
      <dsp:spPr>
        <a:xfrm>
          <a:off x="-2879716" y="-443740"/>
          <a:ext cx="3435971" cy="3435971"/>
        </a:xfrm>
        <a:prstGeom prst="blockArc">
          <a:avLst>
            <a:gd name="adj1" fmla="val 18900000"/>
            <a:gd name="adj2" fmla="val 2700000"/>
            <a:gd name="adj3" fmla="val 629"/>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5889A-0B44-47EE-BB4A-58CD37249AAA}">
      <dsp:nvSpPr>
        <dsp:cNvPr id="0" name=""/>
        <dsp:cNvSpPr/>
      </dsp:nvSpPr>
      <dsp:spPr>
        <a:xfrm>
          <a:off x="244496" y="159229"/>
          <a:ext cx="6488100" cy="31866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939" tIns="50800" rIns="50800" bIns="50800" numCol="1" spcCol="1270" anchor="ctr" anchorCtr="0">
          <a:noAutofit/>
        </a:bodyPr>
        <a:lstStyle/>
        <a:p>
          <a:pPr lvl="0" algn="l" defTabSz="889000">
            <a:lnSpc>
              <a:spcPct val="90000"/>
            </a:lnSpc>
            <a:spcBef>
              <a:spcPct val="0"/>
            </a:spcBef>
            <a:spcAft>
              <a:spcPct val="35000"/>
            </a:spcAft>
          </a:pPr>
          <a:r>
            <a:rPr lang="ru-RU" sz="2000" b="1" u="none" kern="1200" spc="-5" dirty="0" err="1" smtClean="0">
              <a:latin typeface="Times New Roman"/>
              <a:cs typeface="Times New Roman"/>
            </a:rPr>
            <a:t>місцеві</a:t>
          </a:r>
          <a:r>
            <a:rPr lang="ru-RU" sz="2000" b="1" u="none" kern="1200" spc="-5" dirty="0" smtClean="0">
              <a:latin typeface="Times New Roman"/>
              <a:cs typeface="Times New Roman"/>
            </a:rPr>
            <a:t> </a:t>
          </a:r>
          <a:r>
            <a:rPr lang="ru-RU" sz="2000" b="1" u="none" kern="1200" dirty="0" err="1" smtClean="0">
              <a:latin typeface="Times New Roman"/>
              <a:cs typeface="Times New Roman"/>
            </a:rPr>
            <a:t>референдуми</a:t>
          </a:r>
          <a:r>
            <a:rPr lang="ru-RU" sz="2000" b="1" u="none" kern="1200" dirty="0" smtClean="0">
              <a:latin typeface="Times New Roman"/>
              <a:cs typeface="Times New Roman"/>
            </a:rPr>
            <a:t> </a:t>
          </a:r>
          <a:r>
            <a:rPr lang="ru-RU" sz="2000" b="1" u="none" kern="1200" spc="-5" dirty="0" smtClean="0">
              <a:latin typeface="Times New Roman"/>
              <a:cs typeface="Times New Roman"/>
            </a:rPr>
            <a:t>(</a:t>
          </a:r>
          <a:r>
            <a:rPr lang="ru-RU" sz="2000" b="1" u="none" kern="1200" spc="-5" dirty="0" err="1" smtClean="0">
              <a:latin typeface="Times New Roman"/>
              <a:cs typeface="Times New Roman"/>
            </a:rPr>
            <a:t>стаття</a:t>
          </a:r>
          <a:r>
            <a:rPr lang="ru-RU" sz="2000" b="1" u="none" kern="1200" spc="-70" dirty="0" smtClean="0">
              <a:latin typeface="Times New Roman"/>
              <a:cs typeface="Times New Roman"/>
            </a:rPr>
            <a:t> </a:t>
          </a:r>
          <a:r>
            <a:rPr lang="ru-RU" sz="2000" b="1" u="none" kern="1200" dirty="0" smtClean="0">
              <a:latin typeface="Times New Roman"/>
              <a:cs typeface="Times New Roman"/>
            </a:rPr>
            <a:t>7);</a:t>
          </a:r>
          <a:endParaRPr lang="ru-RU" sz="2000" b="1" u="none" kern="1200" dirty="0"/>
        </a:p>
      </dsp:txBody>
      <dsp:txXfrm>
        <a:off x="244496" y="159229"/>
        <a:ext cx="6488100" cy="318663"/>
      </dsp:txXfrm>
    </dsp:sp>
    <dsp:sp modelId="{39CC347B-09FE-4499-B861-C9E9A727D332}">
      <dsp:nvSpPr>
        <dsp:cNvPr id="0" name=""/>
        <dsp:cNvSpPr/>
      </dsp:nvSpPr>
      <dsp:spPr>
        <a:xfrm>
          <a:off x="45331" y="119396"/>
          <a:ext cx="398329" cy="3983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3C99D20-EF39-487C-A0A1-A30B274E9114}">
      <dsp:nvSpPr>
        <dsp:cNvPr id="0" name=""/>
        <dsp:cNvSpPr/>
      </dsp:nvSpPr>
      <dsp:spPr>
        <a:xfrm>
          <a:off x="472840" y="637071"/>
          <a:ext cx="6259755" cy="318663"/>
        </a:xfrm>
        <a:prstGeom prst="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939" tIns="50800" rIns="50800" bIns="50800" numCol="1" spcCol="1270" anchor="ctr" anchorCtr="0">
          <a:noAutofit/>
        </a:bodyPr>
        <a:lstStyle/>
        <a:p>
          <a:pPr lvl="0" algn="l" defTabSz="889000">
            <a:lnSpc>
              <a:spcPct val="90000"/>
            </a:lnSpc>
            <a:spcBef>
              <a:spcPct val="0"/>
            </a:spcBef>
            <a:spcAft>
              <a:spcPct val="35000"/>
            </a:spcAft>
          </a:pPr>
          <a:r>
            <a:rPr lang="ru-RU" sz="2000" b="1" u="none" kern="1200" smtClean="0">
              <a:latin typeface="Times New Roman"/>
              <a:cs typeface="Times New Roman"/>
            </a:rPr>
            <a:t>загальні </a:t>
          </a:r>
          <a:r>
            <a:rPr lang="ru-RU" sz="2000" b="1" u="none" kern="1200" spc="-5" smtClean="0">
              <a:latin typeface="Times New Roman"/>
              <a:cs typeface="Times New Roman"/>
            </a:rPr>
            <a:t>збори </a:t>
          </a:r>
          <a:r>
            <a:rPr lang="ru-RU" sz="2000" b="1" u="none" kern="1200" spc="-10" smtClean="0">
              <a:latin typeface="Times New Roman"/>
              <a:cs typeface="Times New Roman"/>
            </a:rPr>
            <a:t>громадян </a:t>
          </a:r>
          <a:r>
            <a:rPr lang="ru-RU" sz="2000" b="1" u="none" kern="1200" spc="-5" smtClean="0">
              <a:latin typeface="Times New Roman"/>
              <a:cs typeface="Times New Roman"/>
            </a:rPr>
            <a:t>(стаття</a:t>
          </a:r>
          <a:r>
            <a:rPr lang="ru-RU" sz="2000" b="1" u="none" kern="1200" spc="-25" smtClean="0">
              <a:latin typeface="Times New Roman"/>
              <a:cs typeface="Times New Roman"/>
            </a:rPr>
            <a:t> </a:t>
          </a:r>
          <a:r>
            <a:rPr lang="ru-RU" sz="2000" b="1" u="none" kern="1200" smtClean="0">
              <a:latin typeface="Times New Roman"/>
              <a:cs typeface="Times New Roman"/>
            </a:rPr>
            <a:t>8);</a:t>
          </a:r>
          <a:endParaRPr lang="ru-RU" sz="2000" b="1" u="none" kern="1200" dirty="0">
            <a:latin typeface="Times New Roman"/>
            <a:cs typeface="Times New Roman"/>
          </a:endParaRPr>
        </a:p>
      </dsp:txBody>
      <dsp:txXfrm>
        <a:off x="472840" y="637071"/>
        <a:ext cx="6259755" cy="318663"/>
      </dsp:txXfrm>
    </dsp:sp>
    <dsp:sp modelId="{B616F878-3A65-475A-A33C-7D0F9351AEAB}">
      <dsp:nvSpPr>
        <dsp:cNvPr id="0" name=""/>
        <dsp:cNvSpPr/>
      </dsp:nvSpPr>
      <dsp:spPr>
        <a:xfrm>
          <a:off x="273676" y="597238"/>
          <a:ext cx="398329" cy="3983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2483469"/>
              <a:satOff val="9953"/>
              <a:lumOff val="2157"/>
              <a:alphaOff val="0"/>
            </a:schemeClr>
          </a:solidFill>
          <a:prstDash val="solid"/>
        </a:ln>
        <a:effectLst/>
      </dsp:spPr>
      <dsp:style>
        <a:lnRef idx="1">
          <a:scrgbClr r="0" g="0" b="0"/>
        </a:lnRef>
        <a:fillRef idx="2">
          <a:scrgbClr r="0" g="0" b="0"/>
        </a:fillRef>
        <a:effectRef idx="0">
          <a:scrgbClr r="0" g="0" b="0"/>
        </a:effectRef>
        <a:fontRef idx="minor"/>
      </dsp:style>
    </dsp:sp>
    <dsp:sp modelId="{E3C05757-FE69-45FD-BA15-DCB6236BA71D}">
      <dsp:nvSpPr>
        <dsp:cNvPr id="0" name=""/>
        <dsp:cNvSpPr/>
      </dsp:nvSpPr>
      <dsp:spPr>
        <a:xfrm>
          <a:off x="542924" y="1114913"/>
          <a:ext cx="6189671" cy="318663"/>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939" tIns="50800" rIns="50800" bIns="50800" numCol="1" spcCol="1270" anchor="ctr" anchorCtr="0">
          <a:noAutofit/>
        </a:bodyPr>
        <a:lstStyle/>
        <a:p>
          <a:pPr lvl="0" algn="l" defTabSz="889000">
            <a:lnSpc>
              <a:spcPct val="90000"/>
            </a:lnSpc>
            <a:spcBef>
              <a:spcPct val="0"/>
            </a:spcBef>
            <a:spcAft>
              <a:spcPct val="35000"/>
            </a:spcAft>
          </a:pPr>
          <a:r>
            <a:rPr lang="ru-RU" sz="2000" b="1" u="none" kern="1200" spc="-5" smtClean="0">
              <a:latin typeface="Times New Roman"/>
              <a:cs typeface="Times New Roman"/>
            </a:rPr>
            <a:t>місцеві ініціативи (стаття</a:t>
          </a:r>
          <a:r>
            <a:rPr lang="ru-RU" sz="2000" b="1" u="none" kern="1200" spc="-55" smtClean="0">
              <a:latin typeface="Times New Roman"/>
              <a:cs typeface="Times New Roman"/>
            </a:rPr>
            <a:t> </a:t>
          </a:r>
          <a:r>
            <a:rPr lang="ru-RU" sz="2000" b="1" u="none" kern="1200" smtClean="0">
              <a:latin typeface="Times New Roman"/>
              <a:cs typeface="Times New Roman"/>
            </a:rPr>
            <a:t>9);</a:t>
          </a:r>
          <a:endParaRPr lang="ru-RU" sz="2000" b="1" u="none" kern="1200" dirty="0">
            <a:latin typeface="Times New Roman"/>
            <a:cs typeface="Times New Roman"/>
          </a:endParaRPr>
        </a:p>
      </dsp:txBody>
      <dsp:txXfrm>
        <a:off x="542924" y="1114913"/>
        <a:ext cx="6189671" cy="318663"/>
      </dsp:txXfrm>
    </dsp:sp>
    <dsp:sp modelId="{5E13AAA7-E26C-4BD7-BF2B-4299ACE6B333}">
      <dsp:nvSpPr>
        <dsp:cNvPr id="0" name=""/>
        <dsp:cNvSpPr/>
      </dsp:nvSpPr>
      <dsp:spPr>
        <a:xfrm>
          <a:off x="343759" y="1075080"/>
          <a:ext cx="398329" cy="3983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4966938"/>
              <a:satOff val="19906"/>
              <a:lumOff val="4314"/>
              <a:alphaOff val="0"/>
            </a:schemeClr>
          </a:solidFill>
          <a:prstDash val="solid"/>
        </a:ln>
        <a:effectLst/>
      </dsp:spPr>
      <dsp:style>
        <a:lnRef idx="1">
          <a:scrgbClr r="0" g="0" b="0"/>
        </a:lnRef>
        <a:fillRef idx="2">
          <a:scrgbClr r="0" g="0" b="0"/>
        </a:fillRef>
        <a:effectRef idx="0">
          <a:scrgbClr r="0" g="0" b="0"/>
        </a:effectRef>
        <a:fontRef idx="minor"/>
      </dsp:style>
    </dsp:sp>
    <dsp:sp modelId="{FB7F8222-D939-40E6-B23B-B817814F0589}">
      <dsp:nvSpPr>
        <dsp:cNvPr id="0" name=""/>
        <dsp:cNvSpPr/>
      </dsp:nvSpPr>
      <dsp:spPr>
        <a:xfrm>
          <a:off x="472840" y="1592755"/>
          <a:ext cx="6259755" cy="318663"/>
        </a:xfrm>
        <a:prstGeom prst="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939" tIns="50800" rIns="50800" bIns="50800" numCol="1" spcCol="1270" anchor="ctr" anchorCtr="0">
          <a:noAutofit/>
        </a:bodyPr>
        <a:lstStyle/>
        <a:p>
          <a:pPr lvl="0" algn="l" defTabSz="889000">
            <a:lnSpc>
              <a:spcPct val="90000"/>
            </a:lnSpc>
            <a:spcBef>
              <a:spcPct val="0"/>
            </a:spcBef>
            <a:spcAft>
              <a:spcPct val="35000"/>
            </a:spcAft>
          </a:pPr>
          <a:r>
            <a:rPr lang="ru-RU" sz="2000" b="1" u="none" kern="1200" spc="-10" smtClean="0">
              <a:latin typeface="Times New Roman"/>
              <a:cs typeface="Times New Roman"/>
            </a:rPr>
            <a:t>громадські </a:t>
          </a:r>
          <a:r>
            <a:rPr lang="ru-RU" sz="2000" b="1" u="none" kern="1200" smtClean="0">
              <a:latin typeface="Times New Roman"/>
              <a:cs typeface="Times New Roman"/>
            </a:rPr>
            <a:t>слухання </a:t>
          </a:r>
          <a:r>
            <a:rPr lang="ru-RU" sz="2000" b="1" u="none" kern="1200" spc="-5" smtClean="0">
              <a:latin typeface="Times New Roman"/>
              <a:cs typeface="Times New Roman"/>
            </a:rPr>
            <a:t>(стаття</a:t>
          </a:r>
          <a:r>
            <a:rPr lang="ru-RU" sz="2000" b="1" u="none" kern="1200" spc="-70" smtClean="0">
              <a:latin typeface="Times New Roman"/>
              <a:cs typeface="Times New Roman"/>
            </a:rPr>
            <a:t> </a:t>
          </a:r>
          <a:r>
            <a:rPr lang="ru-RU" sz="2000" b="1" u="none" kern="1200" smtClean="0">
              <a:latin typeface="Times New Roman"/>
              <a:cs typeface="Times New Roman"/>
            </a:rPr>
            <a:t>13);</a:t>
          </a:r>
          <a:endParaRPr lang="ru-RU" sz="2000" b="1" u="none" kern="1200" dirty="0">
            <a:latin typeface="Times New Roman"/>
            <a:cs typeface="Times New Roman"/>
          </a:endParaRPr>
        </a:p>
      </dsp:txBody>
      <dsp:txXfrm>
        <a:off x="472840" y="1592755"/>
        <a:ext cx="6259755" cy="318663"/>
      </dsp:txXfrm>
    </dsp:sp>
    <dsp:sp modelId="{472E78C8-55A3-4E68-BF17-58D41E54FD95}">
      <dsp:nvSpPr>
        <dsp:cNvPr id="0" name=""/>
        <dsp:cNvSpPr/>
      </dsp:nvSpPr>
      <dsp:spPr>
        <a:xfrm>
          <a:off x="273676" y="1552922"/>
          <a:ext cx="398329" cy="3983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7450407"/>
              <a:satOff val="29858"/>
              <a:lumOff val="6471"/>
              <a:alphaOff val="0"/>
            </a:schemeClr>
          </a:solidFill>
          <a:prstDash val="solid"/>
        </a:ln>
        <a:effectLst/>
      </dsp:spPr>
      <dsp:style>
        <a:lnRef idx="1">
          <a:scrgbClr r="0" g="0" b="0"/>
        </a:lnRef>
        <a:fillRef idx="2">
          <a:scrgbClr r="0" g="0" b="0"/>
        </a:fillRef>
        <a:effectRef idx="0">
          <a:scrgbClr r="0" g="0" b="0"/>
        </a:effectRef>
        <a:fontRef idx="minor"/>
      </dsp:style>
    </dsp:sp>
    <dsp:sp modelId="{A51B6C3A-E8C0-401D-8D9B-D1AF0EEDEAB7}">
      <dsp:nvSpPr>
        <dsp:cNvPr id="0" name=""/>
        <dsp:cNvSpPr/>
      </dsp:nvSpPr>
      <dsp:spPr>
        <a:xfrm>
          <a:off x="244496" y="2070597"/>
          <a:ext cx="6488100" cy="318663"/>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2939" tIns="50800" rIns="50800" bIns="50800" numCol="1" spcCol="1270" anchor="ctr" anchorCtr="0">
          <a:noAutofit/>
        </a:bodyPr>
        <a:lstStyle/>
        <a:p>
          <a:pPr lvl="0" algn="l" defTabSz="889000">
            <a:lnSpc>
              <a:spcPct val="90000"/>
            </a:lnSpc>
            <a:spcBef>
              <a:spcPct val="0"/>
            </a:spcBef>
            <a:spcAft>
              <a:spcPct val="35000"/>
            </a:spcAft>
          </a:pPr>
          <a:r>
            <a:rPr lang="ru-RU" sz="2000" b="1" u="none" kern="1200" dirty="0" err="1" smtClean="0">
              <a:latin typeface="Times New Roman"/>
              <a:cs typeface="Times New Roman"/>
            </a:rPr>
            <a:t>органи</a:t>
          </a:r>
          <a:r>
            <a:rPr lang="ru-RU" sz="2000" b="1" u="none" kern="1200" dirty="0" smtClean="0">
              <a:latin typeface="Times New Roman"/>
              <a:cs typeface="Times New Roman"/>
            </a:rPr>
            <a:t> </a:t>
          </a:r>
          <a:r>
            <a:rPr lang="ru-RU" sz="2000" b="1" u="none" kern="1200" dirty="0" err="1" smtClean="0">
              <a:latin typeface="Times New Roman"/>
              <a:cs typeface="Times New Roman"/>
            </a:rPr>
            <a:t>самоорганізації</a:t>
          </a:r>
          <a:r>
            <a:rPr lang="ru-RU" sz="2000" b="1" u="none" kern="1200" dirty="0" smtClean="0">
              <a:latin typeface="Times New Roman"/>
              <a:cs typeface="Times New Roman"/>
            </a:rPr>
            <a:t> </a:t>
          </a:r>
          <a:r>
            <a:rPr lang="ru-RU" sz="2000" b="1" u="none" kern="1200" dirty="0" err="1" smtClean="0">
              <a:latin typeface="Times New Roman"/>
              <a:cs typeface="Times New Roman"/>
            </a:rPr>
            <a:t>населення</a:t>
          </a:r>
          <a:r>
            <a:rPr lang="ru-RU" sz="2000" b="1" u="none" kern="1200" dirty="0" smtClean="0">
              <a:latin typeface="Times New Roman"/>
              <a:cs typeface="Times New Roman"/>
            </a:rPr>
            <a:t> </a:t>
          </a:r>
          <a:r>
            <a:rPr lang="ru-RU" sz="2000" b="1" u="none" kern="1200" spc="-5" dirty="0" smtClean="0">
              <a:latin typeface="Times New Roman"/>
              <a:cs typeface="Times New Roman"/>
            </a:rPr>
            <a:t>(</a:t>
          </a:r>
          <a:r>
            <a:rPr lang="ru-RU" sz="2000" b="1" u="none" kern="1200" spc="-5" dirty="0" err="1" smtClean="0">
              <a:latin typeface="Times New Roman"/>
              <a:cs typeface="Times New Roman"/>
            </a:rPr>
            <a:t>стаття</a:t>
          </a:r>
          <a:r>
            <a:rPr lang="ru-RU" sz="2000" b="1" u="none" kern="1200" spc="-85" dirty="0" smtClean="0">
              <a:latin typeface="Times New Roman"/>
              <a:cs typeface="Times New Roman"/>
            </a:rPr>
            <a:t> </a:t>
          </a:r>
          <a:r>
            <a:rPr lang="ru-RU" sz="2000" b="1" u="none" kern="1200" dirty="0" smtClean="0">
              <a:latin typeface="Times New Roman"/>
              <a:cs typeface="Times New Roman"/>
            </a:rPr>
            <a:t>14).</a:t>
          </a:r>
        </a:p>
      </dsp:txBody>
      <dsp:txXfrm>
        <a:off x="244496" y="2070597"/>
        <a:ext cx="6488100" cy="318663"/>
      </dsp:txXfrm>
    </dsp:sp>
    <dsp:sp modelId="{2AED8909-C0A9-45FE-8618-D7792EF7517F}">
      <dsp:nvSpPr>
        <dsp:cNvPr id="0" name=""/>
        <dsp:cNvSpPr/>
      </dsp:nvSpPr>
      <dsp:spPr>
        <a:xfrm>
          <a:off x="45331" y="2030765"/>
          <a:ext cx="398329" cy="398329"/>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A07C5-E573-48CC-A6C2-9028433DBC7D}">
      <dsp:nvSpPr>
        <dsp:cNvPr id="0" name=""/>
        <dsp:cNvSpPr/>
      </dsp:nvSpPr>
      <dsp:spPr>
        <a:xfrm>
          <a:off x="0" y="209177"/>
          <a:ext cx="8640960" cy="327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CC1688-98A9-4287-92D3-96F1D0DDDEA4}">
      <dsp:nvSpPr>
        <dsp:cNvPr id="0" name=""/>
        <dsp:cNvSpPr/>
      </dsp:nvSpPr>
      <dsp:spPr>
        <a:xfrm>
          <a:off x="432048" y="17297"/>
          <a:ext cx="6048672" cy="38376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постійно діючим органом;</a:t>
          </a:r>
          <a:endParaRPr lang="ru-RU" sz="1800" kern="1200"/>
        </a:p>
      </dsp:txBody>
      <dsp:txXfrm>
        <a:off x="450782" y="36031"/>
        <a:ext cx="6011204" cy="346292"/>
      </dsp:txXfrm>
    </dsp:sp>
    <dsp:sp modelId="{4F9B0041-BEB9-41ED-924C-3AF3B644CACD}">
      <dsp:nvSpPr>
        <dsp:cNvPr id="0" name=""/>
        <dsp:cNvSpPr/>
      </dsp:nvSpPr>
      <dsp:spPr>
        <a:xfrm>
          <a:off x="0" y="798857"/>
          <a:ext cx="8640960" cy="327600"/>
        </a:xfrm>
        <a:prstGeom prst="rect">
          <a:avLst/>
        </a:prstGeom>
        <a:solidFill>
          <a:schemeClr val="lt1">
            <a:alpha val="90000"/>
            <a:hueOff val="0"/>
            <a:satOff val="0"/>
            <a:lumOff val="0"/>
            <a:alphaOff val="0"/>
          </a:schemeClr>
        </a:solidFill>
        <a:ln w="9525" cap="flat" cmpd="sng" algn="ctr">
          <a:solidFill>
            <a:schemeClr val="accent5">
              <a:hueOff val="-1419125"/>
              <a:satOff val="5687"/>
              <a:lumOff val="1233"/>
              <a:alphaOff val="0"/>
            </a:schemeClr>
          </a:solidFill>
          <a:prstDash val="solid"/>
        </a:ln>
        <a:effectLst/>
      </dsp:spPr>
      <dsp:style>
        <a:lnRef idx="1">
          <a:scrgbClr r="0" g="0" b="0"/>
        </a:lnRef>
        <a:fillRef idx="1">
          <a:scrgbClr r="0" g="0" b="0"/>
        </a:fillRef>
        <a:effectRef idx="0">
          <a:scrgbClr r="0" g="0" b="0"/>
        </a:effectRef>
        <a:fontRef idx="minor"/>
      </dsp:style>
    </dsp:sp>
    <dsp:sp modelId="{F3124B7A-970B-4542-8A50-20131F648426}">
      <dsp:nvSpPr>
        <dsp:cNvPr id="0" name=""/>
        <dsp:cNvSpPr/>
      </dsp:nvSpPr>
      <dsp:spPr>
        <a:xfrm>
          <a:off x="432048" y="606977"/>
          <a:ext cx="6048672" cy="383760"/>
        </a:xfrm>
        <a:prstGeom prst="roundRect">
          <a:avLst/>
        </a:prstGeom>
        <a:gradFill rotWithShape="0">
          <a:gsLst>
            <a:gs pos="0">
              <a:schemeClr val="accent5">
                <a:hueOff val="-1419125"/>
                <a:satOff val="5687"/>
                <a:lumOff val="1233"/>
                <a:alphaOff val="0"/>
                <a:tint val="50000"/>
                <a:satMod val="300000"/>
              </a:schemeClr>
            </a:gs>
            <a:gs pos="35000">
              <a:schemeClr val="accent5">
                <a:hueOff val="-1419125"/>
                <a:satOff val="5687"/>
                <a:lumOff val="1233"/>
                <a:alphaOff val="0"/>
                <a:tint val="37000"/>
                <a:satMod val="300000"/>
              </a:schemeClr>
            </a:gs>
            <a:gs pos="100000">
              <a:schemeClr val="accent5">
                <a:hueOff val="-1419125"/>
                <a:satOff val="5687"/>
                <a:lumOff val="12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представницьким органом;</a:t>
          </a:r>
          <a:endParaRPr lang="uk-UA" sz="1800" kern="1200" dirty="0" smtClean="0">
            <a:latin typeface="Times New Roman" pitchFamily="18" charset="0"/>
            <a:cs typeface="Times New Roman" pitchFamily="18" charset="0"/>
          </a:endParaRPr>
        </a:p>
      </dsp:txBody>
      <dsp:txXfrm>
        <a:off x="450782" y="625711"/>
        <a:ext cx="6011204" cy="346292"/>
      </dsp:txXfrm>
    </dsp:sp>
    <dsp:sp modelId="{85FEC30D-91E6-47B6-9775-8053CB6826D8}">
      <dsp:nvSpPr>
        <dsp:cNvPr id="0" name=""/>
        <dsp:cNvSpPr/>
      </dsp:nvSpPr>
      <dsp:spPr>
        <a:xfrm>
          <a:off x="0" y="1388537"/>
          <a:ext cx="8640960" cy="327600"/>
        </a:xfrm>
        <a:prstGeom prst="rect">
          <a:avLst/>
        </a:prstGeom>
        <a:solidFill>
          <a:schemeClr val="lt1">
            <a:alpha val="90000"/>
            <a:hueOff val="0"/>
            <a:satOff val="0"/>
            <a:lumOff val="0"/>
            <a:alphaOff val="0"/>
          </a:schemeClr>
        </a:solidFill>
        <a:ln w="9525" cap="flat" cmpd="sng" algn="ctr">
          <a:solidFill>
            <a:schemeClr val="accent5">
              <a:hueOff val="-2838251"/>
              <a:satOff val="11375"/>
              <a:lumOff val="2465"/>
              <a:alphaOff val="0"/>
            </a:schemeClr>
          </a:solidFill>
          <a:prstDash val="solid"/>
        </a:ln>
        <a:effectLst/>
      </dsp:spPr>
      <dsp:style>
        <a:lnRef idx="1">
          <a:scrgbClr r="0" g="0" b="0"/>
        </a:lnRef>
        <a:fillRef idx="1">
          <a:scrgbClr r="0" g="0" b="0"/>
        </a:fillRef>
        <a:effectRef idx="0">
          <a:scrgbClr r="0" g="0" b="0"/>
        </a:effectRef>
        <a:fontRef idx="minor"/>
      </dsp:style>
    </dsp:sp>
    <dsp:sp modelId="{98ECC240-049A-4D7C-BBC7-3119C47655DF}">
      <dsp:nvSpPr>
        <dsp:cNvPr id="0" name=""/>
        <dsp:cNvSpPr/>
      </dsp:nvSpPr>
      <dsp:spPr>
        <a:xfrm>
          <a:off x="432048" y="1196657"/>
          <a:ext cx="6048672" cy="383760"/>
        </a:xfrm>
        <a:prstGeom prst="roundRect">
          <a:avLst/>
        </a:prstGeom>
        <a:gradFill rotWithShape="0">
          <a:gsLst>
            <a:gs pos="0">
              <a:schemeClr val="accent5">
                <a:hueOff val="-2838251"/>
                <a:satOff val="11375"/>
                <a:lumOff val="2465"/>
                <a:alphaOff val="0"/>
                <a:tint val="50000"/>
                <a:satMod val="300000"/>
              </a:schemeClr>
            </a:gs>
            <a:gs pos="35000">
              <a:schemeClr val="accent5">
                <a:hueOff val="-2838251"/>
                <a:satOff val="11375"/>
                <a:lumOff val="2465"/>
                <a:alphaOff val="0"/>
                <a:tint val="37000"/>
                <a:satMod val="300000"/>
              </a:schemeClr>
            </a:gs>
            <a:gs pos="100000">
              <a:schemeClr val="accent5">
                <a:hueOff val="-2838251"/>
                <a:satOff val="11375"/>
                <a:lumOff val="24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органом, що обирається частиною територіальної громади;</a:t>
          </a:r>
          <a:endParaRPr lang="uk-UA" sz="1800" kern="1200" dirty="0" smtClean="0">
            <a:latin typeface="Times New Roman" pitchFamily="18" charset="0"/>
            <a:cs typeface="Times New Roman" pitchFamily="18" charset="0"/>
          </a:endParaRPr>
        </a:p>
      </dsp:txBody>
      <dsp:txXfrm>
        <a:off x="450782" y="1215391"/>
        <a:ext cx="6011204" cy="346292"/>
      </dsp:txXfrm>
    </dsp:sp>
    <dsp:sp modelId="{A2B28251-B907-49F9-B70F-DAA938187FBB}">
      <dsp:nvSpPr>
        <dsp:cNvPr id="0" name=""/>
        <dsp:cNvSpPr/>
      </dsp:nvSpPr>
      <dsp:spPr>
        <a:xfrm>
          <a:off x="0" y="1978217"/>
          <a:ext cx="8640960" cy="327600"/>
        </a:xfrm>
        <a:prstGeom prst="rect">
          <a:avLst/>
        </a:prstGeom>
        <a:solidFill>
          <a:schemeClr val="lt1">
            <a:alpha val="90000"/>
            <a:hueOff val="0"/>
            <a:satOff val="0"/>
            <a:lumOff val="0"/>
            <a:alphaOff val="0"/>
          </a:schemeClr>
        </a:solidFill>
        <a:ln w="9525" cap="flat" cmpd="sng" algn="ctr">
          <a:solidFill>
            <a:schemeClr val="accent5">
              <a:hueOff val="-4257376"/>
              <a:satOff val="17062"/>
              <a:lumOff val="3698"/>
              <a:alphaOff val="0"/>
            </a:schemeClr>
          </a:solidFill>
          <a:prstDash val="solid"/>
        </a:ln>
        <a:effectLst/>
      </dsp:spPr>
      <dsp:style>
        <a:lnRef idx="1">
          <a:scrgbClr r="0" g="0" b="0"/>
        </a:lnRef>
        <a:fillRef idx="1">
          <a:scrgbClr r="0" g="0" b="0"/>
        </a:fillRef>
        <a:effectRef idx="0">
          <a:scrgbClr r="0" g="0" b="0"/>
        </a:effectRef>
        <a:fontRef idx="minor"/>
      </dsp:style>
    </dsp:sp>
    <dsp:sp modelId="{3A80A189-EF4D-4682-9338-7DF3ADDE8BF3}">
      <dsp:nvSpPr>
        <dsp:cNvPr id="0" name=""/>
        <dsp:cNvSpPr/>
      </dsp:nvSpPr>
      <dsp:spPr>
        <a:xfrm>
          <a:off x="432048" y="1786337"/>
          <a:ext cx="6048672" cy="383760"/>
        </a:xfrm>
        <a:prstGeom prst="roundRect">
          <a:avLst/>
        </a:prstGeom>
        <a:gradFill rotWithShape="0">
          <a:gsLst>
            <a:gs pos="0">
              <a:schemeClr val="accent5">
                <a:hueOff val="-4257376"/>
                <a:satOff val="17062"/>
                <a:lumOff val="3698"/>
                <a:alphaOff val="0"/>
                <a:tint val="50000"/>
                <a:satMod val="300000"/>
              </a:schemeClr>
            </a:gs>
            <a:gs pos="35000">
              <a:schemeClr val="accent5">
                <a:hueOff val="-4257376"/>
                <a:satOff val="17062"/>
                <a:lumOff val="3698"/>
                <a:alphaOff val="0"/>
                <a:tint val="37000"/>
                <a:satMod val="300000"/>
              </a:schemeClr>
            </a:gs>
            <a:gs pos="100000">
              <a:schemeClr val="accent5">
                <a:hueOff val="-4257376"/>
                <a:satOff val="17062"/>
                <a:lumOff val="36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органом, вибори до якого здійснюються загальними зборами громадян, або їх представниками;</a:t>
          </a:r>
          <a:endParaRPr lang="uk-UA" sz="1800" kern="1200" dirty="0" smtClean="0">
            <a:latin typeface="Times New Roman" pitchFamily="18" charset="0"/>
            <a:cs typeface="Times New Roman" pitchFamily="18" charset="0"/>
          </a:endParaRPr>
        </a:p>
      </dsp:txBody>
      <dsp:txXfrm>
        <a:off x="450782" y="1805071"/>
        <a:ext cx="6011204" cy="346292"/>
      </dsp:txXfrm>
    </dsp:sp>
    <dsp:sp modelId="{48D9711C-7044-4DC0-AF6E-3A976EC47BDE}">
      <dsp:nvSpPr>
        <dsp:cNvPr id="0" name=""/>
        <dsp:cNvSpPr/>
      </dsp:nvSpPr>
      <dsp:spPr>
        <a:xfrm>
          <a:off x="0" y="2567897"/>
          <a:ext cx="8640960" cy="327600"/>
        </a:xfrm>
        <a:prstGeom prst="rect">
          <a:avLst/>
        </a:prstGeom>
        <a:solidFill>
          <a:schemeClr val="lt1">
            <a:alpha val="90000"/>
            <a:hueOff val="0"/>
            <a:satOff val="0"/>
            <a:lumOff val="0"/>
            <a:alphaOff val="0"/>
          </a:schemeClr>
        </a:solidFill>
        <a:ln w="9525" cap="flat" cmpd="sng" algn="ctr">
          <a:solidFill>
            <a:schemeClr val="accent5">
              <a:hueOff val="-5676501"/>
              <a:satOff val="22749"/>
              <a:lumOff val="4930"/>
              <a:alphaOff val="0"/>
            </a:schemeClr>
          </a:solidFill>
          <a:prstDash val="solid"/>
        </a:ln>
        <a:effectLst/>
      </dsp:spPr>
      <dsp:style>
        <a:lnRef idx="1">
          <a:scrgbClr r="0" g="0" b="0"/>
        </a:lnRef>
        <a:fillRef idx="1">
          <a:scrgbClr r="0" g="0" b="0"/>
        </a:fillRef>
        <a:effectRef idx="0">
          <a:scrgbClr r="0" g="0" b="0"/>
        </a:effectRef>
        <a:fontRef idx="minor"/>
      </dsp:style>
    </dsp:sp>
    <dsp:sp modelId="{38B4A4ED-1DDE-4255-A24A-2B1EAA882EBA}">
      <dsp:nvSpPr>
        <dsp:cNvPr id="0" name=""/>
        <dsp:cNvSpPr/>
      </dsp:nvSpPr>
      <dsp:spPr>
        <a:xfrm>
          <a:off x="432048" y="2376017"/>
          <a:ext cx="6048672" cy="383760"/>
        </a:xfrm>
        <a:prstGeom prst="roundRect">
          <a:avLst/>
        </a:prstGeom>
        <a:gradFill rotWithShape="0">
          <a:gsLst>
            <a:gs pos="0">
              <a:schemeClr val="accent5">
                <a:hueOff val="-5676501"/>
                <a:satOff val="22749"/>
                <a:lumOff val="4930"/>
                <a:alphaOff val="0"/>
                <a:tint val="50000"/>
                <a:satMod val="300000"/>
              </a:schemeClr>
            </a:gs>
            <a:gs pos="35000">
              <a:schemeClr val="accent5">
                <a:hueOff val="-5676501"/>
                <a:satOff val="22749"/>
                <a:lumOff val="4930"/>
                <a:alphaOff val="0"/>
                <a:tint val="37000"/>
                <a:satMod val="300000"/>
              </a:schemeClr>
            </a:gs>
            <a:gs pos="100000">
              <a:schemeClr val="accent5">
                <a:hueOff val="-5676501"/>
                <a:satOff val="22749"/>
                <a:lumOff val="49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для створення цього органу потрібні </a:t>
          </a:r>
          <a:r>
            <a:rPr lang="uk-UA" sz="1800" u="sng" kern="1200" smtClean="0">
              <a:latin typeface="Times New Roman" pitchFamily="18" charset="0"/>
              <a:cs typeface="Times New Roman" pitchFamily="18" charset="0"/>
            </a:rPr>
            <a:t>дозвіл влади і ініціатива </a:t>
          </a:r>
          <a:r>
            <a:rPr lang="uk-UA" sz="1800" kern="1200" smtClean="0">
              <a:latin typeface="Times New Roman" pitchFamily="18" charset="0"/>
              <a:cs typeface="Times New Roman" pitchFamily="18" charset="0"/>
            </a:rPr>
            <a:t>мешканців населеного пункту;</a:t>
          </a:r>
          <a:endParaRPr lang="uk-UA" sz="1800" kern="1200" dirty="0" smtClean="0">
            <a:latin typeface="Times New Roman" pitchFamily="18" charset="0"/>
            <a:cs typeface="Times New Roman" pitchFamily="18" charset="0"/>
          </a:endParaRPr>
        </a:p>
      </dsp:txBody>
      <dsp:txXfrm>
        <a:off x="450782" y="2394751"/>
        <a:ext cx="6011204" cy="346292"/>
      </dsp:txXfrm>
    </dsp:sp>
    <dsp:sp modelId="{00115902-3D63-493A-98AE-EC62E0E42DE5}">
      <dsp:nvSpPr>
        <dsp:cNvPr id="0" name=""/>
        <dsp:cNvSpPr/>
      </dsp:nvSpPr>
      <dsp:spPr>
        <a:xfrm>
          <a:off x="0" y="3157577"/>
          <a:ext cx="8640960" cy="327600"/>
        </a:xfrm>
        <a:prstGeom prst="rect">
          <a:avLst/>
        </a:prstGeom>
        <a:solidFill>
          <a:schemeClr val="lt1">
            <a:alpha val="90000"/>
            <a:hueOff val="0"/>
            <a:satOff val="0"/>
            <a:lumOff val="0"/>
            <a:alphaOff val="0"/>
          </a:schemeClr>
        </a:solidFill>
        <a:ln w="9525" cap="flat" cmpd="sng" algn="ctr">
          <a:solidFill>
            <a:schemeClr val="accent5">
              <a:hueOff val="-7095626"/>
              <a:satOff val="28436"/>
              <a:lumOff val="6163"/>
              <a:alphaOff val="0"/>
            </a:schemeClr>
          </a:solidFill>
          <a:prstDash val="solid"/>
        </a:ln>
        <a:effectLst/>
      </dsp:spPr>
      <dsp:style>
        <a:lnRef idx="1">
          <a:scrgbClr r="0" g="0" b="0"/>
        </a:lnRef>
        <a:fillRef idx="1">
          <a:scrgbClr r="0" g="0" b="0"/>
        </a:fillRef>
        <a:effectRef idx="0">
          <a:scrgbClr r="0" g="0" b="0"/>
        </a:effectRef>
        <a:fontRef idx="minor"/>
      </dsp:style>
    </dsp:sp>
    <dsp:sp modelId="{05C51D18-A5D9-454E-BC89-FE9D342C18FF}">
      <dsp:nvSpPr>
        <dsp:cNvPr id="0" name=""/>
        <dsp:cNvSpPr/>
      </dsp:nvSpPr>
      <dsp:spPr>
        <a:xfrm>
          <a:off x="432048" y="2965697"/>
          <a:ext cx="6048672" cy="383760"/>
        </a:xfrm>
        <a:prstGeom prst="roundRect">
          <a:avLst/>
        </a:prstGeom>
        <a:gradFill rotWithShape="0">
          <a:gsLst>
            <a:gs pos="0">
              <a:schemeClr val="accent5">
                <a:hueOff val="-7095626"/>
                <a:satOff val="28436"/>
                <a:lumOff val="6163"/>
                <a:alphaOff val="0"/>
                <a:tint val="50000"/>
                <a:satMod val="300000"/>
              </a:schemeClr>
            </a:gs>
            <a:gs pos="35000">
              <a:schemeClr val="accent5">
                <a:hueOff val="-7095626"/>
                <a:satOff val="28436"/>
                <a:lumOff val="6163"/>
                <a:alphaOff val="0"/>
                <a:tint val="37000"/>
                <a:satMod val="300000"/>
              </a:schemeClr>
            </a:gs>
            <a:gs pos="100000">
              <a:schemeClr val="accent5">
                <a:hueOff val="-7095626"/>
                <a:satOff val="28436"/>
                <a:lumOff val="61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орган самоорганізації населення наділяється радою частиною її</a:t>
          </a:r>
          <a:endParaRPr lang="uk-UA" sz="1800" kern="1200" dirty="0" smtClean="0">
            <a:latin typeface="Times New Roman" pitchFamily="18" charset="0"/>
            <a:cs typeface="Times New Roman" pitchFamily="18" charset="0"/>
          </a:endParaRPr>
        </a:p>
      </dsp:txBody>
      <dsp:txXfrm>
        <a:off x="450782" y="2984431"/>
        <a:ext cx="6011204" cy="346292"/>
      </dsp:txXfrm>
    </dsp:sp>
    <dsp:sp modelId="{EE1F755C-D3A5-423D-A028-C0B4F1C0B221}">
      <dsp:nvSpPr>
        <dsp:cNvPr id="0" name=""/>
        <dsp:cNvSpPr/>
      </dsp:nvSpPr>
      <dsp:spPr>
        <a:xfrm>
          <a:off x="0" y="3747257"/>
          <a:ext cx="8640960" cy="327600"/>
        </a:xfrm>
        <a:prstGeom prst="rect">
          <a:avLst/>
        </a:prstGeom>
        <a:solidFill>
          <a:schemeClr val="lt1">
            <a:alpha val="90000"/>
            <a:hueOff val="0"/>
            <a:satOff val="0"/>
            <a:lumOff val="0"/>
            <a:alphaOff val="0"/>
          </a:schemeClr>
        </a:solidFill>
        <a:ln w="9525" cap="flat" cmpd="sng" algn="ctr">
          <a:solidFill>
            <a:schemeClr val="accent5">
              <a:hueOff val="-8514751"/>
              <a:satOff val="34124"/>
              <a:lumOff val="7395"/>
              <a:alphaOff val="0"/>
            </a:schemeClr>
          </a:solidFill>
          <a:prstDash val="solid"/>
        </a:ln>
        <a:effectLst/>
      </dsp:spPr>
      <dsp:style>
        <a:lnRef idx="1">
          <a:scrgbClr r="0" g="0" b="0"/>
        </a:lnRef>
        <a:fillRef idx="1">
          <a:scrgbClr r="0" g="0" b="0"/>
        </a:fillRef>
        <a:effectRef idx="0">
          <a:scrgbClr r="0" g="0" b="0"/>
        </a:effectRef>
        <a:fontRef idx="minor"/>
      </dsp:style>
    </dsp:sp>
    <dsp:sp modelId="{CE97691E-A4DE-46E2-B0B6-FA99EC666450}">
      <dsp:nvSpPr>
        <dsp:cNvPr id="0" name=""/>
        <dsp:cNvSpPr/>
      </dsp:nvSpPr>
      <dsp:spPr>
        <a:xfrm>
          <a:off x="432048" y="3555377"/>
          <a:ext cx="6048672" cy="383760"/>
        </a:xfrm>
        <a:prstGeom prst="roundRect">
          <a:avLst/>
        </a:prstGeom>
        <a:gradFill rotWithShape="0">
          <a:gsLst>
            <a:gs pos="0">
              <a:schemeClr val="accent5">
                <a:hueOff val="-8514751"/>
                <a:satOff val="34124"/>
                <a:lumOff val="7395"/>
                <a:alphaOff val="0"/>
                <a:tint val="50000"/>
                <a:satMod val="300000"/>
              </a:schemeClr>
            </a:gs>
            <a:gs pos="35000">
              <a:schemeClr val="accent5">
                <a:hueOff val="-8514751"/>
                <a:satOff val="34124"/>
                <a:lumOff val="7395"/>
                <a:alphaOff val="0"/>
                <a:tint val="37000"/>
                <a:satMod val="300000"/>
              </a:schemeClr>
            </a:gs>
            <a:gs pos="100000">
              <a:schemeClr val="accent5">
                <a:hueOff val="-8514751"/>
                <a:satOff val="34124"/>
                <a:lumOff val="73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власної компетенції, фінансів, майна;</a:t>
          </a:r>
          <a:endParaRPr lang="uk-UA" sz="1800" kern="1200" dirty="0" smtClean="0">
            <a:latin typeface="Times New Roman" pitchFamily="18" charset="0"/>
            <a:cs typeface="Times New Roman" pitchFamily="18" charset="0"/>
          </a:endParaRPr>
        </a:p>
      </dsp:txBody>
      <dsp:txXfrm>
        <a:off x="450782" y="3574111"/>
        <a:ext cx="6011204" cy="346292"/>
      </dsp:txXfrm>
    </dsp:sp>
    <dsp:sp modelId="{EAE0666D-90DE-4F7E-A5DC-1AEDEDA5AEA3}">
      <dsp:nvSpPr>
        <dsp:cNvPr id="0" name=""/>
        <dsp:cNvSpPr/>
      </dsp:nvSpPr>
      <dsp:spPr>
        <a:xfrm>
          <a:off x="0" y="4407630"/>
          <a:ext cx="8640960" cy="3276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3E25DCEC-A9A5-4E10-B81D-F0F53AE29FF9}">
      <dsp:nvSpPr>
        <dsp:cNvPr id="0" name=""/>
        <dsp:cNvSpPr/>
      </dsp:nvSpPr>
      <dsp:spPr>
        <a:xfrm>
          <a:off x="411373" y="4145057"/>
          <a:ext cx="8227468" cy="454452"/>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25" tIns="0" rIns="228625" bIns="0" numCol="1" spcCol="1270" anchor="ctr" anchorCtr="0">
          <a:noAutofit/>
        </a:bodyPr>
        <a:lstStyle/>
        <a:p>
          <a:pPr lvl="0" algn="l" defTabSz="800100">
            <a:lnSpc>
              <a:spcPct val="90000"/>
            </a:lnSpc>
            <a:spcBef>
              <a:spcPct val="0"/>
            </a:spcBef>
            <a:spcAft>
              <a:spcPct val="35000"/>
            </a:spcAft>
          </a:pPr>
          <a:r>
            <a:rPr lang="uk-UA" sz="1800" kern="1200" smtClean="0">
              <a:latin typeface="Times New Roman" pitchFamily="18" charset="0"/>
              <a:cs typeface="Times New Roman" pitchFamily="18" charset="0"/>
            </a:rPr>
            <a:t>органи самоорганізації населення входять до системи місцевого самоврядування в Україні та утворюються за територіальним принципом.</a:t>
          </a:r>
          <a:r>
            <a:rPr lang="uk-UA" sz="1800" b="1" kern="1200" smtClean="0">
              <a:latin typeface="Times New Roman" pitchFamily="18" charset="0"/>
              <a:cs typeface="Times New Roman" pitchFamily="18" charset="0"/>
            </a:rPr>
            <a:t> </a:t>
          </a:r>
          <a:endParaRPr lang="uk-UA" sz="1800" b="1" kern="1200" dirty="0">
            <a:latin typeface="Times New Roman" pitchFamily="18" charset="0"/>
            <a:cs typeface="Times New Roman" pitchFamily="18" charset="0"/>
          </a:endParaRPr>
        </a:p>
      </dsp:txBody>
      <dsp:txXfrm>
        <a:off x="433558" y="4167242"/>
        <a:ext cx="8183098" cy="410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01405-0F66-4463-BF5E-C826AAB47BC7}">
      <dsp:nvSpPr>
        <dsp:cNvPr id="0" name=""/>
        <dsp:cNvSpPr/>
      </dsp:nvSpPr>
      <dsp:spPr>
        <a:xfrm>
          <a:off x="-6517851" y="-991240"/>
          <a:ext cx="7760781" cy="7760781"/>
        </a:xfrm>
        <a:prstGeom prst="blockArc">
          <a:avLst>
            <a:gd name="adj1" fmla="val 18900000"/>
            <a:gd name="adj2" fmla="val 2700000"/>
            <a:gd name="adj3" fmla="val 278"/>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522C5-6E2F-4708-8C66-4596CAEF14DE}">
      <dsp:nvSpPr>
        <dsp:cNvPr id="0" name=""/>
        <dsp:cNvSpPr/>
      </dsp:nvSpPr>
      <dsp:spPr>
        <a:xfrm>
          <a:off x="860876" y="0"/>
          <a:ext cx="7940526" cy="208014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5409" tIns="40640" rIns="40640" bIns="40640" numCol="1" spcCol="1270" anchor="ctr" anchorCtr="0">
          <a:noAutofit/>
        </a:bodyPr>
        <a:lstStyle/>
        <a:p>
          <a:pPr lvl="0" algn="l" defTabSz="711200">
            <a:lnSpc>
              <a:spcPct val="90000"/>
            </a:lnSpc>
            <a:spcBef>
              <a:spcPct val="0"/>
            </a:spcBef>
            <a:spcAft>
              <a:spcPct val="35000"/>
            </a:spcAft>
          </a:pPr>
          <a:r>
            <a:rPr lang="ru-RU" sz="1600" b="1" i="0" kern="1200" dirty="0" smtClean="0">
              <a:latin typeface="Times New Roman" pitchFamily="18" charset="0"/>
              <a:cs typeface="Times New Roman" pitchFamily="18" charset="0"/>
            </a:rPr>
            <a:t>1. </a:t>
          </a:r>
          <a:r>
            <a:rPr lang="ru-RU" sz="1600" b="1" i="0" kern="1200" dirty="0" err="1" smtClean="0">
              <a:latin typeface="Times New Roman" pitchFamily="18" charset="0"/>
              <a:cs typeface="Times New Roman" pitchFamily="18" charset="0"/>
            </a:rPr>
            <a:t>Познайомте</a:t>
          </a:r>
          <a:r>
            <a:rPr lang="ru-RU" sz="1600" b="1" i="0" kern="1200" dirty="0" smtClean="0">
              <a:latin typeface="Times New Roman" pitchFamily="18" charset="0"/>
              <a:cs typeface="Times New Roman" pitchFamily="18" charset="0"/>
            </a:rPr>
            <a:t> </a:t>
          </a:r>
          <a:r>
            <a:rPr lang="ru-RU" sz="1600" b="1" i="0" kern="1200" dirty="0" err="1" smtClean="0">
              <a:latin typeface="Times New Roman" pitchFamily="18" charset="0"/>
              <a:cs typeface="Times New Roman" pitchFamily="18" charset="0"/>
            </a:rPr>
            <a:t>мешканців</a:t>
          </a:r>
          <a:r>
            <a:rPr lang="ru-RU" sz="1600" b="1" i="0" kern="1200" dirty="0" smtClean="0">
              <a:latin typeface="Times New Roman" pitchFamily="18" charset="0"/>
              <a:cs typeface="Times New Roman" pitchFamily="18" charset="0"/>
            </a:rPr>
            <a:t> з </a:t>
          </a:r>
          <a:r>
            <a:rPr lang="ru-RU" sz="1600" b="1" i="0" kern="1200" dirty="0" err="1" smtClean="0">
              <a:latin typeface="Times New Roman" pitchFamily="18" charset="0"/>
              <a:cs typeface="Times New Roman" pitchFamily="18" charset="0"/>
            </a:rPr>
            <a:t>керівництвом</a:t>
          </a:r>
          <a:r>
            <a:rPr lang="ru-RU" sz="1600" b="1" i="0" kern="1200" dirty="0" smtClean="0">
              <a:latin typeface="Times New Roman" pitchFamily="18" charset="0"/>
              <a:cs typeface="Times New Roman" pitchFamily="18" charset="0"/>
            </a:rPr>
            <a:t> </a:t>
          </a:r>
          <a:r>
            <a:rPr lang="ru-RU" sz="1600" b="1" i="0" kern="1200" dirty="0" err="1" smtClean="0">
              <a:latin typeface="Times New Roman" pitchFamily="18" charset="0"/>
              <a:cs typeface="Times New Roman" pitchFamily="18" charset="0"/>
            </a:rPr>
            <a:t>громади</a:t>
          </a:r>
          <a:r>
            <a:rPr lang="ru-RU" sz="1600" b="1" i="0" kern="1200" dirty="0" smtClean="0">
              <a:latin typeface="Times New Roman" pitchFamily="18" charset="0"/>
              <a:cs typeface="Times New Roman" pitchFamily="18" charset="0"/>
            </a:rPr>
            <a:t>.</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Найпростіше</a:t>
          </a:r>
          <a:r>
            <a:rPr lang="ru-RU" sz="1600" b="0" i="0" kern="1200" dirty="0" smtClean="0">
              <a:latin typeface="Times New Roman" pitchFamily="18" charset="0"/>
              <a:cs typeface="Times New Roman" pitchFamily="18" charset="0"/>
            </a:rPr>
            <a:t> — через </a:t>
          </a:r>
          <a:r>
            <a:rPr lang="ru-RU" sz="1600" b="0" i="0" kern="1200" dirty="0" err="1" smtClean="0">
              <a:latin typeface="Times New Roman" pitchFamily="18" charset="0"/>
              <a:cs typeface="Times New Roman" pitchFamily="18" charset="0"/>
            </a:rPr>
            <a:t>офіційний</a:t>
          </a:r>
          <a:r>
            <a:rPr lang="ru-RU" sz="1600" b="0" i="0" kern="1200" dirty="0" smtClean="0">
              <a:latin typeface="Times New Roman" pitchFamily="18" charset="0"/>
              <a:cs typeface="Times New Roman" pitchFamily="18" charset="0"/>
            </a:rPr>
            <a:t> сайт, </a:t>
          </a:r>
          <a:r>
            <a:rPr lang="ru-RU" sz="1600" b="0" i="0" kern="1200" dirty="0" err="1" smtClean="0">
              <a:latin typeface="Times New Roman" pitchFamily="18" charset="0"/>
              <a:cs typeface="Times New Roman" pitchFamily="18" charset="0"/>
            </a:rPr>
            <a:t>присвятивши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кілька</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сторінок</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структурі</a:t>
          </a:r>
          <a:r>
            <a:rPr lang="ru-RU" sz="1600" b="0" i="0" kern="1200" dirty="0" smtClean="0">
              <a:latin typeface="Times New Roman" pitchFamily="18" charset="0"/>
              <a:cs typeface="Times New Roman" pitchFamily="18" charset="0"/>
            </a:rPr>
            <a:t> ОТГ, а </a:t>
          </a:r>
          <a:r>
            <a:rPr lang="ru-RU" sz="1600" b="0" i="0" kern="1200" dirty="0" err="1" smtClean="0">
              <a:latin typeface="Times New Roman" pitchFamily="18" charset="0"/>
              <a:cs typeface="Times New Roman" pitchFamily="18" charset="0"/>
            </a:rPr>
            <a:t>також</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інформації</a:t>
          </a:r>
          <a:r>
            <a:rPr lang="ru-RU" sz="1600" b="0" i="0" kern="1200" dirty="0" smtClean="0">
              <a:latin typeface="Times New Roman" pitchFamily="18" charset="0"/>
              <a:cs typeface="Times New Roman" pitchFamily="18" charset="0"/>
            </a:rPr>
            <a:t> про </a:t>
          </a:r>
          <a:r>
            <a:rPr lang="ru-RU" sz="1600" b="0" i="0" kern="1200" dirty="0" err="1" smtClean="0">
              <a:latin typeface="Times New Roman" pitchFamily="18" charset="0"/>
              <a:cs typeface="Times New Roman" pitchFamily="18" charset="0"/>
            </a:rPr>
            <a:t>конкретних</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працівників</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громади</a:t>
          </a:r>
          <a:r>
            <a:rPr lang="ru-RU" sz="1600" b="0" i="0" kern="1200" dirty="0" smtClean="0">
              <a:latin typeface="Times New Roman" pitchFamily="18" charset="0"/>
              <a:cs typeface="Times New Roman" pitchFamily="18" charset="0"/>
            </a:rPr>
            <a:t>. </a:t>
          </a:r>
          <a:r>
            <a:rPr lang="ru-RU" sz="1600" b="1" i="1" kern="1200" dirty="0" smtClean="0">
              <a:latin typeface="Times New Roman" pitchFamily="18" charset="0"/>
              <a:cs typeface="Times New Roman" pitchFamily="18" charset="0"/>
            </a:rPr>
            <a:t>Сайт </a:t>
          </a:r>
          <a:r>
            <a:rPr lang="ru-RU" sz="1600" b="1" i="1" kern="1200" dirty="0" err="1" smtClean="0">
              <a:latin typeface="Times New Roman" pitchFamily="18" charset="0"/>
              <a:cs typeface="Times New Roman" pitchFamily="18" charset="0"/>
            </a:rPr>
            <a:t>громади</a:t>
          </a:r>
          <a:r>
            <a:rPr lang="ru-RU" sz="1600" b="1" i="1" kern="1200" dirty="0" smtClean="0">
              <a:latin typeface="Times New Roman" pitchFamily="18" charset="0"/>
              <a:cs typeface="Times New Roman" pitchFamily="18" charset="0"/>
            </a:rPr>
            <a:t> </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гарний</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спосіб</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продемонструвати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людське</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обличчя</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керівних</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органів</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Розпишіть</a:t>
          </a:r>
          <a:r>
            <a:rPr lang="ru-RU" sz="1600" b="0" i="0" kern="1200" dirty="0" smtClean="0">
              <a:latin typeface="Times New Roman" pitchFamily="18" charset="0"/>
              <a:cs typeface="Times New Roman" pitchFamily="18" charset="0"/>
            </a:rPr>
            <a:t> детально, </a:t>
          </a:r>
          <a:r>
            <a:rPr lang="ru-RU" sz="1600" b="1" i="1" kern="1200" dirty="0" err="1" smtClean="0">
              <a:latin typeface="Times New Roman" pitchFamily="18" charset="0"/>
              <a:cs typeface="Times New Roman" pitchFamily="18" charset="0"/>
            </a:rPr>
            <a:t>хто</a:t>
          </a:r>
          <a:r>
            <a:rPr lang="ru-RU" sz="1600" b="1" i="1" kern="1200" dirty="0" smtClean="0">
              <a:latin typeface="Times New Roman" pitchFamily="18" charset="0"/>
              <a:cs typeface="Times New Roman" pitchFamily="18" charset="0"/>
            </a:rPr>
            <a:t> є головою ОТГ</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яким</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досвідом</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володіє</a:t>
          </a:r>
          <a:r>
            <a:rPr lang="ru-RU" sz="1600" b="0" i="0" kern="1200" dirty="0" smtClean="0">
              <a:latin typeface="Times New Roman" pitchFamily="18" charset="0"/>
              <a:cs typeface="Times New Roman" pitchFamily="18" charset="0"/>
            </a:rPr>
            <a:t>, яку </a:t>
          </a:r>
          <a:r>
            <a:rPr lang="ru-RU" sz="1600" b="0" i="0" kern="1200" dirty="0" err="1" smtClean="0">
              <a:latin typeface="Times New Roman" pitchFamily="18" charset="0"/>
              <a:cs typeface="Times New Roman" pitchFamily="18" charset="0"/>
            </a:rPr>
            <a:t>освіту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має</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Вкажіть</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хто</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йому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підпорядковується</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Зазначте</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хто</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опікується</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ЦНАПами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хто</a:t>
          </a:r>
          <a:r>
            <a:rPr lang="ru-RU" sz="1600" b="0" i="0" kern="1200" dirty="0" smtClean="0">
              <a:latin typeface="Times New Roman" pitchFamily="18" charset="0"/>
              <a:cs typeface="Times New Roman" pitchFamily="18" charset="0"/>
            </a:rPr>
            <a:t> — </a:t>
          </a:r>
          <a:r>
            <a:rPr lang="ru-RU" sz="1600" b="0" i="0" kern="1200" dirty="0" err="1" smtClean="0">
              <a:latin typeface="Times New Roman" pitchFamily="18" charset="0"/>
              <a:cs typeface="Times New Roman" pitchFamily="18" charset="0"/>
            </a:rPr>
            <a:t>розвитком</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освіти</a:t>
          </a:r>
          <a:r>
            <a:rPr lang="ru-RU" sz="1600" b="0" i="0" kern="1200" dirty="0" smtClean="0">
              <a:latin typeface="Times New Roman" pitchFamily="18" charset="0"/>
              <a:cs typeface="Times New Roman" pitchFamily="18" charset="0"/>
            </a:rPr>
            <a:t>, а </a:t>
          </a:r>
          <a:r>
            <a:rPr lang="ru-RU" sz="1600" b="0" i="0" kern="1200" dirty="0" err="1" smtClean="0">
              <a:latin typeface="Times New Roman" pitchFamily="18" charset="0"/>
              <a:cs typeface="Times New Roman" pitchFamily="18" charset="0"/>
            </a:rPr>
            <a:t>хто</a:t>
          </a:r>
          <a:r>
            <a:rPr lang="ru-RU" sz="1600" b="0" i="0" kern="1200" dirty="0" smtClean="0">
              <a:latin typeface="Times New Roman" pitchFamily="18" charset="0"/>
              <a:cs typeface="Times New Roman" pitchFamily="18" charset="0"/>
            </a:rPr>
            <a:t> — спортом. Детальна </a:t>
          </a:r>
          <a:r>
            <a:rPr lang="ru-RU" sz="1600" b="0" i="0" kern="1200" dirty="0" err="1" smtClean="0">
              <a:latin typeface="Times New Roman" pitchFamily="18" charset="0"/>
              <a:cs typeface="Times New Roman" pitchFamily="18" charset="0"/>
            </a:rPr>
            <a:t>інформація</a:t>
          </a:r>
          <a:r>
            <a:rPr lang="ru-RU" sz="1600" b="0" i="0" kern="1200" dirty="0" smtClean="0">
              <a:latin typeface="Times New Roman" pitchFamily="18" charset="0"/>
              <a:cs typeface="Times New Roman" pitchFamily="18" charset="0"/>
            </a:rPr>
            <a:t> стане </a:t>
          </a:r>
          <a:r>
            <a:rPr lang="ru-RU" sz="1600" b="0" i="0" kern="1200" dirty="0" err="1" smtClean="0">
              <a:latin typeface="Times New Roman" pitchFamily="18" charset="0"/>
              <a:cs typeface="Times New Roman" pitchFamily="18" charset="0"/>
            </a:rPr>
            <a:t>путівником</a:t>
          </a:r>
          <a:r>
            <a:rPr lang="ru-RU" sz="1600" b="0" i="0" kern="1200" dirty="0" smtClean="0">
              <a:latin typeface="Times New Roman" pitchFamily="18" charset="0"/>
              <a:cs typeface="Times New Roman" pitchFamily="18" charset="0"/>
            </a:rPr>
            <a:t> для </a:t>
          </a:r>
          <a:r>
            <a:rPr lang="ru-RU" sz="1600" b="0" i="0" kern="1200" dirty="0" err="1" smtClean="0">
              <a:latin typeface="Times New Roman" pitchFamily="18" charset="0"/>
              <a:cs typeface="Times New Roman" pitchFamily="18" charset="0"/>
            </a:rPr>
            <a:t>громадян</a:t>
          </a:r>
          <a:r>
            <a:rPr lang="ru-RU" sz="1600" b="0" i="0" kern="1200" dirty="0" smtClean="0">
              <a:latin typeface="Times New Roman" pitchFamily="18" charset="0"/>
              <a:cs typeface="Times New Roman" pitchFamily="18" charset="0"/>
            </a:rPr>
            <a:t> по </a:t>
          </a:r>
          <a:r>
            <a:rPr lang="ru-RU" sz="1600" b="0" i="0" kern="1200" dirty="0" err="1" smtClean="0">
              <a:latin typeface="Times New Roman" pitchFamily="18" charset="0"/>
              <a:cs typeface="Times New Roman" pitchFamily="18" charset="0"/>
            </a:rPr>
            <a:t>компетенціям</a:t>
          </a:r>
          <a:r>
            <a:rPr lang="ru-RU" sz="1600" b="0" i="0" kern="1200" dirty="0" smtClean="0">
              <a:latin typeface="Times New Roman" pitchFamily="18" charset="0"/>
              <a:cs typeface="Times New Roman" pitchFamily="18" charset="0"/>
            </a:rPr>
            <a:t> та зонам </a:t>
          </a:r>
          <a:r>
            <a:rPr lang="ru-RU" sz="1600" b="0" i="0" kern="1200" dirty="0" err="1" smtClean="0">
              <a:latin typeface="Times New Roman" pitchFamily="18" charset="0"/>
              <a:cs typeface="Times New Roman" pitchFamily="18" charset="0"/>
            </a:rPr>
            <a:t>відповідальності</a:t>
          </a:r>
          <a:r>
            <a:rPr lang="ru-RU" sz="1600" b="0" i="0" kern="1200" dirty="0" smtClean="0">
              <a:latin typeface="Times New Roman" pitchFamily="18" charset="0"/>
              <a:cs typeface="Times New Roman" pitchFamily="18" charset="0"/>
            </a:rPr>
            <a:t> кожного </a:t>
          </a:r>
          <a:r>
            <a:rPr lang="ru-RU" sz="1600" b="0" i="0" kern="1200" dirty="0" err="1" smtClean="0">
              <a:latin typeface="Times New Roman" pitchFamily="18" charset="0"/>
              <a:cs typeface="Times New Roman" pitchFamily="18" charset="0"/>
            </a:rPr>
            <a:t>працівника</a:t>
          </a:r>
          <a:r>
            <a:rPr lang="ru-RU" sz="1600" b="0" i="0" kern="1200" dirty="0" smtClean="0">
              <a:latin typeface="Times New Roman" pitchFamily="18" charset="0"/>
              <a:cs typeface="Times New Roman" pitchFamily="18" charset="0"/>
            </a:rPr>
            <a:t>, і </a:t>
          </a:r>
          <a:r>
            <a:rPr lang="ru-RU" sz="1600" b="0" i="0" kern="1200" dirty="0" err="1" smtClean="0">
              <a:latin typeface="Times New Roman" pitchFamily="18" charset="0"/>
              <a:cs typeface="Times New Roman" pitchFamily="18" charset="0"/>
            </a:rPr>
            <a:t>сформує</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довіру</a:t>
          </a:r>
          <a:r>
            <a:rPr lang="ru-RU" sz="1600" b="0" i="0" kern="1200" dirty="0" smtClean="0">
              <a:latin typeface="Times New Roman" pitchFamily="18" charset="0"/>
              <a:cs typeface="Times New Roman" pitchFamily="18" charset="0"/>
            </a:rPr>
            <a:t> до </a:t>
          </a:r>
          <a:r>
            <a:rPr lang="ru-RU" sz="1600" b="0" i="0" kern="1200" dirty="0" err="1" smtClean="0">
              <a:latin typeface="Times New Roman" pitchFamily="18" charset="0"/>
              <a:cs typeface="Times New Roman" pitchFamily="18" charset="0"/>
            </a:rPr>
            <a:t>керівного</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апарату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громади</a:t>
          </a:r>
          <a:r>
            <a:rPr lang="ru-RU" sz="1600" b="0" i="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860876" y="0"/>
        <a:ext cx="7940526" cy="2080143"/>
      </dsp:txXfrm>
    </dsp:sp>
    <dsp:sp modelId="{56B24C6F-9543-48CB-8679-F2319DB43F84}">
      <dsp:nvSpPr>
        <dsp:cNvPr id="0" name=""/>
        <dsp:cNvSpPr/>
      </dsp:nvSpPr>
      <dsp:spPr>
        <a:xfrm>
          <a:off x="79575" y="438449"/>
          <a:ext cx="1441588" cy="14415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0FAB5C7-A7C9-415D-B388-D069BC561F34}">
      <dsp:nvSpPr>
        <dsp:cNvPr id="0" name=""/>
        <dsp:cNvSpPr/>
      </dsp:nvSpPr>
      <dsp:spPr>
        <a:xfrm>
          <a:off x="1219584" y="2312515"/>
          <a:ext cx="7521312" cy="1153271"/>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5409" tIns="40640" rIns="40640" bIns="40640" numCol="1" spcCol="1270" anchor="ctr" anchorCtr="0">
          <a:noAutofit/>
        </a:bodyPr>
        <a:lstStyle/>
        <a:p>
          <a:pPr lvl="0" algn="l" defTabSz="711200">
            <a:lnSpc>
              <a:spcPct val="90000"/>
            </a:lnSpc>
            <a:spcBef>
              <a:spcPct val="0"/>
            </a:spcBef>
            <a:spcAft>
              <a:spcPct val="35000"/>
            </a:spcAft>
          </a:pPr>
          <a:r>
            <a:rPr lang="ru-RU" sz="1600" b="1" i="0" kern="1200" dirty="0" smtClean="0">
              <a:latin typeface="Times New Roman" pitchFamily="18" charset="0"/>
              <a:cs typeface="Times New Roman" pitchFamily="18" charset="0"/>
            </a:rPr>
            <a:t>2. </a:t>
          </a:r>
          <a:r>
            <a:rPr lang="ru-RU" sz="1600" b="1" i="0" kern="1200" dirty="0" err="1" smtClean="0">
              <a:latin typeface="Times New Roman" pitchFamily="18" charset="0"/>
              <a:cs typeface="Times New Roman" pitchFamily="18" charset="0"/>
            </a:rPr>
            <a:t>Започаткуйте</a:t>
          </a:r>
          <a:r>
            <a:rPr lang="ru-RU" sz="1600" b="1" i="0" kern="1200" dirty="0" smtClean="0">
              <a:latin typeface="Times New Roman" pitchFamily="18" charset="0"/>
              <a:cs typeface="Times New Roman" pitchFamily="18" charset="0"/>
            </a:rPr>
            <a:t> бюджет </a:t>
          </a:r>
          <a:r>
            <a:rPr lang="ru-RU" sz="1600" b="1" i="0" kern="1200" dirty="0" err="1" smtClean="0">
              <a:latin typeface="Times New Roman" pitchFamily="18" charset="0"/>
              <a:cs typeface="Times New Roman" pitchFamily="18" charset="0"/>
            </a:rPr>
            <a:t>участі</a:t>
          </a:r>
          <a:r>
            <a:rPr lang="ru-RU" sz="1600" b="1" i="0" kern="1200" dirty="0" smtClean="0">
              <a:latin typeface="Times New Roman" pitchFamily="18" charset="0"/>
              <a:cs typeface="Times New Roman" pitchFamily="18" charset="0"/>
            </a:rPr>
            <a:t>.</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Визначена</a:t>
          </a:r>
          <a:r>
            <a:rPr lang="ru-RU" sz="1600" b="0" i="0" kern="1200" dirty="0" smtClean="0">
              <a:latin typeface="Times New Roman" pitchFamily="18" charset="0"/>
              <a:cs typeface="Times New Roman" pitchFamily="18" charset="0"/>
            </a:rPr>
            <a:t> форма </a:t>
          </a:r>
          <a:r>
            <a:rPr lang="ru-RU" sz="1600" b="0" i="0" kern="1200" dirty="0" err="1" smtClean="0">
              <a:latin typeface="Times New Roman" pitchFamily="18" charset="0"/>
              <a:cs typeface="Times New Roman" pitchFamily="18" charset="0"/>
            </a:rPr>
            <a:t>партисипації</a:t>
          </a:r>
          <a:r>
            <a:rPr lang="ru-RU" sz="1600" b="0" i="0" kern="1200" dirty="0" smtClean="0">
              <a:latin typeface="Times New Roman" pitchFamily="18" charset="0"/>
              <a:cs typeface="Times New Roman" pitchFamily="18" charset="0"/>
            </a:rPr>
            <a:t> стала </a:t>
          </a:r>
          <a:r>
            <a:rPr lang="ru-RU" sz="1600" b="0" i="0" kern="1200" dirty="0" err="1" smtClean="0">
              <a:latin typeface="Times New Roman" pitchFamily="18" charset="0"/>
              <a:cs typeface="Times New Roman" pitchFamily="18" charset="0"/>
            </a:rPr>
            <a:t>синонімом</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прямої</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електронної</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демократії</a:t>
          </a:r>
          <a:r>
            <a:rPr lang="ru-RU" sz="1600" b="0" i="0" kern="1200" dirty="0" smtClean="0">
              <a:latin typeface="Times New Roman" pitchFamily="18" charset="0"/>
              <a:cs typeface="Times New Roman" pitchFamily="18" charset="0"/>
            </a:rPr>
            <a:t> в </a:t>
          </a:r>
          <a:r>
            <a:rPr lang="ru-RU" sz="1600" b="0" i="0" kern="1200" dirty="0" err="1" smtClean="0">
              <a:latin typeface="Times New Roman" pitchFamily="18" charset="0"/>
              <a:cs typeface="Times New Roman" pitchFamily="18" charset="0"/>
            </a:rPr>
            <a:t>Україні</a:t>
          </a:r>
          <a:r>
            <a:rPr lang="ru-RU" sz="1600" b="0" i="0" kern="1200" dirty="0" smtClean="0">
              <a:latin typeface="Times New Roman" pitchFamily="18" charset="0"/>
              <a:cs typeface="Times New Roman" pitchFamily="18" charset="0"/>
            </a:rPr>
            <a:t>. Бюджет </a:t>
          </a:r>
          <a:r>
            <a:rPr lang="ru-RU" sz="1600" b="0" i="0" kern="1200" dirty="0" err="1" smtClean="0">
              <a:latin typeface="Times New Roman" pitchFamily="18" charset="0"/>
              <a:cs typeface="Times New Roman" pitchFamily="18" charset="0"/>
            </a:rPr>
            <a:t>участі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допоміг</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активізувати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громадян</a:t>
          </a:r>
          <a:r>
            <a:rPr lang="ru-RU" sz="1600" b="0" i="0" kern="1200" dirty="0" smtClean="0">
              <a:latin typeface="Times New Roman" pitchFamily="18" charset="0"/>
              <a:cs typeface="Times New Roman" pitchFamily="18" charset="0"/>
            </a:rPr>
            <a:t> у десятках </a:t>
          </a:r>
          <a:r>
            <a:rPr lang="ru-RU" sz="1600" b="0" i="0" kern="1200" dirty="0" err="1" smtClean="0">
              <a:latin typeface="Times New Roman" pitchFamily="18" charset="0"/>
              <a:cs typeface="Times New Roman" pitchFamily="18" charset="0"/>
            </a:rPr>
            <a:t>міст</a:t>
          </a:r>
          <a:r>
            <a:rPr lang="ru-RU" sz="1600" b="0" i="0" kern="1200" dirty="0" smtClean="0">
              <a:latin typeface="Times New Roman" pitchFamily="18" charset="0"/>
              <a:cs typeface="Times New Roman" pitchFamily="18" charset="0"/>
            </a:rPr>
            <a:t> та громад </a:t>
          </a:r>
          <a:r>
            <a:rPr lang="ru-RU" sz="1600" b="0" i="0" kern="1200" dirty="0" err="1" smtClean="0">
              <a:latin typeface="Times New Roman" pitchFamily="18" charset="0"/>
              <a:cs typeface="Times New Roman" pitchFamily="18" charset="0"/>
            </a:rPr>
            <a:t>країни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втілити</a:t>
          </a:r>
          <a:r>
            <a:rPr lang="ru-RU" sz="1600" b="0" i="0" kern="1200" dirty="0" smtClean="0">
              <a:latin typeface="Times New Roman" pitchFamily="18" charset="0"/>
              <a:cs typeface="Times New Roman" pitchFamily="18" charset="0"/>
            </a:rPr>
            <a:t> у </a:t>
          </a:r>
          <a:r>
            <a:rPr lang="ru-RU" sz="1600" b="0" i="0" kern="1200" dirty="0" err="1" smtClean="0">
              <a:latin typeface="Times New Roman" pitchFamily="18" charset="0"/>
              <a:cs typeface="Times New Roman" pitchFamily="18" charset="0"/>
            </a:rPr>
            <a:t>життя</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сотні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громадських</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проектів</a:t>
          </a:r>
          <a:r>
            <a:rPr lang="ru-RU" sz="1600" b="0" i="0" kern="1200" dirty="0" smtClean="0">
              <a:latin typeface="Times New Roman" pitchFamily="18" charset="0"/>
              <a:cs typeface="Times New Roman" pitchFamily="18" charset="0"/>
            </a:rPr>
            <a:t> у </a:t>
          </a:r>
          <a:r>
            <a:rPr lang="ru-RU" sz="1600" b="0" i="0" kern="1200" dirty="0" err="1" smtClean="0">
              <a:latin typeface="Times New Roman" pitchFamily="18" charset="0"/>
              <a:cs typeface="Times New Roman" pitchFamily="18" charset="0"/>
            </a:rPr>
            <a:t>галузі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освіти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культури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розвитку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інфраструктури</a:t>
          </a:r>
          <a:r>
            <a:rPr lang="ru-RU" sz="1600" b="0" i="0"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a:off x="1219584" y="2312515"/>
        <a:ext cx="7521312" cy="1153271"/>
      </dsp:txXfrm>
    </dsp:sp>
    <dsp:sp modelId="{4D6C57E5-7C39-4414-B675-18AC40EBF6A2}">
      <dsp:nvSpPr>
        <dsp:cNvPr id="0" name=""/>
        <dsp:cNvSpPr/>
      </dsp:nvSpPr>
      <dsp:spPr>
        <a:xfrm>
          <a:off x="498789" y="2168356"/>
          <a:ext cx="1441588" cy="14415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4966938"/>
              <a:satOff val="19906"/>
              <a:lumOff val="4314"/>
              <a:alphaOff val="0"/>
            </a:schemeClr>
          </a:solidFill>
          <a:prstDash val="solid"/>
        </a:ln>
        <a:effectLst/>
      </dsp:spPr>
      <dsp:style>
        <a:lnRef idx="1">
          <a:scrgbClr r="0" g="0" b="0"/>
        </a:lnRef>
        <a:fillRef idx="2">
          <a:scrgbClr r="0" g="0" b="0"/>
        </a:fillRef>
        <a:effectRef idx="0">
          <a:scrgbClr r="0" g="0" b="0"/>
        </a:effectRef>
        <a:fontRef idx="minor"/>
      </dsp:style>
    </dsp:sp>
    <dsp:sp modelId="{3DDEB675-54B3-4088-BC86-46D79DB4C6AF}">
      <dsp:nvSpPr>
        <dsp:cNvPr id="0" name=""/>
        <dsp:cNvSpPr/>
      </dsp:nvSpPr>
      <dsp:spPr>
        <a:xfrm>
          <a:off x="800370" y="3927503"/>
          <a:ext cx="7940526" cy="1383106"/>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5409" tIns="40640" rIns="40640" bIns="40640" numCol="1" spcCol="1270" anchor="ctr" anchorCtr="0">
          <a:noAutofit/>
        </a:bodyPr>
        <a:lstStyle/>
        <a:p>
          <a:pPr lvl="0" algn="l" defTabSz="711200">
            <a:lnSpc>
              <a:spcPct val="90000"/>
            </a:lnSpc>
            <a:spcBef>
              <a:spcPct val="0"/>
            </a:spcBef>
            <a:spcAft>
              <a:spcPct val="35000"/>
            </a:spcAft>
          </a:pPr>
          <a:r>
            <a:rPr lang="ru-RU" sz="1600" b="1" i="0" kern="1200" dirty="0" smtClean="0">
              <a:latin typeface="Times New Roman" pitchFamily="18" charset="0"/>
              <a:cs typeface="Times New Roman" pitchFamily="18" charset="0"/>
            </a:rPr>
            <a:t>3. </a:t>
          </a:r>
          <a:r>
            <a:rPr lang="ru-RU" sz="1600" b="1" i="0" kern="1200" dirty="0" err="1" smtClean="0">
              <a:latin typeface="Times New Roman" pitchFamily="18" charset="0"/>
              <a:cs typeface="Times New Roman" pitchFamily="18" charset="0"/>
            </a:rPr>
            <a:t>Налагодіть</a:t>
          </a:r>
          <a:r>
            <a:rPr lang="ru-RU" sz="1600" b="1" i="0" kern="1200" dirty="0" smtClean="0">
              <a:latin typeface="Times New Roman" pitchFamily="18" charset="0"/>
              <a:cs typeface="Times New Roman" pitchFamily="18" charset="0"/>
            </a:rPr>
            <a:t> систему </a:t>
          </a:r>
          <a:r>
            <a:rPr lang="ru-RU" sz="1600" b="1" i="0" kern="1200" dirty="0" err="1" smtClean="0">
              <a:latin typeface="Times New Roman" pitchFamily="18" charset="0"/>
              <a:cs typeface="Times New Roman" pitchFamily="18" charset="0"/>
            </a:rPr>
            <a:t>прийому</a:t>
          </a:r>
          <a:r>
            <a:rPr lang="ru-RU" sz="1600" b="1" i="0" kern="1200" dirty="0" smtClean="0">
              <a:latin typeface="Times New Roman" pitchFamily="18" charset="0"/>
              <a:cs typeface="Times New Roman" pitchFamily="18" charset="0"/>
            </a:rPr>
            <a:t> </a:t>
          </a:r>
          <a:r>
            <a:rPr lang="ru-RU" sz="1600" b="1" i="0" kern="1200" dirty="0" err="1" smtClean="0">
              <a:latin typeface="Times New Roman" pitchFamily="18" charset="0"/>
              <a:cs typeface="Times New Roman" pitchFamily="18" charset="0"/>
            </a:rPr>
            <a:t>звернень</a:t>
          </a:r>
          <a:r>
            <a:rPr lang="ru-RU" sz="1600" b="1" i="0" kern="1200" dirty="0" smtClean="0">
              <a:latin typeface="Times New Roman" pitchFamily="18" charset="0"/>
              <a:cs typeface="Times New Roman" pitchFamily="18" charset="0"/>
            </a:rPr>
            <a:t> </a:t>
          </a:r>
          <a:r>
            <a:rPr lang="ru-RU" sz="1600" b="1" i="0" kern="1200" dirty="0" err="1" smtClean="0">
              <a:latin typeface="Times New Roman" pitchFamily="18" charset="0"/>
              <a:cs typeface="Times New Roman" pitchFamily="18" charset="0"/>
            </a:rPr>
            <a:t>від</a:t>
          </a:r>
          <a:r>
            <a:rPr lang="ru-RU" sz="1600" b="1" i="0" kern="1200" dirty="0" smtClean="0">
              <a:latin typeface="Times New Roman" pitchFamily="18" charset="0"/>
              <a:cs typeface="Times New Roman" pitchFamily="18" charset="0"/>
            </a:rPr>
            <a:t> </a:t>
          </a:r>
          <a:r>
            <a:rPr lang="ru-RU" sz="1600" b="1" i="0" kern="1200" dirty="0" err="1" smtClean="0">
              <a:latin typeface="Times New Roman" pitchFamily="18" charset="0"/>
              <a:cs typeface="Times New Roman" pitchFamily="18" charset="0"/>
            </a:rPr>
            <a:t>громадян</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Завдяки</a:t>
          </a:r>
          <a:r>
            <a:rPr lang="ru-RU" sz="1600" b="0" i="0" kern="1200" dirty="0" smtClean="0">
              <a:latin typeface="Times New Roman" pitchFamily="18" charset="0"/>
              <a:cs typeface="Times New Roman" pitchFamily="18" charset="0"/>
            </a:rPr>
            <a:t> такому </a:t>
          </a:r>
          <a:r>
            <a:rPr lang="ru-RU" sz="1600" b="0" i="0" kern="1200" dirty="0" err="1" smtClean="0">
              <a:latin typeface="Times New Roman" pitchFamily="18" charset="0"/>
              <a:cs typeface="Times New Roman" pitchFamily="18" charset="0"/>
            </a:rPr>
            <a:t>інструменту</a:t>
          </a:r>
          <a:r>
            <a:rPr lang="ru-RU" sz="1600" b="0" i="0" kern="1200" dirty="0" smtClean="0">
              <a:latin typeface="Times New Roman" pitchFamily="18" charset="0"/>
              <a:cs typeface="Times New Roman" pitchFamily="18" charset="0"/>
            </a:rPr>
            <a:t> будь-</a:t>
          </a:r>
          <a:r>
            <a:rPr lang="ru-RU" sz="1600" b="0" i="0" kern="1200" dirty="0" err="1" smtClean="0">
              <a:latin typeface="Times New Roman" pitchFamily="18" charset="0"/>
              <a:cs typeface="Times New Roman" pitchFamily="18" charset="0"/>
            </a:rPr>
            <a:t>хто</a:t>
          </a:r>
          <a:r>
            <a:rPr lang="ru-RU" sz="1600" b="0" i="0" kern="1200" dirty="0" smtClean="0">
              <a:latin typeface="Times New Roman" pitchFamily="18" charset="0"/>
              <a:cs typeface="Times New Roman" pitchFamily="18" charset="0"/>
            </a:rPr>
            <a:t> у </a:t>
          </a:r>
          <a:r>
            <a:rPr lang="ru-RU" sz="1600" b="0" i="0" kern="1200" dirty="0" err="1" smtClean="0">
              <a:latin typeface="Times New Roman" pitchFamily="18" charset="0"/>
              <a:cs typeface="Times New Roman" pitchFamily="18" charset="0"/>
            </a:rPr>
            <a:t>декілька</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кліків</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зможе</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розповісти</a:t>
          </a:r>
          <a:r>
            <a:rPr lang="ru-RU" sz="1600" b="0" i="0" kern="1200" dirty="0" smtClean="0">
              <a:latin typeface="Times New Roman" pitchFamily="18" charset="0"/>
              <a:cs typeface="Times New Roman" pitchFamily="18" charset="0"/>
            </a:rPr>
            <a:t> про </a:t>
          </a:r>
          <a:r>
            <a:rPr lang="ru-RU" sz="1600" b="0" i="0" kern="1200" dirty="0" err="1" smtClean="0">
              <a:latin typeface="Times New Roman" pitchFamily="18" charset="0"/>
              <a:cs typeface="Times New Roman" pitchFamily="18" charset="0"/>
            </a:rPr>
            <a:t>свій</a:t>
          </a:r>
          <a:r>
            <a:rPr lang="ru-RU" sz="1600" b="0" i="0" kern="1200" dirty="0" smtClean="0">
              <a:latin typeface="Times New Roman" pitchFamily="18" charset="0"/>
              <a:cs typeface="Times New Roman" pitchFamily="18" charset="0"/>
            </a:rPr>
            <a:t> запит до </a:t>
          </a:r>
          <a:r>
            <a:rPr lang="ru-RU" sz="1600" b="0" i="0" kern="1200" dirty="0" err="1" smtClean="0">
              <a:latin typeface="Times New Roman" pitchFamily="18" charset="0"/>
              <a:cs typeface="Times New Roman" pitchFamily="18" charset="0"/>
            </a:rPr>
            <a:t>влади</a:t>
          </a:r>
          <a:r>
            <a:rPr lang="ru-RU" sz="1600" b="0" i="0" kern="1200" dirty="0" smtClean="0">
              <a:latin typeface="Times New Roman" pitchFamily="18" charset="0"/>
              <a:cs typeface="Times New Roman" pitchFamily="18" charset="0"/>
            </a:rPr>
            <a:t>, а </a:t>
          </a:r>
          <a:r>
            <a:rPr lang="ru-RU" sz="1600" b="0" i="0" kern="1200" dirty="0" err="1" smtClean="0">
              <a:latin typeface="Times New Roman" pitchFamily="18" charset="0"/>
              <a:cs typeface="Times New Roman" pitchFamily="18" charset="0"/>
            </a:rPr>
            <a:t>керівні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органи</a:t>
          </a:r>
          <a:r>
            <a:rPr lang="ru-RU" sz="1600" b="0" i="0" kern="1200" dirty="0" smtClean="0">
              <a:latin typeface="Times New Roman" pitchFamily="18" charset="0"/>
              <a:cs typeface="Times New Roman" pitchFamily="18" charset="0"/>
            </a:rPr>
            <a:t> — </a:t>
          </a:r>
          <a:r>
            <a:rPr lang="ru-RU" sz="1600" b="0" i="0" kern="1200" dirty="0" err="1" smtClean="0">
              <a:latin typeface="Times New Roman" pitchFamily="18" charset="0"/>
              <a:cs typeface="Times New Roman" pitchFamily="18" charset="0"/>
            </a:rPr>
            <a:t>надати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відповідь</a:t>
          </a:r>
          <a:r>
            <a:rPr lang="ru-RU" sz="1600" b="0" i="0" kern="1200" dirty="0" smtClean="0">
              <a:latin typeface="Times New Roman" pitchFamily="18" charset="0"/>
              <a:cs typeface="Times New Roman" pitchFamily="18" charset="0"/>
            </a:rPr>
            <a:t> у </a:t>
          </a:r>
          <a:r>
            <a:rPr lang="ru-RU" sz="1600" b="0" i="0" kern="1200" dirty="0" err="1" smtClean="0">
              <a:latin typeface="Times New Roman" pitchFamily="18" charset="0"/>
              <a:cs typeface="Times New Roman" pitchFamily="18" charset="0"/>
            </a:rPr>
            <a:t>визначені</a:t>
          </a:r>
          <a:r>
            <a:rPr lang="ru-RU" sz="1600" b="0" i="0" kern="1200" dirty="0" smtClean="0">
              <a:latin typeface="Times New Roman" pitchFamily="18" charset="0"/>
              <a:cs typeface="Times New Roman" pitchFamily="18" charset="0"/>
            </a:rPr>
            <a:t> законом строки. </a:t>
          </a:r>
          <a:r>
            <a:rPr lang="ru-RU" sz="1600" b="0" i="0" kern="1200" dirty="0" err="1" smtClean="0">
              <a:latin typeface="Times New Roman" pitchFamily="18" charset="0"/>
              <a:cs typeface="Times New Roman" pitchFamily="18" charset="0"/>
            </a:rPr>
            <a:t>Електронні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звернення</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дозволяють</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владі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отримати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таку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собі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мапу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проблемних</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точок</a:t>
          </a:r>
          <a:r>
            <a:rPr lang="ru-RU" sz="1600" b="0" i="0" kern="1200" dirty="0" smtClean="0">
              <a:latin typeface="Times New Roman" pitchFamily="18" charset="0"/>
              <a:cs typeface="Times New Roman" pitchFamily="18" charset="0"/>
            </a:rPr>
            <a:t> — </a:t>
          </a:r>
          <a:r>
            <a:rPr lang="ru-RU" sz="1600" b="0" i="0" kern="1200" dirty="0" err="1" smtClean="0">
              <a:latin typeface="Times New Roman" pitchFamily="18" charset="0"/>
              <a:cs typeface="Times New Roman" pitchFamily="18" charset="0"/>
            </a:rPr>
            <a:t>проаналізувати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пропозиції</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громадян</a:t>
          </a:r>
          <a:r>
            <a:rPr lang="ru-RU" sz="1600" b="0" i="0" kern="1200" dirty="0" smtClean="0">
              <a:latin typeface="Times New Roman" pitchFamily="18" charset="0"/>
              <a:cs typeface="Times New Roman" pitchFamily="18" charset="0"/>
            </a:rPr>
            <a:t> та </a:t>
          </a:r>
          <a:r>
            <a:rPr lang="ru-RU" sz="1600" b="0" i="0" kern="1200" dirty="0" err="1" smtClean="0">
              <a:latin typeface="Times New Roman" pitchFamily="18" charset="0"/>
              <a:cs typeface="Times New Roman" pitchFamily="18" charset="0"/>
            </a:rPr>
            <a:t>зрозуміти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якій</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сфері</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варто</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приділити</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більшу</a:t>
          </a:r>
          <a:r>
            <a:rPr lang="ru-RU" sz="1600" b="0" i="0" kern="1200" dirty="0" smtClean="0">
              <a:latin typeface="Times New Roman" pitchFamily="18" charset="0"/>
              <a:cs typeface="Times New Roman" pitchFamily="18" charset="0"/>
            </a:rPr>
            <a:t> </a:t>
          </a:r>
          <a:r>
            <a:rPr lang="ru-RU" sz="1600" b="0" i="0" kern="1200" dirty="0" err="1" smtClean="0">
              <a:latin typeface="Times New Roman" pitchFamily="18" charset="0"/>
              <a:cs typeface="Times New Roman" pitchFamily="18" charset="0"/>
            </a:rPr>
            <a:t>увагу</a:t>
          </a:r>
          <a:r>
            <a:rPr lang="ru-RU" sz="1600" b="0" i="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a:off x="800370" y="3927503"/>
        <a:ext cx="7940526" cy="1383106"/>
      </dsp:txXfrm>
    </dsp:sp>
    <dsp:sp modelId="{D5907284-92B0-4C00-B81F-3D68A41168A6}">
      <dsp:nvSpPr>
        <dsp:cNvPr id="0" name=""/>
        <dsp:cNvSpPr/>
      </dsp:nvSpPr>
      <dsp:spPr>
        <a:xfrm>
          <a:off x="79575" y="3898262"/>
          <a:ext cx="1441588" cy="144158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8BBD3-FB67-4D5B-AA37-2ABD8891E66D}">
      <dsp:nvSpPr>
        <dsp:cNvPr id="0" name=""/>
        <dsp:cNvSpPr/>
      </dsp:nvSpPr>
      <dsp:spPr>
        <a:xfrm>
          <a:off x="0" y="677186"/>
          <a:ext cx="8499572" cy="579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657DF5-6DE8-4A7A-BC7A-1F737B6CE742}">
      <dsp:nvSpPr>
        <dsp:cNvPr id="0" name=""/>
        <dsp:cNvSpPr/>
      </dsp:nvSpPr>
      <dsp:spPr>
        <a:xfrm>
          <a:off x="424978" y="23673"/>
          <a:ext cx="8008356" cy="99299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00100">
            <a:lnSpc>
              <a:spcPct val="90000"/>
            </a:lnSpc>
            <a:spcBef>
              <a:spcPct val="0"/>
            </a:spcBef>
            <a:spcAft>
              <a:spcPct val="35000"/>
            </a:spcAft>
          </a:pPr>
          <a:r>
            <a:rPr lang="ru-RU" sz="1800" kern="1200" spc="-5" dirty="0" err="1" smtClean="0">
              <a:latin typeface="Times New Roman" pitchFamily="18" charset="0"/>
              <a:cs typeface="Times New Roman" pitchFamily="18" charset="0"/>
            </a:rPr>
            <a:t>змінює</a:t>
          </a:r>
          <a:r>
            <a:rPr lang="ru-RU" sz="1800" kern="1200" spc="-5"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ставлення</a:t>
          </a:r>
          <a:r>
            <a:rPr lang="ru-RU" sz="1800" kern="1200" dirty="0" smtClean="0">
              <a:latin typeface="Times New Roman" pitchFamily="18" charset="0"/>
              <a:cs typeface="Times New Roman" pitchFamily="18" charset="0"/>
            </a:rPr>
            <a:t> (і </a:t>
          </a:r>
          <a:r>
            <a:rPr lang="ru-RU" sz="1800" kern="1200" dirty="0" err="1" smtClean="0">
              <a:latin typeface="Times New Roman" pitchFamily="18" charset="0"/>
              <a:cs typeface="Times New Roman" pitchFamily="18" charset="0"/>
            </a:rPr>
            <a:t>соціальну</a:t>
          </a:r>
          <a:r>
            <a:rPr lang="ru-RU" sz="1800" kern="120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поведінку</a:t>
          </a:r>
          <a:r>
            <a:rPr lang="ru-RU" sz="1800" kern="1200" spc="-5" dirty="0" smtClean="0">
              <a:latin typeface="Times New Roman" pitchFamily="18" charset="0"/>
              <a:cs typeface="Times New Roman" pitchFamily="18" charset="0"/>
            </a:rPr>
            <a:t>) </a:t>
          </a:r>
          <a:r>
            <a:rPr lang="ru-RU" sz="1800" kern="1200" spc="-20" dirty="0" smtClean="0">
              <a:latin typeface="Times New Roman" pitchFamily="18" charset="0"/>
              <a:cs typeface="Times New Roman" pitchFamily="18" charset="0"/>
            </a:rPr>
            <a:t>людей,  </a:t>
          </a:r>
          <a:r>
            <a:rPr lang="ru-RU" sz="1800" kern="1200" spc="-10" dirty="0" err="1" smtClean="0">
              <a:latin typeface="Times New Roman" pitchFamily="18" charset="0"/>
              <a:cs typeface="Times New Roman" pitchFamily="18" charset="0"/>
            </a:rPr>
            <a:t>роблячи</a:t>
          </a:r>
          <a:r>
            <a:rPr lang="ru-RU" sz="1800" kern="1200" spc="-1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їх</a:t>
          </a:r>
          <a:r>
            <a:rPr lang="ru-RU" sz="1800" kern="1200" dirty="0" smtClean="0">
              <a:latin typeface="Times New Roman" pitchFamily="18" charset="0"/>
              <a:cs typeface="Times New Roman" pitchFamily="18" charset="0"/>
            </a:rPr>
            <a:t> агентами </a:t>
          </a:r>
          <a:r>
            <a:rPr lang="ru-RU" sz="1800" kern="1200" spc="-25" dirty="0" err="1" smtClean="0">
              <a:latin typeface="Times New Roman" pitchFamily="18" charset="0"/>
              <a:cs typeface="Times New Roman" pitchFamily="18" charset="0"/>
            </a:rPr>
            <a:t>розвитку</a:t>
          </a:r>
          <a:r>
            <a:rPr lang="ru-RU" sz="1800" kern="1200" spc="-25" dirty="0" smtClean="0">
              <a:latin typeface="Times New Roman" pitchFamily="18" charset="0"/>
              <a:cs typeface="Times New Roman" pitchFamily="18" charset="0"/>
            </a:rPr>
            <a:t>, </a:t>
          </a:r>
          <a:r>
            <a:rPr lang="ru-RU" sz="1800" kern="1200" dirty="0" smtClean="0">
              <a:latin typeface="Times New Roman" pitchFamily="18" charset="0"/>
              <a:cs typeface="Times New Roman" pitchFamily="18" charset="0"/>
            </a:rPr>
            <a:t>а </a:t>
          </a:r>
          <a:r>
            <a:rPr lang="ru-RU" sz="1800" kern="1200" spc="-5" dirty="0" smtClean="0">
              <a:latin typeface="Times New Roman" pitchFamily="18" charset="0"/>
              <a:cs typeface="Times New Roman" pitchFamily="18" charset="0"/>
            </a:rPr>
            <a:t>не </a:t>
          </a:r>
          <a:r>
            <a:rPr lang="ru-RU" sz="1800" kern="1200" spc="-5" dirty="0" err="1" smtClean="0">
              <a:latin typeface="Times New Roman" pitchFamily="18" charset="0"/>
              <a:cs typeface="Times New Roman" pitchFamily="18" charset="0"/>
            </a:rPr>
            <a:t>пасивними</a:t>
          </a:r>
          <a:r>
            <a:rPr lang="ru-RU" sz="1800" kern="1200" spc="-5"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реципієнтами</a:t>
          </a:r>
          <a:r>
            <a:rPr lang="ru-RU" sz="1800" kern="1200" dirty="0" smtClean="0">
              <a:latin typeface="Times New Roman" pitchFamily="18" charset="0"/>
              <a:cs typeface="Times New Roman" pitchFamily="18" charset="0"/>
            </a:rPr>
            <a:t> </a:t>
          </a:r>
          <a:r>
            <a:rPr lang="ru-RU" sz="1800" kern="1200" spc="-20" dirty="0" err="1" smtClean="0">
              <a:latin typeface="Times New Roman" pitchFamily="18" charset="0"/>
              <a:cs typeface="Times New Roman" pitchFamily="18" charset="0"/>
            </a:rPr>
            <a:t>послуг</a:t>
          </a:r>
          <a:r>
            <a:rPr lang="ru-RU" sz="1800" kern="1200" spc="-20" dirty="0" smtClean="0">
              <a:latin typeface="Times New Roman" pitchFamily="18" charset="0"/>
              <a:cs typeface="Times New Roman" pitchFamily="18" charset="0"/>
            </a:rPr>
            <a:t>. </a:t>
          </a:r>
          <a:r>
            <a:rPr lang="ru-RU" sz="1800" kern="1200" spc="-25" dirty="0" smtClean="0">
              <a:latin typeface="Times New Roman" pitchFamily="18" charset="0"/>
              <a:cs typeface="Times New Roman" pitchFamily="18" charset="0"/>
            </a:rPr>
            <a:t>Люди </a:t>
          </a:r>
          <a:r>
            <a:rPr lang="ru-RU" sz="1800" kern="1200" spc="-15" dirty="0" err="1" smtClean="0">
              <a:latin typeface="Times New Roman" pitchFamily="18" charset="0"/>
              <a:cs typeface="Times New Roman" pitchFamily="18" charset="0"/>
            </a:rPr>
            <a:t>починають</a:t>
          </a:r>
          <a:r>
            <a:rPr lang="ru-RU" sz="1800" kern="1200" spc="-15" dirty="0" smtClean="0">
              <a:latin typeface="Times New Roman" pitchFamily="18" charset="0"/>
              <a:cs typeface="Times New Roman" pitchFamily="18" charset="0"/>
            </a:rPr>
            <a:t> </a:t>
          </a:r>
          <a:r>
            <a:rPr lang="ru-RU" sz="1800" kern="1200" spc="-20" dirty="0" err="1" smtClean="0">
              <a:latin typeface="Times New Roman" pitchFamily="18" charset="0"/>
              <a:cs typeface="Times New Roman" pitchFamily="18" charset="0"/>
            </a:rPr>
            <a:t>виконувати</a:t>
          </a:r>
          <a:r>
            <a:rPr lang="ru-RU" sz="1800" kern="1200" spc="-20" dirty="0" smtClean="0">
              <a:latin typeface="Times New Roman" pitchFamily="18" charset="0"/>
              <a:cs typeface="Times New Roman" pitchFamily="18" charset="0"/>
            </a:rPr>
            <a:t>  </a:t>
          </a:r>
          <a:r>
            <a:rPr lang="ru-RU" sz="1800" kern="1200" spc="-10" dirty="0" smtClean="0">
              <a:latin typeface="Times New Roman" pitchFamily="18" charset="0"/>
              <a:cs typeface="Times New Roman" pitchFamily="18" charset="0"/>
            </a:rPr>
            <a:t>роботу </a:t>
          </a:r>
          <a:r>
            <a:rPr lang="ru-RU" sz="1800" kern="1200" dirty="0" smtClean="0">
              <a:latin typeface="Times New Roman" pitchFamily="18" charset="0"/>
              <a:cs typeface="Times New Roman" pitchFamily="18" charset="0"/>
            </a:rPr>
            <a:t>для себе, а </a:t>
          </a:r>
          <a:r>
            <a:rPr lang="ru-RU" sz="1800" kern="1200" spc="-5" dirty="0" smtClean="0">
              <a:latin typeface="Times New Roman" pitchFamily="18" charset="0"/>
              <a:cs typeface="Times New Roman" pitchFamily="18" charset="0"/>
            </a:rPr>
            <a:t>не </a:t>
          </a:r>
          <a:r>
            <a:rPr lang="ru-RU" sz="1800" kern="1200" spc="-15" dirty="0" err="1" smtClean="0">
              <a:latin typeface="Times New Roman" pitchFamily="18" charset="0"/>
              <a:cs typeface="Times New Roman" pitchFamily="18" charset="0"/>
            </a:rPr>
            <a:t>очікують</a:t>
          </a:r>
          <a:r>
            <a:rPr lang="ru-RU" sz="1800" kern="1200" spc="-15"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що</a:t>
          </a:r>
          <a:r>
            <a:rPr lang="ru-RU" sz="1800" kern="120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хтось</a:t>
          </a:r>
          <a:r>
            <a:rPr lang="ru-RU" sz="1800" kern="1200" spc="-5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зі</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сторони</a:t>
          </a:r>
          <a:r>
            <a:rPr lang="ru-RU" sz="1800" kern="1200" spc="-5" dirty="0" smtClean="0">
              <a:latin typeface="Times New Roman" pitchFamily="18" charset="0"/>
              <a:cs typeface="Times New Roman" pitchFamily="18" charset="0"/>
            </a:rPr>
            <a:t> </a:t>
          </a:r>
          <a:r>
            <a:rPr lang="ru-RU" sz="1800" kern="1200" spc="-10" dirty="0" err="1" smtClean="0">
              <a:latin typeface="Times New Roman" pitchFamily="18" charset="0"/>
              <a:cs typeface="Times New Roman" pitchFamily="18" charset="0"/>
            </a:rPr>
            <a:t>забезпечить</a:t>
          </a:r>
          <a:r>
            <a:rPr lang="ru-RU" sz="1800" kern="1200" spc="-1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їх</a:t>
          </a:r>
          <a:r>
            <a:rPr lang="ru-RU" sz="1800" kern="1200" dirty="0" smtClean="0">
              <a:latin typeface="Times New Roman" pitchFamily="18" charset="0"/>
              <a:cs typeface="Times New Roman" pitchFamily="18" charset="0"/>
            </a:rPr>
            <a:t> </a:t>
          </a:r>
          <a:r>
            <a:rPr lang="ru-RU" sz="1800" kern="1200" spc="-5" dirty="0" smtClean="0">
              <a:latin typeface="Times New Roman" pitchFamily="18" charset="0"/>
              <a:cs typeface="Times New Roman" pitchFamily="18" charset="0"/>
            </a:rPr>
            <a:t>товарами </a:t>
          </a:r>
          <a:r>
            <a:rPr lang="ru-RU" sz="1800" kern="1200" spc="10" dirty="0" smtClean="0">
              <a:latin typeface="Times New Roman" pitchFamily="18" charset="0"/>
              <a:cs typeface="Times New Roman" pitchFamily="18" charset="0"/>
            </a:rPr>
            <a:t>та</a:t>
          </a:r>
          <a:r>
            <a:rPr lang="ru-RU" sz="1800" kern="1200" spc="-4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послугами</a:t>
          </a:r>
          <a:r>
            <a:rPr lang="ru-RU" sz="1800" kern="1200" spc="5" dirty="0" smtClean="0">
              <a:latin typeface="Times New Roman" pitchFamily="18" charset="0"/>
              <a:cs typeface="Times New Roman" pitchFamily="18" charset="0"/>
            </a:rPr>
            <a:t>;</a:t>
          </a:r>
          <a:endParaRPr lang="ru-RU" sz="1800" kern="1200" dirty="0"/>
        </a:p>
      </dsp:txBody>
      <dsp:txXfrm>
        <a:off x="473452" y="72147"/>
        <a:ext cx="7911408" cy="896044"/>
      </dsp:txXfrm>
    </dsp:sp>
    <dsp:sp modelId="{3BCA49F7-0114-489F-A9F1-0E18DDFA05E3}">
      <dsp:nvSpPr>
        <dsp:cNvPr id="0" name=""/>
        <dsp:cNvSpPr/>
      </dsp:nvSpPr>
      <dsp:spPr>
        <a:xfrm>
          <a:off x="0" y="1720466"/>
          <a:ext cx="8499572" cy="579600"/>
        </a:xfrm>
        <a:prstGeom prst="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dsp:spPr>
      <dsp:style>
        <a:lnRef idx="1">
          <a:scrgbClr r="0" g="0" b="0"/>
        </a:lnRef>
        <a:fillRef idx="1">
          <a:scrgbClr r="0" g="0" b="0"/>
        </a:fillRef>
        <a:effectRef idx="0">
          <a:scrgbClr r="0" g="0" b="0"/>
        </a:effectRef>
        <a:fontRef idx="minor"/>
      </dsp:style>
    </dsp:sp>
    <dsp:sp modelId="{91B0D1E3-4CA2-41D7-A232-D3760386B80A}">
      <dsp:nvSpPr>
        <dsp:cNvPr id="0" name=""/>
        <dsp:cNvSpPr/>
      </dsp:nvSpPr>
      <dsp:spPr>
        <a:xfrm>
          <a:off x="424978" y="1380986"/>
          <a:ext cx="8008356" cy="678960"/>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00100">
            <a:lnSpc>
              <a:spcPct val="90000"/>
            </a:lnSpc>
            <a:spcBef>
              <a:spcPct val="0"/>
            </a:spcBef>
            <a:spcAft>
              <a:spcPct val="35000"/>
            </a:spcAft>
          </a:pPr>
          <a:r>
            <a:rPr lang="ru-RU" sz="1800" kern="1200" spc="-5" dirty="0" err="1" smtClean="0">
              <a:latin typeface="Times New Roman" pitchFamily="18" charset="0"/>
              <a:cs typeface="Times New Roman" pitchFamily="18" charset="0"/>
            </a:rPr>
            <a:t>формує</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відчуття</a:t>
          </a:r>
          <a:r>
            <a:rPr lang="ru-RU" sz="1800" kern="1200" spc="-5" dirty="0" smtClean="0">
              <a:latin typeface="Times New Roman" pitchFamily="18" charset="0"/>
              <a:cs typeface="Times New Roman" pitchFamily="18" charset="0"/>
            </a:rPr>
            <a:t> </a:t>
          </a:r>
          <a:r>
            <a:rPr lang="ru-RU" sz="1800" kern="1200" spc="-10" dirty="0" err="1" smtClean="0">
              <a:latin typeface="Times New Roman" pitchFamily="18" charset="0"/>
              <a:cs typeface="Times New Roman" pitchFamily="18" charset="0"/>
            </a:rPr>
            <a:t>громади</a:t>
          </a:r>
          <a:r>
            <a:rPr lang="ru-RU" sz="1800" kern="1200" spc="-10" dirty="0" smtClean="0">
              <a:latin typeface="Times New Roman" pitchFamily="18" charset="0"/>
              <a:cs typeface="Times New Roman" pitchFamily="18" charset="0"/>
            </a:rPr>
            <a:t> </a:t>
          </a:r>
          <a:r>
            <a:rPr lang="ru-RU" sz="1800" kern="1200" spc="10" dirty="0" smtClean="0">
              <a:latin typeface="Times New Roman" pitchFamily="18" charset="0"/>
              <a:cs typeface="Times New Roman" pitchFamily="18" charset="0"/>
            </a:rPr>
            <a:t>та </a:t>
          </a:r>
          <a:r>
            <a:rPr lang="ru-RU" sz="1800" kern="1200" dirty="0" err="1" smtClean="0">
              <a:latin typeface="Times New Roman" pitchFamily="18" charset="0"/>
              <a:cs typeface="Times New Roman" pitchFamily="18" charset="0"/>
            </a:rPr>
            <a:t>соціальної</a:t>
          </a:r>
          <a:r>
            <a:rPr lang="ru-RU" sz="1800" kern="120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спільноти</a:t>
          </a:r>
          <a:r>
            <a:rPr lang="ru-RU" sz="1800" kern="1200" spc="-5" dirty="0" smtClean="0">
              <a:latin typeface="Times New Roman" pitchFamily="18" charset="0"/>
              <a:cs typeface="Times New Roman" pitchFamily="18" charset="0"/>
            </a:rPr>
            <a:t>  </a:t>
          </a:r>
          <a:r>
            <a:rPr lang="ru-RU" sz="1800" kern="1200" spc="-20" dirty="0" smtClean="0">
              <a:latin typeface="Times New Roman" pitchFamily="18" charset="0"/>
              <a:cs typeface="Times New Roman" pitchFamily="18" charset="0"/>
            </a:rPr>
            <a:t>шляхом </a:t>
          </a:r>
          <a:r>
            <a:rPr lang="ru-RU" sz="1800" kern="1200" spc="-5" dirty="0" err="1" smtClean="0">
              <a:latin typeface="Times New Roman" pitchFamily="18" charset="0"/>
              <a:cs typeface="Times New Roman" pitchFamily="18" charset="0"/>
            </a:rPr>
            <a:t>зміцнення</a:t>
          </a:r>
          <a:r>
            <a:rPr lang="ru-RU" sz="1800" kern="1200" spc="-5" dirty="0" smtClean="0">
              <a:latin typeface="Times New Roman" pitchFamily="18" charset="0"/>
              <a:cs typeface="Times New Roman" pitchFamily="18" charset="0"/>
            </a:rPr>
            <a:t> </a:t>
          </a:r>
          <a:r>
            <a:rPr lang="ru-RU" sz="1800" kern="1200" spc="-10" dirty="0" err="1" smtClean="0">
              <a:latin typeface="Times New Roman" pitchFamily="18" charset="0"/>
              <a:cs typeface="Times New Roman" pitchFamily="18" charset="0"/>
            </a:rPr>
            <a:t>товариства</a:t>
          </a:r>
          <a:r>
            <a:rPr lang="ru-RU" sz="1800" kern="1200" spc="-1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солідарності</a:t>
          </a:r>
          <a:r>
            <a:rPr lang="ru-RU" sz="1800" kern="120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терпіння</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взаємної</a:t>
          </a:r>
          <a:r>
            <a:rPr lang="ru-RU" sz="1800" kern="1200" spc="-5" dirty="0" smtClean="0">
              <a:latin typeface="Times New Roman" pitchFamily="18" charset="0"/>
              <a:cs typeface="Times New Roman" pitchFamily="18" charset="0"/>
            </a:rPr>
            <a:t> </a:t>
          </a:r>
          <a:r>
            <a:rPr lang="ru-RU" sz="1800" kern="1200" spc="-10" dirty="0" err="1" smtClean="0">
              <a:latin typeface="Times New Roman" pitchFamily="18" charset="0"/>
              <a:cs typeface="Times New Roman" pitchFamily="18" charset="0"/>
            </a:rPr>
            <a:t>поваги</a:t>
          </a:r>
          <a:r>
            <a:rPr lang="ru-RU" sz="1800" kern="1200" spc="-10" dirty="0" smtClean="0">
              <a:latin typeface="Times New Roman" pitchFamily="18" charset="0"/>
              <a:cs typeface="Times New Roman" pitchFamily="18" charset="0"/>
            </a:rPr>
            <a:t> </a:t>
          </a:r>
          <a:r>
            <a:rPr lang="ru-RU" sz="1800" kern="1200" spc="10" dirty="0" smtClean="0">
              <a:latin typeface="Times New Roman" pitchFamily="18" charset="0"/>
              <a:cs typeface="Times New Roman" pitchFamily="18" charset="0"/>
            </a:rPr>
            <a:t>та</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співпраці</a:t>
          </a:r>
          <a:r>
            <a:rPr lang="ru-RU" sz="1800" kern="1200" spc="-5" dirty="0" smtClean="0">
              <a:latin typeface="Times New Roman" pitchFamily="18" charset="0"/>
              <a:cs typeface="Times New Roman" pitchFamily="18" charset="0"/>
            </a:rPr>
            <a:t>;</a:t>
          </a:r>
          <a:endParaRPr lang="ru-RU" sz="1800" kern="1200" dirty="0"/>
        </a:p>
      </dsp:txBody>
      <dsp:txXfrm>
        <a:off x="458122" y="1414130"/>
        <a:ext cx="7942068" cy="612672"/>
      </dsp:txXfrm>
    </dsp:sp>
    <dsp:sp modelId="{EF8570AE-DCDC-40C4-9BC4-7EFDF80A42F7}">
      <dsp:nvSpPr>
        <dsp:cNvPr id="0" name=""/>
        <dsp:cNvSpPr/>
      </dsp:nvSpPr>
      <dsp:spPr>
        <a:xfrm>
          <a:off x="0" y="2763746"/>
          <a:ext cx="8499572" cy="5796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E7B0B13F-FF8B-4F97-9070-5F865F3734BE}">
      <dsp:nvSpPr>
        <dsp:cNvPr id="0" name=""/>
        <dsp:cNvSpPr/>
      </dsp:nvSpPr>
      <dsp:spPr>
        <a:xfrm>
          <a:off x="424978" y="2424266"/>
          <a:ext cx="8008356" cy="67896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служить </a:t>
          </a:r>
          <a:r>
            <a:rPr lang="ru-RU" sz="1800" kern="1200" spc="-10" dirty="0" err="1" smtClean="0">
              <a:latin typeface="Times New Roman" pitchFamily="18" charset="0"/>
              <a:cs typeface="Times New Roman" pitchFamily="18" charset="0"/>
            </a:rPr>
            <a:t>підґрунтям</a:t>
          </a:r>
          <a:r>
            <a:rPr lang="ru-RU" sz="1800" kern="1200" spc="-1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ефективного</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врядування</a:t>
          </a:r>
          <a:r>
            <a:rPr lang="ru-RU" sz="1800" kern="1200" spc="-5" dirty="0" smtClean="0">
              <a:latin typeface="Times New Roman" pitchFamily="18" charset="0"/>
              <a:cs typeface="Times New Roman" pitchFamily="18" charset="0"/>
            </a:rPr>
            <a:t>,  </a:t>
          </a:r>
          <a:r>
            <a:rPr lang="ru-RU" sz="1800" kern="1200" spc="-15" dirty="0" err="1" smtClean="0">
              <a:latin typeface="Times New Roman" pitchFamily="18" charset="0"/>
              <a:cs typeface="Times New Roman" pitchFamily="18" charset="0"/>
            </a:rPr>
            <a:t>забезпечуючи</a:t>
          </a:r>
          <a:r>
            <a:rPr lang="ru-RU" sz="1800" kern="1200" spc="-1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прозорість</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звітність</a:t>
          </a:r>
          <a:r>
            <a:rPr lang="ru-RU" sz="1800" kern="1200" spc="-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взаємоповагу</a:t>
          </a:r>
          <a:r>
            <a:rPr lang="ru-RU" sz="1800" kern="1200" spc="-5" dirty="0" smtClean="0">
              <a:latin typeface="Times New Roman" pitchFamily="18" charset="0"/>
              <a:cs typeface="Times New Roman" pitchFamily="18" charset="0"/>
            </a:rPr>
            <a:t>  </a:t>
          </a:r>
          <a:r>
            <a:rPr lang="ru-RU" sz="1800" kern="1200" spc="10" dirty="0" smtClean="0">
              <a:latin typeface="Times New Roman" pitchFamily="18" charset="0"/>
              <a:cs typeface="Times New Roman" pitchFamily="18" charset="0"/>
            </a:rPr>
            <a:t>та </a:t>
          </a:r>
          <a:r>
            <a:rPr lang="ru-RU" sz="1800" kern="1200" dirty="0" err="1" smtClean="0">
              <a:latin typeface="Times New Roman" pitchFamily="18" charset="0"/>
              <a:cs typeface="Times New Roman" pitchFamily="18" charset="0"/>
            </a:rPr>
            <a:t>рівність</a:t>
          </a:r>
          <a:r>
            <a:rPr lang="ru-RU" sz="1800" kern="120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серед</a:t>
          </a:r>
          <a:r>
            <a:rPr lang="ru-RU" sz="1800" kern="1200" spc="-55" dirty="0" smtClean="0">
              <a:latin typeface="Times New Roman" pitchFamily="18" charset="0"/>
              <a:cs typeface="Times New Roman" pitchFamily="18" charset="0"/>
            </a:rPr>
            <a:t> </a:t>
          </a:r>
          <a:r>
            <a:rPr lang="ru-RU" sz="1800" kern="1200" spc="-10" dirty="0" err="1" smtClean="0">
              <a:latin typeface="Times New Roman" pitchFamily="18" charset="0"/>
              <a:cs typeface="Times New Roman" pitchFamily="18" charset="0"/>
            </a:rPr>
            <a:t>громади</a:t>
          </a:r>
          <a:r>
            <a:rPr lang="ru-RU" sz="1800" kern="1200" spc="-10" dirty="0" smtClean="0">
              <a:latin typeface="Times New Roman" pitchFamily="18" charset="0"/>
              <a:cs typeface="Times New Roman" pitchFamily="18" charset="0"/>
            </a:rPr>
            <a:t>;</a:t>
          </a:r>
          <a:endParaRPr lang="ru-RU" sz="1800" kern="1200" dirty="0"/>
        </a:p>
      </dsp:txBody>
      <dsp:txXfrm>
        <a:off x="458122" y="2457410"/>
        <a:ext cx="7942068" cy="612672"/>
      </dsp:txXfrm>
    </dsp:sp>
    <dsp:sp modelId="{F2D943FF-34B5-4C85-88D1-8F271607C7EF}">
      <dsp:nvSpPr>
        <dsp:cNvPr id="0" name=""/>
        <dsp:cNvSpPr/>
      </dsp:nvSpPr>
      <dsp:spPr>
        <a:xfrm>
          <a:off x="0" y="3807026"/>
          <a:ext cx="8499572" cy="579600"/>
        </a:xfrm>
        <a:prstGeom prst="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dsp:spPr>
      <dsp:style>
        <a:lnRef idx="1">
          <a:scrgbClr r="0" g="0" b="0"/>
        </a:lnRef>
        <a:fillRef idx="1">
          <a:scrgbClr r="0" g="0" b="0"/>
        </a:fillRef>
        <a:effectRef idx="0">
          <a:scrgbClr r="0" g="0" b="0"/>
        </a:effectRef>
        <a:fontRef idx="minor"/>
      </dsp:style>
    </dsp:sp>
    <dsp:sp modelId="{D74E01E6-C0A0-4A9F-86D3-5ECD13B629C0}">
      <dsp:nvSpPr>
        <dsp:cNvPr id="0" name=""/>
        <dsp:cNvSpPr/>
      </dsp:nvSpPr>
      <dsp:spPr>
        <a:xfrm>
          <a:off x="424978" y="3467546"/>
          <a:ext cx="8008356" cy="678960"/>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служить </a:t>
          </a:r>
          <a:r>
            <a:rPr lang="ru-RU" sz="1800" kern="1200" spc="-15" dirty="0" err="1" smtClean="0">
              <a:latin typeface="Times New Roman" pitchFamily="18" charset="0"/>
              <a:cs typeface="Times New Roman" pitchFamily="18" charset="0"/>
            </a:rPr>
            <a:t>механізмом</a:t>
          </a:r>
          <a:r>
            <a:rPr lang="ru-RU" sz="1800" kern="1200" spc="-15"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залучення</a:t>
          </a:r>
          <a:r>
            <a:rPr lang="ru-RU" sz="1800" kern="1200" dirty="0" smtClean="0">
              <a:latin typeface="Times New Roman" pitchFamily="18" charset="0"/>
              <a:cs typeface="Times New Roman" pitchFamily="18" charset="0"/>
            </a:rPr>
            <a:t> </a:t>
          </a:r>
          <a:r>
            <a:rPr lang="ru-RU" sz="1800" kern="1200" spc="-15" dirty="0" err="1" smtClean="0">
              <a:latin typeface="Times New Roman" pitchFamily="18" charset="0"/>
              <a:cs typeface="Times New Roman" pitchFamily="18" charset="0"/>
            </a:rPr>
            <a:t>громадської</a:t>
          </a:r>
          <a:r>
            <a:rPr lang="ru-RU" sz="1800" kern="1200" spc="-15" dirty="0" smtClean="0">
              <a:latin typeface="Times New Roman" pitchFamily="18" charset="0"/>
              <a:cs typeface="Times New Roman" pitchFamily="18" charset="0"/>
            </a:rPr>
            <a:t> </a:t>
          </a:r>
          <a:r>
            <a:rPr lang="ru-RU" sz="1800" kern="1200" spc="-5" dirty="0" smtClean="0">
              <a:latin typeface="Times New Roman" pitchFamily="18" charset="0"/>
              <a:cs typeface="Times New Roman" pitchFamily="18" charset="0"/>
            </a:rPr>
            <a:t>думки  </a:t>
          </a:r>
          <a:r>
            <a:rPr lang="ru-RU" sz="1800" kern="1200" dirty="0" smtClean="0">
              <a:latin typeface="Times New Roman" pitchFamily="18" charset="0"/>
              <a:cs typeface="Times New Roman" pitchFamily="18" charset="0"/>
            </a:rPr>
            <a:t>до </a:t>
          </a:r>
          <a:r>
            <a:rPr lang="ru-RU" sz="1800" kern="1200" dirty="0" err="1" smtClean="0">
              <a:latin typeface="Times New Roman" pitchFamily="18" charset="0"/>
              <a:cs typeface="Times New Roman" pitchFamily="18" charset="0"/>
            </a:rPr>
            <a:t>процесу</a:t>
          </a:r>
          <a:r>
            <a:rPr lang="ru-RU" sz="1800" kern="1200" dirty="0" smtClean="0">
              <a:latin typeface="Times New Roman" pitchFamily="18" charset="0"/>
              <a:cs typeface="Times New Roman" pitchFamily="18" charset="0"/>
            </a:rPr>
            <a:t> </a:t>
          </a:r>
          <a:r>
            <a:rPr lang="ru-RU" sz="1800" kern="1200" spc="-10" dirty="0" err="1" smtClean="0">
              <a:latin typeface="Times New Roman" pitchFamily="18" charset="0"/>
              <a:cs typeface="Times New Roman" pitchFamily="18" charset="0"/>
            </a:rPr>
            <a:t>прийняття</a:t>
          </a:r>
          <a:r>
            <a:rPr lang="ru-RU" sz="1800" kern="1200" spc="-10" dirty="0" smtClean="0">
              <a:latin typeface="Times New Roman" pitchFamily="18" charset="0"/>
              <a:cs typeface="Times New Roman" pitchFamily="18" charset="0"/>
            </a:rPr>
            <a:t> </a:t>
          </a:r>
          <a:r>
            <a:rPr lang="ru-RU" sz="1800" kern="1200" dirty="0" err="1" smtClean="0">
              <a:latin typeface="Times New Roman" pitchFamily="18" charset="0"/>
              <a:cs typeface="Times New Roman" pitchFamily="18" charset="0"/>
            </a:rPr>
            <a:t>рішень</a:t>
          </a:r>
          <a:r>
            <a:rPr lang="ru-RU" sz="1800" kern="1200" dirty="0" smtClean="0">
              <a:latin typeface="Times New Roman" pitchFamily="18" charset="0"/>
              <a:cs typeface="Times New Roman" pitchFamily="18" charset="0"/>
            </a:rPr>
            <a:t> </a:t>
          </a:r>
          <a:r>
            <a:rPr lang="ru-RU" sz="1800" kern="1200" spc="-20" dirty="0" smtClean="0">
              <a:latin typeface="Times New Roman" pitchFamily="18" charset="0"/>
              <a:cs typeface="Times New Roman" pitchFamily="18" charset="0"/>
            </a:rPr>
            <a:t>(шляхом  </a:t>
          </a:r>
          <a:r>
            <a:rPr lang="ru-RU" sz="1800" kern="1200" spc="-10" dirty="0" err="1" smtClean="0">
              <a:latin typeface="Times New Roman" pitchFamily="18" charset="0"/>
              <a:cs typeface="Times New Roman" pitchFamily="18" charset="0"/>
            </a:rPr>
            <a:t>партисипативного</a:t>
          </a:r>
          <a:r>
            <a:rPr lang="ru-RU" sz="1800" kern="1200" spc="-10"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планування</a:t>
          </a:r>
          <a:r>
            <a:rPr lang="ru-RU" sz="1800" kern="1200" spc="-5" dirty="0" smtClean="0">
              <a:latin typeface="Times New Roman" pitchFamily="18" charset="0"/>
              <a:cs typeface="Times New Roman" pitchFamily="18" charset="0"/>
            </a:rPr>
            <a:t> </a:t>
          </a:r>
          <a:r>
            <a:rPr lang="ru-RU" sz="1800" kern="1200" spc="10" dirty="0" smtClean="0">
              <a:latin typeface="Times New Roman" pitchFamily="18" charset="0"/>
              <a:cs typeface="Times New Roman" pitchFamily="18" charset="0"/>
            </a:rPr>
            <a:t>та</a:t>
          </a:r>
          <a:r>
            <a:rPr lang="ru-RU" sz="1800" kern="1200" spc="-25" dirty="0" smtClean="0">
              <a:latin typeface="Times New Roman" pitchFamily="18" charset="0"/>
              <a:cs typeface="Times New Roman" pitchFamily="18" charset="0"/>
            </a:rPr>
            <a:t> </a:t>
          </a:r>
          <a:r>
            <a:rPr lang="ru-RU" sz="1800" kern="1200" spc="-5" dirty="0" err="1" smtClean="0">
              <a:latin typeface="Times New Roman" pitchFamily="18" charset="0"/>
              <a:cs typeface="Times New Roman" pitchFamily="18" charset="0"/>
            </a:rPr>
            <a:t>моніторингу</a:t>
          </a:r>
          <a:r>
            <a:rPr lang="ru-RU" sz="1800" kern="1200" spc="-5" dirty="0" smtClean="0">
              <a:latin typeface="Times New Roman" pitchFamily="18" charset="0"/>
              <a:cs typeface="Times New Roman" pitchFamily="18" charset="0"/>
            </a:rPr>
            <a:t>);</a:t>
          </a:r>
          <a:endParaRPr lang="ru-RU" sz="1800" kern="1200" dirty="0"/>
        </a:p>
      </dsp:txBody>
      <dsp:txXfrm>
        <a:off x="458122" y="3500690"/>
        <a:ext cx="7942068" cy="612672"/>
      </dsp:txXfrm>
    </dsp:sp>
    <dsp:sp modelId="{DC76A3E2-8DE1-4A7B-BBA7-F4E4A5F6EFD6}">
      <dsp:nvSpPr>
        <dsp:cNvPr id="0" name=""/>
        <dsp:cNvSpPr/>
      </dsp:nvSpPr>
      <dsp:spPr>
        <a:xfrm>
          <a:off x="0" y="5061015"/>
          <a:ext cx="8499572" cy="5796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EC5F4034-C595-484A-981C-906AD573B0B1}">
      <dsp:nvSpPr>
        <dsp:cNvPr id="0" name=""/>
        <dsp:cNvSpPr/>
      </dsp:nvSpPr>
      <dsp:spPr>
        <a:xfrm>
          <a:off x="424978" y="4510826"/>
          <a:ext cx="8008356" cy="889668"/>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00100">
            <a:lnSpc>
              <a:spcPct val="90000"/>
            </a:lnSpc>
            <a:spcBef>
              <a:spcPct val="0"/>
            </a:spcBef>
            <a:spcAft>
              <a:spcPct val="35000"/>
            </a:spcAft>
          </a:pPr>
          <a:r>
            <a:rPr lang="ru-RU" sz="1800" kern="1200" spc="-5" dirty="0" err="1" smtClean="0">
              <a:latin typeface="Times New Roman"/>
              <a:cs typeface="Times New Roman"/>
            </a:rPr>
            <a:t>сприяє</a:t>
          </a:r>
          <a:r>
            <a:rPr lang="ru-RU" sz="1800" kern="1200" spc="-5" dirty="0" smtClean="0">
              <a:latin typeface="Times New Roman"/>
              <a:cs typeface="Times New Roman"/>
            </a:rPr>
            <a:t> </a:t>
          </a:r>
          <a:r>
            <a:rPr lang="ru-RU" sz="1800" kern="1200" spc="-5" dirty="0" err="1" smtClean="0">
              <a:latin typeface="Times New Roman"/>
              <a:cs typeface="Times New Roman"/>
            </a:rPr>
            <a:t>місцевому</a:t>
          </a:r>
          <a:r>
            <a:rPr lang="ru-RU" sz="1800" kern="1200" spc="-5" dirty="0" smtClean="0">
              <a:latin typeface="Times New Roman"/>
              <a:cs typeface="Times New Roman"/>
            </a:rPr>
            <a:t> </a:t>
          </a:r>
          <a:r>
            <a:rPr lang="ru-RU" sz="1800" kern="1200" spc="10" dirty="0" smtClean="0">
              <a:latin typeface="Times New Roman"/>
              <a:cs typeface="Times New Roman"/>
            </a:rPr>
            <a:t>та </a:t>
          </a:r>
          <a:r>
            <a:rPr lang="ru-RU" sz="1800" kern="1200" spc="-5" dirty="0" err="1" smtClean="0">
              <a:latin typeface="Times New Roman"/>
              <a:cs typeface="Times New Roman"/>
            </a:rPr>
            <a:t>регіональному</a:t>
          </a:r>
          <a:r>
            <a:rPr lang="ru-RU" sz="1800" kern="1200" spc="-5" dirty="0" smtClean="0">
              <a:latin typeface="Times New Roman"/>
              <a:cs typeface="Times New Roman"/>
            </a:rPr>
            <a:t> </a:t>
          </a:r>
          <a:r>
            <a:rPr lang="ru-RU" sz="1800" kern="1200" spc="-10" dirty="0" err="1" smtClean="0">
              <a:latin typeface="Times New Roman"/>
              <a:cs typeface="Times New Roman"/>
            </a:rPr>
            <a:t>розвитку</a:t>
          </a:r>
          <a:r>
            <a:rPr lang="ru-RU" sz="1800" kern="1200" spc="-10" dirty="0" smtClean="0">
              <a:latin typeface="Times New Roman"/>
              <a:cs typeface="Times New Roman"/>
            </a:rPr>
            <a:t> </a:t>
          </a:r>
          <a:r>
            <a:rPr lang="ru-RU" sz="1800" kern="1200" spc="-20" dirty="0" smtClean="0">
              <a:latin typeface="Times New Roman"/>
              <a:cs typeface="Times New Roman"/>
            </a:rPr>
            <a:t>шляхом  </a:t>
          </a:r>
          <a:r>
            <a:rPr lang="ru-RU" sz="1800" kern="1200" spc="-5" dirty="0" err="1" smtClean="0">
              <a:latin typeface="Times New Roman"/>
              <a:cs typeface="Times New Roman"/>
            </a:rPr>
            <a:t>встановлення</a:t>
          </a:r>
          <a:r>
            <a:rPr lang="ru-RU" sz="1800" kern="1200" spc="-5" dirty="0" smtClean="0">
              <a:latin typeface="Times New Roman"/>
              <a:cs typeface="Times New Roman"/>
            </a:rPr>
            <a:t> </a:t>
          </a:r>
          <a:r>
            <a:rPr lang="ru-RU" sz="1800" kern="1200" spc="-5" dirty="0" err="1" smtClean="0">
              <a:latin typeface="Times New Roman"/>
              <a:cs typeface="Times New Roman"/>
            </a:rPr>
            <a:t>стратегічної</a:t>
          </a:r>
          <a:r>
            <a:rPr lang="ru-RU" sz="1800" kern="1200" spc="-5" dirty="0" smtClean="0">
              <a:latin typeface="Times New Roman"/>
              <a:cs typeface="Times New Roman"/>
            </a:rPr>
            <a:t> </a:t>
          </a:r>
          <a:r>
            <a:rPr lang="ru-RU" sz="1800" kern="1200" spc="-5" dirty="0" err="1" smtClean="0">
              <a:latin typeface="Times New Roman"/>
              <a:cs typeface="Times New Roman"/>
            </a:rPr>
            <a:t>інтегрованої</a:t>
          </a:r>
          <a:r>
            <a:rPr lang="ru-RU" sz="1800" kern="1200" spc="-5" dirty="0" smtClean="0">
              <a:latin typeface="Times New Roman"/>
              <a:cs typeface="Times New Roman"/>
            </a:rPr>
            <a:t> </a:t>
          </a:r>
          <a:r>
            <a:rPr lang="ru-RU" sz="1800" kern="1200" dirty="0" err="1" smtClean="0">
              <a:latin typeface="Times New Roman"/>
              <a:cs typeface="Times New Roman"/>
            </a:rPr>
            <a:t>системи</a:t>
          </a:r>
          <a:r>
            <a:rPr lang="ru-RU" sz="1800" kern="1200" dirty="0" smtClean="0">
              <a:latin typeface="Times New Roman"/>
              <a:cs typeface="Times New Roman"/>
            </a:rPr>
            <a:t>  </a:t>
          </a:r>
          <a:r>
            <a:rPr lang="ru-RU" sz="1800" kern="1200" spc="-5" dirty="0" err="1" smtClean="0">
              <a:latin typeface="Times New Roman"/>
              <a:cs typeface="Times New Roman"/>
            </a:rPr>
            <a:t>планування</a:t>
          </a:r>
          <a:r>
            <a:rPr lang="ru-RU" sz="1800" kern="1200" spc="-5" dirty="0" smtClean="0">
              <a:latin typeface="Times New Roman"/>
              <a:cs typeface="Times New Roman"/>
            </a:rPr>
            <a:t>;</a:t>
          </a:r>
          <a:r>
            <a:rPr lang="ru-RU" sz="1800" kern="1200" spc="-10" dirty="0" smtClean="0">
              <a:latin typeface="Times New Roman"/>
              <a:cs typeface="Times New Roman"/>
            </a:rPr>
            <a:t> </a:t>
          </a:r>
          <a:r>
            <a:rPr lang="ru-RU" sz="1800" kern="1200" spc="-5" dirty="0" smtClean="0">
              <a:latin typeface="Times New Roman"/>
              <a:cs typeface="Times New Roman"/>
            </a:rPr>
            <a:t>за </a:t>
          </a:r>
          <a:r>
            <a:rPr lang="ru-RU" sz="1800" kern="1200" spc="-5" dirty="0" err="1" smtClean="0">
              <a:latin typeface="Times New Roman"/>
              <a:cs typeface="Times New Roman"/>
            </a:rPr>
            <a:t>менших</a:t>
          </a:r>
          <a:r>
            <a:rPr lang="ru-RU" sz="1800" kern="1200" spc="-5" dirty="0" smtClean="0">
              <a:latin typeface="Times New Roman"/>
              <a:cs typeface="Times New Roman"/>
            </a:rPr>
            <a:t> </a:t>
          </a:r>
          <a:r>
            <a:rPr lang="ru-RU" sz="1800" kern="1200" spc="-20" dirty="0" err="1" smtClean="0">
              <a:latin typeface="Times New Roman"/>
              <a:cs typeface="Times New Roman"/>
            </a:rPr>
            <a:t>бюджетних</a:t>
          </a:r>
          <a:r>
            <a:rPr lang="ru-RU" sz="1800" kern="1200" spc="-20" dirty="0" smtClean="0">
              <a:latin typeface="Times New Roman"/>
              <a:cs typeface="Times New Roman"/>
            </a:rPr>
            <a:t> </a:t>
          </a:r>
          <a:r>
            <a:rPr lang="ru-RU" sz="1800" kern="1200" spc="-15" dirty="0" smtClean="0">
              <a:latin typeface="Times New Roman"/>
              <a:cs typeface="Times New Roman"/>
            </a:rPr>
            <a:t>затрат </a:t>
          </a:r>
          <a:r>
            <a:rPr lang="ru-RU" sz="1800" kern="1200" dirty="0" smtClean="0">
              <a:latin typeface="Times New Roman"/>
              <a:cs typeface="Times New Roman"/>
            </a:rPr>
            <a:t>з </a:t>
          </a:r>
          <a:r>
            <a:rPr lang="ru-RU" sz="1800" kern="1200" spc="-10" dirty="0" smtClean="0">
              <a:latin typeface="Times New Roman"/>
              <a:cs typeface="Times New Roman"/>
            </a:rPr>
            <a:t>боку </a:t>
          </a:r>
          <a:r>
            <a:rPr lang="ru-RU" sz="1800" kern="1200" spc="-5" dirty="0" err="1" smtClean="0">
              <a:latin typeface="Times New Roman"/>
              <a:cs typeface="Times New Roman"/>
            </a:rPr>
            <a:t>центральних</a:t>
          </a:r>
          <a:r>
            <a:rPr lang="ru-RU" sz="1800" kern="1200" spc="-5" dirty="0" smtClean="0">
              <a:latin typeface="Times New Roman"/>
              <a:cs typeface="Times New Roman"/>
            </a:rPr>
            <a:t>,  </a:t>
          </a:r>
          <a:r>
            <a:rPr lang="ru-RU" sz="1800" kern="1200" spc="-5" dirty="0" err="1" smtClean="0">
              <a:latin typeface="Times New Roman"/>
              <a:cs typeface="Times New Roman"/>
            </a:rPr>
            <a:t>місцевих</a:t>
          </a:r>
          <a:r>
            <a:rPr lang="ru-RU" sz="1800" kern="1200" spc="-5" dirty="0" smtClean="0">
              <a:latin typeface="Times New Roman"/>
              <a:cs typeface="Times New Roman"/>
            </a:rPr>
            <a:t> </a:t>
          </a:r>
          <a:r>
            <a:rPr lang="ru-RU" sz="1800" kern="1200" spc="10" dirty="0" smtClean="0">
              <a:latin typeface="Times New Roman"/>
              <a:cs typeface="Times New Roman"/>
            </a:rPr>
            <a:t>та </a:t>
          </a:r>
          <a:r>
            <a:rPr lang="ru-RU" sz="1800" kern="1200" dirty="0" err="1" smtClean="0">
              <a:latin typeface="Times New Roman"/>
              <a:cs typeface="Times New Roman"/>
            </a:rPr>
            <a:t>інших</a:t>
          </a:r>
          <a:r>
            <a:rPr lang="ru-RU" sz="1800" kern="1200" dirty="0" smtClean="0">
              <a:latin typeface="Times New Roman"/>
              <a:cs typeface="Times New Roman"/>
            </a:rPr>
            <a:t> </a:t>
          </a:r>
          <a:r>
            <a:rPr lang="ru-RU" sz="1800" kern="1200" dirty="0" err="1" smtClean="0">
              <a:latin typeface="Times New Roman"/>
              <a:cs typeface="Times New Roman"/>
            </a:rPr>
            <a:t>фінансових</a:t>
          </a:r>
          <a:r>
            <a:rPr lang="ru-RU" sz="1800" kern="1200" dirty="0" smtClean="0">
              <a:latin typeface="Times New Roman"/>
              <a:cs typeface="Times New Roman"/>
            </a:rPr>
            <a:t> </a:t>
          </a:r>
          <a:r>
            <a:rPr lang="ru-RU" sz="1800" kern="1200" spc="5" dirty="0" err="1" smtClean="0">
              <a:latin typeface="Times New Roman"/>
              <a:cs typeface="Times New Roman"/>
            </a:rPr>
            <a:t>установ</a:t>
          </a:r>
          <a:r>
            <a:rPr lang="ru-RU" sz="1800" kern="1200" spc="5" dirty="0" smtClean="0">
              <a:latin typeface="Times New Roman"/>
              <a:cs typeface="Times New Roman"/>
            </a:rPr>
            <a:t> </a:t>
          </a:r>
          <a:r>
            <a:rPr lang="ru-RU" sz="1800" kern="1200" spc="-5" dirty="0" err="1" smtClean="0">
              <a:latin typeface="Times New Roman"/>
              <a:cs typeface="Times New Roman"/>
            </a:rPr>
            <a:t>має</a:t>
          </a:r>
          <a:r>
            <a:rPr lang="ru-RU" sz="1800" kern="1200" spc="-135" dirty="0" smtClean="0">
              <a:latin typeface="Times New Roman"/>
              <a:cs typeface="Times New Roman"/>
            </a:rPr>
            <a:t> </a:t>
          </a:r>
          <a:r>
            <a:rPr lang="ru-RU" sz="1800" kern="1200" dirty="0" err="1" smtClean="0">
              <a:latin typeface="Times New Roman"/>
              <a:cs typeface="Times New Roman"/>
            </a:rPr>
            <a:t>більшу</a:t>
          </a:r>
          <a:r>
            <a:rPr lang="ru-RU" sz="1800" kern="1200" dirty="0" smtClean="0">
              <a:latin typeface="Times New Roman"/>
              <a:cs typeface="Times New Roman"/>
            </a:rPr>
            <a:t>  </a:t>
          </a:r>
          <a:r>
            <a:rPr lang="ru-RU" sz="1800" kern="1200" spc="-5" dirty="0" err="1" smtClean="0">
              <a:latin typeface="Times New Roman"/>
              <a:cs typeface="Times New Roman"/>
            </a:rPr>
            <a:t>продуктивність</a:t>
          </a:r>
          <a:r>
            <a:rPr lang="ru-RU" sz="1800" kern="1200" spc="-5" dirty="0" smtClean="0">
              <a:latin typeface="Times New Roman"/>
              <a:cs typeface="Times New Roman"/>
            </a:rPr>
            <a:t> </a:t>
          </a:r>
          <a:r>
            <a:rPr lang="ru-RU" sz="1800" kern="1200" spc="-10" dirty="0" err="1" smtClean="0">
              <a:latin typeface="Times New Roman"/>
              <a:cs typeface="Times New Roman"/>
            </a:rPr>
            <a:t>завдяки</a:t>
          </a:r>
          <a:r>
            <a:rPr lang="ru-RU" sz="1800" kern="1200" spc="-10" dirty="0" smtClean="0">
              <a:latin typeface="Times New Roman"/>
              <a:cs typeface="Times New Roman"/>
            </a:rPr>
            <a:t> </a:t>
          </a:r>
          <a:r>
            <a:rPr lang="ru-RU" sz="1800" kern="1200" spc="-10" dirty="0" err="1" smtClean="0">
              <a:latin typeface="Times New Roman"/>
              <a:cs typeface="Times New Roman"/>
            </a:rPr>
            <a:t>механізму</a:t>
          </a:r>
          <a:r>
            <a:rPr lang="ru-RU" sz="1800" kern="1200" spc="-10" dirty="0" smtClean="0">
              <a:latin typeface="Times New Roman"/>
              <a:cs typeface="Times New Roman"/>
            </a:rPr>
            <a:t> </a:t>
          </a:r>
          <a:r>
            <a:rPr lang="ru-RU" sz="1800" kern="1200" spc="-5" dirty="0" smtClean="0">
              <a:latin typeface="Times New Roman"/>
              <a:cs typeface="Times New Roman"/>
            </a:rPr>
            <a:t>державно </a:t>
          </a:r>
          <a:r>
            <a:rPr lang="ru-RU" sz="1800" kern="1200" dirty="0" smtClean="0">
              <a:latin typeface="Times New Roman"/>
              <a:cs typeface="Times New Roman"/>
            </a:rPr>
            <a:t>-  </a:t>
          </a:r>
          <a:r>
            <a:rPr lang="ru-RU" sz="1800" kern="1200" spc="-15" dirty="0" smtClean="0">
              <a:latin typeface="Times New Roman"/>
              <a:cs typeface="Times New Roman"/>
            </a:rPr>
            <a:t>приватного </a:t>
          </a:r>
          <a:r>
            <a:rPr lang="ru-RU" sz="1800" kern="1200" spc="-5" dirty="0" smtClean="0">
              <a:latin typeface="Times New Roman"/>
              <a:cs typeface="Times New Roman"/>
            </a:rPr>
            <a:t>партнерства;</a:t>
          </a:r>
          <a:endParaRPr lang="ru-RU" sz="1800" kern="1200" dirty="0">
            <a:latin typeface="Times New Roman"/>
            <a:cs typeface="Times New Roman"/>
          </a:endParaRPr>
        </a:p>
      </dsp:txBody>
      <dsp:txXfrm>
        <a:off x="468408" y="4554256"/>
        <a:ext cx="7921496" cy="802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009AD-EDB9-45B5-84A0-3BEF16FB3CA9}">
      <dsp:nvSpPr>
        <dsp:cNvPr id="0" name=""/>
        <dsp:cNvSpPr/>
      </dsp:nvSpPr>
      <dsp:spPr>
        <a:xfrm>
          <a:off x="0" y="433644"/>
          <a:ext cx="8499572" cy="630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28A2A9-667B-4C06-9CFD-C186EA327D4F}">
      <dsp:nvSpPr>
        <dsp:cNvPr id="0" name=""/>
        <dsp:cNvSpPr/>
      </dsp:nvSpPr>
      <dsp:spPr>
        <a:xfrm>
          <a:off x="424978" y="64644"/>
          <a:ext cx="8008356" cy="7380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89000">
            <a:lnSpc>
              <a:spcPct val="90000"/>
            </a:lnSpc>
            <a:spcBef>
              <a:spcPct val="0"/>
            </a:spcBef>
            <a:spcAft>
              <a:spcPct val="35000"/>
            </a:spcAft>
          </a:pPr>
          <a:r>
            <a:rPr lang="ru-RU" sz="2000" kern="1200" spc="-5" dirty="0" err="1" smtClean="0">
              <a:latin typeface="Times New Roman"/>
              <a:cs typeface="Times New Roman"/>
            </a:rPr>
            <a:t>зменшує</a:t>
          </a:r>
          <a:r>
            <a:rPr lang="ru-RU" sz="2000" kern="1200" spc="-5" dirty="0" smtClean="0">
              <a:latin typeface="Times New Roman"/>
              <a:cs typeface="Times New Roman"/>
            </a:rPr>
            <a:t> </a:t>
          </a:r>
          <a:r>
            <a:rPr lang="ru-RU" sz="2000" kern="1200" spc="-5" dirty="0" err="1" smtClean="0">
              <a:latin typeface="Times New Roman"/>
              <a:cs typeface="Times New Roman"/>
            </a:rPr>
            <a:t>державні</a:t>
          </a:r>
          <a:r>
            <a:rPr lang="ru-RU" sz="2000" kern="1200" spc="-5" dirty="0" smtClean="0">
              <a:latin typeface="Times New Roman"/>
              <a:cs typeface="Times New Roman"/>
            </a:rPr>
            <a:t> </a:t>
          </a:r>
          <a:r>
            <a:rPr lang="ru-RU" sz="2000" kern="1200" spc="-5" dirty="0" err="1" smtClean="0">
              <a:latin typeface="Times New Roman"/>
              <a:cs typeface="Times New Roman"/>
            </a:rPr>
            <a:t>витрати</a:t>
          </a:r>
          <a:r>
            <a:rPr lang="ru-RU" sz="2000" kern="1200" spc="-5" dirty="0" smtClean="0">
              <a:latin typeface="Times New Roman"/>
              <a:cs typeface="Times New Roman"/>
            </a:rPr>
            <a:t> на </a:t>
          </a:r>
          <a:r>
            <a:rPr lang="ru-RU" sz="2000" kern="1200" spc="-10" dirty="0" err="1" smtClean="0">
              <a:latin typeface="Times New Roman"/>
              <a:cs typeface="Times New Roman"/>
            </a:rPr>
            <a:t>обслуговування</a:t>
          </a:r>
          <a:r>
            <a:rPr lang="ru-RU" sz="2000" kern="1200" spc="-10" dirty="0" smtClean="0">
              <a:latin typeface="Times New Roman"/>
              <a:cs typeface="Times New Roman"/>
            </a:rPr>
            <a:t>  </a:t>
          </a:r>
          <a:r>
            <a:rPr lang="ru-RU" sz="2000" kern="1200" spc="-5" dirty="0" err="1" smtClean="0">
              <a:latin typeface="Times New Roman"/>
              <a:cs typeface="Times New Roman"/>
            </a:rPr>
            <a:t>інфраструктури</a:t>
          </a:r>
          <a:r>
            <a:rPr lang="ru-RU" sz="2000" kern="1200" spc="-5" dirty="0" smtClean="0">
              <a:latin typeface="Times New Roman"/>
              <a:cs typeface="Times New Roman"/>
            </a:rPr>
            <a:t>, </a:t>
          </a:r>
          <a:r>
            <a:rPr lang="ru-RU" sz="2000" kern="1200" spc="5" dirty="0" err="1" smtClean="0">
              <a:latin typeface="Times New Roman"/>
              <a:cs typeface="Times New Roman"/>
            </a:rPr>
            <a:t>оскільки</a:t>
          </a:r>
          <a:r>
            <a:rPr lang="ru-RU" sz="2000" kern="1200" spc="5" dirty="0" smtClean="0">
              <a:latin typeface="Times New Roman"/>
              <a:cs typeface="Times New Roman"/>
            </a:rPr>
            <a:t> </a:t>
          </a:r>
          <a:r>
            <a:rPr lang="ru-RU" sz="2000" kern="1200" spc="-10" dirty="0" smtClean="0">
              <a:latin typeface="Times New Roman"/>
              <a:cs typeface="Times New Roman"/>
            </a:rPr>
            <a:t>громада </a:t>
          </a:r>
          <a:r>
            <a:rPr lang="ru-RU" sz="2000" kern="1200" spc="5" dirty="0" err="1" smtClean="0">
              <a:latin typeface="Times New Roman"/>
              <a:cs typeface="Times New Roman"/>
            </a:rPr>
            <a:t>самостійно</a:t>
          </a:r>
          <a:r>
            <a:rPr lang="ru-RU" sz="2000" kern="1200" spc="5" dirty="0" smtClean="0">
              <a:latin typeface="Times New Roman"/>
              <a:cs typeface="Times New Roman"/>
            </a:rPr>
            <a:t>  </a:t>
          </a:r>
          <a:r>
            <a:rPr lang="ru-RU" sz="2000" kern="1200" dirty="0" err="1" smtClean="0">
              <a:latin typeface="Times New Roman"/>
              <a:cs typeface="Times New Roman"/>
            </a:rPr>
            <a:t>підтримує</a:t>
          </a:r>
          <a:r>
            <a:rPr lang="ru-RU" sz="2000" kern="1200" dirty="0" smtClean="0">
              <a:latin typeface="Times New Roman"/>
              <a:cs typeface="Times New Roman"/>
            </a:rPr>
            <a:t> </a:t>
          </a:r>
          <a:r>
            <a:rPr lang="ru-RU" sz="2000" kern="1200" spc="-5" dirty="0" err="1" smtClean="0">
              <a:latin typeface="Times New Roman"/>
              <a:cs typeface="Times New Roman"/>
            </a:rPr>
            <a:t>інфраструктуру</a:t>
          </a:r>
          <a:r>
            <a:rPr lang="ru-RU" sz="2000" kern="1200" spc="-5" dirty="0" smtClean="0">
              <a:latin typeface="Times New Roman"/>
              <a:cs typeface="Times New Roman"/>
            </a:rPr>
            <a:t> </a:t>
          </a:r>
          <a:r>
            <a:rPr lang="ru-RU" sz="2000" kern="1200" spc="10" dirty="0" smtClean="0">
              <a:latin typeface="Times New Roman"/>
              <a:cs typeface="Times New Roman"/>
            </a:rPr>
            <a:t>та </a:t>
          </a:r>
          <a:r>
            <a:rPr lang="ru-RU" sz="2000" kern="1200" spc="-5" dirty="0" err="1" smtClean="0">
              <a:latin typeface="Times New Roman"/>
              <a:cs typeface="Times New Roman"/>
            </a:rPr>
            <a:t>надання</a:t>
          </a:r>
          <a:r>
            <a:rPr lang="ru-RU" sz="2000" kern="1200" spc="-130" dirty="0" smtClean="0">
              <a:latin typeface="Times New Roman"/>
              <a:cs typeface="Times New Roman"/>
            </a:rPr>
            <a:t> </a:t>
          </a:r>
          <a:r>
            <a:rPr lang="ru-RU" sz="2000" kern="1200" spc="5" dirty="0" err="1" smtClean="0">
              <a:latin typeface="Times New Roman"/>
              <a:cs typeface="Times New Roman"/>
            </a:rPr>
            <a:t>послуг</a:t>
          </a:r>
          <a:r>
            <a:rPr lang="ru-RU" sz="2000" kern="1200" spc="5" dirty="0" smtClean="0">
              <a:latin typeface="Times New Roman"/>
              <a:cs typeface="Times New Roman"/>
            </a:rPr>
            <a:t>;</a:t>
          </a:r>
          <a:endParaRPr lang="ru-RU" sz="2000" kern="1200" dirty="0">
            <a:latin typeface="Times New Roman"/>
            <a:cs typeface="Times New Roman"/>
          </a:endParaRPr>
        </a:p>
      </dsp:txBody>
      <dsp:txXfrm>
        <a:off x="461004" y="100670"/>
        <a:ext cx="7936304" cy="665948"/>
      </dsp:txXfrm>
    </dsp:sp>
    <dsp:sp modelId="{A0A08536-F3A4-41B2-B30D-EA333EFF2FB5}">
      <dsp:nvSpPr>
        <dsp:cNvPr id="0" name=""/>
        <dsp:cNvSpPr/>
      </dsp:nvSpPr>
      <dsp:spPr>
        <a:xfrm>
          <a:off x="0" y="1567644"/>
          <a:ext cx="8499572" cy="630000"/>
        </a:xfrm>
        <a:prstGeom prst="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dsp:spPr>
      <dsp:style>
        <a:lnRef idx="1">
          <a:scrgbClr r="0" g="0" b="0"/>
        </a:lnRef>
        <a:fillRef idx="1">
          <a:scrgbClr r="0" g="0" b="0"/>
        </a:fillRef>
        <a:effectRef idx="0">
          <a:scrgbClr r="0" g="0" b="0"/>
        </a:effectRef>
        <a:fontRef idx="minor"/>
      </dsp:style>
    </dsp:sp>
    <dsp:sp modelId="{5A0663CC-DBD0-4D1A-A769-88A8FFB55A15}">
      <dsp:nvSpPr>
        <dsp:cNvPr id="0" name=""/>
        <dsp:cNvSpPr/>
      </dsp:nvSpPr>
      <dsp:spPr>
        <a:xfrm>
          <a:off x="424978" y="1198644"/>
          <a:ext cx="8008356" cy="738000"/>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89000">
            <a:lnSpc>
              <a:spcPct val="90000"/>
            </a:lnSpc>
            <a:spcBef>
              <a:spcPct val="0"/>
            </a:spcBef>
            <a:spcAft>
              <a:spcPct val="35000"/>
            </a:spcAft>
          </a:pPr>
          <a:r>
            <a:rPr lang="ru-RU" sz="2000" kern="1200" spc="-5" dirty="0" err="1" smtClean="0">
              <a:latin typeface="Times New Roman"/>
              <a:cs typeface="Times New Roman"/>
            </a:rPr>
            <a:t>створює</a:t>
          </a:r>
          <a:r>
            <a:rPr lang="ru-RU" sz="2000" kern="1200" spc="-5" dirty="0" smtClean="0">
              <a:latin typeface="Times New Roman"/>
              <a:cs typeface="Times New Roman"/>
            </a:rPr>
            <a:t> </a:t>
          </a:r>
          <a:r>
            <a:rPr lang="ru-RU" sz="2000" kern="1200" dirty="0" err="1" smtClean="0">
              <a:latin typeface="Times New Roman"/>
              <a:cs typeface="Times New Roman"/>
            </a:rPr>
            <a:t>дієвий</a:t>
          </a:r>
          <a:r>
            <a:rPr lang="ru-RU" sz="2000" kern="1200" dirty="0" smtClean="0">
              <a:latin typeface="Times New Roman"/>
              <a:cs typeface="Times New Roman"/>
            </a:rPr>
            <a:t> </a:t>
          </a:r>
          <a:r>
            <a:rPr lang="ru-RU" sz="2000" kern="1200" spc="-10" dirty="0" smtClean="0">
              <a:latin typeface="Times New Roman"/>
              <a:cs typeface="Times New Roman"/>
            </a:rPr>
            <a:t>форум </a:t>
          </a:r>
          <a:r>
            <a:rPr lang="ru-RU" sz="2000" kern="1200" dirty="0" smtClean="0">
              <a:latin typeface="Times New Roman"/>
              <a:cs typeface="Times New Roman"/>
            </a:rPr>
            <a:t>для </a:t>
          </a:r>
          <a:r>
            <a:rPr lang="ru-RU" sz="2000" kern="1200" dirty="0" err="1" smtClean="0">
              <a:latin typeface="Times New Roman"/>
              <a:cs typeface="Times New Roman"/>
            </a:rPr>
            <a:t>діалогу</a:t>
          </a:r>
          <a:r>
            <a:rPr lang="ru-RU" sz="2000" kern="1200" dirty="0" smtClean="0">
              <a:latin typeface="Times New Roman"/>
              <a:cs typeface="Times New Roman"/>
            </a:rPr>
            <a:t> </a:t>
          </a:r>
          <a:r>
            <a:rPr lang="ru-RU" sz="2000" kern="1200" spc="10" dirty="0" smtClean="0">
              <a:latin typeface="Times New Roman"/>
              <a:cs typeface="Times New Roman"/>
            </a:rPr>
            <a:t>та </a:t>
          </a:r>
          <a:r>
            <a:rPr lang="ru-RU" sz="2000" kern="1200" spc="-10" dirty="0" err="1" smtClean="0">
              <a:latin typeface="Times New Roman"/>
              <a:cs typeface="Times New Roman"/>
            </a:rPr>
            <a:t>взаємодії</a:t>
          </a:r>
          <a:r>
            <a:rPr lang="ru-RU" sz="2000" kern="1200" spc="-10" dirty="0" smtClean="0">
              <a:latin typeface="Times New Roman"/>
              <a:cs typeface="Times New Roman"/>
            </a:rPr>
            <a:t> </a:t>
          </a:r>
          <a:r>
            <a:rPr lang="ru-RU" sz="2000" kern="1200" dirty="0" smtClean="0">
              <a:latin typeface="Times New Roman"/>
              <a:cs typeface="Times New Roman"/>
            </a:rPr>
            <a:t>з  </a:t>
          </a:r>
          <a:r>
            <a:rPr lang="ru-RU" sz="2000" kern="1200" spc="-5" dirty="0" err="1" smtClean="0">
              <a:latin typeface="Times New Roman"/>
              <a:cs typeface="Times New Roman"/>
            </a:rPr>
            <a:t>громадянами</a:t>
          </a:r>
          <a:r>
            <a:rPr lang="ru-RU" sz="2000" kern="1200" spc="-5" dirty="0" smtClean="0">
              <a:latin typeface="Times New Roman"/>
              <a:cs typeface="Times New Roman"/>
            </a:rPr>
            <a:t>, </a:t>
          </a:r>
          <a:r>
            <a:rPr lang="ru-RU" sz="2000" kern="1200" spc="-5" dirty="0" err="1" smtClean="0">
              <a:latin typeface="Times New Roman"/>
              <a:cs typeface="Times New Roman"/>
            </a:rPr>
            <a:t>місцевими</a:t>
          </a:r>
          <a:r>
            <a:rPr lang="ru-RU" sz="2000" kern="1200" spc="-5" dirty="0" smtClean="0">
              <a:latin typeface="Times New Roman"/>
              <a:cs typeface="Times New Roman"/>
            </a:rPr>
            <a:t> </a:t>
          </a:r>
          <a:r>
            <a:rPr lang="ru-RU" sz="2000" kern="1200" dirty="0" smtClean="0">
              <a:latin typeface="Times New Roman"/>
              <a:cs typeface="Times New Roman"/>
            </a:rPr>
            <a:t>радами </a:t>
          </a:r>
          <a:r>
            <a:rPr lang="ru-RU" sz="2000" kern="1200" spc="-5" dirty="0" smtClean="0">
              <a:latin typeface="Times New Roman"/>
              <a:cs typeface="Times New Roman"/>
            </a:rPr>
            <a:t>органами </a:t>
          </a:r>
          <a:r>
            <a:rPr lang="ru-RU" sz="2000" kern="1200" spc="-5" dirty="0" err="1" smtClean="0">
              <a:latin typeface="Times New Roman"/>
              <a:cs typeface="Times New Roman"/>
            </a:rPr>
            <a:t>державної</a:t>
          </a:r>
          <a:r>
            <a:rPr lang="ru-RU" sz="2000" kern="1200" spc="-5" dirty="0" smtClean="0">
              <a:latin typeface="Times New Roman"/>
              <a:cs typeface="Times New Roman"/>
            </a:rPr>
            <a:t>  </a:t>
          </a:r>
          <a:r>
            <a:rPr lang="ru-RU" sz="2000" kern="1200" spc="-5" dirty="0" err="1" smtClean="0">
              <a:latin typeface="Times New Roman"/>
              <a:cs typeface="Times New Roman"/>
            </a:rPr>
            <a:t>влади</a:t>
          </a:r>
          <a:r>
            <a:rPr lang="ru-RU" sz="2000" kern="1200" spc="-5" dirty="0" smtClean="0">
              <a:latin typeface="Times New Roman"/>
              <a:cs typeface="Times New Roman"/>
            </a:rPr>
            <a:t>, </a:t>
          </a:r>
          <a:r>
            <a:rPr lang="ru-RU" sz="2000" kern="1200" spc="-5" dirty="0" err="1" smtClean="0">
              <a:latin typeface="Times New Roman"/>
              <a:cs typeface="Times New Roman"/>
            </a:rPr>
            <a:t>іншими</a:t>
          </a:r>
          <a:r>
            <a:rPr lang="ru-RU" sz="2000" kern="1200" spc="-5" dirty="0" smtClean="0">
              <a:latin typeface="Times New Roman"/>
              <a:cs typeface="Times New Roman"/>
            </a:rPr>
            <a:t> </a:t>
          </a:r>
          <a:r>
            <a:rPr lang="ru-RU" sz="2000" kern="1200" dirty="0" err="1" smtClean="0">
              <a:latin typeface="Times New Roman"/>
              <a:cs typeface="Times New Roman"/>
            </a:rPr>
            <a:t>дійовими</a:t>
          </a:r>
          <a:r>
            <a:rPr lang="ru-RU" sz="2000" kern="1200" spc="-35" dirty="0" smtClean="0">
              <a:latin typeface="Times New Roman"/>
              <a:cs typeface="Times New Roman"/>
            </a:rPr>
            <a:t> </a:t>
          </a:r>
          <a:r>
            <a:rPr lang="ru-RU" sz="2000" kern="1200" spc="5" dirty="0" smtClean="0">
              <a:latin typeface="Times New Roman"/>
              <a:cs typeface="Times New Roman"/>
            </a:rPr>
            <a:t>особами;</a:t>
          </a:r>
          <a:endParaRPr lang="ru-RU" sz="2000" kern="1200" dirty="0">
            <a:latin typeface="Times New Roman"/>
            <a:cs typeface="Times New Roman"/>
          </a:endParaRPr>
        </a:p>
      </dsp:txBody>
      <dsp:txXfrm>
        <a:off x="461004" y="1234670"/>
        <a:ext cx="7936304" cy="665948"/>
      </dsp:txXfrm>
    </dsp:sp>
    <dsp:sp modelId="{6A592FB0-2AFA-4E1F-82D9-602545C8CEB1}">
      <dsp:nvSpPr>
        <dsp:cNvPr id="0" name=""/>
        <dsp:cNvSpPr/>
      </dsp:nvSpPr>
      <dsp:spPr>
        <a:xfrm>
          <a:off x="0" y="2701644"/>
          <a:ext cx="8499572" cy="6300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sp>
    <dsp:sp modelId="{4A461508-30E0-45B5-AEDB-E945248AC18B}">
      <dsp:nvSpPr>
        <dsp:cNvPr id="0" name=""/>
        <dsp:cNvSpPr/>
      </dsp:nvSpPr>
      <dsp:spPr>
        <a:xfrm>
          <a:off x="424978" y="2332644"/>
          <a:ext cx="8008356" cy="73800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89000">
            <a:lnSpc>
              <a:spcPct val="90000"/>
            </a:lnSpc>
            <a:spcBef>
              <a:spcPct val="0"/>
            </a:spcBef>
            <a:spcAft>
              <a:spcPct val="35000"/>
            </a:spcAft>
          </a:pPr>
          <a:r>
            <a:rPr lang="ru-RU" sz="2000" kern="1200" dirty="0" err="1" smtClean="0">
              <a:latin typeface="Times New Roman"/>
              <a:cs typeface="Times New Roman"/>
            </a:rPr>
            <a:t>Зменшення</a:t>
          </a:r>
          <a:r>
            <a:rPr lang="ru-RU" sz="2000" kern="1200" dirty="0" smtClean="0">
              <a:latin typeface="Times New Roman"/>
              <a:cs typeface="Times New Roman"/>
            </a:rPr>
            <a:t> </a:t>
          </a:r>
          <a:r>
            <a:rPr lang="ru-RU" sz="2000" kern="1200" dirty="0" err="1" smtClean="0">
              <a:latin typeface="Times New Roman"/>
              <a:cs typeface="Times New Roman"/>
            </a:rPr>
            <a:t>соціальної</a:t>
          </a:r>
          <a:r>
            <a:rPr lang="ru-RU" sz="2000" kern="1200" spc="-105" dirty="0" smtClean="0">
              <a:latin typeface="Times New Roman"/>
              <a:cs typeface="Times New Roman"/>
            </a:rPr>
            <a:t> </a:t>
          </a:r>
          <a:r>
            <a:rPr lang="ru-RU" sz="2000" kern="1200" spc="-10" dirty="0" err="1" smtClean="0">
              <a:latin typeface="Times New Roman"/>
              <a:cs typeface="Times New Roman"/>
            </a:rPr>
            <a:t>напруги</a:t>
          </a:r>
          <a:r>
            <a:rPr lang="ru-RU" sz="2000" kern="1200" spc="-10" dirty="0" smtClean="0">
              <a:latin typeface="Times New Roman"/>
              <a:cs typeface="Times New Roman"/>
            </a:rPr>
            <a:t>;</a:t>
          </a:r>
          <a:endParaRPr lang="ru-RU" sz="2000" kern="1200" dirty="0">
            <a:latin typeface="Times New Roman"/>
            <a:cs typeface="Times New Roman"/>
          </a:endParaRPr>
        </a:p>
      </dsp:txBody>
      <dsp:txXfrm>
        <a:off x="461004" y="2368670"/>
        <a:ext cx="7936304" cy="665948"/>
      </dsp:txXfrm>
    </dsp:sp>
    <dsp:sp modelId="{4F0ADF17-75FE-4EFC-B09E-A38B46BB18C1}">
      <dsp:nvSpPr>
        <dsp:cNvPr id="0" name=""/>
        <dsp:cNvSpPr/>
      </dsp:nvSpPr>
      <dsp:spPr>
        <a:xfrm>
          <a:off x="0" y="3835644"/>
          <a:ext cx="8499572" cy="630000"/>
        </a:xfrm>
        <a:prstGeom prst="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dsp:spPr>
      <dsp:style>
        <a:lnRef idx="1">
          <a:scrgbClr r="0" g="0" b="0"/>
        </a:lnRef>
        <a:fillRef idx="1">
          <a:scrgbClr r="0" g="0" b="0"/>
        </a:fillRef>
        <a:effectRef idx="0">
          <a:scrgbClr r="0" g="0" b="0"/>
        </a:effectRef>
        <a:fontRef idx="minor"/>
      </dsp:style>
    </dsp:sp>
    <dsp:sp modelId="{6D198696-1A92-4471-BDD8-2C21635A4E07}">
      <dsp:nvSpPr>
        <dsp:cNvPr id="0" name=""/>
        <dsp:cNvSpPr/>
      </dsp:nvSpPr>
      <dsp:spPr>
        <a:xfrm>
          <a:off x="424978" y="3466644"/>
          <a:ext cx="8008356" cy="738000"/>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89000">
            <a:lnSpc>
              <a:spcPct val="90000"/>
            </a:lnSpc>
            <a:spcBef>
              <a:spcPct val="0"/>
            </a:spcBef>
            <a:spcAft>
              <a:spcPct val="35000"/>
            </a:spcAft>
          </a:pPr>
          <a:r>
            <a:rPr lang="ru-RU" sz="2000" kern="1200" spc="-5" smtClean="0">
              <a:latin typeface="Times New Roman"/>
              <a:cs typeface="Times New Roman"/>
            </a:rPr>
            <a:t>Зацікавленість </a:t>
          </a:r>
          <a:r>
            <a:rPr lang="ru-RU" sz="2000" kern="1200" spc="-10" smtClean="0">
              <a:latin typeface="Times New Roman"/>
              <a:cs typeface="Times New Roman"/>
            </a:rPr>
            <a:t>громадян </a:t>
          </a:r>
          <a:r>
            <a:rPr lang="ru-RU" sz="2000" kern="1200" smtClean="0">
              <a:latin typeface="Times New Roman"/>
              <a:cs typeface="Times New Roman"/>
            </a:rPr>
            <a:t>у </a:t>
          </a:r>
          <a:r>
            <a:rPr lang="ru-RU" sz="2000" kern="1200" spc="-5" smtClean="0">
              <a:latin typeface="Times New Roman"/>
              <a:cs typeface="Times New Roman"/>
            </a:rPr>
            <a:t>вирішенні </a:t>
          </a:r>
          <a:r>
            <a:rPr lang="ru-RU" sz="2000" kern="1200" smtClean="0">
              <a:latin typeface="Times New Roman"/>
              <a:cs typeface="Times New Roman"/>
            </a:rPr>
            <a:t>питань  життєдіяльності, </a:t>
          </a:r>
          <a:r>
            <a:rPr lang="ru-RU" sz="2000" kern="1200" spc="5" smtClean="0">
              <a:latin typeface="Times New Roman"/>
              <a:cs typeface="Times New Roman"/>
            </a:rPr>
            <a:t>зростання</a:t>
          </a:r>
          <a:r>
            <a:rPr lang="ru-RU" sz="2000" kern="1200" spc="-35" smtClean="0">
              <a:latin typeface="Times New Roman"/>
              <a:cs typeface="Times New Roman"/>
            </a:rPr>
            <a:t> </a:t>
          </a:r>
          <a:r>
            <a:rPr lang="ru-RU" sz="2000" kern="1200" spc="-5" smtClean="0">
              <a:latin typeface="Times New Roman"/>
              <a:cs typeface="Times New Roman"/>
            </a:rPr>
            <a:t>відчуття</a:t>
          </a:r>
          <a:endParaRPr lang="ru-RU" sz="2000" kern="1200" dirty="0">
            <a:latin typeface="Times New Roman"/>
            <a:cs typeface="Times New Roman"/>
          </a:endParaRPr>
        </a:p>
      </dsp:txBody>
      <dsp:txXfrm>
        <a:off x="461004" y="3502670"/>
        <a:ext cx="7936304" cy="665948"/>
      </dsp:txXfrm>
    </dsp:sp>
    <dsp:sp modelId="{247626A5-C943-4856-A424-372A8F6CDC30}">
      <dsp:nvSpPr>
        <dsp:cNvPr id="0" name=""/>
        <dsp:cNvSpPr/>
      </dsp:nvSpPr>
      <dsp:spPr>
        <a:xfrm>
          <a:off x="0" y="4969644"/>
          <a:ext cx="8499572" cy="6300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sp>
    <dsp:sp modelId="{1A67DACC-F20F-482A-AD84-89987F1A3EE3}">
      <dsp:nvSpPr>
        <dsp:cNvPr id="0" name=""/>
        <dsp:cNvSpPr/>
      </dsp:nvSpPr>
      <dsp:spPr>
        <a:xfrm>
          <a:off x="424978" y="4600644"/>
          <a:ext cx="8008356" cy="73800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885" tIns="0" rIns="224885" bIns="0" numCol="1" spcCol="1270" anchor="ctr" anchorCtr="0">
          <a:noAutofit/>
        </a:bodyPr>
        <a:lstStyle/>
        <a:p>
          <a:pPr lvl="0" algn="l" defTabSz="889000">
            <a:lnSpc>
              <a:spcPct val="90000"/>
            </a:lnSpc>
            <a:spcBef>
              <a:spcPct val="0"/>
            </a:spcBef>
            <a:spcAft>
              <a:spcPct val="35000"/>
            </a:spcAft>
          </a:pPr>
          <a:r>
            <a:rPr lang="ru-RU" sz="2000" kern="1200" smtClean="0">
              <a:latin typeface="Times New Roman"/>
              <a:cs typeface="Times New Roman"/>
            </a:rPr>
            <a:t>відповідальності </a:t>
          </a:r>
          <a:r>
            <a:rPr lang="ru-RU" sz="2000" kern="1200" spc="-5" smtClean="0">
              <a:latin typeface="Times New Roman"/>
              <a:cs typeface="Times New Roman"/>
            </a:rPr>
            <a:t>за вирішення</a:t>
          </a:r>
          <a:r>
            <a:rPr lang="ru-RU" sz="2000" kern="1200" spc="-15" smtClean="0">
              <a:latin typeface="Times New Roman"/>
              <a:cs typeface="Times New Roman"/>
            </a:rPr>
            <a:t> </a:t>
          </a:r>
          <a:r>
            <a:rPr lang="ru-RU" sz="2000" kern="1200" spc="-10" smtClean="0">
              <a:latin typeface="Times New Roman"/>
              <a:cs typeface="Times New Roman"/>
            </a:rPr>
            <a:t>проблем.</a:t>
          </a:r>
          <a:endParaRPr lang="ru-RU" sz="2000" kern="1200"/>
        </a:p>
      </dsp:txBody>
      <dsp:txXfrm>
        <a:off x="461004" y="4636670"/>
        <a:ext cx="7936304"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08B64-81D9-476A-893A-57BBEEC343F3}">
      <dsp:nvSpPr>
        <dsp:cNvPr id="0" name=""/>
        <dsp:cNvSpPr/>
      </dsp:nvSpPr>
      <dsp:spPr>
        <a:xfrm>
          <a:off x="6979443" y="1236296"/>
          <a:ext cx="1591426" cy="15916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4ADEA6-208B-4543-962D-54C5CF607EE5}">
      <dsp:nvSpPr>
        <dsp:cNvPr id="0" name=""/>
        <dsp:cNvSpPr/>
      </dsp:nvSpPr>
      <dsp:spPr>
        <a:xfrm>
          <a:off x="7031954" y="1289361"/>
          <a:ext cx="1485557" cy="148555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b="1" kern="1200" dirty="0">
              <a:latin typeface="Arial" pitchFamily="34" charset="0"/>
              <a:cs typeface="Arial" pitchFamily="34" charset="0"/>
            </a:rPr>
            <a:t>Реалізація (наступного року</a:t>
          </a:r>
          <a:r>
            <a:rPr lang="pl-PL" sz="1300" b="1" kern="1200" dirty="0">
              <a:latin typeface="Arial" pitchFamily="34" charset="0"/>
              <a:cs typeface="Arial" pitchFamily="34" charset="0"/>
            </a:rPr>
            <a:t>)</a:t>
          </a:r>
        </a:p>
      </dsp:txBody>
      <dsp:txXfrm>
        <a:off x="7244539" y="1501623"/>
        <a:ext cx="1061233" cy="1061031"/>
      </dsp:txXfrm>
    </dsp:sp>
    <dsp:sp modelId="{4555A925-87F3-4A5A-8342-3168CD971DF3}">
      <dsp:nvSpPr>
        <dsp:cNvPr id="0" name=""/>
        <dsp:cNvSpPr/>
      </dsp:nvSpPr>
      <dsp:spPr>
        <a:xfrm rot="2700000">
          <a:off x="5333903" y="1236378"/>
          <a:ext cx="1591242" cy="159124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25BD5D-F5C0-4EF4-9C69-C50CB292E0CC}">
      <dsp:nvSpPr>
        <dsp:cNvPr id="0" name=""/>
        <dsp:cNvSpPr/>
      </dsp:nvSpPr>
      <dsp:spPr>
        <a:xfrm>
          <a:off x="5388016" y="1289361"/>
          <a:ext cx="1485557" cy="148555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b="1" kern="1200" dirty="0">
              <a:latin typeface="Arial" pitchFamily="34" charset="0"/>
              <a:cs typeface="Arial" pitchFamily="34" charset="0"/>
            </a:rPr>
            <a:t>Внесення завдань до бюджету на наступний рік</a:t>
          </a:r>
          <a:endParaRPr lang="pl-PL" sz="1300" b="1" kern="1200" dirty="0">
            <a:latin typeface="Arial" pitchFamily="34" charset="0"/>
            <a:cs typeface="Arial" pitchFamily="34" charset="0"/>
          </a:endParaRPr>
        </a:p>
      </dsp:txBody>
      <dsp:txXfrm>
        <a:off x="5599755" y="1501623"/>
        <a:ext cx="1061233" cy="1061031"/>
      </dsp:txXfrm>
    </dsp:sp>
    <dsp:sp modelId="{D5A015EB-2FF9-4B53-822C-9D3DE5583238}">
      <dsp:nvSpPr>
        <dsp:cNvPr id="0" name=""/>
        <dsp:cNvSpPr/>
      </dsp:nvSpPr>
      <dsp:spPr>
        <a:xfrm rot="2700000">
          <a:off x="3689966" y="1236378"/>
          <a:ext cx="1591242" cy="159124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390C6-2B35-4196-A9E2-9BFDC5FF0BB6}">
      <dsp:nvSpPr>
        <dsp:cNvPr id="0" name=""/>
        <dsp:cNvSpPr/>
      </dsp:nvSpPr>
      <dsp:spPr>
        <a:xfrm>
          <a:off x="3743232" y="1289361"/>
          <a:ext cx="1485557" cy="148555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b="1" kern="1200" dirty="0" err="1">
              <a:latin typeface="Arial" pitchFamily="34" charset="0"/>
              <a:cs typeface="Arial" pitchFamily="34" charset="0"/>
            </a:rPr>
            <a:t>Голосуван-ня</a:t>
          </a:r>
          <a:endParaRPr lang="pl-PL" sz="1300" b="1" kern="1200" dirty="0">
            <a:latin typeface="Arial" pitchFamily="34" charset="0"/>
            <a:cs typeface="Arial" pitchFamily="34" charset="0"/>
          </a:endParaRPr>
        </a:p>
      </dsp:txBody>
      <dsp:txXfrm>
        <a:off x="3954970" y="1501623"/>
        <a:ext cx="1061233" cy="1061031"/>
      </dsp:txXfrm>
    </dsp:sp>
    <dsp:sp modelId="{6C60F77C-5078-49BA-ACB3-6333F6D869CF}">
      <dsp:nvSpPr>
        <dsp:cNvPr id="0" name=""/>
        <dsp:cNvSpPr/>
      </dsp:nvSpPr>
      <dsp:spPr>
        <a:xfrm rot="2700000">
          <a:off x="2045181" y="1236378"/>
          <a:ext cx="1591242" cy="159124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E0C616-B641-4164-A0BC-EE12AC2C67C8}">
      <dsp:nvSpPr>
        <dsp:cNvPr id="0" name=""/>
        <dsp:cNvSpPr/>
      </dsp:nvSpPr>
      <dsp:spPr>
        <a:xfrm>
          <a:off x="2098447" y="1289361"/>
          <a:ext cx="1485557" cy="148555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b="1" kern="1200" dirty="0">
              <a:latin typeface="Arial" pitchFamily="34" charset="0"/>
              <a:cs typeface="Arial" pitchFamily="34" charset="0"/>
            </a:rPr>
            <a:t>Перевірка проектів</a:t>
          </a:r>
          <a:r>
            <a:rPr lang="pl-PL" sz="1300" b="1" kern="1200" dirty="0">
              <a:latin typeface="Arial" pitchFamily="34" charset="0"/>
              <a:cs typeface="Arial" pitchFamily="34" charset="0"/>
            </a:rPr>
            <a:t>/ </a:t>
          </a:r>
          <a:r>
            <a:rPr lang="uk-UA" sz="1300" b="1" kern="1200" dirty="0">
              <a:latin typeface="Arial" pitchFamily="34" charset="0"/>
              <a:cs typeface="Arial" pitchFamily="34" charset="0"/>
            </a:rPr>
            <a:t>відбір проектів для </a:t>
          </a:r>
          <a:r>
            <a:rPr lang="uk-UA" sz="1300" b="1" kern="1200" dirty="0" err="1">
              <a:latin typeface="Arial" pitchFamily="34" charset="0"/>
              <a:cs typeface="Arial" pitchFamily="34" charset="0"/>
            </a:rPr>
            <a:t>голосуван-ня</a:t>
          </a:r>
          <a:endParaRPr lang="pl-PL" sz="1300" b="1" kern="1200" dirty="0">
            <a:latin typeface="Arial" pitchFamily="34" charset="0"/>
            <a:cs typeface="Arial" pitchFamily="34" charset="0"/>
          </a:endParaRPr>
        </a:p>
      </dsp:txBody>
      <dsp:txXfrm>
        <a:off x="2311033" y="1501623"/>
        <a:ext cx="1061233" cy="1061031"/>
      </dsp:txXfrm>
    </dsp:sp>
    <dsp:sp modelId="{56FD4910-27A7-46A2-A02D-69DAFD70E044}">
      <dsp:nvSpPr>
        <dsp:cNvPr id="0" name=""/>
        <dsp:cNvSpPr/>
      </dsp:nvSpPr>
      <dsp:spPr>
        <a:xfrm rot="2700000">
          <a:off x="400397" y="1236378"/>
          <a:ext cx="1591242" cy="159124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7C0A7-76D4-42D8-BB82-E1D2000B051B}">
      <dsp:nvSpPr>
        <dsp:cNvPr id="0" name=""/>
        <dsp:cNvSpPr/>
      </dsp:nvSpPr>
      <dsp:spPr>
        <a:xfrm>
          <a:off x="453663" y="1289361"/>
          <a:ext cx="1485557" cy="148555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uk-UA" sz="1300" b="1" kern="1200" dirty="0">
              <a:latin typeface="Arial" pitchFamily="34" charset="0"/>
              <a:cs typeface="Arial" pitchFamily="34" charset="0"/>
            </a:rPr>
            <a:t>Подання проектів</a:t>
          </a:r>
          <a:endParaRPr lang="pl-PL" sz="1300" b="1" kern="1200" dirty="0">
            <a:latin typeface="Arial" pitchFamily="34" charset="0"/>
            <a:cs typeface="Arial" pitchFamily="34" charset="0"/>
          </a:endParaRPr>
        </a:p>
      </dsp:txBody>
      <dsp:txXfrm>
        <a:off x="666248" y="1501623"/>
        <a:ext cx="1061233" cy="1061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4">
  <dgm:title val="Proces kołowy"/>
  <dgm:desc val="Umożliwia pokazanie sekwencyjnych etapów procesu. Ograniczony do jedenastu kształtów poziomu 1 przy nieograniczonej liczbie kształtów poziomu 2. Najlepiej się sprawdza w przypadku małej ilości tekstu. Nieużywany tekst jest niewidoczny, ale jest dostępny po przełączeniu układu."/>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uk-UA"/>
          </a:p>
        </p:txBody>
      </p:sp>
      <p:sp>
        <p:nvSpPr>
          <p:cNvPr id="59395"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uk-UA"/>
          </a:p>
        </p:txBody>
      </p:sp>
      <p:sp>
        <p:nvSpPr>
          <p:cNvPr id="59396"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uk-UA"/>
          </a:p>
        </p:txBody>
      </p:sp>
      <p:sp>
        <p:nvSpPr>
          <p:cNvPr id="59397"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990562-9F18-4EA0-84A2-6DCE47ED7A60}" type="slidenum">
              <a:rPr lang="uk-UA"/>
              <a:pPr>
                <a:defRPr/>
              </a:pPr>
              <a:t>‹#›</a:t>
            </a:fld>
            <a:endParaRPr lang="uk-UA"/>
          </a:p>
        </p:txBody>
      </p:sp>
    </p:spTree>
    <p:extLst>
      <p:ext uri="{BB962C8B-B14F-4D97-AF65-F5344CB8AC3E}">
        <p14:creationId xmlns:p14="http://schemas.microsoft.com/office/powerpoint/2010/main" val="74267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uk-UA"/>
          </a:p>
        </p:txBody>
      </p:sp>
      <p:sp>
        <p:nvSpPr>
          <p:cNvPr id="5017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uk-UA"/>
          </a:p>
        </p:txBody>
      </p:sp>
      <p:sp>
        <p:nvSpPr>
          <p:cNvPr id="57348"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uk-UA" noProof="0"/>
              <a:t>Образец текста</a:t>
            </a:r>
          </a:p>
          <a:p>
            <a:pPr lvl="1"/>
            <a:r>
              <a:rPr lang="uk-UA" noProof="0"/>
              <a:t>Второй уровень</a:t>
            </a:r>
          </a:p>
          <a:p>
            <a:pPr lvl="2"/>
            <a:r>
              <a:rPr lang="uk-UA" noProof="0"/>
              <a:t>Третий уровень</a:t>
            </a:r>
          </a:p>
          <a:p>
            <a:pPr lvl="3"/>
            <a:r>
              <a:rPr lang="uk-UA" noProof="0"/>
              <a:t>Четвертый уровень</a:t>
            </a:r>
          </a:p>
          <a:p>
            <a:pPr lvl="4"/>
            <a:r>
              <a:rPr lang="uk-UA" noProof="0"/>
              <a:t>Пятый уровень</a:t>
            </a:r>
          </a:p>
        </p:txBody>
      </p:sp>
      <p:sp>
        <p:nvSpPr>
          <p:cNvPr id="5018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uk-UA"/>
          </a:p>
        </p:txBody>
      </p:sp>
      <p:sp>
        <p:nvSpPr>
          <p:cNvPr id="5018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6DD10E3-E84E-4F8C-8358-7DCA5C00752D}" type="slidenum">
              <a:rPr lang="uk-UA"/>
              <a:pPr>
                <a:defRPr/>
              </a:pPr>
              <a:t>‹#›</a:t>
            </a:fld>
            <a:endParaRPr lang="uk-UA"/>
          </a:p>
        </p:txBody>
      </p:sp>
    </p:spTree>
    <p:extLst>
      <p:ext uri="{BB962C8B-B14F-4D97-AF65-F5344CB8AC3E}">
        <p14:creationId xmlns:p14="http://schemas.microsoft.com/office/powerpoint/2010/main" val="430036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uk-UA" altLang="en-US"/>
          </a:p>
        </p:txBody>
      </p:sp>
      <p:sp>
        <p:nvSpPr>
          <p:cNvPr id="5" name="Нижний колонтитул 4"/>
          <p:cNvSpPr>
            <a:spLocks noGrp="1"/>
          </p:cNvSpPr>
          <p:nvPr>
            <p:ph type="ftr" sz="quarter" idx="11"/>
          </p:nvPr>
        </p:nvSpPr>
        <p:spPr/>
        <p:txBody>
          <a:bodyPr/>
          <a:lstStyle/>
          <a:p>
            <a:pPr>
              <a:defRPr/>
            </a:pPr>
            <a:endParaRPr lang="uk-UA" altLang="en-US"/>
          </a:p>
        </p:txBody>
      </p:sp>
      <p:sp>
        <p:nvSpPr>
          <p:cNvPr id="6" name="Номер слайда 5"/>
          <p:cNvSpPr>
            <a:spLocks noGrp="1"/>
          </p:cNvSpPr>
          <p:nvPr>
            <p:ph type="sldNum" sz="quarter" idx="12"/>
          </p:nvPr>
        </p:nvSpPr>
        <p:spPr/>
        <p:txBody>
          <a:bodyPr/>
          <a:lstStyle/>
          <a:p>
            <a:pPr>
              <a:defRPr/>
            </a:pPr>
            <a:fld id="{97658D38-587B-44DA-9C26-4371C07388A2}" type="slidenum">
              <a:rPr lang="uk-UA" altLang="en-US" smtClean="0"/>
              <a:pPr>
                <a:defRPr/>
              </a:pPr>
              <a:t>‹#›</a:t>
            </a:fld>
            <a:endParaRPr lang="uk-UA" altLang="en-US"/>
          </a:p>
        </p:txBody>
      </p:sp>
      <p:pic>
        <p:nvPicPr>
          <p:cNvPr id="7" name="Picture 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3554" r="220" b="2949"/>
          <a:stretch/>
        </p:blipFill>
        <p:spPr bwMode="auto">
          <a:xfrm flipH="1" flipV="1">
            <a:off x="0" y="5689156"/>
            <a:ext cx="9143999"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2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659" t="36472" r="9813" b="40846"/>
          <a:stretch/>
        </p:blipFill>
        <p:spPr bwMode="auto">
          <a:xfrm>
            <a:off x="467544" y="291987"/>
            <a:ext cx="4281616" cy="904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47" r="-1" b="2949"/>
          <a:stretch/>
        </p:blipFill>
        <p:spPr bwMode="auto">
          <a:xfrm flipH="1" flipV="1">
            <a:off x="376389" y="5689156"/>
            <a:ext cx="1298575"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6835" t="2202" b="16710"/>
          <a:stretch/>
        </p:blipFill>
        <p:spPr bwMode="auto">
          <a:xfrm>
            <a:off x="633304" y="5373216"/>
            <a:ext cx="1274400"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22"/>
          <p:cNvPicPr>
            <a:picLocks noChangeAspect="1" noChangeArrowheads="1"/>
          </p:cNvPicPr>
          <p:nvPr userDrawn="1"/>
        </p:nvPicPr>
        <p:blipFill>
          <a:blip r:embed="rId6">
            <a:extLst>
              <a:ext uri="{28A0092B-C50C-407E-A947-70E740481C1C}">
                <a14:useLocalDpi xmlns:a14="http://schemas.microsoft.com/office/drawing/2010/main" val="0"/>
              </a:ext>
            </a:extLst>
          </a:blip>
          <a:srcRect l="-15234" t="-65079" r="-16672" b="-871"/>
          <a:stretch>
            <a:fillRect/>
          </a:stretch>
        </p:blipFill>
        <p:spPr bwMode="auto">
          <a:xfrm>
            <a:off x="4932040" y="664121"/>
            <a:ext cx="20764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2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17857" t="-38290" r="-14999"/>
          <a:stretch>
            <a:fillRect/>
          </a:stretch>
        </p:blipFill>
        <p:spPr bwMode="auto">
          <a:xfrm>
            <a:off x="7258372" y="692696"/>
            <a:ext cx="1562100" cy="4286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07504" y="5118633"/>
            <a:ext cx="1907703" cy="269304"/>
          </a:xfrm>
          <a:prstGeom prst="rect">
            <a:avLst/>
          </a:prstGeom>
          <a:noFill/>
        </p:spPr>
        <p:txBody>
          <a:bodyPr wrap="square" rtlCol="0">
            <a:spAutoFit/>
          </a:bodyPr>
          <a:lstStyle/>
          <a:p>
            <a:pPr marL="447675"/>
            <a:r>
              <a:rPr lang="en-US" sz="1150" kern="1800" spc="0" baseline="0" dirty="0">
                <a:solidFill>
                  <a:srgbClr val="87888B"/>
                </a:solidFill>
                <a:latin typeface="Tahoma" panose="020B0604030504040204" pitchFamily="34" charset="0"/>
                <a:ea typeface="Tahoma" panose="020B0604030504040204" pitchFamily="34" charset="0"/>
                <a:cs typeface="Tahoma" panose="020B0604030504040204" pitchFamily="34" charset="0"/>
              </a:rPr>
              <a:t>www.pleddg.org.ua</a:t>
            </a:r>
          </a:p>
        </p:txBody>
      </p:sp>
    </p:spTree>
    <p:extLst>
      <p:ext uri="{BB962C8B-B14F-4D97-AF65-F5344CB8AC3E}">
        <p14:creationId xmlns:p14="http://schemas.microsoft.com/office/powerpoint/2010/main" val="77276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uk-UA" altLang="en-US" dirty="0"/>
          </a:p>
        </p:txBody>
      </p:sp>
      <p:sp>
        <p:nvSpPr>
          <p:cNvPr id="5" name="Нижний колонтитул 4"/>
          <p:cNvSpPr>
            <a:spLocks noGrp="1"/>
          </p:cNvSpPr>
          <p:nvPr>
            <p:ph type="ftr" sz="quarter" idx="11"/>
          </p:nvPr>
        </p:nvSpPr>
        <p:spPr/>
        <p:txBody>
          <a:bodyPr/>
          <a:lstStyle/>
          <a:p>
            <a:pPr>
              <a:defRPr/>
            </a:pPr>
            <a:endParaRPr lang="uk-UA" altLang="en-US" dirty="0"/>
          </a:p>
        </p:txBody>
      </p:sp>
      <p:sp>
        <p:nvSpPr>
          <p:cNvPr id="6" name="Номер слайда 5"/>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204299972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uk-UA" altLang="en-US" dirty="0"/>
          </a:p>
        </p:txBody>
      </p:sp>
      <p:sp>
        <p:nvSpPr>
          <p:cNvPr id="5" name="Нижний колонтитул 4"/>
          <p:cNvSpPr>
            <a:spLocks noGrp="1"/>
          </p:cNvSpPr>
          <p:nvPr>
            <p:ph type="ftr" sz="quarter" idx="11"/>
          </p:nvPr>
        </p:nvSpPr>
        <p:spPr/>
        <p:txBody>
          <a:bodyPr/>
          <a:lstStyle/>
          <a:p>
            <a:pPr>
              <a:defRPr/>
            </a:pPr>
            <a:endParaRPr lang="uk-UA" altLang="en-US" dirty="0"/>
          </a:p>
        </p:txBody>
      </p:sp>
      <p:sp>
        <p:nvSpPr>
          <p:cNvPr id="6" name="Номер слайда 5"/>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345932239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Титульный слайд">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914400" y="1524000"/>
            <a:ext cx="7623175" cy="1752600"/>
          </a:xfrm>
        </p:spPr>
        <p:txBody>
          <a:bodyPr vert="horz" lIns="91440" tIns="45720" rIns="91440" bIns="45720" rtlCol="0" anchor="ctr">
            <a:normAutofit/>
          </a:bodyPr>
          <a:lstStyle>
            <a:lvl1pPr>
              <a:defRPr lang="uk-UA" altLang="en-US" sz="4400" kern="1200" dirty="0">
                <a:solidFill>
                  <a:schemeClr val="tx1"/>
                </a:solidFill>
              </a:defRPr>
            </a:lvl1pPr>
          </a:lstStyle>
          <a:p>
            <a:pPr lvl="0" algn="ctr" defTabSz="914400" eaLnBrk="1" latinLnBrk="0" hangingPunct="1">
              <a:buNone/>
            </a:pPr>
            <a:r>
              <a:rPr lang="uk-UA" altLang="en-US" dirty="0" err="1"/>
              <a:t>Образец</a:t>
            </a:r>
            <a:r>
              <a:rPr lang="uk-UA" altLang="en-US" dirty="0"/>
              <a:t> заголовка</a:t>
            </a:r>
          </a:p>
        </p:txBody>
      </p:sp>
      <p:sp>
        <p:nvSpPr>
          <p:cNvPr id="6" name="Rectangle 4"/>
          <p:cNvSpPr>
            <a:spLocks noGrp="1" noChangeArrowheads="1"/>
          </p:cNvSpPr>
          <p:nvPr>
            <p:ph type="dt" sz="half" idx="10"/>
          </p:nvPr>
        </p:nvSpPr>
        <p:spPr/>
        <p:txBody>
          <a:bodyPr/>
          <a:lstStyle>
            <a:lvl1pPr>
              <a:defRPr/>
            </a:lvl1pPr>
          </a:lstStyle>
          <a:p>
            <a:pPr>
              <a:defRPr/>
            </a:pPr>
            <a:endParaRPr lang="uk-UA"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uk-UA" altLang="en-US"/>
          </a:p>
        </p:txBody>
      </p:sp>
      <p:sp>
        <p:nvSpPr>
          <p:cNvPr id="8" name="Rectangle 6"/>
          <p:cNvSpPr>
            <a:spLocks noGrp="1" noChangeArrowheads="1"/>
          </p:cNvSpPr>
          <p:nvPr>
            <p:ph type="sldNum" sz="quarter" idx="12"/>
          </p:nvPr>
        </p:nvSpPr>
        <p:spPr/>
        <p:txBody>
          <a:bodyPr/>
          <a:lstStyle>
            <a:lvl1pPr>
              <a:defRPr/>
            </a:lvl1pPr>
          </a:lstStyle>
          <a:p>
            <a:pPr>
              <a:defRPr/>
            </a:pPr>
            <a:fld id="{97658D38-587B-44DA-9C26-4371C07388A2}" type="slidenum">
              <a:rPr lang="uk-UA" altLang="en-US"/>
              <a:pPr>
                <a:defRPr/>
              </a:pPr>
              <a:t>‹#›</a:t>
            </a:fld>
            <a:endParaRPr lang="uk-UA" altLang="en-US"/>
          </a:p>
        </p:txBody>
      </p:sp>
      <p:pic>
        <p:nvPicPr>
          <p:cNvPr id="9" name="Picture 6"/>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3554" r="220" b="2949"/>
          <a:stretch/>
        </p:blipFill>
        <p:spPr bwMode="auto">
          <a:xfrm flipH="1" flipV="1">
            <a:off x="0" y="5689156"/>
            <a:ext cx="9143999"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Рисунок 2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659" t="36472" r="9813" b="40846"/>
          <a:stretch/>
        </p:blipFill>
        <p:spPr bwMode="auto">
          <a:xfrm>
            <a:off x="467544" y="291987"/>
            <a:ext cx="4281616" cy="9047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3547" r="-1" b="2949"/>
          <a:stretch/>
        </p:blipFill>
        <p:spPr bwMode="auto">
          <a:xfrm flipH="1" flipV="1">
            <a:off x="376389" y="5689156"/>
            <a:ext cx="1298575"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6835" t="2202" b="16710"/>
          <a:stretch/>
        </p:blipFill>
        <p:spPr bwMode="auto">
          <a:xfrm>
            <a:off x="633304" y="5373216"/>
            <a:ext cx="1274400"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Рисунок 22"/>
          <p:cNvPicPr>
            <a:picLocks noChangeAspect="1" noChangeArrowheads="1"/>
          </p:cNvPicPr>
          <p:nvPr userDrawn="1"/>
        </p:nvPicPr>
        <p:blipFill>
          <a:blip r:embed="rId6">
            <a:extLst>
              <a:ext uri="{28A0092B-C50C-407E-A947-70E740481C1C}">
                <a14:useLocalDpi xmlns:a14="http://schemas.microsoft.com/office/drawing/2010/main" val="0"/>
              </a:ext>
            </a:extLst>
          </a:blip>
          <a:srcRect l="-15234" t="-65079" r="-16672" b="-871"/>
          <a:stretch>
            <a:fillRect/>
          </a:stretch>
        </p:blipFill>
        <p:spPr bwMode="auto">
          <a:xfrm>
            <a:off x="4932040" y="664121"/>
            <a:ext cx="20764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2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l="-17857" t="-38290" r="-14999"/>
          <a:stretch>
            <a:fillRect/>
          </a:stretch>
        </p:blipFill>
        <p:spPr bwMode="auto">
          <a:xfrm>
            <a:off x="7258372" y="692696"/>
            <a:ext cx="1562100" cy="4286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07504" y="5118633"/>
            <a:ext cx="1907703" cy="269304"/>
          </a:xfrm>
          <a:prstGeom prst="rect">
            <a:avLst/>
          </a:prstGeom>
          <a:noFill/>
        </p:spPr>
        <p:txBody>
          <a:bodyPr wrap="square" rtlCol="0">
            <a:spAutoFit/>
          </a:bodyPr>
          <a:lstStyle/>
          <a:p>
            <a:pPr marL="447675"/>
            <a:r>
              <a:rPr lang="en-US" sz="1150" kern="1800" spc="0" baseline="0" dirty="0">
                <a:solidFill>
                  <a:srgbClr val="87888B"/>
                </a:solidFill>
                <a:latin typeface="Tahoma" panose="020B0604030504040204" pitchFamily="34" charset="0"/>
                <a:ea typeface="Tahoma" panose="020B0604030504040204" pitchFamily="34" charset="0"/>
                <a:cs typeface="Tahoma" panose="020B0604030504040204" pitchFamily="34" charset="0"/>
              </a:rPr>
              <a:t>www.pleddg.org.ua</a:t>
            </a:r>
          </a:p>
        </p:txBody>
      </p:sp>
      <p:sp>
        <p:nvSpPr>
          <p:cNvPr id="16" name="Подзаголовок 2"/>
          <p:cNvSpPr>
            <a:spLocks noGrp="1"/>
          </p:cNvSpPr>
          <p:nvPr>
            <p:ph type="subTitle" idx="1"/>
          </p:nvPr>
        </p:nvSpPr>
        <p:spPr>
          <a:xfrm>
            <a:off x="1371599" y="352010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p>
        </p:txBody>
      </p:sp>
    </p:spTree>
    <p:extLst>
      <p:ext uri="{BB962C8B-B14F-4D97-AF65-F5344CB8AC3E}">
        <p14:creationId xmlns:p14="http://schemas.microsoft.com/office/powerpoint/2010/main" val="3826623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Заголовок раздела">
    <p:spTree>
      <p:nvGrpSpPr>
        <p:cNvPr id="1" name=""/>
        <p:cNvGrpSpPr/>
        <p:nvPr/>
      </p:nvGrpSpPr>
      <p:grpSpPr>
        <a:xfrm>
          <a:off x="0" y="0"/>
          <a:ext cx="0" cy="0"/>
          <a:chOff x="0" y="0"/>
          <a:chExt cx="0" cy="0"/>
        </a:xfrm>
      </p:grpSpPr>
      <p:sp>
        <p:nvSpPr>
          <p:cNvPr id="7" name="Підзаголовок 2"/>
          <p:cNvSpPr txBox="1">
            <a:spLocks/>
          </p:cNvSpPr>
          <p:nvPr userDrawn="1"/>
        </p:nvSpPr>
        <p:spPr>
          <a:xfrm>
            <a:off x="0" y="3212976"/>
            <a:ext cx="9144000" cy="331484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01800" indent="0" algn="l"/>
            <a:endParaRPr lang="uk-UA" sz="1400" b="0" noProof="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endParaRPr lang="uk-UA" sz="1400" b="0" noProof="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Заголовок 1"/>
          <p:cNvSpPr txBox="1">
            <a:spLocks/>
          </p:cNvSpPr>
          <p:nvPr userDrawn="1"/>
        </p:nvSpPr>
        <p:spPr>
          <a:xfrm>
            <a:off x="0" y="2060848"/>
            <a:ext cx="9144000" cy="10801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90700" indent="0" algn="l"/>
            <a:endParaRPr lang="uk-UA" sz="3200" b="1" cap="all" noProof="0" dirty="0">
              <a:solidFill>
                <a:srgbClr val="870038"/>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 name="Рисунок 2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59" t="36472" r="9813" b="40846"/>
          <a:stretch/>
        </p:blipFill>
        <p:spPr bwMode="auto">
          <a:xfrm>
            <a:off x="467544" y="291987"/>
            <a:ext cx="4281616" cy="904765"/>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22"/>
          <p:cNvPicPr>
            <a:picLocks noChangeAspect="1" noChangeArrowheads="1"/>
          </p:cNvPicPr>
          <p:nvPr userDrawn="1"/>
        </p:nvPicPr>
        <p:blipFill>
          <a:blip r:embed="rId3">
            <a:extLst>
              <a:ext uri="{28A0092B-C50C-407E-A947-70E740481C1C}">
                <a14:useLocalDpi xmlns:a14="http://schemas.microsoft.com/office/drawing/2010/main" val="0"/>
              </a:ext>
            </a:extLst>
          </a:blip>
          <a:srcRect l="-15234" t="-65079" r="-16672" b="-871"/>
          <a:stretch>
            <a:fillRect/>
          </a:stretch>
        </p:blipFill>
        <p:spPr bwMode="auto">
          <a:xfrm>
            <a:off x="4932040" y="664121"/>
            <a:ext cx="20764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2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7857" t="-38290" r="-14999"/>
          <a:stretch>
            <a:fillRect/>
          </a:stretch>
        </p:blipFill>
        <p:spPr bwMode="auto">
          <a:xfrm>
            <a:off x="7258372" y="692696"/>
            <a:ext cx="1562100" cy="4286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3547" r="-1" b="2949"/>
          <a:stretch/>
        </p:blipFill>
        <p:spPr bwMode="auto">
          <a:xfrm flipH="1" flipV="1">
            <a:off x="376389" y="5689156"/>
            <a:ext cx="1298575"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6835" t="2202" b="16710"/>
          <a:stretch/>
        </p:blipFill>
        <p:spPr bwMode="auto">
          <a:xfrm>
            <a:off x="633304" y="5373216"/>
            <a:ext cx="1274400" cy="11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802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04864"/>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721967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8708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E80666-FB37-4B36-9149-507F3B0178E3}" type="datetimeFigureOut">
              <a:rPr lang="en-US" smtClean="0"/>
              <a:pPr/>
              <a:t>10/20/2023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pPr>
              <a:defRPr/>
            </a:pPr>
            <a:fld id="{6CFA354A-A2C4-4651-BFC7-D20494E5B561}" type="slidenum">
              <a:rPr lang="uk-UA" altLang="en-US" smtClean="0"/>
              <a:pPr>
                <a:defRPr/>
              </a:pPr>
              <a:t>‹#›</a:t>
            </a:fld>
            <a:endParaRPr lang="uk-UA" altLang="en-US" dirty="0"/>
          </a:p>
        </p:txBody>
      </p:sp>
      <p:pic>
        <p:nvPicPr>
          <p:cNvPr id="7" name="Рисунок 2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239" t="36472" r="9813" b="42093"/>
          <a:stretch/>
        </p:blipFill>
        <p:spPr bwMode="auto">
          <a:xfrm>
            <a:off x="470064" y="6237312"/>
            <a:ext cx="2505224" cy="49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61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uk-UA" altLang="en-US" dirty="0"/>
          </a:p>
        </p:txBody>
      </p:sp>
      <p:sp>
        <p:nvSpPr>
          <p:cNvPr id="5" name="Нижний колонтитул 4"/>
          <p:cNvSpPr>
            <a:spLocks noGrp="1"/>
          </p:cNvSpPr>
          <p:nvPr>
            <p:ph type="ftr" sz="quarter" idx="11"/>
          </p:nvPr>
        </p:nvSpPr>
        <p:spPr/>
        <p:txBody>
          <a:bodyPr/>
          <a:lstStyle/>
          <a:p>
            <a:pPr>
              <a:defRPr/>
            </a:pPr>
            <a:endParaRPr lang="uk-UA" altLang="en-US" dirty="0"/>
          </a:p>
        </p:txBody>
      </p:sp>
      <p:sp>
        <p:nvSpPr>
          <p:cNvPr id="6" name="Номер слайда 5"/>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401529180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uk-UA" altLang="en-US" dirty="0"/>
          </a:p>
        </p:txBody>
      </p:sp>
      <p:sp>
        <p:nvSpPr>
          <p:cNvPr id="6" name="Нижний колонтитул 5"/>
          <p:cNvSpPr>
            <a:spLocks noGrp="1"/>
          </p:cNvSpPr>
          <p:nvPr>
            <p:ph type="ftr" sz="quarter" idx="11"/>
          </p:nvPr>
        </p:nvSpPr>
        <p:spPr/>
        <p:txBody>
          <a:bodyPr/>
          <a:lstStyle/>
          <a:p>
            <a:pPr>
              <a:defRPr/>
            </a:pPr>
            <a:endParaRPr lang="uk-UA" altLang="en-US" dirty="0"/>
          </a:p>
        </p:txBody>
      </p:sp>
      <p:sp>
        <p:nvSpPr>
          <p:cNvPr id="7" name="Номер слайда 6"/>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35965352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uk-UA" altLang="en-US" dirty="0"/>
          </a:p>
        </p:txBody>
      </p:sp>
      <p:sp>
        <p:nvSpPr>
          <p:cNvPr id="8" name="Нижний колонтитул 7"/>
          <p:cNvSpPr>
            <a:spLocks noGrp="1"/>
          </p:cNvSpPr>
          <p:nvPr>
            <p:ph type="ftr" sz="quarter" idx="11"/>
          </p:nvPr>
        </p:nvSpPr>
        <p:spPr/>
        <p:txBody>
          <a:bodyPr/>
          <a:lstStyle/>
          <a:p>
            <a:pPr>
              <a:defRPr/>
            </a:pPr>
            <a:endParaRPr lang="uk-UA" altLang="en-US" dirty="0"/>
          </a:p>
        </p:txBody>
      </p:sp>
      <p:sp>
        <p:nvSpPr>
          <p:cNvPr id="9" name="Номер слайда 8"/>
          <p:cNvSpPr>
            <a:spLocks noGrp="1"/>
          </p:cNvSpPr>
          <p:nvPr>
            <p:ph type="sldNum" sz="quarter" idx="12"/>
          </p:nvPr>
        </p:nvSpPr>
        <p:spPr/>
        <p:txBody>
          <a:bodyPr/>
          <a:lstStyle/>
          <a:p>
            <a:pPr>
              <a:defRPr/>
            </a:pPr>
            <a:fld id="{C7A4B088-221E-460E-BE12-E2EC4B4768C2}" type="slidenum">
              <a:rPr lang="uk-UA" altLang="en-US" smtClean="0"/>
              <a:pPr>
                <a:defRPr/>
              </a:pPr>
              <a:t>‹#›</a:t>
            </a:fld>
            <a:endParaRPr lang="uk-UA" altLang="en-US" dirty="0"/>
          </a:p>
        </p:txBody>
      </p:sp>
    </p:spTree>
    <p:extLst>
      <p:ext uri="{BB962C8B-B14F-4D97-AF65-F5344CB8AC3E}">
        <p14:creationId xmlns:p14="http://schemas.microsoft.com/office/powerpoint/2010/main" val="31547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uk-UA" altLang="en-US" dirty="0"/>
          </a:p>
        </p:txBody>
      </p:sp>
      <p:sp>
        <p:nvSpPr>
          <p:cNvPr id="4" name="Нижний колонтитул 3"/>
          <p:cNvSpPr>
            <a:spLocks noGrp="1"/>
          </p:cNvSpPr>
          <p:nvPr>
            <p:ph type="ftr" sz="quarter" idx="11"/>
          </p:nvPr>
        </p:nvSpPr>
        <p:spPr/>
        <p:txBody>
          <a:bodyPr/>
          <a:lstStyle/>
          <a:p>
            <a:pPr>
              <a:defRPr/>
            </a:pPr>
            <a:endParaRPr lang="uk-UA" altLang="en-US" dirty="0"/>
          </a:p>
        </p:txBody>
      </p:sp>
      <p:sp>
        <p:nvSpPr>
          <p:cNvPr id="5" name="Номер слайда 4"/>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37684035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uk-UA" altLang="en-US" dirty="0"/>
          </a:p>
        </p:txBody>
      </p:sp>
      <p:sp>
        <p:nvSpPr>
          <p:cNvPr id="3" name="Нижний колонтитул 2"/>
          <p:cNvSpPr>
            <a:spLocks noGrp="1"/>
          </p:cNvSpPr>
          <p:nvPr>
            <p:ph type="ftr" sz="quarter" idx="11"/>
          </p:nvPr>
        </p:nvSpPr>
        <p:spPr/>
        <p:txBody>
          <a:bodyPr/>
          <a:lstStyle/>
          <a:p>
            <a:pPr>
              <a:defRPr/>
            </a:pPr>
            <a:endParaRPr lang="uk-UA" altLang="en-US"/>
          </a:p>
        </p:txBody>
      </p:sp>
      <p:sp>
        <p:nvSpPr>
          <p:cNvPr id="4" name="Номер слайда 3"/>
          <p:cNvSpPr>
            <a:spLocks noGrp="1"/>
          </p:cNvSpPr>
          <p:nvPr>
            <p:ph type="sldNum" sz="quarter" idx="12"/>
          </p:nvPr>
        </p:nvSpPr>
        <p:spPr/>
        <p:txBody>
          <a:bodyPr/>
          <a:lstStyle/>
          <a:p>
            <a:pPr>
              <a:defRPr/>
            </a:pPr>
            <a:fld id="{6C12B847-A51D-4FFE-875A-F3F54EA178A8}" type="slidenum">
              <a:rPr lang="uk-UA" altLang="en-US" smtClean="0"/>
              <a:pPr>
                <a:defRPr/>
              </a:pPr>
              <a:t>‹#›</a:t>
            </a:fld>
            <a:endParaRPr lang="uk-UA" altLang="en-US"/>
          </a:p>
        </p:txBody>
      </p:sp>
    </p:spTree>
    <p:extLst>
      <p:ext uri="{BB962C8B-B14F-4D97-AF65-F5344CB8AC3E}">
        <p14:creationId xmlns:p14="http://schemas.microsoft.com/office/powerpoint/2010/main" val="375445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uk-UA" altLang="en-US" dirty="0"/>
          </a:p>
        </p:txBody>
      </p:sp>
      <p:sp>
        <p:nvSpPr>
          <p:cNvPr id="6" name="Нижний колонтитул 5"/>
          <p:cNvSpPr>
            <a:spLocks noGrp="1"/>
          </p:cNvSpPr>
          <p:nvPr>
            <p:ph type="ftr" sz="quarter" idx="11"/>
          </p:nvPr>
        </p:nvSpPr>
        <p:spPr/>
        <p:txBody>
          <a:bodyPr/>
          <a:lstStyle/>
          <a:p>
            <a:pPr>
              <a:defRPr/>
            </a:pPr>
            <a:endParaRPr lang="uk-UA" altLang="en-US" dirty="0"/>
          </a:p>
        </p:txBody>
      </p:sp>
      <p:sp>
        <p:nvSpPr>
          <p:cNvPr id="7" name="Номер слайда 6"/>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12554620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uk-UA" altLang="en-US" dirty="0"/>
          </a:p>
        </p:txBody>
      </p:sp>
      <p:sp>
        <p:nvSpPr>
          <p:cNvPr id="6" name="Нижний колонтитул 5"/>
          <p:cNvSpPr>
            <a:spLocks noGrp="1"/>
          </p:cNvSpPr>
          <p:nvPr>
            <p:ph type="ftr" sz="quarter" idx="11"/>
          </p:nvPr>
        </p:nvSpPr>
        <p:spPr/>
        <p:txBody>
          <a:bodyPr/>
          <a:lstStyle/>
          <a:p>
            <a:pPr>
              <a:defRPr/>
            </a:pPr>
            <a:endParaRPr lang="uk-UA" altLang="en-US" dirty="0"/>
          </a:p>
        </p:txBody>
      </p:sp>
      <p:sp>
        <p:nvSpPr>
          <p:cNvPr id="7" name="Номер слайда 6"/>
          <p:cNvSpPr>
            <a:spLocks noGrp="1"/>
          </p:cNvSpPr>
          <p:nvPr>
            <p:ph type="sldNum" sz="quarter" idx="12"/>
          </p:nvPr>
        </p:nvSpPr>
        <p:spPr/>
        <p:txBody>
          <a:body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102940061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lumMod val="51000"/>
                <a:lumOff val="49000"/>
              </a:srgbClr>
            </a:gs>
            <a:gs pos="50000">
              <a:srgbClr val="FFFFCC"/>
            </a:gs>
            <a:gs pos="100000">
              <a:schemeClr val="accent1">
                <a:lumMod val="69000"/>
                <a:lumOff val="31000"/>
                <a:alpha val="49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uk-UA" altLang="en-US"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uk-UA" altLang="en-US"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6FA0CC-CA15-44EC-9024-17F69880780F}" type="slidenum">
              <a:rPr lang="uk-UA" altLang="en-US" smtClean="0"/>
              <a:pPr>
                <a:defRPr/>
              </a:pPr>
              <a:t>‹#›</a:t>
            </a:fld>
            <a:endParaRPr lang="uk-UA" altLang="en-US" dirty="0"/>
          </a:p>
        </p:txBody>
      </p:sp>
    </p:spTree>
    <p:extLst>
      <p:ext uri="{BB962C8B-B14F-4D97-AF65-F5344CB8AC3E}">
        <p14:creationId xmlns:p14="http://schemas.microsoft.com/office/powerpoint/2010/main" val="32820426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06" r:id="rId12"/>
    <p:sldLayoutId id="2147483707" r:id="rId13"/>
    <p:sldLayoutId id="2147483734" r:id="rId14"/>
    <p:sldLayoutId id="2147483735"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uk.wikipedia.org/wiki/%D0%94%D0%B5%D0%BC%D0%BE%D0%BA%D1%80%D0%B0%D1%82%D1%96%D1%8F"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a:t>
            </a:fld>
            <a:endParaRPr lang="uk-UA" altLang="en-US"/>
          </a:p>
        </p:txBody>
      </p:sp>
      <p:sp>
        <p:nvSpPr>
          <p:cNvPr id="3" name="Заголовок 1">
            <a:extLst>
              <a:ext uri="{FF2B5EF4-FFF2-40B4-BE49-F238E27FC236}">
                <a16:creationId xmlns:a16="http://schemas.microsoft.com/office/drawing/2014/main" xmlns="" id="{AC8FD9FF-FE7B-469C-A32E-844A1A8C54A0}"/>
              </a:ext>
            </a:extLst>
          </p:cNvPr>
          <p:cNvSpPr txBox="1">
            <a:spLocks/>
          </p:cNvSpPr>
          <p:nvPr/>
        </p:nvSpPr>
        <p:spPr>
          <a:xfrm>
            <a:off x="423345" y="2780928"/>
            <a:ext cx="8229600" cy="1192668"/>
          </a:xfrm>
          <a:prstGeom prst="rect">
            <a:avLst/>
          </a:prstGeom>
        </p:spPr>
        <p:txBody>
          <a:bodyPr/>
          <a:lstStyle>
            <a:lvl1pPr algn="l" rtl="0" eaLnBrk="0" fontAlgn="base" hangingPunct="0">
              <a:spcBef>
                <a:spcPct val="0"/>
              </a:spcBef>
              <a:spcAft>
                <a:spcPct val="0"/>
              </a:spcAft>
              <a:defRPr sz="4200">
                <a:solidFill>
                  <a:schemeClr val="tx1"/>
                </a:solidFill>
                <a:latin typeface="Tahoma" pitchFamily="34" charset="0"/>
                <a:ea typeface="+mj-ea"/>
                <a:cs typeface="Tahoma" pitchFamily="34" charset="0"/>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a:lstStyle>
          <a:p>
            <a:pPr algn="ctr"/>
            <a:r>
              <a:rPr lang="uk-UA" b="1" dirty="0" err="1" smtClean="0">
                <a:solidFill>
                  <a:srgbClr val="A50021"/>
                </a:solidFill>
              </a:rPr>
              <a:t>Партисипаційні</a:t>
            </a:r>
            <a:r>
              <a:rPr lang="uk-UA" b="1" dirty="0" smtClean="0">
                <a:solidFill>
                  <a:srgbClr val="A50021"/>
                </a:solidFill>
              </a:rPr>
              <a:t> практики</a:t>
            </a:r>
            <a:endParaRPr lang="ru-RU" b="1" dirty="0">
              <a:solidFill>
                <a:srgbClr val="A50021"/>
              </a:solidFill>
            </a:endParaRPr>
          </a:p>
        </p:txBody>
      </p:sp>
      <p:sp>
        <p:nvSpPr>
          <p:cNvPr id="4" name="Rectangle 1"/>
          <p:cNvSpPr>
            <a:spLocks noChangeArrowheads="1"/>
          </p:cNvSpPr>
          <p:nvPr/>
        </p:nvSpPr>
        <p:spPr bwMode="auto">
          <a:xfrm>
            <a:off x="0" y="23113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uk-UA" sz="2400" b="1" dirty="0">
                <a:latin typeface="Times New Roman" pitchFamily="18" charset="0"/>
                <a:cs typeface="Times New Roman" pitchFamily="18" charset="0"/>
              </a:rPr>
              <a:t>Запорізький регіональний центр підвищення кваліфікації</a:t>
            </a:r>
            <a:endParaRPr lang="ru-RU" sz="2400" b="1" dirty="0">
              <a:latin typeface="Times New Roman" pitchFamily="18" charset="0"/>
              <a:cs typeface="Times New Roman" pitchFamily="18" charset="0"/>
            </a:endParaRPr>
          </a:p>
        </p:txBody>
      </p:sp>
      <p:sp>
        <p:nvSpPr>
          <p:cNvPr id="5" name="Прямоугольник 5"/>
          <p:cNvSpPr>
            <a:spLocks noChangeArrowheads="1"/>
          </p:cNvSpPr>
          <p:nvPr/>
        </p:nvSpPr>
        <p:spPr bwMode="auto">
          <a:xfrm>
            <a:off x="500063" y="4724400"/>
            <a:ext cx="85725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uk-UA" b="1" dirty="0" err="1">
                <a:latin typeface="Times New Roman" pitchFamily="18" charset="0"/>
                <a:cs typeface="Times New Roman" pitchFamily="18" charset="0"/>
              </a:rPr>
              <a:t>Ажажа</a:t>
            </a:r>
            <a:r>
              <a:rPr lang="uk-UA" b="1" dirty="0">
                <a:latin typeface="Times New Roman" pitchFamily="18" charset="0"/>
                <a:cs typeface="Times New Roman" pitchFamily="18" charset="0"/>
              </a:rPr>
              <a:t> М.А., </a:t>
            </a:r>
            <a:r>
              <a:rPr lang="uk-UA" b="1" dirty="0" err="1">
                <a:latin typeface="Times New Roman" pitchFamily="18" charset="0"/>
                <a:cs typeface="Times New Roman" pitchFamily="18" charset="0"/>
              </a:rPr>
              <a:t>д.н.держ.упр</a:t>
            </a:r>
            <a:r>
              <a:rPr lang="uk-UA" b="1" dirty="0">
                <a:latin typeface="Times New Roman" pitchFamily="18" charset="0"/>
                <a:cs typeface="Times New Roman" pitchFamily="18" charset="0"/>
              </a:rPr>
              <a:t>.,  професор</a:t>
            </a:r>
          </a:p>
          <a:p>
            <a:pPr algn="r"/>
            <a:r>
              <a:rPr lang="uk-UA" b="1" dirty="0">
                <a:latin typeface="Times New Roman" pitchFamily="18" charset="0"/>
                <a:cs typeface="Times New Roman" pitchFamily="18" charset="0"/>
              </a:rPr>
              <a:t> кафедри менеджменту організацій  </a:t>
            </a:r>
          </a:p>
          <a:p>
            <a:pPr algn="r"/>
            <a:r>
              <a:rPr lang="uk-UA" b="1" dirty="0">
                <a:latin typeface="Times New Roman" pitchFamily="18" charset="0"/>
                <a:cs typeface="Times New Roman" pitchFamily="18" charset="0"/>
              </a:rPr>
              <a:t>та управління проектами</a:t>
            </a:r>
          </a:p>
          <a:p>
            <a:pPr algn="r"/>
            <a:r>
              <a:rPr lang="uk-UA" b="1" dirty="0">
                <a:latin typeface="Times New Roman" pitchFamily="18" charset="0"/>
                <a:cs typeface="Times New Roman" pitchFamily="18" charset="0"/>
              </a:rPr>
              <a:t>Інженерного навчально-наукового  інституту</a:t>
            </a:r>
          </a:p>
          <a:p>
            <a:pPr algn="r"/>
            <a:r>
              <a:rPr lang="uk-UA" b="1" dirty="0">
                <a:latin typeface="Times New Roman" pitchFamily="18" charset="0"/>
                <a:cs typeface="Times New Roman" pitchFamily="18" charset="0"/>
              </a:rPr>
              <a:t> Запорізького національного університету </a:t>
            </a:r>
          </a:p>
        </p:txBody>
      </p:sp>
    </p:spTree>
    <p:extLst>
      <p:ext uri="{BB962C8B-B14F-4D97-AF65-F5344CB8AC3E}">
        <p14:creationId xmlns:p14="http://schemas.microsoft.com/office/powerpoint/2010/main" val="294430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10</a:t>
            </a:fld>
            <a:endParaRPr lang="uk-UA" altLang="en-US"/>
          </a:p>
        </p:txBody>
      </p:sp>
      <p:sp>
        <p:nvSpPr>
          <p:cNvPr id="3" name="object 9"/>
          <p:cNvSpPr txBox="1">
            <a:spLocks/>
          </p:cNvSpPr>
          <p:nvPr/>
        </p:nvSpPr>
        <p:spPr>
          <a:xfrm>
            <a:off x="158269" y="121251"/>
            <a:ext cx="7006020" cy="781624"/>
          </a:xfrm>
          <a:prstGeom prst="rect">
            <a:avLst/>
          </a:prstGeom>
        </p:spPr>
        <p:txBody>
          <a:bodyPr vert="horz" wrap="square" lIns="0" tIns="12065"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95"/>
              </a:spcBef>
            </a:pPr>
            <a:r>
              <a:rPr lang="ru-RU" sz="2500" b="1" u="sng" spc="-5" dirty="0" smtClean="0">
                <a:solidFill>
                  <a:srgbClr val="FF0000"/>
                </a:solidFill>
                <a:latin typeface="Times New Roman"/>
                <a:cs typeface="Times New Roman"/>
              </a:rPr>
              <a:t>МЕХАНІЗМИ </a:t>
            </a:r>
            <a:r>
              <a:rPr lang="ru-RU" sz="2500" b="1" u="sng" spc="-25" dirty="0" smtClean="0">
                <a:solidFill>
                  <a:srgbClr val="FF0000"/>
                </a:solidFill>
                <a:latin typeface="Times New Roman"/>
                <a:cs typeface="Times New Roman"/>
              </a:rPr>
              <a:t>УЧАСТІ </a:t>
            </a:r>
            <a:r>
              <a:rPr lang="ru-RU" sz="2500" b="1" u="sng" spc="-10" dirty="0" smtClean="0">
                <a:solidFill>
                  <a:srgbClr val="FF0000"/>
                </a:solidFill>
                <a:latin typeface="Times New Roman"/>
                <a:cs typeface="Times New Roman"/>
              </a:rPr>
              <a:t>ГРОМАДИ </a:t>
            </a:r>
            <a:r>
              <a:rPr lang="ru-RU" sz="2500" b="1" u="sng" spc="-5" dirty="0" smtClean="0">
                <a:solidFill>
                  <a:srgbClr val="FF0000"/>
                </a:solidFill>
                <a:latin typeface="Times New Roman"/>
                <a:cs typeface="Times New Roman"/>
              </a:rPr>
              <a:t>У МІСЦЕВОМУ</a:t>
            </a:r>
            <a:r>
              <a:rPr lang="ru-RU" sz="2500" b="1" u="sng" spc="140" dirty="0" smtClean="0">
                <a:solidFill>
                  <a:srgbClr val="FF0000"/>
                </a:solidFill>
                <a:latin typeface="Times New Roman"/>
                <a:cs typeface="Times New Roman"/>
              </a:rPr>
              <a:t> </a:t>
            </a:r>
            <a:r>
              <a:rPr lang="ru-RU" sz="2500" b="1" u="sng" spc="-35" dirty="0" smtClean="0">
                <a:solidFill>
                  <a:srgbClr val="FF0000"/>
                </a:solidFill>
                <a:latin typeface="Times New Roman"/>
                <a:cs typeface="Times New Roman"/>
              </a:rPr>
              <a:t>САМОВРЯДУВАННІ:</a:t>
            </a:r>
            <a:endParaRPr lang="ru-RU" sz="2500" u="sng" dirty="0">
              <a:solidFill>
                <a:srgbClr val="FF0000"/>
              </a:solidFill>
              <a:latin typeface="Times New Roman"/>
              <a:cs typeface="Times New Roman"/>
            </a:endParaRPr>
          </a:p>
        </p:txBody>
      </p:sp>
      <p:sp>
        <p:nvSpPr>
          <p:cNvPr id="4" name="object 10"/>
          <p:cNvSpPr txBox="1"/>
          <p:nvPr/>
        </p:nvSpPr>
        <p:spPr>
          <a:xfrm>
            <a:off x="158267" y="813028"/>
            <a:ext cx="8878229" cy="5675913"/>
          </a:xfrm>
          <a:prstGeom prst="rect">
            <a:avLst/>
          </a:prstGeom>
        </p:spPr>
        <p:txBody>
          <a:bodyPr vert="horz" wrap="square" lIns="0" tIns="119380" rIns="0" bIns="0" rtlCol="0">
            <a:spAutoFit/>
          </a:bodyPr>
          <a:lstStyle/>
          <a:p>
            <a:pPr marL="12700">
              <a:spcBef>
                <a:spcPts val="600"/>
              </a:spcBef>
            </a:pPr>
            <a:r>
              <a:rPr sz="2400" b="1" spc="-10" dirty="0" err="1" smtClean="0">
                <a:latin typeface="Times New Roman"/>
                <a:cs typeface="Times New Roman"/>
              </a:rPr>
              <a:t>Конституція</a:t>
            </a:r>
            <a:r>
              <a:rPr sz="2400" b="1" spc="-45" dirty="0" smtClean="0">
                <a:latin typeface="Times New Roman"/>
                <a:cs typeface="Times New Roman"/>
              </a:rPr>
              <a:t> </a:t>
            </a:r>
            <a:r>
              <a:rPr sz="2400" b="1" spc="-20" dirty="0">
                <a:latin typeface="Times New Roman"/>
                <a:cs typeface="Times New Roman"/>
              </a:rPr>
              <a:t>України</a:t>
            </a:r>
            <a:endParaRPr sz="2400" dirty="0">
              <a:latin typeface="Times New Roman"/>
              <a:cs typeface="Times New Roman"/>
            </a:endParaRPr>
          </a:p>
          <a:p>
            <a:pPr marL="12700" marR="683895" algn="just">
              <a:spcBef>
                <a:spcPts val="600"/>
              </a:spcBef>
            </a:pPr>
            <a:r>
              <a:rPr sz="2400" b="1" i="1" u="sng" spc="-5" dirty="0">
                <a:latin typeface="Times New Roman"/>
                <a:cs typeface="Times New Roman"/>
              </a:rPr>
              <a:t>Право громадян </a:t>
            </a:r>
            <a:r>
              <a:rPr sz="2400" b="1" i="1" u="sng" spc="-10" dirty="0">
                <a:latin typeface="Times New Roman"/>
                <a:cs typeface="Times New Roman"/>
              </a:rPr>
              <a:t>брати </a:t>
            </a:r>
            <a:r>
              <a:rPr sz="2400" b="1" i="1" u="sng" spc="-5" dirty="0">
                <a:latin typeface="Times New Roman"/>
                <a:cs typeface="Times New Roman"/>
              </a:rPr>
              <a:t>участь </a:t>
            </a:r>
            <a:r>
              <a:rPr sz="2400" b="1" i="1" u="sng" dirty="0">
                <a:latin typeface="Times New Roman"/>
                <a:cs typeface="Times New Roman"/>
              </a:rPr>
              <a:t>в </a:t>
            </a:r>
            <a:r>
              <a:rPr sz="2400" b="1" i="1" u="sng" spc="-5" dirty="0">
                <a:latin typeface="Times New Roman"/>
                <a:cs typeface="Times New Roman"/>
              </a:rPr>
              <a:t>управлінні </a:t>
            </a:r>
            <a:r>
              <a:rPr sz="2400" b="1" i="1" u="sng" dirty="0">
                <a:latin typeface="Times New Roman"/>
                <a:cs typeface="Times New Roman"/>
              </a:rPr>
              <a:t>державними </a:t>
            </a:r>
            <a:r>
              <a:rPr sz="2400" b="1" i="1" u="sng" spc="-5" dirty="0">
                <a:latin typeface="Times New Roman"/>
                <a:cs typeface="Times New Roman"/>
              </a:rPr>
              <a:t>справами </a:t>
            </a:r>
            <a:r>
              <a:rPr sz="2400" b="1" i="1" u="sng" dirty="0">
                <a:latin typeface="Times New Roman"/>
                <a:cs typeface="Times New Roman"/>
              </a:rPr>
              <a:t>на різних рівнях </a:t>
            </a:r>
            <a:r>
              <a:rPr sz="2400" b="1" i="1" u="sng" spc="-5" dirty="0">
                <a:latin typeface="Times New Roman"/>
                <a:cs typeface="Times New Roman"/>
              </a:rPr>
              <a:t>забезпечується </a:t>
            </a:r>
            <a:r>
              <a:rPr sz="2400" b="1" i="1" u="sng" dirty="0">
                <a:latin typeface="Times New Roman"/>
                <a:cs typeface="Times New Roman"/>
              </a:rPr>
              <a:t>в </a:t>
            </a:r>
            <a:r>
              <a:rPr sz="2400" b="1" i="1" u="sng" spc="-20" dirty="0">
                <a:latin typeface="Times New Roman"/>
                <a:cs typeface="Times New Roman"/>
              </a:rPr>
              <a:t>Україні </a:t>
            </a:r>
            <a:r>
              <a:rPr sz="2400" b="1" i="1" u="sng" spc="-10" dirty="0">
                <a:latin typeface="Times New Roman"/>
                <a:cs typeface="Times New Roman"/>
              </a:rPr>
              <a:t>Конституцією</a:t>
            </a:r>
            <a:r>
              <a:rPr sz="2400" spc="-10" dirty="0">
                <a:latin typeface="Times New Roman"/>
                <a:cs typeface="Times New Roman"/>
              </a:rPr>
              <a:t>. Конституція </a:t>
            </a:r>
            <a:r>
              <a:rPr sz="2400" spc="-20" dirty="0">
                <a:latin typeface="Times New Roman"/>
                <a:cs typeface="Times New Roman"/>
              </a:rPr>
              <a:t>України  </a:t>
            </a:r>
            <a:r>
              <a:rPr sz="2400" spc="-5" dirty="0">
                <a:latin typeface="Times New Roman"/>
                <a:cs typeface="Times New Roman"/>
              </a:rPr>
              <a:t>встановлює,</a:t>
            </a:r>
            <a:r>
              <a:rPr sz="2400" spc="5" dirty="0">
                <a:latin typeface="Times New Roman"/>
                <a:cs typeface="Times New Roman"/>
              </a:rPr>
              <a:t> </a:t>
            </a:r>
            <a:r>
              <a:rPr sz="2400" dirty="0">
                <a:latin typeface="Times New Roman"/>
                <a:cs typeface="Times New Roman"/>
              </a:rPr>
              <a:t>що:</a:t>
            </a:r>
          </a:p>
          <a:p>
            <a:pPr marL="12700">
              <a:spcBef>
                <a:spcPts val="600"/>
              </a:spcBef>
            </a:pPr>
            <a:r>
              <a:rPr sz="2400" dirty="0">
                <a:latin typeface="Times New Roman"/>
                <a:cs typeface="Times New Roman"/>
              </a:rPr>
              <a:t>“Носієм </a:t>
            </a:r>
            <a:r>
              <a:rPr sz="2400" spc="-5" dirty="0">
                <a:latin typeface="Times New Roman"/>
                <a:cs typeface="Times New Roman"/>
              </a:rPr>
              <a:t>суверенітету </a:t>
            </a:r>
            <a:r>
              <a:rPr sz="2400" dirty="0">
                <a:latin typeface="Times New Roman"/>
                <a:cs typeface="Times New Roman"/>
              </a:rPr>
              <a:t>і єдиним </a:t>
            </a:r>
            <a:r>
              <a:rPr sz="2400" spc="-5" dirty="0">
                <a:latin typeface="Times New Roman"/>
                <a:cs typeface="Times New Roman"/>
              </a:rPr>
              <a:t>джерелом влади </a:t>
            </a:r>
            <a:r>
              <a:rPr sz="2400" dirty="0">
                <a:latin typeface="Times New Roman"/>
                <a:cs typeface="Times New Roman"/>
              </a:rPr>
              <a:t>в </a:t>
            </a:r>
            <a:r>
              <a:rPr sz="2400" spc="-20" dirty="0">
                <a:latin typeface="Times New Roman"/>
                <a:cs typeface="Times New Roman"/>
              </a:rPr>
              <a:t>Україні </a:t>
            </a:r>
            <a:r>
              <a:rPr sz="2400" dirty="0">
                <a:latin typeface="Times New Roman"/>
                <a:cs typeface="Times New Roman"/>
              </a:rPr>
              <a:t>є </a:t>
            </a:r>
            <a:r>
              <a:rPr sz="2400" spc="-5" dirty="0">
                <a:latin typeface="Times New Roman"/>
                <a:cs typeface="Times New Roman"/>
              </a:rPr>
              <a:t>народ. </a:t>
            </a:r>
            <a:r>
              <a:rPr sz="2400" spc="-10" dirty="0">
                <a:latin typeface="Times New Roman"/>
                <a:cs typeface="Times New Roman"/>
              </a:rPr>
              <a:t>Народ </a:t>
            </a:r>
            <a:r>
              <a:rPr sz="2400" spc="-5" dirty="0">
                <a:latin typeface="Times New Roman"/>
                <a:cs typeface="Times New Roman"/>
              </a:rPr>
              <a:t>здійснює владу </a:t>
            </a:r>
            <a:r>
              <a:rPr sz="2400" dirty="0">
                <a:latin typeface="Times New Roman"/>
                <a:cs typeface="Times New Roman"/>
              </a:rPr>
              <a:t>безпосередньо і через органи державної </a:t>
            </a:r>
            <a:r>
              <a:rPr sz="2400" spc="5" dirty="0">
                <a:latin typeface="Times New Roman"/>
                <a:cs typeface="Times New Roman"/>
              </a:rPr>
              <a:t>влади </a:t>
            </a:r>
            <a:r>
              <a:rPr sz="2400" spc="5" dirty="0" err="1">
                <a:latin typeface="Times New Roman"/>
                <a:cs typeface="Times New Roman"/>
              </a:rPr>
              <a:t>та</a:t>
            </a:r>
            <a:r>
              <a:rPr sz="2400" spc="-120" dirty="0">
                <a:latin typeface="Times New Roman"/>
                <a:cs typeface="Times New Roman"/>
              </a:rPr>
              <a:t> </a:t>
            </a:r>
            <a:r>
              <a:rPr sz="2400" spc="-5" dirty="0" err="1" smtClean="0">
                <a:latin typeface="Times New Roman"/>
                <a:cs typeface="Times New Roman"/>
              </a:rPr>
              <a:t>органи</a:t>
            </a:r>
            <a:r>
              <a:rPr lang="uk-UA" sz="2400" spc="-5" dirty="0" smtClean="0">
                <a:latin typeface="Times New Roman"/>
                <a:cs typeface="Times New Roman"/>
              </a:rPr>
              <a:t> </a:t>
            </a:r>
            <a:r>
              <a:rPr sz="2400" spc="-5" dirty="0" err="1" smtClean="0">
                <a:latin typeface="Times New Roman"/>
                <a:cs typeface="Times New Roman"/>
              </a:rPr>
              <a:t>місцевого</a:t>
            </a:r>
            <a:r>
              <a:rPr sz="2400" spc="-5" dirty="0" smtClean="0">
                <a:latin typeface="Times New Roman"/>
                <a:cs typeface="Times New Roman"/>
              </a:rPr>
              <a:t> </a:t>
            </a:r>
            <a:r>
              <a:rPr sz="2400" spc="-5" dirty="0">
                <a:latin typeface="Times New Roman"/>
                <a:cs typeface="Times New Roman"/>
              </a:rPr>
              <a:t>самоврядування” </a:t>
            </a:r>
            <a:r>
              <a:rPr sz="2400" i="1" dirty="0">
                <a:latin typeface="Times New Roman"/>
                <a:cs typeface="Times New Roman"/>
              </a:rPr>
              <a:t>(</a:t>
            </a:r>
            <a:r>
              <a:rPr sz="2400" b="1" i="1" u="sng" dirty="0">
                <a:latin typeface="Times New Roman"/>
                <a:cs typeface="Times New Roman"/>
              </a:rPr>
              <a:t>частина 2 </a:t>
            </a:r>
            <a:r>
              <a:rPr sz="2400" b="1" i="1" u="sng" spc="-5" dirty="0">
                <a:latin typeface="Times New Roman"/>
                <a:cs typeface="Times New Roman"/>
              </a:rPr>
              <a:t>статті</a:t>
            </a:r>
            <a:r>
              <a:rPr sz="2400" b="1" i="1" u="sng" spc="-15" dirty="0">
                <a:latin typeface="Times New Roman"/>
                <a:cs typeface="Times New Roman"/>
              </a:rPr>
              <a:t> </a:t>
            </a:r>
            <a:r>
              <a:rPr sz="2400" b="1" i="1" u="sng" dirty="0">
                <a:latin typeface="Times New Roman"/>
                <a:cs typeface="Times New Roman"/>
              </a:rPr>
              <a:t>5</a:t>
            </a:r>
            <a:r>
              <a:rPr sz="2400" i="1" dirty="0">
                <a:latin typeface="Times New Roman"/>
                <a:cs typeface="Times New Roman"/>
              </a:rPr>
              <a:t>).</a:t>
            </a:r>
            <a:endParaRPr sz="2400" dirty="0">
              <a:latin typeface="Times New Roman"/>
              <a:cs typeface="Times New Roman"/>
            </a:endParaRPr>
          </a:p>
          <a:p>
            <a:pPr marL="12700">
              <a:spcBef>
                <a:spcPts val="600"/>
              </a:spcBef>
            </a:pPr>
            <a:r>
              <a:rPr sz="2400" dirty="0">
                <a:latin typeface="Times New Roman"/>
                <a:cs typeface="Times New Roman"/>
              </a:rPr>
              <a:t>У </a:t>
            </a:r>
            <a:r>
              <a:rPr sz="2400" spc="-5" dirty="0">
                <a:latin typeface="Times New Roman"/>
                <a:cs typeface="Times New Roman"/>
              </a:rPr>
              <a:t>наступних </a:t>
            </a:r>
            <a:r>
              <a:rPr sz="2400" spc="-10" dirty="0">
                <a:latin typeface="Times New Roman"/>
                <a:cs typeface="Times New Roman"/>
              </a:rPr>
              <a:t>статтях </a:t>
            </a:r>
            <a:r>
              <a:rPr sz="2400" dirty="0">
                <a:latin typeface="Times New Roman"/>
                <a:cs typeface="Times New Roman"/>
              </a:rPr>
              <a:t>дещо ширше </a:t>
            </a:r>
            <a:r>
              <a:rPr sz="2400" spc="-5" dirty="0">
                <a:latin typeface="Times New Roman"/>
                <a:cs typeface="Times New Roman"/>
              </a:rPr>
              <a:t>розкрито зміст народовладдя </a:t>
            </a:r>
            <a:r>
              <a:rPr sz="2400" dirty="0">
                <a:latin typeface="Times New Roman"/>
                <a:cs typeface="Times New Roman"/>
              </a:rPr>
              <a:t>в </a:t>
            </a:r>
            <a:r>
              <a:rPr sz="2400" spc="-15" dirty="0">
                <a:latin typeface="Times New Roman"/>
                <a:cs typeface="Times New Roman"/>
              </a:rPr>
              <a:t>Україні.</a:t>
            </a:r>
            <a:r>
              <a:rPr sz="2400" spc="-120" dirty="0">
                <a:latin typeface="Times New Roman"/>
                <a:cs typeface="Times New Roman"/>
              </a:rPr>
              <a:t> </a:t>
            </a:r>
            <a:r>
              <a:rPr sz="2400" dirty="0">
                <a:latin typeface="Times New Roman"/>
                <a:cs typeface="Times New Roman"/>
              </a:rPr>
              <a:t>Зокрема:</a:t>
            </a:r>
          </a:p>
          <a:p>
            <a:pPr marL="12700">
              <a:spcBef>
                <a:spcPts val="600"/>
              </a:spcBef>
            </a:pPr>
            <a:r>
              <a:rPr sz="2400" b="1" i="1" u="sng" dirty="0">
                <a:latin typeface="Times New Roman"/>
                <a:cs typeface="Times New Roman"/>
              </a:rPr>
              <a:t>стаття 36 </a:t>
            </a:r>
            <a:r>
              <a:rPr sz="2400" spc="-5" dirty="0">
                <a:latin typeface="Times New Roman"/>
                <a:cs typeface="Times New Roman"/>
              </a:rPr>
              <a:t>гарантує громадянам </a:t>
            </a:r>
            <a:r>
              <a:rPr sz="2400" spc="-15" dirty="0">
                <a:latin typeface="Times New Roman"/>
                <a:cs typeface="Times New Roman"/>
              </a:rPr>
              <a:t>України </a:t>
            </a:r>
            <a:r>
              <a:rPr sz="2400" spc="-5" dirty="0">
                <a:latin typeface="Times New Roman"/>
                <a:cs typeface="Times New Roman"/>
              </a:rPr>
              <a:t>право </a:t>
            </a:r>
            <a:r>
              <a:rPr sz="2400" dirty="0">
                <a:latin typeface="Times New Roman"/>
                <a:cs typeface="Times New Roman"/>
              </a:rPr>
              <a:t>на </a:t>
            </a:r>
            <a:r>
              <a:rPr sz="2400" spc="-10" dirty="0">
                <a:latin typeface="Times New Roman"/>
                <a:cs typeface="Times New Roman"/>
              </a:rPr>
              <a:t>свободу </a:t>
            </a:r>
            <a:r>
              <a:rPr sz="2400" dirty="0">
                <a:latin typeface="Times New Roman"/>
                <a:cs typeface="Times New Roman"/>
              </a:rPr>
              <a:t>об’єднання</a:t>
            </a:r>
            <a:r>
              <a:rPr sz="2400" b="1" dirty="0">
                <a:latin typeface="Times New Roman"/>
                <a:cs typeface="Times New Roman"/>
              </a:rPr>
              <a:t>…</a:t>
            </a:r>
            <a:r>
              <a:rPr sz="2400" b="1" spc="-95" dirty="0">
                <a:latin typeface="Times New Roman"/>
                <a:cs typeface="Times New Roman"/>
              </a:rPr>
              <a:t> </a:t>
            </a:r>
            <a:r>
              <a:rPr sz="2400" dirty="0">
                <a:latin typeface="Times New Roman"/>
                <a:cs typeface="Times New Roman"/>
              </a:rPr>
              <a:t>;</a:t>
            </a:r>
          </a:p>
          <a:p>
            <a:pPr marL="12700">
              <a:spcBef>
                <a:spcPts val="600"/>
              </a:spcBef>
            </a:pPr>
            <a:r>
              <a:rPr sz="2400" b="1" i="1" u="sng" dirty="0">
                <a:latin typeface="Times New Roman"/>
                <a:cs typeface="Times New Roman"/>
              </a:rPr>
              <a:t>стаття 38 </a:t>
            </a:r>
            <a:r>
              <a:rPr sz="2400" spc="-5" dirty="0">
                <a:latin typeface="Times New Roman"/>
                <a:cs typeface="Times New Roman"/>
              </a:rPr>
              <a:t>розкриває </a:t>
            </a:r>
            <a:r>
              <a:rPr sz="2400" dirty="0">
                <a:latin typeface="Times New Roman"/>
                <a:cs typeface="Times New Roman"/>
              </a:rPr>
              <a:t>окремі </a:t>
            </a:r>
            <a:r>
              <a:rPr sz="2400" spc="-5" dirty="0">
                <a:latin typeface="Times New Roman"/>
                <a:cs typeface="Times New Roman"/>
              </a:rPr>
              <a:t>форми участі громадян </a:t>
            </a:r>
            <a:r>
              <a:rPr sz="2400" dirty="0">
                <a:latin typeface="Times New Roman"/>
                <a:cs typeface="Times New Roman"/>
              </a:rPr>
              <a:t>в </a:t>
            </a:r>
            <a:r>
              <a:rPr sz="2400" spc="-5" dirty="0">
                <a:latin typeface="Times New Roman"/>
                <a:cs typeface="Times New Roman"/>
              </a:rPr>
              <a:t>управлінні </a:t>
            </a:r>
            <a:r>
              <a:rPr sz="2400" dirty="0">
                <a:latin typeface="Times New Roman"/>
                <a:cs typeface="Times New Roman"/>
              </a:rPr>
              <a:t>державними </a:t>
            </a:r>
            <a:r>
              <a:rPr sz="2400" spc="-5" dirty="0">
                <a:latin typeface="Times New Roman"/>
                <a:cs typeface="Times New Roman"/>
              </a:rPr>
              <a:t>справами, </a:t>
            </a:r>
            <a:r>
              <a:rPr sz="2400" dirty="0">
                <a:latin typeface="Times New Roman"/>
                <a:cs typeface="Times New Roman"/>
              </a:rPr>
              <a:t>серед яких: </a:t>
            </a:r>
            <a:r>
              <a:rPr sz="2400" spc="-5" dirty="0">
                <a:latin typeface="Times New Roman"/>
                <a:cs typeface="Times New Roman"/>
              </a:rPr>
              <a:t>участь </a:t>
            </a:r>
            <a:r>
              <a:rPr sz="2400" dirty="0">
                <a:latin typeface="Times New Roman"/>
                <a:cs typeface="Times New Roman"/>
              </a:rPr>
              <a:t>у </a:t>
            </a:r>
            <a:r>
              <a:rPr sz="2400" spc="-10" dirty="0" err="1">
                <a:latin typeface="Times New Roman"/>
                <a:cs typeface="Times New Roman"/>
              </a:rPr>
              <a:t>всеукраїнському</a:t>
            </a:r>
            <a:r>
              <a:rPr sz="2400" spc="-85" dirty="0">
                <a:latin typeface="Times New Roman"/>
                <a:cs typeface="Times New Roman"/>
              </a:rPr>
              <a:t> </a:t>
            </a:r>
            <a:r>
              <a:rPr sz="2400" spc="5" dirty="0" err="1" smtClean="0">
                <a:latin typeface="Times New Roman"/>
                <a:cs typeface="Times New Roman"/>
              </a:rPr>
              <a:t>та</a:t>
            </a:r>
            <a:r>
              <a:rPr lang="uk-UA" sz="2400" spc="5" dirty="0" smtClean="0">
                <a:latin typeface="Times New Roman"/>
                <a:cs typeface="Times New Roman"/>
              </a:rPr>
              <a:t> </a:t>
            </a:r>
            <a:r>
              <a:rPr sz="2400" spc="-5" dirty="0" err="1" smtClean="0">
                <a:latin typeface="Times New Roman"/>
                <a:cs typeface="Times New Roman"/>
              </a:rPr>
              <a:t>місцевому</a:t>
            </a:r>
            <a:r>
              <a:rPr sz="2400" spc="-20" dirty="0" smtClean="0">
                <a:latin typeface="Times New Roman"/>
                <a:cs typeface="Times New Roman"/>
              </a:rPr>
              <a:t> </a:t>
            </a:r>
            <a:r>
              <a:rPr sz="2400" spc="-5" dirty="0" err="1">
                <a:latin typeface="Times New Roman"/>
                <a:cs typeface="Times New Roman"/>
              </a:rPr>
              <a:t>референдумах</a:t>
            </a:r>
            <a:r>
              <a:rPr sz="2400" spc="-5" dirty="0" smtClean="0">
                <a:latin typeface="Times New Roman"/>
                <a:cs typeface="Times New Roman"/>
              </a:rPr>
              <a:t>,…;</a:t>
            </a:r>
            <a:endParaRPr sz="2400" dirty="0">
              <a:latin typeface="Times New Roman"/>
              <a:cs typeface="Times New Roman"/>
            </a:endParaRPr>
          </a:p>
        </p:txBody>
      </p:sp>
      <p:sp>
        <p:nvSpPr>
          <p:cNvPr id="5" name="object 7"/>
          <p:cNvSpPr/>
          <p:nvPr/>
        </p:nvSpPr>
        <p:spPr>
          <a:xfrm>
            <a:off x="7020272" y="0"/>
            <a:ext cx="1932264" cy="14127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204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11</a:t>
            </a:fld>
            <a:endParaRPr lang="uk-UA" altLang="en-US"/>
          </a:p>
        </p:txBody>
      </p:sp>
      <p:sp>
        <p:nvSpPr>
          <p:cNvPr id="3" name="object 9"/>
          <p:cNvSpPr txBox="1">
            <a:spLocks/>
          </p:cNvSpPr>
          <p:nvPr/>
        </p:nvSpPr>
        <p:spPr>
          <a:xfrm>
            <a:off x="158269" y="121251"/>
            <a:ext cx="6862004" cy="781624"/>
          </a:xfrm>
          <a:prstGeom prst="rect">
            <a:avLst/>
          </a:prstGeom>
        </p:spPr>
        <p:txBody>
          <a:bodyPr vert="horz" wrap="square" lIns="0" tIns="12065"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95"/>
              </a:spcBef>
            </a:pPr>
            <a:r>
              <a:rPr lang="ru-RU" sz="2500" b="1" u="sng" spc="-5" dirty="0" smtClean="0">
                <a:solidFill>
                  <a:srgbClr val="FF0000"/>
                </a:solidFill>
                <a:latin typeface="Times New Roman"/>
                <a:cs typeface="Times New Roman"/>
              </a:rPr>
              <a:t>МЕХАНІЗМИ </a:t>
            </a:r>
            <a:r>
              <a:rPr lang="ru-RU" sz="2500" b="1" u="sng" spc="-25" dirty="0" smtClean="0">
                <a:solidFill>
                  <a:srgbClr val="FF0000"/>
                </a:solidFill>
                <a:latin typeface="Times New Roman"/>
                <a:cs typeface="Times New Roman"/>
              </a:rPr>
              <a:t>УЧАСТІ </a:t>
            </a:r>
            <a:r>
              <a:rPr lang="ru-RU" sz="2500" b="1" u="sng" spc="-10" dirty="0" smtClean="0">
                <a:solidFill>
                  <a:srgbClr val="FF0000"/>
                </a:solidFill>
                <a:latin typeface="Times New Roman"/>
                <a:cs typeface="Times New Roman"/>
              </a:rPr>
              <a:t>ГРОМАДИ </a:t>
            </a:r>
            <a:r>
              <a:rPr lang="ru-RU" sz="2500" b="1" u="sng" spc="-5" dirty="0" smtClean="0">
                <a:solidFill>
                  <a:srgbClr val="FF0000"/>
                </a:solidFill>
                <a:latin typeface="Times New Roman"/>
                <a:cs typeface="Times New Roman"/>
              </a:rPr>
              <a:t>У МІСЦЕВОМУ</a:t>
            </a:r>
            <a:r>
              <a:rPr lang="ru-RU" sz="2500" b="1" u="sng" spc="140" dirty="0" smtClean="0">
                <a:solidFill>
                  <a:srgbClr val="FF0000"/>
                </a:solidFill>
                <a:latin typeface="Times New Roman"/>
                <a:cs typeface="Times New Roman"/>
              </a:rPr>
              <a:t> </a:t>
            </a:r>
            <a:r>
              <a:rPr lang="ru-RU" sz="2500" b="1" u="sng" spc="-35" dirty="0" smtClean="0">
                <a:solidFill>
                  <a:srgbClr val="FF0000"/>
                </a:solidFill>
                <a:latin typeface="Times New Roman"/>
                <a:cs typeface="Times New Roman"/>
              </a:rPr>
              <a:t>САМОВРЯДУВАННІ:</a:t>
            </a:r>
            <a:endParaRPr lang="ru-RU" sz="2500" u="sng" dirty="0">
              <a:solidFill>
                <a:srgbClr val="FF0000"/>
              </a:solidFill>
              <a:latin typeface="Times New Roman"/>
              <a:cs typeface="Times New Roman"/>
            </a:endParaRPr>
          </a:p>
        </p:txBody>
      </p:sp>
      <p:sp>
        <p:nvSpPr>
          <p:cNvPr id="4" name="object 10"/>
          <p:cNvSpPr txBox="1"/>
          <p:nvPr/>
        </p:nvSpPr>
        <p:spPr>
          <a:xfrm>
            <a:off x="158267" y="813028"/>
            <a:ext cx="8985733" cy="5968301"/>
          </a:xfrm>
          <a:prstGeom prst="rect">
            <a:avLst/>
          </a:prstGeom>
        </p:spPr>
        <p:txBody>
          <a:bodyPr vert="horz" wrap="square" lIns="0" tIns="119380" rIns="0" bIns="0" rtlCol="0">
            <a:spAutoFit/>
          </a:bodyPr>
          <a:lstStyle/>
          <a:p>
            <a:pPr marL="12700">
              <a:spcBef>
                <a:spcPts val="600"/>
              </a:spcBef>
            </a:pPr>
            <a:r>
              <a:rPr sz="2400" b="1" dirty="0" smtClean="0">
                <a:latin typeface="Times New Roman"/>
                <a:cs typeface="Times New Roman"/>
              </a:rPr>
              <a:t> </a:t>
            </a:r>
            <a:r>
              <a:rPr sz="2400" b="1" spc="-10" dirty="0">
                <a:latin typeface="Times New Roman"/>
                <a:cs typeface="Times New Roman"/>
              </a:rPr>
              <a:t>Конституція</a:t>
            </a:r>
            <a:r>
              <a:rPr sz="2400" b="1" spc="-45" dirty="0">
                <a:latin typeface="Times New Roman"/>
                <a:cs typeface="Times New Roman"/>
              </a:rPr>
              <a:t> </a:t>
            </a:r>
            <a:r>
              <a:rPr sz="2400" b="1" spc="-20" dirty="0">
                <a:latin typeface="Times New Roman"/>
                <a:cs typeface="Times New Roman"/>
              </a:rPr>
              <a:t>України</a:t>
            </a:r>
            <a:endParaRPr sz="2400" dirty="0">
              <a:latin typeface="Times New Roman"/>
              <a:cs typeface="Times New Roman"/>
            </a:endParaRPr>
          </a:p>
          <a:p>
            <a:pPr marL="12700">
              <a:spcBef>
                <a:spcPts val="600"/>
              </a:spcBef>
            </a:pPr>
            <a:r>
              <a:rPr sz="2400" b="1" i="1" u="sng" dirty="0" err="1" smtClean="0">
                <a:latin typeface="Times New Roman"/>
                <a:cs typeface="Times New Roman"/>
              </a:rPr>
              <a:t>стаття</a:t>
            </a:r>
            <a:r>
              <a:rPr sz="2400" b="1" i="1" u="sng" dirty="0" smtClean="0">
                <a:latin typeface="Times New Roman"/>
                <a:cs typeface="Times New Roman"/>
              </a:rPr>
              <a:t> </a:t>
            </a:r>
            <a:r>
              <a:rPr sz="2400" b="1" i="1" u="sng" dirty="0">
                <a:latin typeface="Times New Roman"/>
                <a:cs typeface="Times New Roman"/>
              </a:rPr>
              <a:t>40 </a:t>
            </a:r>
            <a:r>
              <a:rPr sz="2400" dirty="0">
                <a:latin typeface="Times New Roman"/>
                <a:cs typeface="Times New Roman"/>
              </a:rPr>
              <a:t>надає </a:t>
            </a:r>
            <a:r>
              <a:rPr sz="2400" spc="-5" dirty="0">
                <a:latin typeface="Times New Roman"/>
                <a:cs typeface="Times New Roman"/>
              </a:rPr>
              <a:t>громадянам </a:t>
            </a:r>
            <a:r>
              <a:rPr sz="2400" spc="-20" dirty="0">
                <a:latin typeface="Times New Roman"/>
                <a:cs typeface="Times New Roman"/>
              </a:rPr>
              <a:t>України </a:t>
            </a:r>
            <a:r>
              <a:rPr sz="2400" spc="-5" dirty="0">
                <a:latin typeface="Times New Roman"/>
                <a:cs typeface="Times New Roman"/>
              </a:rPr>
              <a:t>право </a:t>
            </a:r>
            <a:r>
              <a:rPr sz="2400" spc="-10" dirty="0">
                <a:latin typeface="Times New Roman"/>
                <a:cs typeface="Times New Roman"/>
              </a:rPr>
              <a:t>звертатися </a:t>
            </a:r>
            <a:r>
              <a:rPr sz="2400" dirty="0">
                <a:latin typeface="Times New Roman"/>
                <a:cs typeface="Times New Roman"/>
              </a:rPr>
              <a:t>до органів державної </a:t>
            </a:r>
            <a:r>
              <a:rPr sz="2400" spc="-5" dirty="0">
                <a:latin typeface="Times New Roman"/>
                <a:cs typeface="Times New Roman"/>
              </a:rPr>
              <a:t>влади, </a:t>
            </a:r>
            <a:r>
              <a:rPr sz="2400" dirty="0">
                <a:latin typeface="Times New Roman"/>
                <a:cs typeface="Times New Roman"/>
              </a:rPr>
              <a:t>органів </a:t>
            </a:r>
            <a:r>
              <a:rPr sz="2400" spc="-5" dirty="0">
                <a:latin typeface="Times New Roman"/>
                <a:cs typeface="Times New Roman"/>
              </a:rPr>
              <a:t>місцевого</a:t>
            </a:r>
            <a:r>
              <a:rPr sz="2400" spc="-130" dirty="0">
                <a:latin typeface="Times New Roman"/>
                <a:cs typeface="Times New Roman"/>
              </a:rPr>
              <a:t> </a:t>
            </a:r>
            <a:r>
              <a:rPr sz="2400" spc="-5" dirty="0">
                <a:latin typeface="Times New Roman"/>
                <a:cs typeface="Times New Roman"/>
              </a:rPr>
              <a:t>самоврядування…;</a:t>
            </a:r>
            <a:endParaRPr sz="2400" dirty="0">
              <a:latin typeface="Times New Roman"/>
              <a:cs typeface="Times New Roman"/>
            </a:endParaRPr>
          </a:p>
          <a:p>
            <a:pPr marL="12700" marR="5080">
              <a:spcBef>
                <a:spcPts val="600"/>
              </a:spcBef>
            </a:pPr>
            <a:r>
              <a:rPr sz="2400" b="1" i="1" u="sng" spc="-5" dirty="0" err="1" smtClean="0">
                <a:latin typeface="Times New Roman"/>
                <a:cs typeface="Times New Roman"/>
              </a:rPr>
              <a:t>статт</a:t>
            </a:r>
            <a:r>
              <a:rPr lang="ru-RU" sz="2400" b="1" i="1" u="sng" spc="-5" dirty="0" smtClean="0">
                <a:latin typeface="Times New Roman"/>
                <a:cs typeface="Times New Roman"/>
              </a:rPr>
              <a:t>я</a:t>
            </a:r>
            <a:r>
              <a:rPr sz="2400" b="1" i="1" u="sng" spc="-5" dirty="0" smtClean="0">
                <a:latin typeface="Times New Roman"/>
                <a:cs typeface="Times New Roman"/>
              </a:rPr>
              <a:t> </a:t>
            </a:r>
            <a:r>
              <a:rPr sz="2400" b="1" i="1" u="sng" dirty="0" smtClean="0">
                <a:latin typeface="Times New Roman"/>
                <a:cs typeface="Times New Roman"/>
              </a:rPr>
              <a:t>140</a:t>
            </a:r>
            <a:r>
              <a:rPr sz="2400" i="1" dirty="0" smtClean="0">
                <a:latin typeface="Times New Roman"/>
                <a:cs typeface="Times New Roman"/>
              </a:rPr>
              <a:t> </a:t>
            </a:r>
            <a:r>
              <a:rPr sz="2400" spc="-10" dirty="0" err="1" smtClean="0">
                <a:latin typeface="Times New Roman"/>
                <a:cs typeface="Times New Roman"/>
              </a:rPr>
              <a:t>визначає</a:t>
            </a:r>
            <a:r>
              <a:rPr sz="2400" spc="-10" dirty="0" smtClean="0">
                <a:latin typeface="Times New Roman"/>
                <a:cs typeface="Times New Roman"/>
              </a:rPr>
              <a:t> </a:t>
            </a:r>
            <a:r>
              <a:rPr sz="2400" spc="-5" dirty="0">
                <a:latin typeface="Times New Roman"/>
                <a:cs typeface="Times New Roman"/>
              </a:rPr>
              <a:t>місцеве самоврядування </a:t>
            </a:r>
            <a:r>
              <a:rPr sz="2400" dirty="0">
                <a:latin typeface="Times New Roman"/>
                <a:cs typeface="Times New Roman"/>
              </a:rPr>
              <a:t>як </a:t>
            </a:r>
            <a:r>
              <a:rPr sz="2400" spc="-5" dirty="0" err="1">
                <a:latin typeface="Times New Roman"/>
                <a:cs typeface="Times New Roman"/>
              </a:rPr>
              <a:t>право</a:t>
            </a:r>
            <a:r>
              <a:rPr sz="2400" spc="-5" dirty="0">
                <a:latin typeface="Times New Roman"/>
                <a:cs typeface="Times New Roman"/>
              </a:rPr>
              <a:t> </a:t>
            </a:r>
            <a:r>
              <a:rPr sz="2400" spc="-10" dirty="0" smtClean="0">
                <a:latin typeface="Times New Roman"/>
                <a:cs typeface="Times New Roman"/>
              </a:rPr>
              <a:t>... </a:t>
            </a:r>
            <a:r>
              <a:rPr sz="2400" spc="-5" dirty="0">
                <a:latin typeface="Times New Roman"/>
                <a:cs typeface="Times New Roman"/>
              </a:rPr>
              <a:t>територіальної громади </a:t>
            </a:r>
            <a:r>
              <a:rPr sz="2400" dirty="0">
                <a:latin typeface="Times New Roman"/>
                <a:cs typeface="Times New Roman"/>
              </a:rPr>
              <a:t>— жителів села чи </a:t>
            </a:r>
            <a:r>
              <a:rPr sz="2400" spc="-5" dirty="0">
                <a:latin typeface="Times New Roman"/>
                <a:cs typeface="Times New Roman"/>
              </a:rPr>
              <a:t>добровільного об’єднання </a:t>
            </a:r>
            <a:r>
              <a:rPr sz="2400" dirty="0">
                <a:latin typeface="Times New Roman"/>
                <a:cs typeface="Times New Roman"/>
              </a:rPr>
              <a:t>у </a:t>
            </a:r>
            <a:r>
              <a:rPr sz="2400" spc="-5" dirty="0">
                <a:latin typeface="Times New Roman"/>
                <a:cs typeface="Times New Roman"/>
              </a:rPr>
              <a:t>сільську </a:t>
            </a:r>
            <a:r>
              <a:rPr sz="2400" dirty="0">
                <a:latin typeface="Times New Roman"/>
                <a:cs typeface="Times New Roman"/>
              </a:rPr>
              <a:t>громаду  жителів </a:t>
            </a:r>
            <a:r>
              <a:rPr sz="2400" spc="-15" dirty="0">
                <a:latin typeface="Times New Roman"/>
                <a:cs typeface="Times New Roman"/>
              </a:rPr>
              <a:t>кількох </a:t>
            </a:r>
            <a:r>
              <a:rPr sz="2400" dirty="0">
                <a:latin typeface="Times New Roman"/>
                <a:cs typeface="Times New Roman"/>
              </a:rPr>
              <a:t>сіл, селища та міста — </a:t>
            </a:r>
            <a:r>
              <a:rPr sz="2400" b="1" dirty="0">
                <a:latin typeface="Times New Roman"/>
                <a:cs typeface="Times New Roman"/>
              </a:rPr>
              <a:t>самостійно </a:t>
            </a:r>
            <a:r>
              <a:rPr sz="2400" b="1" spc="-5" dirty="0">
                <a:latin typeface="Times New Roman"/>
                <a:cs typeface="Times New Roman"/>
              </a:rPr>
              <a:t>вирішувати </a:t>
            </a:r>
            <a:r>
              <a:rPr sz="2400" b="1" dirty="0">
                <a:latin typeface="Times New Roman"/>
                <a:cs typeface="Times New Roman"/>
              </a:rPr>
              <a:t>питання </a:t>
            </a:r>
            <a:r>
              <a:rPr sz="2400" b="1" spc="-5" dirty="0">
                <a:latin typeface="Times New Roman"/>
                <a:cs typeface="Times New Roman"/>
              </a:rPr>
              <a:t>місцевого </a:t>
            </a:r>
            <a:r>
              <a:rPr sz="2400" b="1" spc="-10" dirty="0">
                <a:latin typeface="Times New Roman"/>
                <a:cs typeface="Times New Roman"/>
              </a:rPr>
              <a:t>значення </a:t>
            </a:r>
            <a:r>
              <a:rPr sz="2400" dirty="0">
                <a:latin typeface="Times New Roman"/>
                <a:cs typeface="Times New Roman"/>
              </a:rPr>
              <a:t>в межах </a:t>
            </a:r>
            <a:r>
              <a:rPr sz="2400" spc="-10" dirty="0">
                <a:latin typeface="Times New Roman"/>
                <a:cs typeface="Times New Roman"/>
              </a:rPr>
              <a:t>Конституції </a:t>
            </a:r>
            <a:r>
              <a:rPr sz="2400" dirty="0">
                <a:latin typeface="Times New Roman"/>
                <a:cs typeface="Times New Roman"/>
              </a:rPr>
              <a:t>і </a:t>
            </a:r>
            <a:r>
              <a:rPr sz="2400" spc="-10" dirty="0">
                <a:latin typeface="Times New Roman"/>
                <a:cs typeface="Times New Roman"/>
              </a:rPr>
              <a:t>законів</a:t>
            </a:r>
            <a:r>
              <a:rPr sz="2400" spc="-55" dirty="0">
                <a:latin typeface="Times New Roman"/>
                <a:cs typeface="Times New Roman"/>
              </a:rPr>
              <a:t> </a:t>
            </a:r>
            <a:r>
              <a:rPr sz="2400" spc="-15" dirty="0">
                <a:latin typeface="Times New Roman"/>
                <a:cs typeface="Times New Roman"/>
              </a:rPr>
              <a:t>України”;</a:t>
            </a:r>
            <a:endParaRPr sz="2400" dirty="0">
              <a:latin typeface="Times New Roman"/>
              <a:cs typeface="Times New Roman"/>
            </a:endParaRPr>
          </a:p>
          <a:p>
            <a:pPr marL="12700" marR="454025">
              <a:spcBef>
                <a:spcPts val="600"/>
              </a:spcBef>
            </a:pPr>
            <a:r>
              <a:rPr sz="2400" b="1" i="1" u="sng" spc="-5" dirty="0" err="1" smtClean="0">
                <a:latin typeface="Times New Roman"/>
                <a:cs typeface="Times New Roman"/>
              </a:rPr>
              <a:t>статт</a:t>
            </a:r>
            <a:r>
              <a:rPr lang="ru-RU" sz="2400" b="1" i="1" u="sng" spc="-5" dirty="0" smtClean="0">
                <a:latin typeface="Times New Roman"/>
                <a:cs typeface="Times New Roman"/>
              </a:rPr>
              <a:t>я</a:t>
            </a:r>
            <a:r>
              <a:rPr sz="2400" b="1" i="1" u="sng" dirty="0" smtClean="0">
                <a:latin typeface="Times New Roman"/>
                <a:cs typeface="Times New Roman"/>
              </a:rPr>
              <a:t>143</a:t>
            </a:r>
            <a:r>
              <a:rPr sz="2400" spc="-5" dirty="0" smtClean="0">
                <a:latin typeface="Times New Roman"/>
                <a:cs typeface="Times New Roman"/>
              </a:rPr>
              <a:t> </a:t>
            </a:r>
            <a:r>
              <a:rPr sz="2400" spc="-10" dirty="0">
                <a:latin typeface="Times New Roman"/>
                <a:cs typeface="Times New Roman"/>
              </a:rPr>
              <a:t>визначає </a:t>
            </a:r>
            <a:r>
              <a:rPr sz="2400" dirty="0">
                <a:latin typeface="Times New Roman"/>
                <a:cs typeface="Times New Roman"/>
              </a:rPr>
              <a:t>перелік </a:t>
            </a:r>
            <a:r>
              <a:rPr sz="2400" spc="-5" dirty="0">
                <a:latin typeface="Times New Roman"/>
                <a:cs typeface="Times New Roman"/>
              </a:rPr>
              <a:t>повноважень </a:t>
            </a:r>
            <a:r>
              <a:rPr sz="2400" dirty="0">
                <a:latin typeface="Times New Roman"/>
                <a:cs typeface="Times New Roman"/>
              </a:rPr>
              <a:t>та </a:t>
            </a:r>
            <a:r>
              <a:rPr sz="2400" spc="-5" dirty="0">
                <a:latin typeface="Times New Roman"/>
                <a:cs typeface="Times New Roman"/>
              </a:rPr>
              <a:t>завдань, </a:t>
            </a:r>
            <a:r>
              <a:rPr sz="2400" dirty="0">
                <a:latin typeface="Times New Roman"/>
                <a:cs typeface="Times New Roman"/>
              </a:rPr>
              <a:t>які </a:t>
            </a:r>
            <a:r>
              <a:rPr sz="2400" spc="-5" dirty="0">
                <a:latin typeface="Times New Roman"/>
                <a:cs typeface="Times New Roman"/>
              </a:rPr>
              <a:t>територіальні громади </a:t>
            </a:r>
            <a:r>
              <a:rPr sz="2400" spc="-10" dirty="0">
                <a:latin typeface="Times New Roman"/>
                <a:cs typeface="Times New Roman"/>
              </a:rPr>
              <a:t>можуть </a:t>
            </a:r>
            <a:r>
              <a:rPr sz="2400" spc="-15" dirty="0">
                <a:latin typeface="Times New Roman"/>
                <a:cs typeface="Times New Roman"/>
              </a:rPr>
              <a:t>виконувати </a:t>
            </a:r>
            <a:r>
              <a:rPr sz="2400" b="1" spc="-5" dirty="0">
                <a:latin typeface="Times New Roman"/>
                <a:cs typeface="Times New Roman"/>
              </a:rPr>
              <a:t>безпосередньо або </a:t>
            </a:r>
            <a:r>
              <a:rPr sz="2400" b="1" dirty="0">
                <a:latin typeface="Times New Roman"/>
                <a:cs typeface="Times New Roman"/>
              </a:rPr>
              <a:t>через </a:t>
            </a:r>
            <a:r>
              <a:rPr sz="2400" b="1" spc="-5" dirty="0">
                <a:latin typeface="Times New Roman"/>
                <a:cs typeface="Times New Roman"/>
              </a:rPr>
              <a:t>утворені ними  органи місцевого</a:t>
            </a:r>
            <a:r>
              <a:rPr sz="2400" b="1" spc="-30" dirty="0">
                <a:latin typeface="Times New Roman"/>
                <a:cs typeface="Times New Roman"/>
              </a:rPr>
              <a:t> </a:t>
            </a:r>
            <a:r>
              <a:rPr sz="2400" b="1" spc="-5" dirty="0">
                <a:latin typeface="Times New Roman"/>
                <a:cs typeface="Times New Roman"/>
              </a:rPr>
              <a:t>самоврядування</a:t>
            </a:r>
            <a:r>
              <a:rPr sz="2400" spc="-5" dirty="0">
                <a:latin typeface="Times New Roman"/>
                <a:cs typeface="Times New Roman"/>
              </a:rPr>
              <a:t>.</a:t>
            </a:r>
            <a:endParaRPr sz="2400" dirty="0">
              <a:latin typeface="Times New Roman"/>
              <a:cs typeface="Times New Roman"/>
            </a:endParaRPr>
          </a:p>
          <a:p>
            <a:pPr marL="12700" marR="58419" algn="r">
              <a:spcBef>
                <a:spcPts val="600"/>
              </a:spcBef>
            </a:pPr>
            <a:r>
              <a:rPr sz="2400" b="1" i="1" u="sng" spc="-10" dirty="0">
                <a:latin typeface="Times New Roman"/>
                <a:cs typeface="Times New Roman"/>
              </a:rPr>
              <a:t>Таким </a:t>
            </a:r>
            <a:r>
              <a:rPr sz="2400" b="1" i="1" u="sng" spc="-5" dirty="0">
                <a:latin typeface="Times New Roman"/>
                <a:cs typeface="Times New Roman"/>
              </a:rPr>
              <a:t>чином, </a:t>
            </a:r>
            <a:r>
              <a:rPr sz="2400" b="1" i="1" u="sng" spc="-10" dirty="0">
                <a:latin typeface="Times New Roman"/>
                <a:cs typeface="Times New Roman"/>
              </a:rPr>
              <a:t>Конституція </a:t>
            </a:r>
            <a:r>
              <a:rPr sz="2400" b="1" i="1" u="sng" spc="-15" dirty="0">
                <a:latin typeface="Times New Roman"/>
                <a:cs typeface="Times New Roman"/>
              </a:rPr>
              <a:t>України </a:t>
            </a:r>
            <a:r>
              <a:rPr sz="2400" b="1" i="1" u="sng" spc="5" dirty="0">
                <a:latin typeface="Times New Roman"/>
                <a:cs typeface="Times New Roman"/>
              </a:rPr>
              <a:t>носить </a:t>
            </a:r>
            <a:r>
              <a:rPr sz="2400" b="1" i="1" u="sng" spc="-5" dirty="0">
                <a:latin typeface="Times New Roman"/>
                <a:cs typeface="Times New Roman"/>
              </a:rPr>
              <a:t>справді демократичний характер </a:t>
            </a:r>
            <a:r>
              <a:rPr sz="2400" b="1" i="1" u="sng" dirty="0">
                <a:latin typeface="Times New Roman"/>
                <a:cs typeface="Times New Roman"/>
              </a:rPr>
              <a:t>і </a:t>
            </a:r>
            <a:r>
              <a:rPr sz="2400" b="1" i="1" u="sng" spc="-5" dirty="0">
                <a:latin typeface="Times New Roman"/>
                <a:cs typeface="Times New Roman"/>
              </a:rPr>
              <a:t>гарантує громадянам </a:t>
            </a:r>
            <a:r>
              <a:rPr sz="2400" b="1" i="1" u="sng" spc="-15" dirty="0">
                <a:latin typeface="Times New Roman"/>
                <a:cs typeface="Times New Roman"/>
              </a:rPr>
              <a:t>України </a:t>
            </a:r>
            <a:r>
              <a:rPr sz="2400" b="1" i="1" u="sng" spc="5" dirty="0">
                <a:latin typeface="Times New Roman"/>
                <a:cs typeface="Times New Roman"/>
              </a:rPr>
              <a:t>досить </a:t>
            </a:r>
            <a:r>
              <a:rPr sz="2400" b="1" i="1" u="sng" spc="-10" dirty="0">
                <a:latin typeface="Times New Roman"/>
                <a:cs typeface="Times New Roman"/>
              </a:rPr>
              <a:t>багато </a:t>
            </a:r>
            <a:r>
              <a:rPr sz="2400" b="1" i="1" u="sng" dirty="0">
                <a:latin typeface="Times New Roman"/>
                <a:cs typeface="Times New Roman"/>
              </a:rPr>
              <a:t>прав і </a:t>
            </a:r>
            <a:r>
              <a:rPr sz="2400" b="1" i="1" u="sng" spc="5" dirty="0">
                <a:latin typeface="Times New Roman"/>
                <a:cs typeface="Times New Roman"/>
              </a:rPr>
              <a:t>свобод, </a:t>
            </a:r>
            <a:r>
              <a:rPr sz="2400" b="1" i="1" u="sng" spc="-5" dirty="0">
                <a:latin typeface="Times New Roman"/>
                <a:cs typeface="Times New Roman"/>
              </a:rPr>
              <a:t>зокрема </a:t>
            </a:r>
            <a:r>
              <a:rPr sz="2400" b="1" i="1" u="sng" dirty="0">
                <a:latin typeface="Times New Roman"/>
                <a:cs typeface="Times New Roman"/>
              </a:rPr>
              <a:t>й </a:t>
            </a:r>
            <a:r>
              <a:rPr sz="2400" b="1" i="1" u="sng" spc="-10" dirty="0">
                <a:latin typeface="Times New Roman"/>
                <a:cs typeface="Times New Roman"/>
              </a:rPr>
              <a:t>щодо  </a:t>
            </a:r>
            <a:r>
              <a:rPr sz="2400" b="1" i="1" u="sng" spc="-5" dirty="0">
                <a:latin typeface="Times New Roman"/>
                <a:cs typeface="Times New Roman"/>
              </a:rPr>
              <a:t>участі </a:t>
            </a:r>
            <a:r>
              <a:rPr sz="2400" b="1" i="1" u="sng" dirty="0">
                <a:latin typeface="Times New Roman"/>
                <a:cs typeface="Times New Roman"/>
              </a:rPr>
              <a:t>у державному </a:t>
            </a:r>
            <a:r>
              <a:rPr sz="2400" b="1" i="1" u="sng" spc="-5" dirty="0">
                <a:latin typeface="Times New Roman"/>
                <a:cs typeface="Times New Roman"/>
              </a:rPr>
              <a:t>управлінні </a:t>
            </a:r>
            <a:r>
              <a:rPr sz="2400" b="1" i="1" u="sng" dirty="0">
                <a:latin typeface="Times New Roman"/>
                <a:cs typeface="Times New Roman"/>
              </a:rPr>
              <a:t>. </a:t>
            </a:r>
          </a:p>
        </p:txBody>
      </p:sp>
      <p:sp>
        <p:nvSpPr>
          <p:cNvPr id="5" name="object 7"/>
          <p:cNvSpPr/>
          <p:nvPr/>
        </p:nvSpPr>
        <p:spPr>
          <a:xfrm>
            <a:off x="7020272" y="0"/>
            <a:ext cx="1932264" cy="14127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0615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56961" y="2963291"/>
            <a:ext cx="684848" cy="913130"/>
          </a:xfrm>
          <a:custGeom>
            <a:avLst/>
            <a:gdLst/>
            <a:ahLst/>
            <a:cxnLst/>
            <a:rect l="l" t="t" r="r" b="b"/>
            <a:pathLst>
              <a:path w="913129" h="913129">
                <a:moveTo>
                  <a:pt x="912876" y="0"/>
                </a:moveTo>
                <a:lnTo>
                  <a:pt x="0" y="912876"/>
                </a:lnTo>
              </a:path>
            </a:pathLst>
          </a:custGeom>
          <a:ln w="9525">
            <a:solidFill>
              <a:srgbClr val="FFFFFF"/>
            </a:solidFill>
          </a:ln>
        </p:spPr>
        <p:txBody>
          <a:bodyPr wrap="square" lIns="0" tIns="0" rIns="0" bIns="0" rtlCol="0"/>
          <a:lstStyle/>
          <a:p>
            <a:endParaRPr/>
          </a:p>
        </p:txBody>
      </p:sp>
      <p:sp>
        <p:nvSpPr>
          <p:cNvPr id="3" name="object 3"/>
          <p:cNvSpPr/>
          <p:nvPr/>
        </p:nvSpPr>
        <p:spPr>
          <a:xfrm>
            <a:off x="6905244" y="3190367"/>
            <a:ext cx="2236470" cy="2981960"/>
          </a:xfrm>
          <a:custGeom>
            <a:avLst/>
            <a:gdLst/>
            <a:ahLst/>
            <a:cxnLst/>
            <a:rect l="l" t="t" r="r" b="b"/>
            <a:pathLst>
              <a:path w="2981959" h="2981960">
                <a:moveTo>
                  <a:pt x="2981832" y="0"/>
                </a:moveTo>
                <a:lnTo>
                  <a:pt x="0" y="2981833"/>
                </a:lnTo>
              </a:path>
            </a:pathLst>
          </a:custGeom>
          <a:ln w="9525">
            <a:solidFill>
              <a:srgbClr val="FFFFFF"/>
            </a:solidFill>
          </a:ln>
        </p:spPr>
        <p:txBody>
          <a:bodyPr wrap="square" lIns="0" tIns="0" rIns="0" bIns="0" rtlCol="0"/>
          <a:lstStyle/>
          <a:p>
            <a:endParaRPr/>
          </a:p>
        </p:txBody>
      </p:sp>
      <p:sp>
        <p:nvSpPr>
          <p:cNvPr id="4" name="object 4"/>
          <p:cNvSpPr/>
          <p:nvPr/>
        </p:nvSpPr>
        <p:spPr>
          <a:xfrm>
            <a:off x="7719250" y="3285110"/>
            <a:ext cx="1422559" cy="1896745"/>
          </a:xfrm>
          <a:custGeom>
            <a:avLst/>
            <a:gdLst/>
            <a:ahLst/>
            <a:cxnLst/>
            <a:rect l="l" t="t" r="r" b="b"/>
            <a:pathLst>
              <a:path w="1896745" h="1896745">
                <a:moveTo>
                  <a:pt x="1896491" y="0"/>
                </a:moveTo>
                <a:lnTo>
                  <a:pt x="0" y="1896490"/>
                </a:lnTo>
              </a:path>
            </a:pathLst>
          </a:custGeom>
          <a:ln w="9525">
            <a:solidFill>
              <a:srgbClr val="FFFFFF"/>
            </a:solidFill>
          </a:ln>
        </p:spPr>
        <p:txBody>
          <a:bodyPr wrap="square" lIns="0" tIns="0" rIns="0" bIns="0" rtlCol="0"/>
          <a:lstStyle/>
          <a:p>
            <a:endParaRPr/>
          </a:p>
        </p:txBody>
      </p:sp>
      <p:sp>
        <p:nvSpPr>
          <p:cNvPr id="5" name="object 5"/>
          <p:cNvSpPr/>
          <p:nvPr/>
        </p:nvSpPr>
        <p:spPr>
          <a:xfrm>
            <a:off x="7832311" y="3131057"/>
            <a:ext cx="1309688" cy="1746250"/>
          </a:xfrm>
          <a:custGeom>
            <a:avLst/>
            <a:gdLst/>
            <a:ahLst/>
            <a:cxnLst/>
            <a:rect l="l" t="t" r="r" b="b"/>
            <a:pathLst>
              <a:path w="1746250" h="1746250">
                <a:moveTo>
                  <a:pt x="1745742" y="0"/>
                </a:moveTo>
                <a:lnTo>
                  <a:pt x="0" y="1745741"/>
                </a:lnTo>
              </a:path>
            </a:pathLst>
          </a:custGeom>
          <a:ln w="28575">
            <a:solidFill>
              <a:srgbClr val="FFFFFF"/>
            </a:solidFill>
          </a:ln>
        </p:spPr>
        <p:txBody>
          <a:bodyPr wrap="square" lIns="0" tIns="0" rIns="0" bIns="0" rtlCol="0"/>
          <a:lstStyle/>
          <a:p>
            <a:endParaRPr/>
          </a:p>
        </p:txBody>
      </p:sp>
      <p:sp>
        <p:nvSpPr>
          <p:cNvPr id="6" name="object 6"/>
          <p:cNvSpPr/>
          <p:nvPr/>
        </p:nvSpPr>
        <p:spPr>
          <a:xfrm>
            <a:off x="8189119" y="3683000"/>
            <a:ext cx="952500" cy="1270000"/>
          </a:xfrm>
          <a:custGeom>
            <a:avLst/>
            <a:gdLst/>
            <a:ahLst/>
            <a:cxnLst/>
            <a:rect l="l" t="t" r="r" b="b"/>
            <a:pathLst>
              <a:path w="1270000" h="1270000">
                <a:moveTo>
                  <a:pt x="1270000" y="0"/>
                </a:moveTo>
                <a:lnTo>
                  <a:pt x="0" y="1270000"/>
                </a:lnTo>
              </a:path>
            </a:pathLst>
          </a:custGeom>
          <a:ln w="28575">
            <a:solidFill>
              <a:srgbClr val="FFFFFF"/>
            </a:solidFill>
          </a:ln>
        </p:spPr>
        <p:txBody>
          <a:bodyPr wrap="square" lIns="0" tIns="0" rIns="0" bIns="0" rtlCol="0"/>
          <a:lstStyle/>
          <a:p>
            <a:endParaRPr/>
          </a:p>
        </p:txBody>
      </p:sp>
      <p:sp>
        <p:nvSpPr>
          <p:cNvPr id="7" name="object 7"/>
          <p:cNvSpPr txBox="1"/>
          <p:nvPr/>
        </p:nvSpPr>
        <p:spPr>
          <a:xfrm>
            <a:off x="251520" y="62817"/>
            <a:ext cx="8704403" cy="6262612"/>
          </a:xfrm>
          <a:prstGeom prst="rect">
            <a:avLst/>
          </a:prstGeom>
        </p:spPr>
        <p:txBody>
          <a:bodyPr vert="horz" wrap="square" lIns="0" tIns="12065" rIns="0" bIns="0" rtlCol="0">
            <a:spAutoFit/>
          </a:bodyPr>
          <a:lstStyle/>
          <a:p>
            <a:pPr marL="299085" marR="5080" indent="-287020" algn="ctr">
              <a:lnSpc>
                <a:spcPct val="100000"/>
              </a:lnSpc>
              <a:spcBef>
                <a:spcPts val="95"/>
              </a:spcBef>
            </a:pPr>
            <a:r>
              <a:rPr sz="2400" b="1" spc="-10" dirty="0" err="1" smtClean="0">
                <a:latin typeface="Times New Roman"/>
                <a:cs typeface="Times New Roman"/>
              </a:rPr>
              <a:t>Міжнародне</a:t>
            </a:r>
            <a:r>
              <a:rPr sz="2400" b="1" spc="-10" dirty="0" smtClean="0">
                <a:latin typeface="Times New Roman"/>
                <a:cs typeface="Times New Roman"/>
              </a:rPr>
              <a:t> </a:t>
            </a:r>
            <a:r>
              <a:rPr sz="2400" b="1" spc="-10" dirty="0" err="1" smtClean="0">
                <a:latin typeface="Times New Roman"/>
                <a:cs typeface="Times New Roman"/>
              </a:rPr>
              <a:t>право</a:t>
            </a:r>
            <a:r>
              <a:rPr sz="2400" b="1" spc="-10" dirty="0" smtClean="0">
                <a:latin typeface="Times New Roman"/>
                <a:cs typeface="Times New Roman"/>
              </a:rPr>
              <a:t> </a:t>
            </a:r>
            <a:endParaRPr lang="ru-RU" sz="2400" b="1" spc="-10" dirty="0" smtClean="0">
              <a:latin typeface="Times New Roman"/>
              <a:cs typeface="Times New Roman"/>
            </a:endParaRPr>
          </a:p>
          <a:p>
            <a:pPr marL="299085" marR="5080" indent="-287020">
              <a:spcBef>
                <a:spcPts val="95"/>
              </a:spcBef>
            </a:pPr>
            <a:endParaRPr lang="ru-RU" sz="2400" b="1" dirty="0" smtClean="0"/>
          </a:p>
          <a:p>
            <a:pPr marL="299085" marR="5080" indent="-287020" algn="ctr">
              <a:spcBef>
                <a:spcPts val="95"/>
              </a:spcBef>
            </a:pPr>
            <a:r>
              <a:rPr lang="ru-RU" sz="2500" b="1" u="sng" spc="-5" dirty="0" err="1">
                <a:solidFill>
                  <a:srgbClr val="FF0000"/>
                </a:solidFill>
                <a:latin typeface="Times New Roman"/>
                <a:ea typeface="+mj-ea"/>
                <a:cs typeface="Times New Roman"/>
              </a:rPr>
              <a:t>Міжнародний</a:t>
            </a:r>
            <a:r>
              <a:rPr lang="ru-RU" sz="2500" b="1" u="sng" spc="-5" dirty="0">
                <a:solidFill>
                  <a:srgbClr val="FF0000"/>
                </a:solidFill>
                <a:latin typeface="Times New Roman"/>
                <a:ea typeface="+mj-ea"/>
                <a:cs typeface="Times New Roman"/>
              </a:rPr>
              <a:t> пакт про </a:t>
            </a:r>
            <a:r>
              <a:rPr lang="ru-RU" sz="2500" b="1" u="sng" spc="-5" dirty="0" err="1">
                <a:solidFill>
                  <a:srgbClr val="FF0000"/>
                </a:solidFill>
                <a:latin typeface="Times New Roman"/>
                <a:ea typeface="+mj-ea"/>
                <a:cs typeface="Times New Roman"/>
              </a:rPr>
              <a:t>громадянські</a:t>
            </a:r>
            <a:r>
              <a:rPr lang="ru-RU" sz="2500" b="1" u="sng" spc="-5" dirty="0">
                <a:solidFill>
                  <a:srgbClr val="FF0000"/>
                </a:solidFill>
                <a:latin typeface="Times New Roman"/>
                <a:ea typeface="+mj-ea"/>
                <a:cs typeface="Times New Roman"/>
              </a:rPr>
              <a:t> і </a:t>
            </a:r>
            <a:r>
              <a:rPr lang="ru-RU" sz="2500" b="1" u="sng" spc="-5" dirty="0" err="1">
                <a:solidFill>
                  <a:srgbClr val="FF0000"/>
                </a:solidFill>
                <a:latin typeface="Times New Roman"/>
                <a:ea typeface="+mj-ea"/>
                <a:cs typeface="Times New Roman"/>
              </a:rPr>
              <a:t>політичні</a:t>
            </a:r>
            <a:r>
              <a:rPr lang="ru-RU" sz="2500" b="1" u="sng" spc="-5" dirty="0">
                <a:solidFill>
                  <a:srgbClr val="FF0000"/>
                </a:solidFill>
                <a:latin typeface="Times New Roman"/>
                <a:ea typeface="+mj-ea"/>
                <a:cs typeface="Times New Roman"/>
              </a:rPr>
              <a:t> права</a:t>
            </a:r>
          </a:p>
          <a:p>
            <a:pPr marL="299085" marR="5080" indent="-287020">
              <a:spcBef>
                <a:spcPts val="95"/>
              </a:spcBef>
            </a:pPr>
            <a:endParaRPr lang="ru-RU" sz="2200" spc="-35" dirty="0" smtClean="0">
              <a:latin typeface="Times New Roman"/>
              <a:cs typeface="Times New Roman"/>
            </a:endParaRPr>
          </a:p>
          <a:p>
            <a:pPr marL="299085" marR="5080" indent="-287020">
              <a:lnSpc>
                <a:spcPct val="100000"/>
              </a:lnSpc>
              <a:spcBef>
                <a:spcPts val="95"/>
              </a:spcBef>
            </a:pPr>
            <a:r>
              <a:rPr sz="2200" spc="-35" dirty="0" smtClean="0">
                <a:latin typeface="Times New Roman"/>
                <a:cs typeface="Times New Roman"/>
              </a:rPr>
              <a:t>“</a:t>
            </a:r>
            <a:r>
              <a:rPr sz="2200" spc="-35" dirty="0">
                <a:latin typeface="Times New Roman"/>
                <a:cs typeface="Times New Roman"/>
              </a:rPr>
              <a:t>Кожний </a:t>
            </a:r>
            <a:r>
              <a:rPr sz="2200" spc="-10" dirty="0">
                <a:latin typeface="Times New Roman"/>
                <a:cs typeface="Times New Roman"/>
              </a:rPr>
              <a:t>громадянин повинен мати без будь-якої  дискримінації, згаданої в </a:t>
            </a:r>
            <a:r>
              <a:rPr lang="ru-RU" sz="2200" spc="-10" dirty="0" err="1">
                <a:latin typeface="Times New Roman"/>
                <a:cs typeface="Times New Roman"/>
              </a:rPr>
              <a:t>статт</a:t>
            </a:r>
            <a:r>
              <a:rPr lang="uk-UA" sz="2200" spc="-10" dirty="0">
                <a:latin typeface="Times New Roman"/>
                <a:cs typeface="Times New Roman"/>
              </a:rPr>
              <a:t>і</a:t>
            </a:r>
            <a:r>
              <a:rPr lang="ru-RU" sz="2200" spc="-10" dirty="0">
                <a:latin typeface="Times New Roman"/>
                <a:cs typeface="Times New Roman"/>
              </a:rPr>
              <a:t> 2 (ч. 1) (заборона </a:t>
            </a:r>
            <a:r>
              <a:rPr lang="ru-RU" sz="2200" spc="-10" dirty="0" err="1">
                <a:latin typeface="Times New Roman"/>
                <a:cs typeface="Times New Roman"/>
              </a:rPr>
              <a:t>дискримінації</a:t>
            </a:r>
            <a:r>
              <a:rPr lang="ru-RU" sz="2200" spc="-10" dirty="0">
                <a:latin typeface="Times New Roman"/>
                <a:cs typeface="Times New Roman"/>
              </a:rPr>
              <a:t>)</a:t>
            </a:r>
            <a:r>
              <a:rPr sz="2200" spc="-10" dirty="0">
                <a:latin typeface="Times New Roman"/>
                <a:cs typeface="Times New Roman"/>
              </a:rPr>
              <a:t>, і без необґрунтованих обмежень  право і </a:t>
            </a:r>
            <a:r>
              <a:rPr sz="2200" spc="-10" dirty="0" err="1">
                <a:latin typeface="Times New Roman"/>
                <a:cs typeface="Times New Roman"/>
              </a:rPr>
              <a:t>можливість</a:t>
            </a:r>
            <a:r>
              <a:rPr sz="2200" spc="-10" dirty="0" smtClean="0">
                <a:latin typeface="Times New Roman"/>
                <a:cs typeface="Times New Roman"/>
              </a:rPr>
              <a:t>:</a:t>
            </a:r>
            <a:endParaRPr lang="uk-UA" sz="2200" spc="-10" dirty="0" smtClean="0">
              <a:latin typeface="Times New Roman"/>
              <a:cs typeface="Times New Roman"/>
            </a:endParaRPr>
          </a:p>
          <a:p>
            <a:pPr marL="299085" marR="5080" indent="-287020">
              <a:lnSpc>
                <a:spcPct val="100000"/>
              </a:lnSpc>
              <a:spcBef>
                <a:spcPts val="95"/>
              </a:spcBef>
            </a:pPr>
            <a:endParaRPr sz="2200" spc="-10" dirty="0">
              <a:latin typeface="Times New Roman"/>
              <a:cs typeface="Times New Roman"/>
            </a:endParaRPr>
          </a:p>
          <a:p>
            <a:pPr marL="12700" marR="222885">
              <a:lnSpc>
                <a:spcPct val="100000"/>
              </a:lnSpc>
              <a:spcBef>
                <a:spcPts val="0"/>
              </a:spcBef>
            </a:pPr>
            <a:r>
              <a:rPr sz="2200" spc="-5" dirty="0">
                <a:latin typeface="Times New Roman"/>
                <a:cs typeface="Times New Roman"/>
              </a:rPr>
              <a:t>а) </a:t>
            </a:r>
            <a:r>
              <a:rPr sz="2200" spc="-20" dirty="0">
                <a:latin typeface="Times New Roman"/>
                <a:cs typeface="Times New Roman"/>
              </a:rPr>
              <a:t>брати </a:t>
            </a:r>
            <a:r>
              <a:rPr sz="2200" spc="-5" dirty="0">
                <a:latin typeface="Times New Roman"/>
                <a:cs typeface="Times New Roman"/>
              </a:rPr>
              <a:t>участь у </a:t>
            </a:r>
            <a:r>
              <a:rPr sz="2200" spc="-15" dirty="0">
                <a:latin typeface="Times New Roman"/>
                <a:cs typeface="Times New Roman"/>
              </a:rPr>
              <a:t>веденні </a:t>
            </a:r>
            <a:r>
              <a:rPr sz="2200" spc="-5" dirty="0">
                <a:latin typeface="Times New Roman"/>
                <a:cs typeface="Times New Roman"/>
              </a:rPr>
              <a:t>державних справ як </a:t>
            </a:r>
            <a:r>
              <a:rPr sz="2200" dirty="0">
                <a:latin typeface="Times New Roman"/>
                <a:cs typeface="Times New Roman"/>
              </a:rPr>
              <a:t>безпосередньо, </a:t>
            </a:r>
            <a:r>
              <a:rPr sz="2200" spc="5" dirty="0">
                <a:latin typeface="Times New Roman"/>
                <a:cs typeface="Times New Roman"/>
              </a:rPr>
              <a:t>так </a:t>
            </a:r>
            <a:r>
              <a:rPr sz="2200" spc="-5" dirty="0">
                <a:latin typeface="Times New Roman"/>
                <a:cs typeface="Times New Roman"/>
              </a:rPr>
              <a:t>і </a:t>
            </a:r>
            <a:r>
              <a:rPr sz="2200" spc="-10" dirty="0">
                <a:latin typeface="Times New Roman"/>
                <a:cs typeface="Times New Roman"/>
              </a:rPr>
              <a:t>за  </a:t>
            </a:r>
            <a:r>
              <a:rPr sz="2200" spc="-5" dirty="0">
                <a:latin typeface="Times New Roman"/>
                <a:cs typeface="Times New Roman"/>
              </a:rPr>
              <a:t>посередництвом </a:t>
            </a:r>
            <a:r>
              <a:rPr sz="2200" spc="-10" dirty="0">
                <a:latin typeface="Times New Roman"/>
                <a:cs typeface="Times New Roman"/>
              </a:rPr>
              <a:t>вільно </a:t>
            </a:r>
            <a:r>
              <a:rPr sz="2200" spc="-5" dirty="0">
                <a:latin typeface="Times New Roman"/>
                <a:cs typeface="Times New Roman"/>
              </a:rPr>
              <a:t>обраних</a:t>
            </a:r>
            <a:r>
              <a:rPr sz="2200" spc="40" dirty="0">
                <a:latin typeface="Times New Roman"/>
                <a:cs typeface="Times New Roman"/>
              </a:rPr>
              <a:t> </a:t>
            </a:r>
            <a:r>
              <a:rPr sz="2200" spc="-5" dirty="0" err="1">
                <a:latin typeface="Times New Roman"/>
                <a:cs typeface="Times New Roman"/>
              </a:rPr>
              <a:t>представників</a:t>
            </a:r>
            <a:r>
              <a:rPr sz="2200" spc="-5" dirty="0" smtClean="0">
                <a:latin typeface="Times New Roman"/>
                <a:cs typeface="Times New Roman"/>
              </a:rPr>
              <a:t>;</a:t>
            </a:r>
            <a:endParaRPr lang="uk-UA" sz="2200" spc="-5" dirty="0" smtClean="0">
              <a:latin typeface="Times New Roman"/>
              <a:cs typeface="Times New Roman"/>
            </a:endParaRPr>
          </a:p>
          <a:p>
            <a:pPr marL="12700" marR="222885">
              <a:lnSpc>
                <a:spcPct val="100000"/>
              </a:lnSpc>
              <a:spcBef>
                <a:spcPts val="0"/>
              </a:spcBef>
            </a:pPr>
            <a:endParaRPr lang="uk-UA" sz="2200" spc="-5" dirty="0" smtClean="0">
              <a:latin typeface="Times New Roman"/>
              <a:cs typeface="Times New Roman"/>
            </a:endParaRPr>
          </a:p>
          <a:p>
            <a:pPr marL="12700" marR="248285">
              <a:lnSpc>
                <a:spcPct val="100000"/>
              </a:lnSpc>
              <a:spcBef>
                <a:spcPts val="0"/>
              </a:spcBef>
            </a:pPr>
            <a:r>
              <a:rPr sz="2200" spc="-5" dirty="0" smtClean="0">
                <a:latin typeface="Times New Roman"/>
                <a:cs typeface="Times New Roman"/>
              </a:rPr>
              <a:t>б</a:t>
            </a:r>
            <a:r>
              <a:rPr sz="2200" spc="-5" dirty="0">
                <a:latin typeface="Times New Roman"/>
                <a:cs typeface="Times New Roman"/>
              </a:rPr>
              <a:t>) </a:t>
            </a:r>
            <a:r>
              <a:rPr sz="2200" spc="-25" dirty="0">
                <a:latin typeface="Times New Roman"/>
                <a:cs typeface="Times New Roman"/>
              </a:rPr>
              <a:t>голосувати </a:t>
            </a:r>
            <a:r>
              <a:rPr sz="2200" spc="-5" dirty="0">
                <a:latin typeface="Times New Roman"/>
                <a:cs typeface="Times New Roman"/>
              </a:rPr>
              <a:t>і </a:t>
            </a:r>
            <a:r>
              <a:rPr sz="2200" spc="-30" dirty="0">
                <a:latin typeface="Times New Roman"/>
                <a:cs typeface="Times New Roman"/>
              </a:rPr>
              <a:t>бути </a:t>
            </a:r>
            <a:r>
              <a:rPr sz="2200" spc="-5" dirty="0">
                <a:latin typeface="Times New Roman"/>
                <a:cs typeface="Times New Roman"/>
              </a:rPr>
              <a:t>обраним на </a:t>
            </a:r>
            <a:r>
              <a:rPr sz="2200" spc="-15" dirty="0">
                <a:latin typeface="Times New Roman"/>
                <a:cs typeface="Times New Roman"/>
              </a:rPr>
              <a:t>справжніх </a:t>
            </a:r>
            <a:r>
              <a:rPr sz="2200" spc="-10" dirty="0">
                <a:latin typeface="Times New Roman"/>
                <a:cs typeface="Times New Roman"/>
              </a:rPr>
              <a:t>періодичних </a:t>
            </a:r>
            <a:r>
              <a:rPr sz="2200" spc="-5" dirty="0">
                <a:latin typeface="Times New Roman"/>
                <a:cs typeface="Times New Roman"/>
              </a:rPr>
              <a:t>виборах, </a:t>
            </a:r>
            <a:r>
              <a:rPr sz="2200" spc="-10" dirty="0">
                <a:latin typeface="Times New Roman"/>
                <a:cs typeface="Times New Roman"/>
              </a:rPr>
              <a:t>які  </a:t>
            </a:r>
            <a:r>
              <a:rPr sz="2200" spc="-15" dirty="0">
                <a:latin typeface="Times New Roman"/>
                <a:cs typeface="Times New Roman"/>
              </a:rPr>
              <a:t>проводяться </a:t>
            </a:r>
            <a:r>
              <a:rPr sz="2200" spc="-5" dirty="0">
                <a:latin typeface="Times New Roman"/>
                <a:cs typeface="Times New Roman"/>
              </a:rPr>
              <a:t>на </a:t>
            </a:r>
            <a:r>
              <a:rPr sz="2200" spc="10" dirty="0">
                <a:latin typeface="Times New Roman"/>
                <a:cs typeface="Times New Roman"/>
              </a:rPr>
              <a:t>основі </a:t>
            </a:r>
            <a:r>
              <a:rPr sz="2200" spc="-15" dirty="0">
                <a:latin typeface="Times New Roman"/>
                <a:cs typeface="Times New Roman"/>
              </a:rPr>
              <a:t>загального </a:t>
            </a:r>
            <a:r>
              <a:rPr sz="2200" spc="-5" dirty="0">
                <a:latin typeface="Times New Roman"/>
                <a:cs typeface="Times New Roman"/>
              </a:rPr>
              <a:t>і </a:t>
            </a:r>
            <a:r>
              <a:rPr sz="2200" spc="-15" dirty="0">
                <a:latin typeface="Times New Roman"/>
                <a:cs typeface="Times New Roman"/>
              </a:rPr>
              <a:t>рівного </a:t>
            </a:r>
            <a:r>
              <a:rPr sz="2200" spc="-20" dirty="0">
                <a:latin typeface="Times New Roman"/>
                <a:cs typeface="Times New Roman"/>
              </a:rPr>
              <a:t>виборчого </a:t>
            </a:r>
            <a:r>
              <a:rPr sz="2200" spc="-15" dirty="0" err="1">
                <a:latin typeface="Times New Roman"/>
                <a:cs typeface="Times New Roman"/>
              </a:rPr>
              <a:t>права</a:t>
            </a:r>
            <a:r>
              <a:rPr sz="2200" spc="105" dirty="0">
                <a:latin typeface="Times New Roman"/>
                <a:cs typeface="Times New Roman"/>
              </a:rPr>
              <a:t> </a:t>
            </a:r>
            <a:r>
              <a:rPr sz="2200" spc="-5" dirty="0" err="1" smtClean="0">
                <a:latin typeface="Times New Roman"/>
                <a:cs typeface="Times New Roman"/>
              </a:rPr>
              <a:t>при</a:t>
            </a:r>
            <a:r>
              <a:rPr lang="uk-UA" sz="2200" spc="-5" dirty="0" smtClean="0">
                <a:latin typeface="Times New Roman"/>
                <a:cs typeface="Times New Roman"/>
              </a:rPr>
              <a:t> </a:t>
            </a:r>
            <a:r>
              <a:rPr sz="2200" spc="-10" dirty="0" err="1" smtClean="0">
                <a:latin typeface="Times New Roman"/>
                <a:cs typeface="Times New Roman"/>
              </a:rPr>
              <a:t>таємному</a:t>
            </a:r>
            <a:r>
              <a:rPr sz="2200" spc="-10" dirty="0" smtClean="0">
                <a:latin typeface="Times New Roman"/>
                <a:cs typeface="Times New Roman"/>
              </a:rPr>
              <a:t> </a:t>
            </a:r>
            <a:r>
              <a:rPr sz="2200" spc="-15" dirty="0">
                <a:latin typeface="Times New Roman"/>
                <a:cs typeface="Times New Roman"/>
              </a:rPr>
              <a:t>голосуванні </a:t>
            </a:r>
            <a:r>
              <a:rPr sz="2200" spc="-5" dirty="0">
                <a:latin typeface="Times New Roman"/>
                <a:cs typeface="Times New Roman"/>
              </a:rPr>
              <a:t>і </a:t>
            </a:r>
            <a:r>
              <a:rPr sz="2200" spc="-15" dirty="0">
                <a:latin typeface="Times New Roman"/>
                <a:cs typeface="Times New Roman"/>
              </a:rPr>
              <a:t>забезпечують </a:t>
            </a:r>
            <a:r>
              <a:rPr sz="2200" spc="-20" dirty="0">
                <a:latin typeface="Times New Roman"/>
                <a:cs typeface="Times New Roman"/>
              </a:rPr>
              <a:t>свободу </a:t>
            </a:r>
            <a:r>
              <a:rPr sz="2200" spc="-15" dirty="0">
                <a:latin typeface="Times New Roman"/>
                <a:cs typeface="Times New Roman"/>
              </a:rPr>
              <a:t>волевиявлення  </a:t>
            </a:r>
            <a:r>
              <a:rPr sz="2200" spc="-5" dirty="0" err="1">
                <a:latin typeface="Times New Roman"/>
                <a:cs typeface="Times New Roman"/>
              </a:rPr>
              <a:t>виборців</a:t>
            </a:r>
            <a:r>
              <a:rPr sz="2200" spc="-5" dirty="0" smtClean="0">
                <a:latin typeface="Times New Roman"/>
                <a:cs typeface="Times New Roman"/>
              </a:rPr>
              <a:t>;</a:t>
            </a:r>
            <a:endParaRPr lang="uk-UA" sz="2200" spc="-5" dirty="0" smtClean="0">
              <a:latin typeface="Times New Roman"/>
              <a:cs typeface="Times New Roman"/>
            </a:endParaRPr>
          </a:p>
          <a:p>
            <a:pPr marL="12700" marR="248285">
              <a:lnSpc>
                <a:spcPct val="100000"/>
              </a:lnSpc>
              <a:spcBef>
                <a:spcPts val="0"/>
              </a:spcBef>
            </a:pPr>
            <a:endParaRPr lang="uk-UA" sz="2200" spc="-5" dirty="0" smtClean="0">
              <a:latin typeface="Times New Roman"/>
              <a:cs typeface="Times New Roman"/>
            </a:endParaRPr>
          </a:p>
          <a:p>
            <a:pPr marL="12700" marR="1244600">
              <a:lnSpc>
                <a:spcPct val="100000"/>
              </a:lnSpc>
              <a:spcBef>
                <a:spcPts val="0"/>
              </a:spcBef>
            </a:pPr>
            <a:r>
              <a:rPr sz="2200" spc="-5" dirty="0" smtClean="0">
                <a:latin typeface="Times New Roman"/>
                <a:cs typeface="Times New Roman"/>
              </a:rPr>
              <a:t>в </a:t>
            </a:r>
            <a:r>
              <a:rPr sz="2200" spc="-5" dirty="0">
                <a:latin typeface="Times New Roman"/>
                <a:cs typeface="Times New Roman"/>
              </a:rPr>
              <a:t>) </a:t>
            </a:r>
            <a:r>
              <a:rPr sz="2200" spc="-15" dirty="0">
                <a:latin typeface="Times New Roman"/>
                <a:cs typeface="Times New Roman"/>
              </a:rPr>
              <a:t>допускатися </a:t>
            </a:r>
            <a:r>
              <a:rPr sz="2200" spc="-5" dirty="0">
                <a:latin typeface="Times New Roman"/>
                <a:cs typeface="Times New Roman"/>
              </a:rPr>
              <a:t>в </a:t>
            </a:r>
            <a:r>
              <a:rPr sz="2200" spc="-10" dirty="0">
                <a:latin typeface="Times New Roman"/>
                <a:cs typeface="Times New Roman"/>
              </a:rPr>
              <a:t>своїй </a:t>
            </a:r>
            <a:r>
              <a:rPr sz="2200" spc="-5" dirty="0" err="1">
                <a:latin typeface="Times New Roman"/>
                <a:cs typeface="Times New Roman"/>
              </a:rPr>
              <a:t>країні</a:t>
            </a:r>
            <a:r>
              <a:rPr sz="2200" spc="-5" dirty="0">
                <a:latin typeface="Times New Roman"/>
                <a:cs typeface="Times New Roman"/>
              </a:rPr>
              <a:t> </a:t>
            </a:r>
            <a:r>
              <a:rPr sz="2200" spc="-5" dirty="0" err="1" smtClean="0">
                <a:latin typeface="Times New Roman"/>
                <a:cs typeface="Times New Roman"/>
              </a:rPr>
              <a:t>на</a:t>
            </a:r>
            <a:r>
              <a:rPr lang="uk-UA" sz="2200" spc="-5" dirty="0" smtClean="0">
                <a:latin typeface="Times New Roman"/>
                <a:cs typeface="Times New Roman"/>
              </a:rPr>
              <a:t> </a:t>
            </a:r>
            <a:r>
              <a:rPr sz="2200" spc="-5" dirty="0" err="1" smtClean="0">
                <a:latin typeface="Times New Roman"/>
                <a:cs typeface="Times New Roman"/>
              </a:rPr>
              <a:t>загальних</a:t>
            </a:r>
            <a:r>
              <a:rPr sz="2200" spc="-5" dirty="0" smtClean="0">
                <a:latin typeface="Times New Roman"/>
                <a:cs typeface="Times New Roman"/>
              </a:rPr>
              <a:t> </a:t>
            </a:r>
            <a:r>
              <a:rPr sz="2200" spc="-15" dirty="0">
                <a:latin typeface="Times New Roman"/>
                <a:cs typeface="Times New Roman"/>
              </a:rPr>
              <a:t>умовах </a:t>
            </a:r>
            <a:r>
              <a:rPr sz="2200" spc="5" dirty="0">
                <a:latin typeface="Times New Roman"/>
                <a:cs typeface="Times New Roman"/>
              </a:rPr>
              <a:t>рівності </a:t>
            </a:r>
            <a:r>
              <a:rPr sz="2200" spc="-5" dirty="0" err="1">
                <a:latin typeface="Times New Roman"/>
                <a:cs typeface="Times New Roman"/>
              </a:rPr>
              <a:t>до</a:t>
            </a:r>
            <a:r>
              <a:rPr sz="2200" spc="-5" dirty="0">
                <a:latin typeface="Times New Roman"/>
                <a:cs typeface="Times New Roman"/>
              </a:rPr>
              <a:t> </a:t>
            </a:r>
            <a:r>
              <a:rPr sz="2200" spc="-5" dirty="0" smtClean="0">
                <a:latin typeface="Times New Roman"/>
                <a:cs typeface="Times New Roman"/>
              </a:rPr>
              <a:t> </a:t>
            </a:r>
            <a:r>
              <a:rPr sz="2200" spc="-5" dirty="0">
                <a:latin typeface="Times New Roman"/>
                <a:cs typeface="Times New Roman"/>
              </a:rPr>
              <a:t>державної</a:t>
            </a:r>
            <a:r>
              <a:rPr sz="2200" spc="-10" dirty="0">
                <a:latin typeface="Times New Roman"/>
                <a:cs typeface="Times New Roman"/>
              </a:rPr>
              <a:t> </a:t>
            </a:r>
            <a:r>
              <a:rPr sz="2200" spc="-15" dirty="0">
                <a:latin typeface="Times New Roman"/>
                <a:cs typeface="Times New Roman"/>
              </a:rPr>
              <a:t>служби”.</a:t>
            </a:r>
            <a:endParaRPr sz="2200" dirty="0">
              <a:latin typeface="Times New Roman"/>
              <a:cs typeface="Times New Roman"/>
            </a:endParaRPr>
          </a:p>
        </p:txBody>
      </p:sp>
    </p:spTree>
    <p:extLst>
      <p:ext uri="{BB962C8B-B14F-4D97-AF65-F5344CB8AC3E}">
        <p14:creationId xmlns:p14="http://schemas.microsoft.com/office/powerpoint/2010/main" val="29125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56961" y="2963291"/>
            <a:ext cx="684848" cy="913130"/>
          </a:xfrm>
          <a:custGeom>
            <a:avLst/>
            <a:gdLst/>
            <a:ahLst/>
            <a:cxnLst/>
            <a:rect l="l" t="t" r="r" b="b"/>
            <a:pathLst>
              <a:path w="913129" h="913129">
                <a:moveTo>
                  <a:pt x="912876" y="0"/>
                </a:moveTo>
                <a:lnTo>
                  <a:pt x="0" y="912876"/>
                </a:lnTo>
              </a:path>
            </a:pathLst>
          </a:custGeom>
          <a:ln w="9525">
            <a:solidFill>
              <a:srgbClr val="FFFFFF"/>
            </a:solidFill>
          </a:ln>
        </p:spPr>
        <p:txBody>
          <a:bodyPr wrap="square" lIns="0" tIns="0" rIns="0" bIns="0" rtlCol="0"/>
          <a:lstStyle/>
          <a:p>
            <a:endParaRPr/>
          </a:p>
        </p:txBody>
      </p:sp>
      <p:sp>
        <p:nvSpPr>
          <p:cNvPr id="3" name="object 3"/>
          <p:cNvSpPr/>
          <p:nvPr/>
        </p:nvSpPr>
        <p:spPr>
          <a:xfrm>
            <a:off x="6905244" y="3190367"/>
            <a:ext cx="2236470" cy="2981960"/>
          </a:xfrm>
          <a:custGeom>
            <a:avLst/>
            <a:gdLst/>
            <a:ahLst/>
            <a:cxnLst/>
            <a:rect l="l" t="t" r="r" b="b"/>
            <a:pathLst>
              <a:path w="2981959" h="2981960">
                <a:moveTo>
                  <a:pt x="2981832" y="0"/>
                </a:moveTo>
                <a:lnTo>
                  <a:pt x="0" y="2981833"/>
                </a:lnTo>
              </a:path>
            </a:pathLst>
          </a:custGeom>
          <a:ln w="9525">
            <a:solidFill>
              <a:srgbClr val="FFFFFF"/>
            </a:solidFill>
          </a:ln>
        </p:spPr>
        <p:txBody>
          <a:bodyPr wrap="square" lIns="0" tIns="0" rIns="0" bIns="0" rtlCol="0"/>
          <a:lstStyle/>
          <a:p>
            <a:endParaRPr/>
          </a:p>
        </p:txBody>
      </p:sp>
      <p:sp>
        <p:nvSpPr>
          <p:cNvPr id="4" name="object 4"/>
          <p:cNvSpPr/>
          <p:nvPr/>
        </p:nvSpPr>
        <p:spPr>
          <a:xfrm>
            <a:off x="7719250" y="3285110"/>
            <a:ext cx="1422559" cy="1896745"/>
          </a:xfrm>
          <a:custGeom>
            <a:avLst/>
            <a:gdLst/>
            <a:ahLst/>
            <a:cxnLst/>
            <a:rect l="l" t="t" r="r" b="b"/>
            <a:pathLst>
              <a:path w="1896745" h="1896745">
                <a:moveTo>
                  <a:pt x="1896491" y="0"/>
                </a:moveTo>
                <a:lnTo>
                  <a:pt x="0" y="1896490"/>
                </a:lnTo>
              </a:path>
            </a:pathLst>
          </a:custGeom>
          <a:ln w="9525">
            <a:solidFill>
              <a:srgbClr val="FFFFFF"/>
            </a:solidFill>
          </a:ln>
        </p:spPr>
        <p:txBody>
          <a:bodyPr wrap="square" lIns="0" tIns="0" rIns="0" bIns="0" rtlCol="0"/>
          <a:lstStyle/>
          <a:p>
            <a:endParaRPr/>
          </a:p>
        </p:txBody>
      </p:sp>
      <p:sp>
        <p:nvSpPr>
          <p:cNvPr id="5" name="object 5"/>
          <p:cNvSpPr/>
          <p:nvPr/>
        </p:nvSpPr>
        <p:spPr>
          <a:xfrm>
            <a:off x="7832311" y="3131057"/>
            <a:ext cx="1309688" cy="1746250"/>
          </a:xfrm>
          <a:custGeom>
            <a:avLst/>
            <a:gdLst/>
            <a:ahLst/>
            <a:cxnLst/>
            <a:rect l="l" t="t" r="r" b="b"/>
            <a:pathLst>
              <a:path w="1746250" h="1746250">
                <a:moveTo>
                  <a:pt x="1745742" y="0"/>
                </a:moveTo>
                <a:lnTo>
                  <a:pt x="0" y="1745741"/>
                </a:lnTo>
              </a:path>
            </a:pathLst>
          </a:custGeom>
          <a:ln w="28575">
            <a:solidFill>
              <a:srgbClr val="FFFFFF"/>
            </a:solidFill>
          </a:ln>
        </p:spPr>
        <p:txBody>
          <a:bodyPr wrap="square" lIns="0" tIns="0" rIns="0" bIns="0" rtlCol="0"/>
          <a:lstStyle/>
          <a:p>
            <a:endParaRPr/>
          </a:p>
        </p:txBody>
      </p:sp>
      <p:sp>
        <p:nvSpPr>
          <p:cNvPr id="6" name="object 6"/>
          <p:cNvSpPr/>
          <p:nvPr/>
        </p:nvSpPr>
        <p:spPr>
          <a:xfrm>
            <a:off x="8189119" y="3683000"/>
            <a:ext cx="952500" cy="1270000"/>
          </a:xfrm>
          <a:custGeom>
            <a:avLst/>
            <a:gdLst/>
            <a:ahLst/>
            <a:cxnLst/>
            <a:rect l="l" t="t" r="r" b="b"/>
            <a:pathLst>
              <a:path w="1270000" h="1270000">
                <a:moveTo>
                  <a:pt x="1270000" y="0"/>
                </a:moveTo>
                <a:lnTo>
                  <a:pt x="0" y="1270000"/>
                </a:lnTo>
              </a:path>
            </a:pathLst>
          </a:custGeom>
          <a:ln w="28575">
            <a:solidFill>
              <a:srgbClr val="FFFFFF"/>
            </a:solidFill>
          </a:ln>
        </p:spPr>
        <p:txBody>
          <a:bodyPr wrap="square" lIns="0" tIns="0" rIns="0" bIns="0" rtlCol="0"/>
          <a:lstStyle/>
          <a:p>
            <a:endParaRPr/>
          </a:p>
        </p:txBody>
      </p:sp>
      <p:sp>
        <p:nvSpPr>
          <p:cNvPr id="7" name="object 7"/>
          <p:cNvSpPr txBox="1"/>
          <p:nvPr/>
        </p:nvSpPr>
        <p:spPr>
          <a:xfrm>
            <a:off x="251521" y="69831"/>
            <a:ext cx="8784976" cy="5700278"/>
          </a:xfrm>
          <a:prstGeom prst="rect">
            <a:avLst/>
          </a:prstGeom>
        </p:spPr>
        <p:txBody>
          <a:bodyPr vert="horz" wrap="square" lIns="0" tIns="67310" rIns="0" bIns="0" rtlCol="0">
            <a:spAutoFit/>
          </a:bodyPr>
          <a:lstStyle/>
          <a:p>
            <a:pPr marL="299085" marR="866775" indent="-287020" algn="ctr">
              <a:spcBef>
                <a:spcPts val="0"/>
              </a:spcBef>
            </a:pPr>
            <a:r>
              <a:rPr sz="2500" b="1" u="sng" spc="-5" dirty="0" err="1" smtClean="0">
                <a:solidFill>
                  <a:srgbClr val="FF0000"/>
                </a:solidFill>
                <a:latin typeface="Times New Roman"/>
                <a:ea typeface="+mj-ea"/>
                <a:cs typeface="Times New Roman"/>
              </a:rPr>
              <a:t>Закон</a:t>
            </a:r>
            <a:r>
              <a:rPr sz="2500" b="1" u="sng" spc="-5" dirty="0" smtClean="0">
                <a:solidFill>
                  <a:srgbClr val="FF0000"/>
                </a:solidFill>
                <a:latin typeface="Times New Roman"/>
                <a:ea typeface="+mj-ea"/>
                <a:cs typeface="Times New Roman"/>
              </a:rPr>
              <a:t> </a:t>
            </a:r>
            <a:r>
              <a:rPr sz="2500" b="1" u="sng" spc="-5" dirty="0">
                <a:solidFill>
                  <a:srgbClr val="FF0000"/>
                </a:solidFill>
                <a:latin typeface="Times New Roman"/>
                <a:ea typeface="+mj-ea"/>
                <a:cs typeface="Times New Roman"/>
              </a:rPr>
              <a:t>України „Про місцеве самоврядування в Україні” </a:t>
            </a:r>
            <a:r>
              <a:rPr sz="2400" dirty="0" smtClean="0">
                <a:latin typeface="Times New Roman"/>
                <a:cs typeface="Times New Roman"/>
              </a:rPr>
              <a:t>(</a:t>
            </a:r>
            <a:r>
              <a:rPr sz="2400" dirty="0">
                <a:latin typeface="Times New Roman"/>
                <a:cs typeface="Times New Roman"/>
              </a:rPr>
              <a:t>від 21 </a:t>
            </a:r>
            <a:r>
              <a:rPr sz="2400" spc="5" dirty="0">
                <a:latin typeface="Times New Roman"/>
                <a:cs typeface="Times New Roman"/>
              </a:rPr>
              <a:t>травня </a:t>
            </a:r>
            <a:r>
              <a:rPr sz="2400" dirty="0">
                <a:latin typeface="Times New Roman"/>
                <a:cs typeface="Times New Roman"/>
              </a:rPr>
              <a:t>1997 </a:t>
            </a:r>
            <a:r>
              <a:rPr sz="2400" spc="-10" dirty="0">
                <a:latin typeface="Times New Roman"/>
                <a:cs typeface="Times New Roman"/>
              </a:rPr>
              <a:t>року </a:t>
            </a:r>
            <a:r>
              <a:rPr sz="2400" dirty="0">
                <a:latin typeface="Times New Roman"/>
                <a:cs typeface="Times New Roman"/>
              </a:rPr>
              <a:t>№ 280/97-ВР</a:t>
            </a:r>
            <a:r>
              <a:rPr sz="2400" dirty="0" smtClean="0">
                <a:latin typeface="Times New Roman"/>
                <a:cs typeface="Times New Roman"/>
              </a:rPr>
              <a:t>)</a:t>
            </a:r>
            <a:endParaRPr lang="uk-UA" sz="2400" dirty="0" smtClean="0">
              <a:latin typeface="Times New Roman"/>
              <a:cs typeface="Times New Roman"/>
            </a:endParaRPr>
          </a:p>
          <a:p>
            <a:pPr marL="299085" marR="866775" indent="-287020" algn="ctr">
              <a:spcBef>
                <a:spcPts val="0"/>
              </a:spcBef>
            </a:pPr>
            <a:endParaRPr lang="uk-UA" sz="2400" dirty="0">
              <a:latin typeface="Times New Roman"/>
              <a:cs typeface="Times New Roman"/>
            </a:endParaRPr>
          </a:p>
          <a:p>
            <a:pPr marL="299085" marR="866775" indent="-287020" algn="ctr">
              <a:spcBef>
                <a:spcPts val="0"/>
              </a:spcBef>
            </a:pPr>
            <a:r>
              <a:rPr sz="2000" dirty="0" smtClean="0">
                <a:latin typeface="Times New Roman"/>
                <a:cs typeface="Times New Roman"/>
              </a:rPr>
              <a:t> </a:t>
            </a:r>
            <a:r>
              <a:rPr sz="2000" dirty="0">
                <a:latin typeface="Times New Roman"/>
                <a:cs typeface="Times New Roman"/>
              </a:rPr>
              <a:t>дещо  </a:t>
            </a:r>
            <a:r>
              <a:rPr sz="2000" spc="-10" dirty="0">
                <a:latin typeface="Times New Roman"/>
                <a:cs typeface="Times New Roman"/>
              </a:rPr>
              <a:t>наповнює </a:t>
            </a:r>
            <a:r>
              <a:rPr sz="2000" spc="-15" dirty="0">
                <a:latin typeface="Times New Roman"/>
                <a:cs typeface="Times New Roman"/>
              </a:rPr>
              <a:t>змістом </a:t>
            </a:r>
            <a:r>
              <a:rPr sz="2000" dirty="0">
                <a:latin typeface="Times New Roman"/>
                <a:cs typeface="Times New Roman"/>
              </a:rPr>
              <a:t>суть </a:t>
            </a:r>
            <a:r>
              <a:rPr sz="2000" spc="-10" dirty="0">
                <a:latin typeface="Times New Roman"/>
                <a:cs typeface="Times New Roman"/>
              </a:rPr>
              <a:t>народовладдя </a:t>
            </a:r>
            <a:r>
              <a:rPr sz="2000" dirty="0">
                <a:latin typeface="Times New Roman"/>
                <a:cs typeface="Times New Roman"/>
              </a:rPr>
              <a:t>в </a:t>
            </a:r>
            <a:r>
              <a:rPr sz="2000" spc="-20" dirty="0">
                <a:latin typeface="Times New Roman"/>
                <a:cs typeface="Times New Roman"/>
              </a:rPr>
              <a:t>Україні, </a:t>
            </a:r>
            <a:r>
              <a:rPr sz="2000" spc="-15" dirty="0">
                <a:latin typeface="Times New Roman"/>
                <a:cs typeface="Times New Roman"/>
              </a:rPr>
              <a:t>вказуючи, </a:t>
            </a:r>
            <a:r>
              <a:rPr sz="2000" spc="-5" dirty="0">
                <a:latin typeface="Times New Roman"/>
                <a:cs typeface="Times New Roman"/>
              </a:rPr>
              <a:t>зокрема, </a:t>
            </a:r>
            <a:r>
              <a:rPr sz="2000" dirty="0">
                <a:latin typeface="Times New Roman"/>
                <a:cs typeface="Times New Roman"/>
              </a:rPr>
              <a:t>окремі </a:t>
            </a:r>
            <a:r>
              <a:rPr sz="2000" spc="-10" dirty="0">
                <a:latin typeface="Times New Roman"/>
                <a:cs typeface="Times New Roman"/>
              </a:rPr>
              <a:t>форми </a:t>
            </a:r>
            <a:r>
              <a:rPr sz="2000" dirty="0">
                <a:latin typeface="Times New Roman"/>
                <a:cs typeface="Times New Roman"/>
              </a:rPr>
              <a:t>участі </a:t>
            </a:r>
            <a:r>
              <a:rPr sz="2000" spc="-10" dirty="0">
                <a:latin typeface="Times New Roman"/>
                <a:cs typeface="Times New Roman"/>
              </a:rPr>
              <a:t>громадян </a:t>
            </a:r>
            <a:r>
              <a:rPr sz="2000" dirty="0">
                <a:latin typeface="Times New Roman"/>
                <a:cs typeface="Times New Roman"/>
              </a:rPr>
              <a:t>у  </a:t>
            </a:r>
            <a:r>
              <a:rPr sz="2000" spc="-10" dirty="0" err="1">
                <a:latin typeface="Times New Roman"/>
                <a:cs typeface="Times New Roman"/>
              </a:rPr>
              <a:t>місцевому</a:t>
            </a:r>
            <a:r>
              <a:rPr sz="2000" spc="-10" dirty="0">
                <a:latin typeface="Times New Roman"/>
                <a:cs typeface="Times New Roman"/>
              </a:rPr>
              <a:t> </a:t>
            </a:r>
            <a:r>
              <a:rPr lang="uk-UA" sz="2000" spc="-10" dirty="0" smtClean="0">
                <a:latin typeface="Times New Roman"/>
                <a:cs typeface="Times New Roman"/>
              </a:rPr>
              <a:t>с</a:t>
            </a:r>
            <a:r>
              <a:rPr sz="2000" spc="-5" dirty="0" err="1" smtClean="0">
                <a:latin typeface="Times New Roman"/>
                <a:cs typeface="Times New Roman"/>
              </a:rPr>
              <a:t>амоврядуванні</a:t>
            </a:r>
            <a:r>
              <a:rPr sz="2000" spc="-5" dirty="0" smtClean="0">
                <a:latin typeface="Times New Roman"/>
                <a:cs typeface="Times New Roman"/>
              </a:rPr>
              <a:t> </a:t>
            </a:r>
            <a:r>
              <a:rPr sz="2000" spc="10" dirty="0">
                <a:latin typeface="Times New Roman"/>
                <a:cs typeface="Times New Roman"/>
              </a:rPr>
              <a:t>та </a:t>
            </a:r>
            <a:r>
              <a:rPr sz="2000" dirty="0">
                <a:latin typeface="Times New Roman"/>
                <a:cs typeface="Times New Roman"/>
              </a:rPr>
              <a:t>особливості їх</a:t>
            </a:r>
            <a:r>
              <a:rPr sz="2000" spc="-65" dirty="0">
                <a:latin typeface="Times New Roman"/>
                <a:cs typeface="Times New Roman"/>
              </a:rPr>
              <a:t> </a:t>
            </a:r>
            <a:r>
              <a:rPr sz="2000" spc="-5" dirty="0" err="1">
                <a:latin typeface="Times New Roman"/>
                <a:cs typeface="Times New Roman"/>
              </a:rPr>
              <a:t>застосування</a:t>
            </a:r>
            <a:r>
              <a:rPr sz="2000" spc="-5" dirty="0" smtClean="0">
                <a:latin typeface="Times New Roman"/>
                <a:cs typeface="Times New Roman"/>
              </a:rPr>
              <a:t>:</a:t>
            </a:r>
            <a:endParaRPr lang="uk-UA" sz="2000" spc="-5" dirty="0" smtClean="0">
              <a:latin typeface="Times New Roman"/>
              <a:cs typeface="Times New Roman"/>
            </a:endParaRPr>
          </a:p>
          <a:p>
            <a:pPr marL="299085" marR="866775" indent="-287020" algn="ctr">
              <a:spcBef>
                <a:spcPts val="0"/>
              </a:spcBef>
            </a:pPr>
            <a:endParaRPr sz="2400" dirty="0">
              <a:latin typeface="Times New Roman"/>
              <a:cs typeface="Times New Roman"/>
            </a:endParaRPr>
          </a:p>
          <a:p>
            <a:pPr marL="12700">
              <a:spcBef>
                <a:spcPts val="0"/>
              </a:spcBef>
              <a:tabLst>
                <a:tab pos="469265" algn="l"/>
                <a:tab pos="469900" algn="l"/>
              </a:tabLst>
            </a:pPr>
            <a:endParaRPr lang="uk-UA" sz="2400" dirty="0" smtClean="0">
              <a:latin typeface="Times New Roman"/>
              <a:cs typeface="Times New Roman"/>
            </a:endParaRPr>
          </a:p>
          <a:p>
            <a:pPr marL="12700">
              <a:spcBef>
                <a:spcPts val="0"/>
              </a:spcBef>
              <a:tabLst>
                <a:tab pos="469265" algn="l"/>
                <a:tab pos="469900" algn="l"/>
              </a:tabLst>
            </a:pPr>
            <a:endParaRPr lang="uk-UA" sz="2400" dirty="0">
              <a:latin typeface="Times New Roman"/>
              <a:cs typeface="Times New Roman"/>
            </a:endParaRPr>
          </a:p>
          <a:p>
            <a:pPr marL="12700">
              <a:spcBef>
                <a:spcPts val="0"/>
              </a:spcBef>
              <a:tabLst>
                <a:tab pos="469265" algn="l"/>
                <a:tab pos="469900" algn="l"/>
              </a:tabLst>
            </a:pPr>
            <a:endParaRPr lang="uk-UA" sz="2400" dirty="0" smtClean="0">
              <a:latin typeface="Times New Roman"/>
              <a:cs typeface="Times New Roman"/>
            </a:endParaRPr>
          </a:p>
          <a:p>
            <a:pPr marL="12700">
              <a:spcBef>
                <a:spcPts val="0"/>
              </a:spcBef>
              <a:tabLst>
                <a:tab pos="469265" algn="l"/>
                <a:tab pos="469900" algn="l"/>
              </a:tabLst>
            </a:pPr>
            <a:endParaRPr lang="uk-UA" sz="2400" dirty="0">
              <a:latin typeface="Times New Roman"/>
              <a:cs typeface="Times New Roman"/>
            </a:endParaRPr>
          </a:p>
          <a:p>
            <a:pPr marL="12700">
              <a:spcBef>
                <a:spcPts val="0"/>
              </a:spcBef>
              <a:tabLst>
                <a:tab pos="469265" algn="l"/>
                <a:tab pos="469900" algn="l"/>
              </a:tabLst>
            </a:pPr>
            <a:endParaRPr sz="2400" dirty="0">
              <a:latin typeface="Times New Roman"/>
              <a:cs typeface="Times New Roman"/>
            </a:endParaRPr>
          </a:p>
          <a:p>
            <a:pPr marL="299085" marR="83185" indent="-287020" algn="just">
              <a:spcBef>
                <a:spcPts val="0"/>
              </a:spcBef>
            </a:pPr>
            <a:r>
              <a:rPr sz="2400" spc="-10" dirty="0" smtClean="0">
                <a:latin typeface="Times New Roman"/>
                <a:cs typeface="Times New Roman"/>
              </a:rPr>
              <a:t> </a:t>
            </a:r>
            <a:endParaRPr lang="uk-UA" sz="2400" spc="-10" dirty="0" smtClean="0">
              <a:latin typeface="Times New Roman"/>
              <a:cs typeface="Times New Roman"/>
            </a:endParaRPr>
          </a:p>
          <a:p>
            <a:pPr marL="299085" marR="83185" indent="-287020" algn="just">
              <a:spcBef>
                <a:spcPts val="0"/>
              </a:spcBef>
            </a:pPr>
            <a:endParaRPr lang="uk-UA" sz="2400" spc="-10" dirty="0">
              <a:latin typeface="Times New Roman"/>
              <a:cs typeface="Times New Roman"/>
            </a:endParaRPr>
          </a:p>
          <a:p>
            <a:pPr marL="299085" marR="83185" indent="-287020" algn="just">
              <a:spcBef>
                <a:spcPts val="0"/>
              </a:spcBef>
            </a:pPr>
            <a:r>
              <a:rPr sz="2000" spc="-5" dirty="0" err="1" smtClean="0">
                <a:latin typeface="Times New Roman"/>
                <a:cs typeface="Times New Roman"/>
              </a:rPr>
              <a:t>Певні</a:t>
            </a:r>
            <a:r>
              <a:rPr sz="2000" spc="-5" dirty="0" smtClean="0">
                <a:latin typeface="Times New Roman"/>
                <a:cs typeface="Times New Roman"/>
              </a:rPr>
              <a:t> </a:t>
            </a:r>
            <a:r>
              <a:rPr sz="2000" spc="-5" dirty="0">
                <a:latin typeface="Times New Roman"/>
                <a:cs typeface="Times New Roman"/>
              </a:rPr>
              <a:t>можливості </a:t>
            </a:r>
            <a:r>
              <a:rPr sz="2000" dirty="0">
                <a:latin typeface="Times New Roman"/>
                <a:cs typeface="Times New Roman"/>
              </a:rPr>
              <a:t>для безпосередньої участі </a:t>
            </a:r>
            <a:r>
              <a:rPr sz="2000" spc="-10" dirty="0">
                <a:latin typeface="Times New Roman"/>
                <a:cs typeface="Times New Roman"/>
              </a:rPr>
              <a:t>громадян </a:t>
            </a:r>
            <a:r>
              <a:rPr sz="2000" dirty="0">
                <a:latin typeface="Times New Roman"/>
                <a:cs typeface="Times New Roman"/>
              </a:rPr>
              <a:t>у </a:t>
            </a:r>
            <a:r>
              <a:rPr sz="2000" spc="-10" dirty="0">
                <a:latin typeface="Times New Roman"/>
                <a:cs typeface="Times New Roman"/>
              </a:rPr>
              <a:t>місцевому </a:t>
            </a:r>
            <a:r>
              <a:rPr sz="2000" spc="-5" dirty="0">
                <a:latin typeface="Times New Roman"/>
                <a:cs typeface="Times New Roman"/>
              </a:rPr>
              <a:t>самоврядуванні забезпечує діяльність  </a:t>
            </a:r>
            <a:r>
              <a:rPr sz="2000" spc="-20" dirty="0">
                <a:latin typeface="Times New Roman"/>
                <a:cs typeface="Times New Roman"/>
              </a:rPr>
              <a:t>виконавчих </a:t>
            </a:r>
            <a:r>
              <a:rPr sz="2000" spc="-15" dirty="0">
                <a:latin typeface="Times New Roman"/>
                <a:cs typeface="Times New Roman"/>
              </a:rPr>
              <a:t>комітетів </a:t>
            </a:r>
            <a:r>
              <a:rPr sz="2000" spc="-5" dirty="0">
                <a:latin typeface="Times New Roman"/>
                <a:cs typeface="Times New Roman"/>
              </a:rPr>
              <a:t>місцевих </a:t>
            </a:r>
            <a:r>
              <a:rPr sz="2000" dirty="0">
                <a:latin typeface="Times New Roman"/>
                <a:cs typeface="Times New Roman"/>
              </a:rPr>
              <a:t>рад. </a:t>
            </a:r>
            <a:endParaRPr lang="uk-UA" sz="2000" spc="-10" dirty="0" smtClean="0">
              <a:latin typeface="Times New Roman"/>
              <a:cs typeface="Times New Roman"/>
            </a:endParaRPr>
          </a:p>
        </p:txBody>
      </p:sp>
      <p:graphicFrame>
        <p:nvGraphicFramePr>
          <p:cNvPr id="8" name="Схема 7"/>
          <p:cNvGraphicFramePr/>
          <p:nvPr>
            <p:extLst>
              <p:ext uri="{D42A27DB-BD31-4B8C-83A1-F6EECF244321}">
                <p14:modId xmlns:p14="http://schemas.microsoft.com/office/powerpoint/2010/main" val="225875702"/>
              </p:ext>
            </p:extLst>
          </p:nvPr>
        </p:nvGraphicFramePr>
        <p:xfrm>
          <a:off x="1259632" y="2255283"/>
          <a:ext cx="6763847" cy="2548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33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56961" y="2963291"/>
            <a:ext cx="684848" cy="913130"/>
          </a:xfrm>
          <a:custGeom>
            <a:avLst/>
            <a:gdLst/>
            <a:ahLst/>
            <a:cxnLst/>
            <a:rect l="l" t="t" r="r" b="b"/>
            <a:pathLst>
              <a:path w="913129" h="913129">
                <a:moveTo>
                  <a:pt x="912876" y="0"/>
                </a:moveTo>
                <a:lnTo>
                  <a:pt x="0" y="912876"/>
                </a:lnTo>
              </a:path>
            </a:pathLst>
          </a:custGeom>
          <a:ln w="9525">
            <a:solidFill>
              <a:srgbClr val="FFFFFF"/>
            </a:solidFill>
          </a:ln>
        </p:spPr>
        <p:txBody>
          <a:bodyPr wrap="square" lIns="0" tIns="0" rIns="0" bIns="0" rtlCol="0"/>
          <a:lstStyle/>
          <a:p>
            <a:endParaRPr/>
          </a:p>
        </p:txBody>
      </p:sp>
      <p:sp>
        <p:nvSpPr>
          <p:cNvPr id="3" name="object 3"/>
          <p:cNvSpPr/>
          <p:nvPr/>
        </p:nvSpPr>
        <p:spPr>
          <a:xfrm>
            <a:off x="6905244" y="3190367"/>
            <a:ext cx="2236470" cy="2981960"/>
          </a:xfrm>
          <a:custGeom>
            <a:avLst/>
            <a:gdLst/>
            <a:ahLst/>
            <a:cxnLst/>
            <a:rect l="l" t="t" r="r" b="b"/>
            <a:pathLst>
              <a:path w="2981959" h="2981960">
                <a:moveTo>
                  <a:pt x="2981832" y="0"/>
                </a:moveTo>
                <a:lnTo>
                  <a:pt x="0" y="2981833"/>
                </a:lnTo>
              </a:path>
            </a:pathLst>
          </a:custGeom>
          <a:ln w="9525">
            <a:solidFill>
              <a:srgbClr val="FFFFFF"/>
            </a:solidFill>
          </a:ln>
        </p:spPr>
        <p:txBody>
          <a:bodyPr wrap="square" lIns="0" tIns="0" rIns="0" bIns="0" rtlCol="0"/>
          <a:lstStyle/>
          <a:p>
            <a:endParaRPr/>
          </a:p>
        </p:txBody>
      </p:sp>
      <p:sp>
        <p:nvSpPr>
          <p:cNvPr id="4" name="object 4"/>
          <p:cNvSpPr/>
          <p:nvPr/>
        </p:nvSpPr>
        <p:spPr>
          <a:xfrm>
            <a:off x="7719250" y="3285110"/>
            <a:ext cx="1422559" cy="1896745"/>
          </a:xfrm>
          <a:custGeom>
            <a:avLst/>
            <a:gdLst/>
            <a:ahLst/>
            <a:cxnLst/>
            <a:rect l="l" t="t" r="r" b="b"/>
            <a:pathLst>
              <a:path w="1896745" h="1896745">
                <a:moveTo>
                  <a:pt x="1896491" y="0"/>
                </a:moveTo>
                <a:lnTo>
                  <a:pt x="0" y="1896490"/>
                </a:lnTo>
              </a:path>
            </a:pathLst>
          </a:custGeom>
          <a:ln w="9525">
            <a:solidFill>
              <a:srgbClr val="FFFFFF"/>
            </a:solidFill>
          </a:ln>
        </p:spPr>
        <p:txBody>
          <a:bodyPr wrap="square" lIns="0" tIns="0" rIns="0" bIns="0" rtlCol="0"/>
          <a:lstStyle/>
          <a:p>
            <a:endParaRPr/>
          </a:p>
        </p:txBody>
      </p:sp>
      <p:sp>
        <p:nvSpPr>
          <p:cNvPr id="5" name="object 5"/>
          <p:cNvSpPr/>
          <p:nvPr/>
        </p:nvSpPr>
        <p:spPr>
          <a:xfrm>
            <a:off x="7832311" y="3131057"/>
            <a:ext cx="1309688" cy="1746250"/>
          </a:xfrm>
          <a:custGeom>
            <a:avLst/>
            <a:gdLst/>
            <a:ahLst/>
            <a:cxnLst/>
            <a:rect l="l" t="t" r="r" b="b"/>
            <a:pathLst>
              <a:path w="1746250" h="1746250">
                <a:moveTo>
                  <a:pt x="1745742" y="0"/>
                </a:moveTo>
                <a:lnTo>
                  <a:pt x="0" y="1745741"/>
                </a:lnTo>
              </a:path>
            </a:pathLst>
          </a:custGeom>
          <a:ln w="28575">
            <a:solidFill>
              <a:srgbClr val="FFFFFF"/>
            </a:solidFill>
          </a:ln>
        </p:spPr>
        <p:txBody>
          <a:bodyPr wrap="square" lIns="0" tIns="0" rIns="0" bIns="0" rtlCol="0"/>
          <a:lstStyle/>
          <a:p>
            <a:endParaRPr/>
          </a:p>
        </p:txBody>
      </p:sp>
      <p:sp>
        <p:nvSpPr>
          <p:cNvPr id="6" name="object 6"/>
          <p:cNvSpPr/>
          <p:nvPr/>
        </p:nvSpPr>
        <p:spPr>
          <a:xfrm>
            <a:off x="8189119" y="3683000"/>
            <a:ext cx="952500" cy="1270000"/>
          </a:xfrm>
          <a:custGeom>
            <a:avLst/>
            <a:gdLst/>
            <a:ahLst/>
            <a:cxnLst/>
            <a:rect l="l" t="t" r="r" b="b"/>
            <a:pathLst>
              <a:path w="1270000" h="1270000">
                <a:moveTo>
                  <a:pt x="1270000" y="0"/>
                </a:moveTo>
                <a:lnTo>
                  <a:pt x="0" y="1270000"/>
                </a:lnTo>
              </a:path>
            </a:pathLst>
          </a:custGeom>
          <a:ln w="28575">
            <a:solidFill>
              <a:srgbClr val="FFFFFF"/>
            </a:solidFill>
          </a:ln>
        </p:spPr>
        <p:txBody>
          <a:bodyPr wrap="square" lIns="0" tIns="0" rIns="0" bIns="0" rtlCol="0"/>
          <a:lstStyle/>
          <a:p>
            <a:endParaRPr/>
          </a:p>
        </p:txBody>
      </p:sp>
      <p:sp>
        <p:nvSpPr>
          <p:cNvPr id="7" name="object 7"/>
          <p:cNvSpPr txBox="1"/>
          <p:nvPr/>
        </p:nvSpPr>
        <p:spPr>
          <a:xfrm>
            <a:off x="251521" y="69831"/>
            <a:ext cx="8784976" cy="7085273"/>
          </a:xfrm>
          <a:prstGeom prst="rect">
            <a:avLst/>
          </a:prstGeom>
        </p:spPr>
        <p:txBody>
          <a:bodyPr vert="horz" wrap="square" lIns="0" tIns="67310" rIns="0" bIns="0" rtlCol="0">
            <a:spAutoFit/>
          </a:bodyPr>
          <a:lstStyle/>
          <a:p>
            <a:pPr marL="299085" marR="866775" indent="-287020" algn="ctr">
              <a:spcBef>
                <a:spcPts val="0"/>
              </a:spcBef>
            </a:pPr>
            <a:r>
              <a:rPr sz="2400" spc="-10" dirty="0" smtClean="0">
                <a:latin typeface="Times New Roman"/>
                <a:cs typeface="Times New Roman"/>
              </a:rPr>
              <a:t> </a:t>
            </a:r>
            <a:r>
              <a:rPr sz="2400" spc="-5" dirty="0">
                <a:latin typeface="Times New Roman"/>
                <a:cs typeface="Times New Roman"/>
              </a:rPr>
              <a:t>Окремі </a:t>
            </a:r>
            <a:r>
              <a:rPr sz="2400" spc="-10" dirty="0">
                <a:latin typeface="Times New Roman"/>
                <a:cs typeface="Times New Roman"/>
              </a:rPr>
              <a:t>форми </a:t>
            </a:r>
            <a:r>
              <a:rPr sz="2400" dirty="0">
                <a:latin typeface="Times New Roman"/>
                <a:cs typeface="Times New Roman"/>
              </a:rPr>
              <a:t>участі </a:t>
            </a:r>
            <a:r>
              <a:rPr sz="2400" spc="-10" dirty="0">
                <a:latin typeface="Times New Roman"/>
                <a:cs typeface="Times New Roman"/>
              </a:rPr>
              <a:t>громадян </a:t>
            </a:r>
            <a:r>
              <a:rPr sz="2400" spc="-5" dirty="0">
                <a:latin typeface="Times New Roman"/>
                <a:cs typeface="Times New Roman"/>
              </a:rPr>
              <a:t>вказано </a:t>
            </a:r>
            <a:r>
              <a:rPr sz="2400" dirty="0">
                <a:latin typeface="Times New Roman"/>
                <a:cs typeface="Times New Roman"/>
              </a:rPr>
              <a:t>у деяких </a:t>
            </a:r>
            <a:r>
              <a:rPr sz="2400" spc="-15" dirty="0">
                <a:latin typeface="Times New Roman"/>
                <a:cs typeface="Times New Roman"/>
              </a:rPr>
              <a:t>законах, </a:t>
            </a:r>
            <a:r>
              <a:rPr sz="2400" spc="-5" dirty="0">
                <a:latin typeface="Times New Roman"/>
                <a:cs typeface="Times New Roman"/>
              </a:rPr>
              <a:t>зокрема </a:t>
            </a:r>
            <a:r>
              <a:rPr sz="2400" b="1" u="sng" spc="-5" dirty="0">
                <a:solidFill>
                  <a:srgbClr val="FF0000"/>
                </a:solidFill>
                <a:latin typeface="Times New Roman"/>
                <a:ea typeface="+mj-ea"/>
                <a:cs typeface="Times New Roman"/>
              </a:rPr>
              <a:t>Законі України “</a:t>
            </a:r>
            <a:r>
              <a:rPr sz="2400" b="1" u="sng" spc="-5" dirty="0" err="1">
                <a:solidFill>
                  <a:srgbClr val="FF0000"/>
                </a:solidFill>
                <a:latin typeface="Times New Roman"/>
                <a:ea typeface="+mj-ea"/>
                <a:cs typeface="Times New Roman"/>
              </a:rPr>
              <a:t>Про</a:t>
            </a:r>
            <a:r>
              <a:rPr sz="2400" b="1" u="sng" spc="-5" dirty="0">
                <a:solidFill>
                  <a:srgbClr val="FF0000"/>
                </a:solidFill>
                <a:latin typeface="Times New Roman"/>
                <a:ea typeface="+mj-ea"/>
                <a:cs typeface="Times New Roman"/>
              </a:rPr>
              <a:t> </a:t>
            </a:r>
            <a:r>
              <a:rPr sz="2400" b="1" u="sng" spc="-5" dirty="0" err="1">
                <a:solidFill>
                  <a:srgbClr val="FF0000"/>
                </a:solidFill>
                <a:latin typeface="Times New Roman"/>
                <a:ea typeface="+mj-ea"/>
                <a:cs typeface="Times New Roman"/>
              </a:rPr>
              <a:t>органи</a:t>
            </a:r>
            <a:r>
              <a:rPr lang="uk-UA" sz="2400" b="1" u="sng" spc="-5" dirty="0">
                <a:solidFill>
                  <a:srgbClr val="FF0000"/>
                </a:solidFill>
                <a:latin typeface="Times New Roman"/>
                <a:ea typeface="+mj-ea"/>
                <a:cs typeface="Times New Roman"/>
              </a:rPr>
              <a:t> </a:t>
            </a:r>
            <a:r>
              <a:rPr sz="2400" b="1" u="sng" spc="-5" dirty="0" err="1">
                <a:solidFill>
                  <a:srgbClr val="FF0000"/>
                </a:solidFill>
                <a:latin typeface="Times New Roman"/>
                <a:ea typeface="+mj-ea"/>
                <a:cs typeface="Times New Roman"/>
              </a:rPr>
              <a:t>самоорганізації</a:t>
            </a:r>
            <a:r>
              <a:rPr sz="2400" b="1" u="sng" spc="-5" dirty="0">
                <a:solidFill>
                  <a:srgbClr val="FF0000"/>
                </a:solidFill>
                <a:latin typeface="Times New Roman"/>
                <a:ea typeface="+mj-ea"/>
                <a:cs typeface="Times New Roman"/>
              </a:rPr>
              <a:t> населення” </a:t>
            </a:r>
            <a:r>
              <a:rPr sz="2400" dirty="0">
                <a:latin typeface="Times New Roman"/>
                <a:cs typeface="Times New Roman"/>
              </a:rPr>
              <a:t>(від </a:t>
            </a:r>
            <a:r>
              <a:rPr sz="2400" spc="-40" dirty="0">
                <a:latin typeface="Times New Roman"/>
                <a:cs typeface="Times New Roman"/>
              </a:rPr>
              <a:t>11 </a:t>
            </a:r>
            <a:r>
              <a:rPr sz="2400" spc="-5" dirty="0">
                <a:latin typeface="Times New Roman"/>
                <a:cs typeface="Times New Roman"/>
              </a:rPr>
              <a:t>липня </a:t>
            </a:r>
            <a:r>
              <a:rPr sz="2400" dirty="0">
                <a:latin typeface="Times New Roman"/>
                <a:cs typeface="Times New Roman"/>
              </a:rPr>
              <a:t>2001 </a:t>
            </a:r>
            <a:r>
              <a:rPr sz="2400" spc="-10" dirty="0">
                <a:latin typeface="Times New Roman"/>
                <a:cs typeface="Times New Roman"/>
              </a:rPr>
              <a:t>року </a:t>
            </a:r>
            <a:r>
              <a:rPr sz="2400" spc="-5" dirty="0">
                <a:latin typeface="Times New Roman"/>
                <a:cs typeface="Times New Roman"/>
              </a:rPr>
              <a:t>за </a:t>
            </a:r>
            <a:r>
              <a:rPr sz="2400" dirty="0">
                <a:latin typeface="Times New Roman"/>
                <a:cs typeface="Times New Roman"/>
              </a:rPr>
              <a:t>№ 2625-III) </a:t>
            </a:r>
            <a:endParaRPr lang="uk-UA" sz="2400" dirty="0" smtClean="0">
              <a:latin typeface="Times New Roman"/>
              <a:cs typeface="Times New Roman"/>
            </a:endParaRPr>
          </a:p>
          <a:p>
            <a:pPr marL="299085" marR="866775" indent="-287020" algn="ctr">
              <a:spcBef>
                <a:spcPts val="0"/>
              </a:spcBef>
            </a:pPr>
            <a:r>
              <a:rPr sz="2400" spc="10" dirty="0" err="1" smtClean="0">
                <a:latin typeface="Times New Roman"/>
                <a:cs typeface="Times New Roman"/>
              </a:rPr>
              <a:t>та</a:t>
            </a:r>
            <a:r>
              <a:rPr sz="2400" spc="10" dirty="0" smtClean="0">
                <a:latin typeface="Times New Roman"/>
                <a:cs typeface="Times New Roman"/>
              </a:rPr>
              <a:t> </a:t>
            </a:r>
            <a:endParaRPr lang="uk-UA" sz="2400" spc="10" dirty="0" smtClean="0">
              <a:latin typeface="Times New Roman"/>
              <a:cs typeface="Times New Roman"/>
            </a:endParaRPr>
          </a:p>
          <a:p>
            <a:pPr marL="299085" marR="866775" indent="-287020" algn="ctr">
              <a:spcBef>
                <a:spcPts val="0"/>
              </a:spcBef>
            </a:pPr>
            <a:endParaRPr lang="uk-UA" sz="2400" b="1" u="sng" spc="-5" dirty="0" smtClean="0">
              <a:solidFill>
                <a:srgbClr val="FF0000"/>
              </a:solidFill>
              <a:latin typeface="Times New Roman"/>
              <a:ea typeface="+mj-ea"/>
              <a:cs typeface="Times New Roman"/>
            </a:endParaRPr>
          </a:p>
          <a:p>
            <a:pPr marL="299085" marR="866775" indent="-287020" algn="ctr">
              <a:spcBef>
                <a:spcPts val="0"/>
              </a:spcBef>
            </a:pPr>
            <a:endParaRPr lang="uk-UA" sz="2400" b="1" u="sng" spc="-5" dirty="0">
              <a:solidFill>
                <a:srgbClr val="FF0000"/>
              </a:solidFill>
              <a:latin typeface="Times New Roman"/>
              <a:ea typeface="+mj-ea"/>
              <a:cs typeface="Times New Roman"/>
            </a:endParaRPr>
          </a:p>
          <a:p>
            <a:pPr marL="299085" marR="866775" indent="-287020" algn="ctr">
              <a:spcBef>
                <a:spcPts val="0"/>
              </a:spcBef>
            </a:pPr>
            <a:r>
              <a:rPr sz="2400" b="1" u="sng" spc="-5" dirty="0" err="1" smtClean="0">
                <a:solidFill>
                  <a:srgbClr val="FF0000"/>
                </a:solidFill>
                <a:latin typeface="Times New Roman"/>
                <a:ea typeface="+mj-ea"/>
                <a:cs typeface="Times New Roman"/>
              </a:rPr>
              <a:t>Законі</a:t>
            </a:r>
            <a:r>
              <a:rPr sz="2400" b="1" u="sng" spc="-5" dirty="0" smtClean="0">
                <a:solidFill>
                  <a:srgbClr val="FF0000"/>
                </a:solidFill>
                <a:latin typeface="Times New Roman"/>
                <a:ea typeface="+mj-ea"/>
                <a:cs typeface="Times New Roman"/>
              </a:rPr>
              <a:t> </a:t>
            </a:r>
            <a:r>
              <a:rPr sz="2400" b="1" u="sng" spc="-5" dirty="0">
                <a:solidFill>
                  <a:srgbClr val="FF0000"/>
                </a:solidFill>
                <a:latin typeface="Times New Roman"/>
                <a:ea typeface="+mj-ea"/>
                <a:cs typeface="Times New Roman"/>
              </a:rPr>
              <a:t>України „Про всеукраїнський та  місцевий референдуми” </a:t>
            </a:r>
            <a:r>
              <a:rPr sz="2400" spc="-5" dirty="0">
                <a:latin typeface="Times New Roman"/>
                <a:cs typeface="Times New Roman"/>
              </a:rPr>
              <a:t>(від </a:t>
            </a:r>
            <a:r>
              <a:rPr sz="2400" dirty="0">
                <a:latin typeface="Times New Roman"/>
                <a:cs typeface="Times New Roman"/>
              </a:rPr>
              <a:t>3 </a:t>
            </a:r>
            <a:r>
              <a:rPr sz="2400" spc="-5" dirty="0">
                <a:latin typeface="Times New Roman"/>
                <a:cs typeface="Times New Roman"/>
              </a:rPr>
              <a:t>липня </a:t>
            </a:r>
            <a:r>
              <a:rPr sz="2400" dirty="0">
                <a:latin typeface="Times New Roman"/>
                <a:cs typeface="Times New Roman"/>
              </a:rPr>
              <a:t>1991 </a:t>
            </a:r>
            <a:r>
              <a:rPr sz="2400" spc="-10" dirty="0">
                <a:latin typeface="Times New Roman"/>
                <a:cs typeface="Times New Roman"/>
              </a:rPr>
              <a:t>року</a:t>
            </a:r>
            <a:r>
              <a:rPr sz="2400" spc="-45" dirty="0">
                <a:latin typeface="Times New Roman"/>
                <a:cs typeface="Times New Roman"/>
              </a:rPr>
              <a:t> </a:t>
            </a:r>
            <a:r>
              <a:rPr sz="2400" spc="-5" dirty="0">
                <a:latin typeface="Times New Roman"/>
                <a:cs typeface="Times New Roman"/>
              </a:rPr>
              <a:t>N1286-XII</a:t>
            </a:r>
            <a:r>
              <a:rPr sz="2400" spc="-5" dirty="0" smtClean="0">
                <a:latin typeface="Times New Roman"/>
                <a:cs typeface="Times New Roman"/>
              </a:rPr>
              <a:t>).</a:t>
            </a:r>
            <a:endParaRPr lang="uk-UA" sz="2400" spc="-5" dirty="0" smtClean="0">
              <a:latin typeface="Times New Roman"/>
              <a:cs typeface="Times New Roman"/>
            </a:endParaRPr>
          </a:p>
          <a:p>
            <a:pPr marL="299085" marR="373380" indent="-287020">
              <a:spcBef>
                <a:spcPts val="0"/>
              </a:spcBef>
            </a:pPr>
            <a:endParaRPr lang="uk-UA" sz="2400" dirty="0" smtClean="0">
              <a:latin typeface="Times New Roman"/>
              <a:cs typeface="Times New Roman"/>
            </a:endParaRPr>
          </a:p>
          <a:p>
            <a:pPr marL="299085" marR="373380" indent="-287020">
              <a:spcBef>
                <a:spcPts val="0"/>
              </a:spcBef>
            </a:pPr>
            <a:endParaRPr lang="uk-UA" sz="2400" dirty="0">
              <a:latin typeface="Times New Roman"/>
              <a:cs typeface="Times New Roman"/>
            </a:endParaRPr>
          </a:p>
          <a:p>
            <a:pPr marL="299085" marR="373380" indent="-287020">
              <a:spcBef>
                <a:spcPts val="0"/>
              </a:spcBef>
            </a:pPr>
            <a:endParaRPr lang="uk-UA" sz="2400" dirty="0">
              <a:latin typeface="Times New Roman"/>
              <a:cs typeface="Times New Roman"/>
            </a:endParaRPr>
          </a:p>
          <a:p>
            <a:pPr marL="299085" marR="373380" indent="-287020">
              <a:spcBef>
                <a:spcPts val="0"/>
              </a:spcBef>
            </a:pPr>
            <a:r>
              <a:rPr sz="2400" spc="-10" dirty="0" smtClean="0">
                <a:latin typeface="Times New Roman"/>
                <a:cs typeface="Times New Roman"/>
              </a:rPr>
              <a:t> </a:t>
            </a:r>
            <a:r>
              <a:rPr sz="2400" spc="-10" dirty="0">
                <a:latin typeface="Times New Roman"/>
                <a:cs typeface="Times New Roman"/>
              </a:rPr>
              <a:t>Конституційне </a:t>
            </a:r>
            <a:r>
              <a:rPr sz="2400" spc="-5" dirty="0">
                <a:latin typeface="Times New Roman"/>
                <a:cs typeface="Times New Roman"/>
              </a:rPr>
              <a:t>право </a:t>
            </a:r>
            <a:r>
              <a:rPr sz="2400" spc="-10" dirty="0">
                <a:latin typeface="Times New Roman"/>
                <a:cs typeface="Times New Roman"/>
              </a:rPr>
              <a:t>громадян </a:t>
            </a:r>
            <a:r>
              <a:rPr sz="2400" spc="-5" dirty="0">
                <a:latin typeface="Times New Roman"/>
                <a:cs typeface="Times New Roman"/>
              </a:rPr>
              <a:t>на звернення закріплює </a:t>
            </a:r>
            <a:r>
              <a:rPr sz="2400" b="1" u="sng" spc="-5" dirty="0">
                <a:solidFill>
                  <a:srgbClr val="FF0000"/>
                </a:solidFill>
                <a:latin typeface="Times New Roman"/>
                <a:ea typeface="+mj-ea"/>
                <a:cs typeface="Times New Roman"/>
              </a:rPr>
              <a:t>Закон України „ Про звернення громадян ” </a:t>
            </a:r>
            <a:r>
              <a:rPr sz="2400" dirty="0">
                <a:latin typeface="Times New Roman"/>
                <a:cs typeface="Times New Roman"/>
              </a:rPr>
              <a:t>(від 21  </a:t>
            </a:r>
            <a:r>
              <a:rPr sz="2400" spc="-15" dirty="0">
                <a:latin typeface="Times New Roman"/>
                <a:cs typeface="Times New Roman"/>
              </a:rPr>
              <a:t>жовтня </a:t>
            </a:r>
            <a:r>
              <a:rPr sz="2400" dirty="0">
                <a:latin typeface="Times New Roman"/>
                <a:cs typeface="Times New Roman"/>
              </a:rPr>
              <a:t>1996 </a:t>
            </a:r>
            <a:r>
              <a:rPr sz="2400" spc="-10" dirty="0">
                <a:latin typeface="Times New Roman"/>
                <a:cs typeface="Times New Roman"/>
              </a:rPr>
              <a:t>року </a:t>
            </a:r>
            <a:r>
              <a:rPr sz="2400" dirty="0">
                <a:latin typeface="Times New Roman"/>
                <a:cs typeface="Times New Roman"/>
              </a:rPr>
              <a:t>№ </a:t>
            </a:r>
            <a:r>
              <a:rPr sz="2400" spc="-5" dirty="0">
                <a:latin typeface="Times New Roman"/>
                <a:cs typeface="Times New Roman"/>
              </a:rPr>
              <a:t>393/96-ВР). </a:t>
            </a:r>
            <a:r>
              <a:rPr sz="2400" dirty="0">
                <a:latin typeface="Times New Roman"/>
                <a:cs typeface="Times New Roman"/>
              </a:rPr>
              <a:t>У </a:t>
            </a:r>
            <a:r>
              <a:rPr sz="2400" spc="-15" dirty="0">
                <a:latin typeface="Times New Roman"/>
                <a:cs typeface="Times New Roman"/>
              </a:rPr>
              <a:t>ньому </a:t>
            </a:r>
            <a:r>
              <a:rPr sz="2400" spc="-20" dirty="0">
                <a:latin typeface="Times New Roman"/>
                <a:cs typeface="Times New Roman"/>
              </a:rPr>
              <a:t>чітко </a:t>
            </a:r>
            <a:r>
              <a:rPr sz="2400" spc="5" dirty="0">
                <a:latin typeface="Times New Roman"/>
                <a:cs typeface="Times New Roman"/>
              </a:rPr>
              <a:t>окреслено </a:t>
            </a:r>
            <a:r>
              <a:rPr sz="2400" spc="-10" dirty="0">
                <a:latin typeface="Times New Roman"/>
                <a:cs typeface="Times New Roman"/>
              </a:rPr>
              <a:t>форми </a:t>
            </a:r>
            <a:r>
              <a:rPr sz="2400" spc="-5" dirty="0">
                <a:latin typeface="Times New Roman"/>
                <a:cs typeface="Times New Roman"/>
              </a:rPr>
              <a:t>звернень </a:t>
            </a:r>
            <a:r>
              <a:rPr sz="2400" spc="10" dirty="0">
                <a:latin typeface="Times New Roman"/>
                <a:cs typeface="Times New Roman"/>
              </a:rPr>
              <a:t>та </a:t>
            </a:r>
            <a:r>
              <a:rPr sz="2400" spc="-5" dirty="0">
                <a:latin typeface="Times New Roman"/>
                <a:cs typeface="Times New Roman"/>
              </a:rPr>
              <a:t>вимоги до них, </a:t>
            </a:r>
            <a:r>
              <a:rPr sz="2400" dirty="0">
                <a:latin typeface="Times New Roman"/>
                <a:cs typeface="Times New Roman"/>
              </a:rPr>
              <a:t>а </a:t>
            </a:r>
            <a:r>
              <a:rPr sz="2400" spc="-25" dirty="0">
                <a:latin typeface="Times New Roman"/>
                <a:cs typeface="Times New Roman"/>
              </a:rPr>
              <a:t>також  </a:t>
            </a:r>
            <a:r>
              <a:rPr sz="2400" spc="-5" dirty="0">
                <a:latin typeface="Times New Roman"/>
                <a:cs typeface="Times New Roman"/>
              </a:rPr>
              <a:t>процедури </a:t>
            </a:r>
            <a:r>
              <a:rPr sz="2400" dirty="0">
                <a:latin typeface="Times New Roman"/>
                <a:cs typeface="Times New Roman"/>
              </a:rPr>
              <a:t>реагування </a:t>
            </a:r>
            <a:r>
              <a:rPr sz="2400" spc="-5" dirty="0">
                <a:latin typeface="Times New Roman"/>
                <a:cs typeface="Times New Roman"/>
              </a:rPr>
              <a:t>на звернення </a:t>
            </a:r>
            <a:r>
              <a:rPr sz="2400" dirty="0">
                <a:latin typeface="Times New Roman"/>
                <a:cs typeface="Times New Roman"/>
              </a:rPr>
              <a:t>органів </a:t>
            </a:r>
            <a:r>
              <a:rPr sz="2400" spc="-5" dirty="0">
                <a:latin typeface="Times New Roman"/>
                <a:cs typeface="Times New Roman"/>
              </a:rPr>
              <a:t>державної влади </a:t>
            </a:r>
            <a:r>
              <a:rPr sz="2400" spc="10" dirty="0">
                <a:latin typeface="Times New Roman"/>
                <a:cs typeface="Times New Roman"/>
              </a:rPr>
              <a:t>та </a:t>
            </a:r>
            <a:r>
              <a:rPr sz="2400" spc="-10" dirty="0">
                <a:latin typeface="Times New Roman"/>
                <a:cs typeface="Times New Roman"/>
              </a:rPr>
              <a:t>місцевого</a:t>
            </a:r>
            <a:r>
              <a:rPr sz="2400" spc="-114" dirty="0">
                <a:latin typeface="Times New Roman"/>
                <a:cs typeface="Times New Roman"/>
              </a:rPr>
              <a:t> </a:t>
            </a:r>
            <a:r>
              <a:rPr sz="2400" dirty="0">
                <a:latin typeface="Times New Roman"/>
                <a:cs typeface="Times New Roman"/>
              </a:rPr>
              <a:t>самоврядування.</a:t>
            </a:r>
          </a:p>
          <a:p>
            <a:pPr marL="299085" marR="5080" indent="-287020">
              <a:spcBef>
                <a:spcPts val="0"/>
              </a:spcBef>
            </a:pPr>
            <a:endParaRPr lang="uk-UA" sz="2400" spc="-10" dirty="0">
              <a:latin typeface="Times New Roman"/>
              <a:cs typeface="Times New Roman"/>
            </a:endParaRPr>
          </a:p>
          <a:p>
            <a:pPr marL="299085" marR="5080" indent="-287020">
              <a:spcBef>
                <a:spcPts val="0"/>
              </a:spcBef>
            </a:pPr>
            <a:r>
              <a:rPr sz="2400" spc="-10" dirty="0" smtClean="0">
                <a:latin typeface="Times New Roman"/>
                <a:cs typeface="Times New Roman"/>
              </a:rPr>
              <a:t> </a:t>
            </a:r>
            <a:endParaRPr sz="2400" dirty="0">
              <a:latin typeface="Times New Roman"/>
              <a:cs typeface="Times New Roman"/>
            </a:endParaRPr>
          </a:p>
        </p:txBody>
      </p:sp>
    </p:spTree>
    <p:extLst>
      <p:ext uri="{BB962C8B-B14F-4D97-AF65-F5344CB8AC3E}">
        <p14:creationId xmlns:p14="http://schemas.microsoft.com/office/powerpoint/2010/main" val="31510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56961" y="2963291"/>
            <a:ext cx="684848" cy="913130"/>
          </a:xfrm>
          <a:custGeom>
            <a:avLst/>
            <a:gdLst/>
            <a:ahLst/>
            <a:cxnLst/>
            <a:rect l="l" t="t" r="r" b="b"/>
            <a:pathLst>
              <a:path w="913129" h="913129">
                <a:moveTo>
                  <a:pt x="912876" y="0"/>
                </a:moveTo>
                <a:lnTo>
                  <a:pt x="0" y="912876"/>
                </a:lnTo>
              </a:path>
            </a:pathLst>
          </a:custGeom>
          <a:ln w="9525">
            <a:solidFill>
              <a:srgbClr val="FFFFFF"/>
            </a:solidFill>
          </a:ln>
        </p:spPr>
        <p:txBody>
          <a:bodyPr wrap="square" lIns="0" tIns="0" rIns="0" bIns="0" rtlCol="0"/>
          <a:lstStyle/>
          <a:p>
            <a:endParaRPr/>
          </a:p>
        </p:txBody>
      </p:sp>
      <p:sp>
        <p:nvSpPr>
          <p:cNvPr id="3" name="object 3"/>
          <p:cNvSpPr/>
          <p:nvPr/>
        </p:nvSpPr>
        <p:spPr>
          <a:xfrm>
            <a:off x="6905244" y="3190367"/>
            <a:ext cx="2236470" cy="2981960"/>
          </a:xfrm>
          <a:custGeom>
            <a:avLst/>
            <a:gdLst/>
            <a:ahLst/>
            <a:cxnLst/>
            <a:rect l="l" t="t" r="r" b="b"/>
            <a:pathLst>
              <a:path w="2981959" h="2981960">
                <a:moveTo>
                  <a:pt x="2981832" y="0"/>
                </a:moveTo>
                <a:lnTo>
                  <a:pt x="0" y="2981833"/>
                </a:lnTo>
              </a:path>
            </a:pathLst>
          </a:custGeom>
          <a:ln w="9525">
            <a:solidFill>
              <a:srgbClr val="FFFFFF"/>
            </a:solidFill>
          </a:ln>
        </p:spPr>
        <p:txBody>
          <a:bodyPr wrap="square" lIns="0" tIns="0" rIns="0" bIns="0" rtlCol="0"/>
          <a:lstStyle/>
          <a:p>
            <a:endParaRPr/>
          </a:p>
        </p:txBody>
      </p:sp>
      <p:sp>
        <p:nvSpPr>
          <p:cNvPr id="4" name="object 4"/>
          <p:cNvSpPr/>
          <p:nvPr/>
        </p:nvSpPr>
        <p:spPr>
          <a:xfrm>
            <a:off x="7719250" y="3285110"/>
            <a:ext cx="1422559" cy="1896745"/>
          </a:xfrm>
          <a:custGeom>
            <a:avLst/>
            <a:gdLst/>
            <a:ahLst/>
            <a:cxnLst/>
            <a:rect l="l" t="t" r="r" b="b"/>
            <a:pathLst>
              <a:path w="1896745" h="1896745">
                <a:moveTo>
                  <a:pt x="1896491" y="0"/>
                </a:moveTo>
                <a:lnTo>
                  <a:pt x="0" y="1896490"/>
                </a:lnTo>
              </a:path>
            </a:pathLst>
          </a:custGeom>
          <a:ln w="9525">
            <a:solidFill>
              <a:srgbClr val="FFFFFF"/>
            </a:solidFill>
          </a:ln>
        </p:spPr>
        <p:txBody>
          <a:bodyPr wrap="square" lIns="0" tIns="0" rIns="0" bIns="0" rtlCol="0"/>
          <a:lstStyle/>
          <a:p>
            <a:endParaRPr/>
          </a:p>
        </p:txBody>
      </p:sp>
      <p:sp>
        <p:nvSpPr>
          <p:cNvPr id="5" name="object 5"/>
          <p:cNvSpPr/>
          <p:nvPr/>
        </p:nvSpPr>
        <p:spPr>
          <a:xfrm>
            <a:off x="7832311" y="3131057"/>
            <a:ext cx="1309688" cy="1746250"/>
          </a:xfrm>
          <a:custGeom>
            <a:avLst/>
            <a:gdLst/>
            <a:ahLst/>
            <a:cxnLst/>
            <a:rect l="l" t="t" r="r" b="b"/>
            <a:pathLst>
              <a:path w="1746250" h="1746250">
                <a:moveTo>
                  <a:pt x="1745742" y="0"/>
                </a:moveTo>
                <a:lnTo>
                  <a:pt x="0" y="1745741"/>
                </a:lnTo>
              </a:path>
            </a:pathLst>
          </a:custGeom>
          <a:ln w="28575">
            <a:solidFill>
              <a:srgbClr val="FFFFFF"/>
            </a:solidFill>
          </a:ln>
        </p:spPr>
        <p:txBody>
          <a:bodyPr wrap="square" lIns="0" tIns="0" rIns="0" bIns="0" rtlCol="0"/>
          <a:lstStyle/>
          <a:p>
            <a:endParaRPr/>
          </a:p>
        </p:txBody>
      </p:sp>
      <p:sp>
        <p:nvSpPr>
          <p:cNvPr id="6" name="object 6"/>
          <p:cNvSpPr/>
          <p:nvPr/>
        </p:nvSpPr>
        <p:spPr>
          <a:xfrm>
            <a:off x="8189119" y="3683000"/>
            <a:ext cx="952500" cy="1270000"/>
          </a:xfrm>
          <a:custGeom>
            <a:avLst/>
            <a:gdLst/>
            <a:ahLst/>
            <a:cxnLst/>
            <a:rect l="l" t="t" r="r" b="b"/>
            <a:pathLst>
              <a:path w="1270000" h="1270000">
                <a:moveTo>
                  <a:pt x="1270000" y="0"/>
                </a:moveTo>
                <a:lnTo>
                  <a:pt x="0" y="1270000"/>
                </a:lnTo>
              </a:path>
            </a:pathLst>
          </a:custGeom>
          <a:ln w="28575">
            <a:solidFill>
              <a:srgbClr val="FFFFFF"/>
            </a:solidFill>
          </a:ln>
        </p:spPr>
        <p:txBody>
          <a:bodyPr wrap="square" lIns="0" tIns="0" rIns="0" bIns="0" rtlCol="0"/>
          <a:lstStyle/>
          <a:p>
            <a:endParaRPr/>
          </a:p>
        </p:txBody>
      </p:sp>
      <p:sp>
        <p:nvSpPr>
          <p:cNvPr id="7" name="object 7"/>
          <p:cNvSpPr txBox="1"/>
          <p:nvPr/>
        </p:nvSpPr>
        <p:spPr>
          <a:xfrm>
            <a:off x="177148" y="248978"/>
            <a:ext cx="8987104" cy="6569106"/>
          </a:xfrm>
          <a:prstGeom prst="rect">
            <a:avLst/>
          </a:prstGeom>
        </p:spPr>
        <p:txBody>
          <a:bodyPr vert="horz" wrap="square" lIns="0" tIns="155575" rIns="0" bIns="0" rtlCol="0">
            <a:spAutoFit/>
          </a:bodyPr>
          <a:lstStyle/>
          <a:p>
            <a:pPr marL="12700">
              <a:spcBef>
                <a:spcPts val="1225"/>
              </a:spcBef>
              <a:tabLst>
                <a:tab pos="469265" algn="l"/>
              </a:tabLst>
            </a:pPr>
            <a:r>
              <a:rPr lang="ru-RU" sz="2400" spc="-5" dirty="0" err="1">
                <a:latin typeface="Times New Roman"/>
                <a:cs typeface="Times New Roman"/>
              </a:rPr>
              <a:t>Окрім</a:t>
            </a:r>
            <a:r>
              <a:rPr lang="ru-RU" sz="2400" spc="-5" dirty="0">
                <a:latin typeface="Times New Roman"/>
                <a:cs typeface="Times New Roman"/>
              </a:rPr>
              <a:t> </a:t>
            </a:r>
            <a:r>
              <a:rPr lang="ru-RU" sz="2400" dirty="0" err="1">
                <a:latin typeface="Times New Roman"/>
                <a:cs typeface="Times New Roman"/>
              </a:rPr>
              <a:t>безпосередніх</a:t>
            </a:r>
            <a:r>
              <a:rPr lang="ru-RU" sz="2400" dirty="0">
                <a:latin typeface="Times New Roman"/>
                <a:cs typeface="Times New Roman"/>
              </a:rPr>
              <a:t> </a:t>
            </a:r>
            <a:r>
              <a:rPr lang="ru-RU" sz="2400" spc="-10" dirty="0">
                <a:latin typeface="Times New Roman"/>
                <a:cs typeface="Times New Roman"/>
              </a:rPr>
              <a:t>форм, </a:t>
            </a:r>
            <a:r>
              <a:rPr lang="ru-RU" sz="2400" spc="-10" dirty="0" err="1">
                <a:latin typeface="Times New Roman"/>
                <a:cs typeface="Times New Roman"/>
              </a:rPr>
              <a:t>громадяни</a:t>
            </a:r>
            <a:r>
              <a:rPr lang="ru-RU" sz="2400" spc="-10" dirty="0">
                <a:latin typeface="Times New Roman"/>
                <a:cs typeface="Times New Roman"/>
              </a:rPr>
              <a:t> </a:t>
            </a:r>
            <a:r>
              <a:rPr lang="ru-RU" sz="2400" spc="-10" dirty="0" err="1">
                <a:latin typeface="Times New Roman"/>
                <a:cs typeface="Times New Roman"/>
              </a:rPr>
              <a:t>можуть</a:t>
            </a:r>
            <a:r>
              <a:rPr lang="ru-RU" sz="2400" spc="-10" dirty="0">
                <a:latin typeface="Times New Roman"/>
                <a:cs typeface="Times New Roman"/>
              </a:rPr>
              <a:t> </a:t>
            </a:r>
            <a:r>
              <a:rPr lang="ru-RU" sz="2400" spc="-10" dirty="0" err="1">
                <a:latin typeface="Times New Roman"/>
                <a:cs typeface="Times New Roman"/>
              </a:rPr>
              <a:t>брати</a:t>
            </a:r>
            <a:r>
              <a:rPr lang="ru-RU" sz="2400" spc="-10" dirty="0">
                <a:latin typeface="Times New Roman"/>
                <a:cs typeface="Times New Roman"/>
              </a:rPr>
              <a:t> </a:t>
            </a:r>
            <a:r>
              <a:rPr lang="ru-RU" sz="2400" dirty="0">
                <a:latin typeface="Times New Roman"/>
                <a:cs typeface="Times New Roman"/>
              </a:rPr>
              <a:t>участь у </a:t>
            </a:r>
            <a:r>
              <a:rPr lang="ru-RU" sz="2400" spc="-10" dirty="0" err="1">
                <a:latin typeface="Times New Roman"/>
                <a:cs typeface="Times New Roman"/>
              </a:rPr>
              <a:t>місцевому</a:t>
            </a:r>
            <a:r>
              <a:rPr lang="ru-RU" sz="2400" spc="-10" dirty="0">
                <a:latin typeface="Times New Roman"/>
                <a:cs typeface="Times New Roman"/>
              </a:rPr>
              <a:t> </a:t>
            </a:r>
            <a:r>
              <a:rPr lang="ru-RU" sz="2400" dirty="0" err="1">
                <a:latin typeface="Times New Roman"/>
                <a:cs typeface="Times New Roman"/>
              </a:rPr>
              <a:t>самоврядуванні</a:t>
            </a:r>
            <a:r>
              <a:rPr lang="ru-RU" sz="2400" dirty="0">
                <a:latin typeface="Times New Roman"/>
                <a:cs typeface="Times New Roman"/>
              </a:rPr>
              <a:t> через </a:t>
            </a:r>
            <a:r>
              <a:rPr lang="ru-RU" sz="2400" spc="-5" dirty="0" err="1">
                <a:latin typeface="Times New Roman"/>
                <a:cs typeface="Times New Roman"/>
              </a:rPr>
              <a:t>обраних</a:t>
            </a:r>
            <a:r>
              <a:rPr lang="ru-RU" sz="2400" spc="-5" dirty="0">
                <a:latin typeface="Times New Roman"/>
                <a:cs typeface="Times New Roman"/>
              </a:rPr>
              <a:t> ними  </a:t>
            </a:r>
            <a:r>
              <a:rPr lang="ru-RU" sz="2400" dirty="0" err="1">
                <a:latin typeface="Times New Roman"/>
                <a:cs typeface="Times New Roman"/>
              </a:rPr>
              <a:t>депутатів</a:t>
            </a:r>
            <a:r>
              <a:rPr lang="ru-RU" sz="2400" dirty="0">
                <a:latin typeface="Times New Roman"/>
                <a:cs typeface="Times New Roman"/>
              </a:rPr>
              <a:t>. </a:t>
            </a:r>
            <a:r>
              <a:rPr lang="ru-RU" sz="2400" spc="-20" dirty="0">
                <a:latin typeface="Times New Roman"/>
                <a:cs typeface="Times New Roman"/>
              </a:rPr>
              <a:t>Тут </a:t>
            </a:r>
            <a:r>
              <a:rPr lang="ru-RU" sz="2400" spc="-10" dirty="0" err="1">
                <a:latin typeface="Times New Roman"/>
                <a:cs typeface="Times New Roman"/>
              </a:rPr>
              <a:t>доречно</a:t>
            </a:r>
            <a:r>
              <a:rPr lang="ru-RU" sz="2400" spc="-10" dirty="0">
                <a:latin typeface="Times New Roman"/>
                <a:cs typeface="Times New Roman"/>
              </a:rPr>
              <a:t> </a:t>
            </a:r>
            <a:r>
              <a:rPr lang="ru-RU" sz="2400" spc="-10" dirty="0" err="1">
                <a:latin typeface="Times New Roman"/>
                <a:cs typeface="Times New Roman"/>
              </a:rPr>
              <a:t>згадати</a:t>
            </a:r>
            <a:r>
              <a:rPr lang="ru-RU" sz="2400" spc="-10" dirty="0">
                <a:latin typeface="Times New Roman"/>
                <a:cs typeface="Times New Roman"/>
              </a:rPr>
              <a:t> </a:t>
            </a:r>
            <a:r>
              <a:rPr lang="ru-RU" sz="2400" spc="-5" dirty="0">
                <a:latin typeface="Times New Roman"/>
                <a:cs typeface="Times New Roman"/>
              </a:rPr>
              <a:t>про </a:t>
            </a:r>
            <a:r>
              <a:rPr lang="ru-RU" sz="2400" b="1" u="sng" spc="-5" dirty="0">
                <a:solidFill>
                  <a:srgbClr val="FF0000"/>
                </a:solidFill>
                <a:latin typeface="Times New Roman"/>
                <a:cs typeface="Times New Roman"/>
              </a:rPr>
              <a:t>Закон </a:t>
            </a:r>
            <a:r>
              <a:rPr lang="ru-RU" sz="2400" b="1" u="sng" spc="-5" dirty="0" err="1">
                <a:solidFill>
                  <a:srgbClr val="FF0000"/>
                </a:solidFill>
                <a:latin typeface="Times New Roman"/>
                <a:cs typeface="Times New Roman"/>
              </a:rPr>
              <a:t>України</a:t>
            </a:r>
            <a:r>
              <a:rPr lang="ru-RU" sz="2400" b="1" u="sng" spc="-5" dirty="0">
                <a:solidFill>
                  <a:srgbClr val="FF0000"/>
                </a:solidFill>
                <a:latin typeface="Times New Roman"/>
                <a:cs typeface="Times New Roman"/>
              </a:rPr>
              <a:t> „Про статус </a:t>
            </a:r>
            <a:r>
              <a:rPr lang="ru-RU" sz="2400" b="1" u="sng" spc="-5" dirty="0" err="1">
                <a:solidFill>
                  <a:srgbClr val="FF0000"/>
                </a:solidFill>
                <a:latin typeface="Times New Roman"/>
                <a:cs typeface="Times New Roman"/>
              </a:rPr>
              <a:t>депутатів</a:t>
            </a:r>
            <a:r>
              <a:rPr lang="ru-RU" sz="2400" b="1" u="sng" spc="-5" dirty="0">
                <a:solidFill>
                  <a:srgbClr val="FF0000"/>
                </a:solidFill>
                <a:latin typeface="Times New Roman"/>
                <a:cs typeface="Times New Roman"/>
              </a:rPr>
              <a:t> </a:t>
            </a:r>
            <a:r>
              <a:rPr lang="ru-RU" sz="2400" b="1" u="sng" spc="-5" dirty="0" err="1">
                <a:solidFill>
                  <a:srgbClr val="FF0000"/>
                </a:solidFill>
                <a:latin typeface="Times New Roman"/>
                <a:cs typeface="Times New Roman"/>
              </a:rPr>
              <a:t>місцевих</a:t>
            </a:r>
            <a:r>
              <a:rPr lang="ru-RU" sz="2400" b="1" u="sng" spc="-5" dirty="0">
                <a:solidFill>
                  <a:srgbClr val="FF0000"/>
                </a:solidFill>
                <a:latin typeface="Times New Roman"/>
                <a:cs typeface="Times New Roman"/>
              </a:rPr>
              <a:t> рад” </a:t>
            </a:r>
            <a:r>
              <a:rPr lang="ru-RU" sz="2400" spc="-5" dirty="0">
                <a:latin typeface="Times New Roman"/>
                <a:cs typeface="Times New Roman"/>
              </a:rPr>
              <a:t>(</a:t>
            </a:r>
            <a:r>
              <a:rPr lang="ru-RU" sz="2400" spc="-5" dirty="0" err="1">
                <a:latin typeface="Times New Roman"/>
                <a:cs typeface="Times New Roman"/>
              </a:rPr>
              <a:t>від</a:t>
            </a:r>
            <a:r>
              <a:rPr lang="ru-RU" sz="2400" spc="-5" dirty="0">
                <a:latin typeface="Times New Roman"/>
                <a:cs typeface="Times New Roman"/>
              </a:rPr>
              <a:t> </a:t>
            </a:r>
            <a:r>
              <a:rPr lang="ru-RU" sz="2400" spc="-40" dirty="0">
                <a:latin typeface="Times New Roman"/>
                <a:cs typeface="Times New Roman"/>
              </a:rPr>
              <a:t>11 </a:t>
            </a:r>
            <a:r>
              <a:rPr lang="ru-RU" sz="2400" spc="-5" dirty="0" err="1">
                <a:latin typeface="Times New Roman"/>
                <a:cs typeface="Times New Roman"/>
              </a:rPr>
              <a:t>липня</a:t>
            </a:r>
            <a:r>
              <a:rPr lang="ru-RU" sz="2400" spc="-5" dirty="0">
                <a:latin typeface="Times New Roman"/>
                <a:cs typeface="Times New Roman"/>
              </a:rPr>
              <a:t> </a:t>
            </a:r>
            <a:r>
              <a:rPr lang="ru-RU" sz="2400" dirty="0">
                <a:latin typeface="Times New Roman"/>
                <a:cs typeface="Times New Roman"/>
              </a:rPr>
              <a:t>2002  </a:t>
            </a:r>
            <a:r>
              <a:rPr lang="ru-RU" sz="2400" spc="-10" dirty="0">
                <a:latin typeface="Times New Roman"/>
                <a:cs typeface="Times New Roman"/>
              </a:rPr>
              <a:t>року </a:t>
            </a:r>
            <a:r>
              <a:rPr lang="ru-RU" sz="2400" dirty="0">
                <a:latin typeface="Times New Roman"/>
                <a:cs typeface="Times New Roman"/>
              </a:rPr>
              <a:t>№ 93-</a:t>
            </a:r>
            <a:r>
              <a:rPr lang="en-US" sz="2400" dirty="0">
                <a:latin typeface="Times New Roman"/>
                <a:cs typeface="Times New Roman"/>
              </a:rPr>
              <a:t>IV). </a:t>
            </a:r>
            <a:r>
              <a:rPr lang="ru-RU" sz="2400" spc="-15" dirty="0" err="1">
                <a:latin typeface="Times New Roman"/>
                <a:cs typeface="Times New Roman"/>
              </a:rPr>
              <a:t>Стаття</a:t>
            </a:r>
            <a:r>
              <a:rPr lang="ru-RU" sz="2400" spc="-15" dirty="0">
                <a:latin typeface="Times New Roman"/>
                <a:cs typeface="Times New Roman"/>
              </a:rPr>
              <a:t> </a:t>
            </a:r>
            <a:r>
              <a:rPr lang="ru-RU" sz="2400" dirty="0">
                <a:latin typeface="Times New Roman"/>
                <a:cs typeface="Times New Roman"/>
              </a:rPr>
              <a:t>10 </a:t>
            </a:r>
            <a:r>
              <a:rPr lang="ru-RU" sz="2400" spc="-15" dirty="0" err="1">
                <a:latin typeface="Times New Roman"/>
                <a:cs typeface="Times New Roman"/>
              </a:rPr>
              <a:t>цього</a:t>
            </a:r>
            <a:r>
              <a:rPr lang="ru-RU" sz="2400" spc="-15" dirty="0">
                <a:latin typeface="Times New Roman"/>
                <a:cs typeface="Times New Roman"/>
              </a:rPr>
              <a:t> </a:t>
            </a:r>
            <a:r>
              <a:rPr lang="ru-RU" sz="2400" spc="-20" dirty="0">
                <a:latin typeface="Times New Roman"/>
                <a:cs typeface="Times New Roman"/>
              </a:rPr>
              <a:t>Закону </a:t>
            </a:r>
            <a:r>
              <a:rPr lang="ru-RU" sz="2400" spc="-10" dirty="0" err="1">
                <a:latin typeface="Times New Roman"/>
                <a:cs typeface="Times New Roman"/>
              </a:rPr>
              <a:t>висуває</a:t>
            </a:r>
            <a:r>
              <a:rPr lang="ru-RU" sz="2400" spc="-10" dirty="0">
                <a:latin typeface="Times New Roman"/>
                <a:cs typeface="Times New Roman"/>
              </a:rPr>
              <a:t> </a:t>
            </a:r>
            <a:r>
              <a:rPr lang="ru-RU" sz="2400" dirty="0">
                <a:latin typeface="Times New Roman"/>
                <a:cs typeface="Times New Roman"/>
              </a:rPr>
              <a:t>до </a:t>
            </a:r>
            <a:r>
              <a:rPr lang="ru-RU" sz="2400" dirty="0" err="1">
                <a:latin typeface="Times New Roman"/>
                <a:cs typeface="Times New Roman"/>
              </a:rPr>
              <a:t>депутатів</a:t>
            </a:r>
            <a:r>
              <a:rPr lang="ru-RU" sz="2400" dirty="0">
                <a:latin typeface="Times New Roman"/>
                <a:cs typeface="Times New Roman"/>
              </a:rPr>
              <a:t> </a:t>
            </a:r>
            <a:r>
              <a:rPr lang="ru-RU" sz="2400" spc="-5" dirty="0" err="1">
                <a:latin typeface="Times New Roman"/>
                <a:cs typeface="Times New Roman"/>
              </a:rPr>
              <a:t>місцевих</a:t>
            </a:r>
            <a:r>
              <a:rPr lang="ru-RU" sz="2400" spc="-5" dirty="0">
                <a:latin typeface="Times New Roman"/>
                <a:cs typeface="Times New Roman"/>
              </a:rPr>
              <a:t> </a:t>
            </a:r>
            <a:r>
              <a:rPr lang="ru-RU" sz="2400" dirty="0">
                <a:latin typeface="Times New Roman"/>
                <a:cs typeface="Times New Roman"/>
              </a:rPr>
              <a:t>рад </a:t>
            </a:r>
            <a:r>
              <a:rPr lang="ru-RU" sz="2400" spc="-10" dirty="0">
                <a:latin typeface="Times New Roman"/>
                <a:cs typeface="Times New Roman"/>
              </a:rPr>
              <a:t>низку </a:t>
            </a:r>
            <a:r>
              <a:rPr lang="ru-RU" sz="2400" spc="-40" dirty="0" err="1">
                <a:latin typeface="Times New Roman"/>
                <a:cs typeface="Times New Roman"/>
              </a:rPr>
              <a:t>вимог</a:t>
            </a:r>
            <a:r>
              <a:rPr lang="ru-RU" sz="2400" spc="-40" dirty="0">
                <a:latin typeface="Times New Roman"/>
                <a:cs typeface="Times New Roman"/>
              </a:rPr>
              <a:t>, </a:t>
            </a:r>
            <a:r>
              <a:rPr lang="ru-RU" sz="2400" dirty="0" err="1">
                <a:latin typeface="Times New Roman"/>
                <a:cs typeface="Times New Roman"/>
              </a:rPr>
              <a:t>які</a:t>
            </a:r>
            <a:r>
              <a:rPr lang="ru-RU" sz="2400" dirty="0">
                <a:latin typeface="Times New Roman"/>
                <a:cs typeface="Times New Roman"/>
              </a:rPr>
              <a:t> </a:t>
            </a:r>
            <a:r>
              <a:rPr lang="ru-RU" sz="2400" spc="-15" dirty="0" err="1">
                <a:latin typeface="Times New Roman"/>
                <a:cs typeface="Times New Roman"/>
              </a:rPr>
              <a:t>передбачають</a:t>
            </a:r>
            <a:r>
              <a:rPr lang="ru-RU" sz="2400" spc="-15" dirty="0">
                <a:latin typeface="Times New Roman"/>
                <a:cs typeface="Times New Roman"/>
              </a:rPr>
              <a:t>  </a:t>
            </a:r>
            <a:r>
              <a:rPr lang="ru-RU" sz="2400" dirty="0" err="1">
                <a:latin typeface="Times New Roman"/>
                <a:cs typeface="Times New Roman"/>
              </a:rPr>
              <a:t>безпосередній</a:t>
            </a:r>
            <a:r>
              <a:rPr lang="ru-RU" sz="2400" dirty="0">
                <a:latin typeface="Times New Roman"/>
                <a:cs typeface="Times New Roman"/>
              </a:rPr>
              <a:t> </a:t>
            </a:r>
            <a:r>
              <a:rPr lang="ru-RU" sz="2400" spc="-15" dirty="0">
                <a:latin typeface="Times New Roman"/>
                <a:cs typeface="Times New Roman"/>
              </a:rPr>
              <a:t>контакт </a:t>
            </a:r>
            <a:r>
              <a:rPr lang="ru-RU" sz="2400" dirty="0">
                <a:latin typeface="Times New Roman"/>
                <a:cs typeface="Times New Roman"/>
              </a:rPr>
              <a:t>з</a:t>
            </a:r>
            <a:r>
              <a:rPr lang="ru-RU" sz="2400" spc="-5" dirty="0">
                <a:latin typeface="Times New Roman"/>
                <a:cs typeface="Times New Roman"/>
              </a:rPr>
              <a:t> </a:t>
            </a:r>
            <a:r>
              <a:rPr lang="ru-RU" sz="2400" spc="-5" dirty="0" err="1">
                <a:latin typeface="Times New Roman"/>
                <a:cs typeface="Times New Roman"/>
              </a:rPr>
              <a:t>виборцями</a:t>
            </a:r>
            <a:r>
              <a:rPr lang="ru-RU" sz="2400" spc="-5" dirty="0">
                <a:latin typeface="Times New Roman"/>
                <a:cs typeface="Times New Roman"/>
              </a:rPr>
              <a:t>.</a:t>
            </a:r>
            <a:endParaRPr lang="ru-RU" sz="2400" dirty="0">
              <a:latin typeface="Times New Roman"/>
              <a:cs typeface="Times New Roman"/>
            </a:endParaRPr>
          </a:p>
          <a:p>
            <a:pPr marL="12700">
              <a:lnSpc>
                <a:spcPct val="100000"/>
              </a:lnSpc>
              <a:spcBef>
                <a:spcPts val="1225"/>
              </a:spcBef>
              <a:tabLst>
                <a:tab pos="469265" algn="l"/>
              </a:tabLst>
            </a:pPr>
            <a:endParaRPr lang="uk-UA" sz="2400" b="1" u="sng" spc="-5" dirty="0" smtClean="0">
              <a:solidFill>
                <a:srgbClr val="FF0000"/>
              </a:solidFill>
              <a:latin typeface="Times New Roman"/>
              <a:ea typeface="+mj-ea"/>
              <a:cs typeface="Times New Roman"/>
            </a:endParaRPr>
          </a:p>
          <a:p>
            <a:pPr marL="12700">
              <a:lnSpc>
                <a:spcPct val="100000"/>
              </a:lnSpc>
              <a:spcBef>
                <a:spcPts val="1225"/>
              </a:spcBef>
              <a:tabLst>
                <a:tab pos="469265" algn="l"/>
              </a:tabLst>
            </a:pPr>
            <a:r>
              <a:rPr sz="2400" b="1" u="sng" spc="-5" dirty="0" err="1" smtClean="0">
                <a:solidFill>
                  <a:srgbClr val="FF0000"/>
                </a:solidFill>
                <a:latin typeface="Times New Roman"/>
                <a:ea typeface="+mj-ea"/>
                <a:cs typeface="Times New Roman"/>
              </a:rPr>
              <a:t>Закон</a:t>
            </a:r>
            <a:r>
              <a:rPr sz="2400" b="1" u="sng" spc="-5" dirty="0" smtClean="0">
                <a:solidFill>
                  <a:srgbClr val="FF0000"/>
                </a:solidFill>
                <a:latin typeface="Times New Roman"/>
                <a:ea typeface="+mj-ea"/>
                <a:cs typeface="Times New Roman"/>
              </a:rPr>
              <a:t> </a:t>
            </a:r>
            <a:r>
              <a:rPr sz="2400" b="1" u="sng" spc="-5" dirty="0" err="1">
                <a:solidFill>
                  <a:srgbClr val="FF0000"/>
                </a:solidFill>
                <a:latin typeface="Times New Roman"/>
                <a:ea typeface="+mj-ea"/>
                <a:cs typeface="Times New Roman"/>
              </a:rPr>
              <a:t>України</a:t>
            </a:r>
            <a:r>
              <a:rPr sz="2400" b="1" u="sng" spc="-5" dirty="0">
                <a:solidFill>
                  <a:srgbClr val="FF0000"/>
                </a:solidFill>
                <a:latin typeface="Times New Roman"/>
                <a:ea typeface="+mj-ea"/>
                <a:cs typeface="Times New Roman"/>
              </a:rPr>
              <a:t> “</a:t>
            </a:r>
            <a:r>
              <a:rPr lang="ru-RU" sz="2400" b="1" u="sng" spc="-5" dirty="0">
                <a:solidFill>
                  <a:srgbClr val="FF0000"/>
                </a:solidFill>
                <a:latin typeface="Times New Roman"/>
                <a:ea typeface="+mj-ea"/>
                <a:cs typeface="Times New Roman"/>
              </a:rPr>
              <a:t>Про </a:t>
            </a:r>
            <a:r>
              <a:rPr lang="ru-RU" sz="2400" b="1" u="sng" spc="-5" dirty="0" err="1">
                <a:solidFill>
                  <a:srgbClr val="FF0000"/>
                </a:solidFill>
                <a:latin typeface="Times New Roman"/>
                <a:ea typeface="+mj-ea"/>
                <a:cs typeface="Times New Roman"/>
              </a:rPr>
              <a:t>громадські</a:t>
            </a:r>
            <a:r>
              <a:rPr lang="ru-RU" sz="2400" b="1" u="sng" spc="-5" dirty="0">
                <a:solidFill>
                  <a:srgbClr val="FF0000"/>
                </a:solidFill>
                <a:latin typeface="Times New Roman"/>
                <a:ea typeface="+mj-ea"/>
                <a:cs typeface="Times New Roman"/>
              </a:rPr>
              <a:t> </a:t>
            </a:r>
            <a:r>
              <a:rPr lang="ru-RU" sz="2400" b="1" u="sng" spc="-5" dirty="0" err="1">
                <a:solidFill>
                  <a:srgbClr val="FF0000"/>
                </a:solidFill>
                <a:latin typeface="Times New Roman"/>
                <a:ea typeface="+mj-ea"/>
                <a:cs typeface="Times New Roman"/>
              </a:rPr>
              <a:t>об'єднання</a:t>
            </a:r>
            <a:r>
              <a:rPr sz="2400" b="1" u="sng" spc="-5" dirty="0">
                <a:solidFill>
                  <a:srgbClr val="FF0000"/>
                </a:solidFill>
                <a:latin typeface="Times New Roman"/>
                <a:ea typeface="+mj-ea"/>
                <a:cs typeface="Times New Roman"/>
              </a:rPr>
              <a:t>” (</a:t>
            </a:r>
            <a:r>
              <a:rPr sz="2400" spc="-10" dirty="0" err="1">
                <a:latin typeface="Times New Roman"/>
                <a:cs typeface="Times New Roman"/>
              </a:rPr>
              <a:t>від</a:t>
            </a:r>
            <a:r>
              <a:rPr sz="2400" spc="-10" dirty="0">
                <a:latin typeface="Times New Roman"/>
                <a:cs typeface="Times New Roman"/>
              </a:rPr>
              <a:t> </a:t>
            </a:r>
            <a:r>
              <a:rPr lang="uk-UA" sz="2400" dirty="0" smtClean="0">
                <a:latin typeface="Times New Roman"/>
                <a:cs typeface="Times New Roman"/>
              </a:rPr>
              <a:t>22</a:t>
            </a:r>
            <a:r>
              <a:rPr sz="2400" dirty="0" smtClean="0">
                <a:latin typeface="Times New Roman"/>
                <a:cs typeface="Times New Roman"/>
              </a:rPr>
              <a:t> </a:t>
            </a:r>
            <a:r>
              <a:rPr lang="uk-UA" sz="2400" spc="-5" dirty="0" smtClean="0">
                <a:latin typeface="Times New Roman"/>
                <a:cs typeface="Times New Roman"/>
              </a:rPr>
              <a:t>червня 2013</a:t>
            </a:r>
            <a:r>
              <a:rPr sz="2400" spc="-5" dirty="0" smtClean="0">
                <a:latin typeface="Times New Roman"/>
                <a:cs typeface="Times New Roman"/>
              </a:rPr>
              <a:t> </a:t>
            </a:r>
            <a:r>
              <a:rPr sz="2400" spc="-10" dirty="0">
                <a:latin typeface="Times New Roman"/>
                <a:cs typeface="Times New Roman"/>
              </a:rPr>
              <a:t>року </a:t>
            </a:r>
            <a:r>
              <a:rPr sz="2400" spc="-5" dirty="0" err="1">
                <a:latin typeface="Times New Roman"/>
                <a:cs typeface="Times New Roman"/>
              </a:rPr>
              <a:t>за</a:t>
            </a:r>
            <a:r>
              <a:rPr sz="2400" spc="-5" dirty="0">
                <a:latin typeface="Times New Roman"/>
                <a:cs typeface="Times New Roman"/>
              </a:rPr>
              <a:t> </a:t>
            </a:r>
            <a:r>
              <a:rPr sz="2400" spc="-5" dirty="0" smtClean="0">
                <a:latin typeface="Times New Roman"/>
                <a:cs typeface="Times New Roman"/>
              </a:rPr>
              <a:t>№</a:t>
            </a:r>
            <a:r>
              <a:rPr sz="2400" spc="165" dirty="0" smtClean="0">
                <a:latin typeface="Times New Roman"/>
                <a:cs typeface="Times New Roman"/>
              </a:rPr>
              <a:t> </a:t>
            </a:r>
            <a:r>
              <a:rPr lang="uk-UA" sz="2400" dirty="0" smtClean="0">
                <a:latin typeface="Times New Roman"/>
                <a:cs typeface="Times New Roman"/>
              </a:rPr>
              <a:t>5026-</a:t>
            </a:r>
            <a:r>
              <a:rPr lang="en-US" sz="2400" spc="-5" dirty="0" smtClean="0">
                <a:latin typeface="Times New Roman"/>
                <a:cs typeface="Times New Roman"/>
              </a:rPr>
              <a:t>V</a:t>
            </a:r>
            <a:r>
              <a:rPr lang="uk-UA" sz="2400" spc="-5" dirty="0" smtClean="0">
                <a:latin typeface="Times New Roman"/>
                <a:cs typeface="Times New Roman"/>
              </a:rPr>
              <a:t>І</a:t>
            </a:r>
            <a:r>
              <a:rPr sz="2400" dirty="0" smtClean="0">
                <a:latin typeface="Times New Roman"/>
                <a:cs typeface="Times New Roman"/>
              </a:rPr>
              <a:t>);</a:t>
            </a:r>
            <a:endParaRPr sz="2400" dirty="0">
              <a:latin typeface="Times New Roman"/>
              <a:cs typeface="Times New Roman"/>
            </a:endParaRPr>
          </a:p>
          <a:p>
            <a:pPr marL="12700">
              <a:lnSpc>
                <a:spcPct val="100000"/>
              </a:lnSpc>
              <a:spcBef>
                <a:spcPts val="1130"/>
              </a:spcBef>
              <a:tabLst>
                <a:tab pos="469265" algn="l"/>
              </a:tabLst>
            </a:pPr>
            <a:endParaRPr lang="uk-UA" sz="2400" b="1" u="sng" spc="-5" dirty="0" smtClean="0">
              <a:solidFill>
                <a:srgbClr val="FF0000"/>
              </a:solidFill>
              <a:latin typeface="Times New Roman"/>
              <a:ea typeface="+mj-ea"/>
              <a:cs typeface="Times New Roman"/>
            </a:endParaRPr>
          </a:p>
          <a:p>
            <a:pPr marL="12700">
              <a:lnSpc>
                <a:spcPct val="100000"/>
              </a:lnSpc>
              <a:spcBef>
                <a:spcPts val="1130"/>
              </a:spcBef>
              <a:tabLst>
                <a:tab pos="469265" algn="l"/>
              </a:tabLst>
            </a:pPr>
            <a:r>
              <a:rPr sz="2400" b="1" u="sng" spc="-5" dirty="0" err="1" smtClean="0">
                <a:solidFill>
                  <a:srgbClr val="FF0000"/>
                </a:solidFill>
                <a:latin typeface="Times New Roman"/>
                <a:ea typeface="+mj-ea"/>
                <a:cs typeface="Times New Roman"/>
              </a:rPr>
              <a:t>Закон</a:t>
            </a:r>
            <a:r>
              <a:rPr sz="2400" b="1" u="sng" spc="-5" dirty="0" smtClean="0">
                <a:solidFill>
                  <a:srgbClr val="FF0000"/>
                </a:solidFill>
                <a:latin typeface="Times New Roman"/>
                <a:ea typeface="+mj-ea"/>
                <a:cs typeface="Times New Roman"/>
              </a:rPr>
              <a:t> </a:t>
            </a:r>
            <a:r>
              <a:rPr sz="2400" b="1" u="sng" spc="-5" dirty="0">
                <a:solidFill>
                  <a:srgbClr val="FF0000"/>
                </a:solidFill>
                <a:latin typeface="Times New Roman"/>
                <a:ea typeface="+mj-ea"/>
                <a:cs typeface="Times New Roman"/>
              </a:rPr>
              <a:t>України “Про політичні партії в Україні” </a:t>
            </a:r>
            <a:r>
              <a:rPr sz="2400" spc="-5" dirty="0">
                <a:latin typeface="Times New Roman"/>
                <a:cs typeface="Times New Roman"/>
              </a:rPr>
              <a:t>(від 5 квітня </a:t>
            </a:r>
            <a:r>
              <a:rPr sz="2400" dirty="0">
                <a:latin typeface="Times New Roman"/>
                <a:cs typeface="Times New Roman"/>
              </a:rPr>
              <a:t>2001 </a:t>
            </a:r>
            <a:r>
              <a:rPr sz="2400" spc="-10" dirty="0">
                <a:latin typeface="Times New Roman"/>
                <a:cs typeface="Times New Roman"/>
              </a:rPr>
              <a:t>року </a:t>
            </a:r>
            <a:r>
              <a:rPr sz="2400" spc="-5" dirty="0">
                <a:latin typeface="Times New Roman"/>
                <a:cs typeface="Times New Roman"/>
              </a:rPr>
              <a:t>за №</a:t>
            </a:r>
            <a:r>
              <a:rPr sz="2400" spc="220" dirty="0">
                <a:latin typeface="Times New Roman"/>
                <a:cs typeface="Times New Roman"/>
              </a:rPr>
              <a:t> </a:t>
            </a:r>
            <a:r>
              <a:rPr sz="2400" spc="-5" dirty="0">
                <a:latin typeface="Times New Roman"/>
                <a:cs typeface="Times New Roman"/>
              </a:rPr>
              <a:t>2365-ІІІ);</a:t>
            </a:r>
            <a:endParaRPr sz="2400" dirty="0">
              <a:latin typeface="Times New Roman"/>
              <a:cs typeface="Times New Roman"/>
            </a:endParaRPr>
          </a:p>
          <a:p>
            <a:pPr marL="299085" marR="173355" indent="-287020">
              <a:lnSpc>
                <a:spcPct val="100000"/>
              </a:lnSpc>
              <a:spcBef>
                <a:spcPts val="1130"/>
              </a:spcBef>
              <a:tabLst>
                <a:tab pos="469265" algn="l"/>
              </a:tabLst>
            </a:pPr>
            <a:endParaRPr lang="uk-UA" sz="2400" b="1" u="sng" spc="-5" dirty="0" smtClean="0">
              <a:solidFill>
                <a:srgbClr val="FF0000"/>
              </a:solidFill>
              <a:latin typeface="Times New Roman"/>
              <a:ea typeface="+mj-ea"/>
              <a:cs typeface="Times New Roman"/>
            </a:endParaRPr>
          </a:p>
          <a:p>
            <a:pPr marL="299085" marR="173355" indent="-287020">
              <a:lnSpc>
                <a:spcPct val="100000"/>
              </a:lnSpc>
              <a:spcBef>
                <a:spcPts val="1130"/>
              </a:spcBef>
              <a:tabLst>
                <a:tab pos="469265" algn="l"/>
              </a:tabLst>
            </a:pPr>
            <a:r>
              <a:rPr sz="2400" b="1" u="sng" spc="-5" dirty="0" err="1" smtClean="0">
                <a:solidFill>
                  <a:srgbClr val="FF0000"/>
                </a:solidFill>
                <a:latin typeface="Times New Roman"/>
                <a:ea typeface="+mj-ea"/>
                <a:cs typeface="Times New Roman"/>
              </a:rPr>
              <a:t>Закон</a:t>
            </a:r>
            <a:r>
              <a:rPr sz="2400" b="1" u="sng" spc="-5" dirty="0" smtClean="0">
                <a:solidFill>
                  <a:srgbClr val="FF0000"/>
                </a:solidFill>
                <a:latin typeface="Times New Roman"/>
                <a:ea typeface="+mj-ea"/>
                <a:cs typeface="Times New Roman"/>
              </a:rPr>
              <a:t> </a:t>
            </a:r>
            <a:r>
              <a:rPr sz="2400" b="1" u="sng" spc="-5" dirty="0">
                <a:solidFill>
                  <a:srgbClr val="FF0000"/>
                </a:solidFill>
                <a:latin typeface="Times New Roman"/>
                <a:ea typeface="+mj-ea"/>
                <a:cs typeface="Times New Roman"/>
              </a:rPr>
              <a:t>України “Про професійні спілки, їх права та гарантії діяльності” </a:t>
            </a:r>
            <a:r>
              <a:rPr sz="2400" spc="-5" dirty="0">
                <a:latin typeface="Times New Roman"/>
                <a:cs typeface="Times New Roman"/>
              </a:rPr>
              <a:t>(від </a:t>
            </a:r>
            <a:r>
              <a:rPr sz="2400" dirty="0">
                <a:latin typeface="Times New Roman"/>
                <a:cs typeface="Times New Roman"/>
              </a:rPr>
              <a:t>15 вересня  </a:t>
            </a:r>
            <a:r>
              <a:rPr sz="2400" spc="-5" dirty="0">
                <a:latin typeface="Times New Roman"/>
                <a:cs typeface="Times New Roman"/>
              </a:rPr>
              <a:t>1999 </a:t>
            </a:r>
            <a:r>
              <a:rPr sz="2400" spc="-10" dirty="0">
                <a:latin typeface="Times New Roman"/>
                <a:cs typeface="Times New Roman"/>
              </a:rPr>
              <a:t>року </a:t>
            </a:r>
            <a:r>
              <a:rPr sz="2400" spc="-5" dirty="0">
                <a:latin typeface="Times New Roman"/>
                <a:cs typeface="Times New Roman"/>
              </a:rPr>
              <a:t>за № </a:t>
            </a:r>
            <a:r>
              <a:rPr sz="2400" spc="5" dirty="0">
                <a:latin typeface="Times New Roman"/>
                <a:cs typeface="Times New Roman"/>
              </a:rPr>
              <a:t>1045-</a:t>
            </a:r>
            <a:r>
              <a:rPr sz="2400" spc="10" dirty="0">
                <a:latin typeface="Times New Roman"/>
                <a:cs typeface="Times New Roman"/>
              </a:rPr>
              <a:t> </a:t>
            </a:r>
            <a:r>
              <a:rPr sz="2400" spc="-5" dirty="0">
                <a:latin typeface="Times New Roman"/>
                <a:cs typeface="Times New Roman"/>
              </a:rPr>
              <a:t>XIV</a:t>
            </a:r>
            <a:r>
              <a:rPr sz="2400" spc="-5" dirty="0" smtClean="0">
                <a:latin typeface="Times New Roman"/>
                <a:cs typeface="Times New Roman"/>
              </a:rPr>
              <a:t>).</a:t>
            </a:r>
            <a:endParaRPr sz="2400" dirty="0">
              <a:latin typeface="Times New Roman"/>
              <a:cs typeface="Times New Roman"/>
            </a:endParaRPr>
          </a:p>
        </p:txBody>
      </p:sp>
    </p:spTree>
    <p:extLst>
      <p:ext uri="{BB962C8B-B14F-4D97-AF65-F5344CB8AC3E}">
        <p14:creationId xmlns:p14="http://schemas.microsoft.com/office/powerpoint/2010/main" val="98907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16</a:t>
            </a:fld>
            <a:endParaRPr lang="uk-UA" altLang="en-US"/>
          </a:p>
        </p:txBody>
      </p:sp>
      <p:sp>
        <p:nvSpPr>
          <p:cNvPr id="3" name="Rectangle 2"/>
          <p:cNvSpPr txBox="1">
            <a:spLocks noChangeArrowheads="1"/>
          </p:cNvSpPr>
          <p:nvPr/>
        </p:nvSpPr>
        <p:spPr>
          <a:xfrm>
            <a:off x="468313" y="260350"/>
            <a:ext cx="8675687" cy="11398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ru-RU" sz="2800" smtClean="0">
                <a:effectLst>
                  <a:outerShdw blurRad="38100" dist="38100" dir="2700000" algn="tl">
                    <a:srgbClr val="C0C0C0"/>
                  </a:outerShdw>
                </a:effectLst>
                <a:cs typeface="Tahoma" pitchFamily="34" charset="0"/>
              </a:rPr>
              <a:t>ГОЛОВНІ МЕХАНІЗМИ/ФОРМИ</a:t>
            </a:r>
            <a:br>
              <a:rPr lang="uk-UA" altLang="ru-RU" sz="2800" smtClean="0">
                <a:effectLst>
                  <a:outerShdw blurRad="38100" dist="38100" dir="2700000" algn="tl">
                    <a:srgbClr val="C0C0C0"/>
                  </a:outerShdw>
                </a:effectLst>
                <a:cs typeface="Tahoma" pitchFamily="34" charset="0"/>
              </a:rPr>
            </a:br>
            <a:r>
              <a:rPr lang="uk-UA" altLang="ru-RU" sz="2800" smtClean="0">
                <a:effectLst>
                  <a:outerShdw blurRad="38100" dist="38100" dir="2700000" algn="tl">
                    <a:srgbClr val="C0C0C0"/>
                  </a:outerShdw>
                </a:effectLst>
                <a:cs typeface="Tahoma" pitchFamily="34" charset="0"/>
              </a:rPr>
              <a:t>ПАРТИСИПАТИВНОЇ ДЕМОКРАТІЇ</a:t>
            </a:r>
            <a:endParaRPr lang="uk-UA" altLang="ru-RU" sz="2000">
              <a:effectLst>
                <a:outerShdw blurRad="38100" dist="38100" dir="2700000" algn="tl">
                  <a:srgbClr val="C0C0C0"/>
                </a:outerShdw>
              </a:effectLst>
              <a:cs typeface="Tahoma" pitchFamily="34" charset="0"/>
            </a:endParaRPr>
          </a:p>
        </p:txBody>
      </p:sp>
      <p:sp>
        <p:nvSpPr>
          <p:cNvPr id="4" name="Rectangle 3"/>
          <p:cNvSpPr txBox="1">
            <a:spLocks noChangeArrowheads="1"/>
          </p:cNvSpPr>
          <p:nvPr/>
        </p:nvSpPr>
        <p:spPr>
          <a:xfrm>
            <a:off x="468313" y="1628775"/>
            <a:ext cx="8229600" cy="439261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678C94"/>
              </a:buClr>
              <a:defRPr/>
            </a:pPr>
            <a:r>
              <a:rPr lang="uk-UA" b="1" smtClean="0">
                <a:cs typeface="Tahoma" pitchFamily="34" charset="0"/>
              </a:rPr>
              <a:t> </a:t>
            </a:r>
            <a:r>
              <a:rPr lang="uk-UA" sz="2800" b="1" smtClean="0">
                <a:cs typeface="Tahoma" pitchFamily="34" charset="0"/>
              </a:rPr>
              <a:t>Громадські слухання</a:t>
            </a:r>
            <a:br>
              <a:rPr lang="uk-UA" sz="2800" b="1" smtClean="0">
                <a:cs typeface="Tahoma" pitchFamily="34" charset="0"/>
              </a:rPr>
            </a:br>
            <a:r>
              <a:rPr lang="uk-UA" sz="2000" smtClean="0">
                <a:cs typeface="Tahoma" pitchFamily="34" charset="0"/>
              </a:rPr>
              <a:t>(стаття 13 ЗУ «Про МС в Україні»)</a:t>
            </a:r>
          </a:p>
          <a:p>
            <a:pPr marL="0" indent="0">
              <a:buClr>
                <a:srgbClr val="678C94"/>
              </a:buClr>
              <a:defRPr/>
            </a:pPr>
            <a:r>
              <a:rPr lang="uk-UA" b="1" smtClean="0">
                <a:cs typeface="Tahoma" pitchFamily="34" charset="0"/>
              </a:rPr>
              <a:t> </a:t>
            </a:r>
            <a:r>
              <a:rPr lang="uk-UA" sz="2800" b="1" smtClean="0">
                <a:cs typeface="Tahoma" pitchFamily="34" charset="0"/>
              </a:rPr>
              <a:t>Збори громадян за місцем проживання</a:t>
            </a:r>
            <a:br>
              <a:rPr lang="uk-UA" sz="2800" b="1" smtClean="0">
                <a:cs typeface="Tahoma" pitchFamily="34" charset="0"/>
              </a:rPr>
            </a:br>
            <a:r>
              <a:rPr lang="uk-UA" sz="2000" smtClean="0">
                <a:cs typeface="Tahoma" pitchFamily="34" charset="0"/>
              </a:rPr>
              <a:t>(стаття 8 ЗУ «Про МС в Україні»)</a:t>
            </a:r>
          </a:p>
          <a:p>
            <a:pPr marL="0" indent="0">
              <a:buClr>
                <a:srgbClr val="678C94"/>
              </a:buClr>
              <a:defRPr/>
            </a:pPr>
            <a:r>
              <a:rPr lang="uk-UA" b="1" smtClean="0">
                <a:cs typeface="Tahoma" pitchFamily="34" charset="0"/>
              </a:rPr>
              <a:t> </a:t>
            </a:r>
            <a:r>
              <a:rPr lang="uk-UA" sz="2800" b="1" smtClean="0">
                <a:cs typeface="Tahoma" pitchFamily="34" charset="0"/>
              </a:rPr>
              <a:t>Місцеві ініціативи</a:t>
            </a:r>
            <a:br>
              <a:rPr lang="uk-UA" sz="2800" b="1" smtClean="0">
                <a:cs typeface="Tahoma" pitchFamily="34" charset="0"/>
              </a:rPr>
            </a:br>
            <a:r>
              <a:rPr lang="uk-UA" smtClean="0">
                <a:cs typeface="Tahoma" pitchFamily="34" charset="0"/>
              </a:rPr>
              <a:t>(стаття 9 ЗУ «Про МС в Україні»)</a:t>
            </a:r>
          </a:p>
          <a:p>
            <a:pPr marL="0" indent="0">
              <a:buClr>
                <a:srgbClr val="678C94"/>
              </a:buClr>
              <a:defRPr/>
            </a:pPr>
            <a:r>
              <a:rPr lang="uk-UA" b="1" smtClean="0">
                <a:cs typeface="Tahoma" pitchFamily="34" charset="0"/>
              </a:rPr>
              <a:t> </a:t>
            </a:r>
            <a:r>
              <a:rPr lang="uk-UA" sz="2800" b="1" smtClean="0">
                <a:cs typeface="Tahoma" pitchFamily="34" charset="0"/>
              </a:rPr>
              <a:t>Органи самоорганізації населення</a:t>
            </a:r>
            <a:r>
              <a:rPr lang="uk-UA" b="1" smtClean="0">
                <a:cs typeface="Tahoma" pitchFamily="34" charset="0"/>
              </a:rPr>
              <a:t/>
            </a:r>
            <a:br>
              <a:rPr lang="uk-UA" b="1" smtClean="0">
                <a:cs typeface="Tahoma" pitchFamily="34" charset="0"/>
              </a:rPr>
            </a:br>
            <a:r>
              <a:rPr lang="uk-UA" sz="2000" smtClean="0">
                <a:cs typeface="Tahoma" pitchFamily="34" charset="0"/>
              </a:rPr>
              <a:t>(стаття 14 ЗУ «Про МС в Україні»)</a:t>
            </a:r>
          </a:p>
          <a:p>
            <a:pPr marL="0" indent="0">
              <a:buClr>
                <a:srgbClr val="678C94"/>
              </a:buClr>
              <a:defRPr/>
            </a:pPr>
            <a:r>
              <a:rPr lang="uk-UA" b="1" smtClean="0">
                <a:cs typeface="Tahoma" pitchFamily="34" charset="0"/>
              </a:rPr>
              <a:t> </a:t>
            </a:r>
            <a:r>
              <a:rPr lang="uk-UA" sz="2800" b="1" smtClean="0">
                <a:cs typeface="Tahoma" pitchFamily="34" charset="0"/>
              </a:rPr>
              <a:t>Місцевий референдум</a:t>
            </a:r>
          </a:p>
          <a:p>
            <a:pPr marL="0" indent="0">
              <a:buClr>
                <a:srgbClr val="678C94"/>
              </a:buClr>
              <a:buFont typeface="Arial" pitchFamily="34" charset="0"/>
              <a:buNone/>
              <a:defRPr/>
            </a:pPr>
            <a:r>
              <a:rPr lang="uk-UA" sz="2000" smtClean="0">
                <a:cs typeface="Tahoma" pitchFamily="34" charset="0"/>
              </a:rPr>
              <a:t>(стаття 7 ЗУ «Про МС в Україні») – механізм прямої демократії</a:t>
            </a:r>
          </a:p>
          <a:p>
            <a:pPr marL="0" indent="0">
              <a:buClr>
                <a:srgbClr val="678C94"/>
              </a:buClr>
              <a:defRPr/>
            </a:pPr>
            <a:r>
              <a:rPr lang="uk-UA" sz="2800" b="1" smtClean="0">
                <a:cs typeface="Tahoma" pitchFamily="34" charset="0"/>
              </a:rPr>
              <a:t> Електронні петиції </a:t>
            </a:r>
          </a:p>
          <a:p>
            <a:pPr marL="0" indent="0">
              <a:buClr>
                <a:srgbClr val="678C94"/>
              </a:buClr>
              <a:buFont typeface="Arial" pitchFamily="34" charset="0"/>
              <a:buNone/>
              <a:defRPr/>
            </a:pPr>
            <a:r>
              <a:rPr lang="uk-UA" sz="2100" smtClean="0">
                <a:cs typeface="Tahoma" pitchFamily="34" charset="0"/>
              </a:rPr>
              <a:t>(нова стаття 23-1 ЗУ «Про звернення громадян» від 2 липня 2015 року)</a:t>
            </a:r>
          </a:p>
          <a:p>
            <a:pPr marL="0" indent="0">
              <a:buClr>
                <a:srgbClr val="678C94"/>
              </a:buClr>
              <a:buFont typeface="Arial" pitchFamily="34" charset="0"/>
              <a:buNone/>
              <a:defRPr/>
            </a:pPr>
            <a:endParaRPr lang="uk-UA" sz="2000" smtClean="0">
              <a:cs typeface="Tahoma" pitchFamily="34" charset="0"/>
            </a:endParaRPr>
          </a:p>
          <a:p>
            <a:pPr marL="0" indent="0">
              <a:buFont typeface="Wingdings" pitchFamily="2" charset="2"/>
              <a:buNone/>
              <a:defRPr/>
            </a:pPr>
            <a:endParaRPr lang="uk-UA" sz="2000" dirty="0">
              <a:cs typeface="Tahoma" pitchFamily="34" charset="0"/>
            </a:endParaRPr>
          </a:p>
        </p:txBody>
      </p:sp>
    </p:spTree>
    <p:extLst>
      <p:ext uri="{BB962C8B-B14F-4D97-AF65-F5344CB8AC3E}">
        <p14:creationId xmlns:p14="http://schemas.microsoft.com/office/powerpoint/2010/main" val="998236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17</a:t>
            </a:fld>
            <a:endParaRPr lang="uk-UA" altLang="en-US"/>
          </a:p>
        </p:txBody>
      </p:sp>
      <p:sp>
        <p:nvSpPr>
          <p:cNvPr id="3" name="Прямоугольник 2"/>
          <p:cNvSpPr/>
          <p:nvPr/>
        </p:nvSpPr>
        <p:spPr>
          <a:xfrm>
            <a:off x="460617" y="0"/>
            <a:ext cx="8431861" cy="3046988"/>
          </a:xfrm>
          <a:prstGeom prst="rect">
            <a:avLst/>
          </a:prstGeom>
        </p:spPr>
        <p:txBody>
          <a:bodyPr wrap="square">
            <a:spAutoFit/>
          </a:bodyPr>
          <a:lstStyle/>
          <a:p>
            <a:pPr algn="ctr">
              <a:defRPr/>
            </a:pPr>
            <a:r>
              <a:rPr lang="ru-RU" sz="2400" b="1" u="sng" dirty="0" err="1">
                <a:solidFill>
                  <a:srgbClr val="FF0000"/>
                </a:solidFill>
                <a:latin typeface="Times New Roman" panose="02020603050405020304" pitchFamily="18" charset="0"/>
                <a:cs typeface="Times New Roman" panose="02020603050405020304" pitchFamily="18" charset="0"/>
              </a:rPr>
              <a:t>Громадські</a:t>
            </a:r>
            <a:r>
              <a:rPr lang="ru-RU" sz="2400" b="1" u="sng" dirty="0">
                <a:solidFill>
                  <a:srgbClr val="FF0000"/>
                </a:solidFill>
                <a:latin typeface="Times New Roman" panose="02020603050405020304" pitchFamily="18" charset="0"/>
                <a:cs typeface="Times New Roman" panose="02020603050405020304" pitchFamily="18" charset="0"/>
              </a:rPr>
              <a:t> </a:t>
            </a:r>
            <a:r>
              <a:rPr lang="ru-RU" sz="2400" b="1" u="sng" dirty="0" err="1">
                <a:solidFill>
                  <a:srgbClr val="FF0000"/>
                </a:solidFill>
                <a:latin typeface="Times New Roman" panose="02020603050405020304" pitchFamily="18" charset="0"/>
                <a:cs typeface="Times New Roman" panose="02020603050405020304" pitchFamily="18" charset="0"/>
              </a:rPr>
              <a:t>слухання</a:t>
            </a:r>
            <a:r>
              <a:rPr lang="ru-RU" sz="2400" b="1" u="sng" dirty="0">
                <a:solidFill>
                  <a:srgbClr val="FF000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Територіальна</a:t>
            </a:r>
            <a:r>
              <a:rPr lang="ru-RU" sz="2400" dirty="0">
                <a:latin typeface="Times New Roman" panose="02020603050405020304" pitchFamily="18" charset="0"/>
                <a:cs typeface="Times New Roman" panose="02020603050405020304" pitchFamily="18" charset="0"/>
              </a:rPr>
              <a:t> громада </a:t>
            </a:r>
            <a:r>
              <a:rPr lang="ru-RU" sz="2400" dirty="0" err="1">
                <a:latin typeface="Times New Roman" panose="02020603050405020304" pitchFamily="18" charset="0"/>
                <a:cs typeface="Times New Roman" panose="02020603050405020304" pitchFamily="18" charset="0"/>
              </a:rPr>
              <a:t>має</a:t>
            </a:r>
            <a:r>
              <a:rPr lang="ru-RU" sz="2400" dirty="0">
                <a:latin typeface="Times New Roman" panose="02020603050405020304" pitchFamily="18" charset="0"/>
                <a:cs typeface="Times New Roman" panose="02020603050405020304" pitchFamily="18" charset="0"/>
              </a:rPr>
              <a:t> право </a:t>
            </a:r>
            <a:r>
              <a:rPr lang="ru-RU" sz="2400" dirty="0" err="1">
                <a:latin typeface="Times New Roman" panose="02020603050405020304" pitchFamily="18" charset="0"/>
                <a:cs typeface="Times New Roman" panose="02020603050405020304" pitchFamily="18" charset="0"/>
              </a:rPr>
              <a:t>проводити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громадські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слухання</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зустрічатися</a:t>
            </a:r>
            <a:r>
              <a:rPr lang="ru-RU" sz="2400" dirty="0">
                <a:latin typeface="Times New Roman" panose="02020603050405020304" pitchFamily="18" charset="0"/>
                <a:cs typeface="Times New Roman" panose="02020603050405020304" pitchFamily="18" charset="0"/>
              </a:rPr>
              <a:t> з депутатами </a:t>
            </a:r>
            <a:r>
              <a:rPr lang="ru-RU" sz="2400" dirty="0" err="1">
                <a:latin typeface="Times New Roman" panose="02020603050405020304" pitchFamily="18" charset="0"/>
                <a:cs typeface="Times New Roman" panose="02020603050405020304" pitchFamily="18" charset="0"/>
              </a:rPr>
              <a:t>відповідної</a:t>
            </a:r>
            <a:r>
              <a:rPr lang="ru-RU" sz="2400" dirty="0">
                <a:latin typeface="Times New Roman" panose="02020603050405020304" pitchFamily="18" charset="0"/>
                <a:cs typeface="Times New Roman" panose="02020603050405020304" pitchFamily="18" charset="0"/>
              </a:rPr>
              <a:t> ради та </a:t>
            </a:r>
            <a:r>
              <a:rPr lang="ru-RU" sz="2400" dirty="0" err="1">
                <a:latin typeface="Times New Roman" panose="02020603050405020304" pitchFamily="18" charset="0"/>
                <a:cs typeface="Times New Roman" panose="02020603050405020304" pitchFamily="18" charset="0"/>
              </a:rPr>
              <a:t>посадовими</a:t>
            </a:r>
            <a:r>
              <a:rPr lang="ru-RU" sz="2400" dirty="0">
                <a:latin typeface="Times New Roman" panose="02020603050405020304" pitchFamily="18" charset="0"/>
                <a:cs typeface="Times New Roman" panose="02020603050405020304" pitchFamily="18" charset="0"/>
              </a:rPr>
              <a:t> особами </a:t>
            </a:r>
            <a:r>
              <a:rPr lang="ru-RU" sz="2400" dirty="0" err="1">
                <a:latin typeface="Times New Roman" panose="02020603050405020304" pitchFamily="18" charset="0"/>
                <a:cs typeface="Times New Roman" panose="02020603050405020304" pitchFamily="18" charset="0"/>
              </a:rPr>
              <a:t>місцевого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самоврядування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час </a:t>
            </a:r>
            <a:r>
              <a:rPr lang="ru-RU" sz="2400" dirty="0" err="1">
                <a:latin typeface="Times New Roman" panose="02020603050405020304" pitchFamily="18" charset="0"/>
                <a:cs typeface="Times New Roman" panose="02020603050405020304" pitchFamily="18" charset="0"/>
              </a:rPr>
              <a:t>яких</a:t>
            </a:r>
            <a:r>
              <a:rPr lang="ru-RU" sz="2400" dirty="0">
                <a:latin typeface="Times New Roman" panose="02020603050405020304" pitchFamily="18" charset="0"/>
                <a:cs typeface="Times New Roman" panose="02020603050405020304" pitchFamily="18" charset="0"/>
              </a:rPr>
              <a:t> члени </a:t>
            </a:r>
            <a:r>
              <a:rPr lang="ru-RU" sz="2400" dirty="0" err="1">
                <a:latin typeface="Times New Roman" panose="02020603050405020304" pitchFamily="18" charset="0"/>
                <a:cs typeface="Times New Roman" panose="02020603050405020304" pitchFamily="18" charset="0"/>
              </a:rPr>
              <a:t>територіальної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громади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можуть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заслуховувати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порушувати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питання</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вносити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пропозиції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щодо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питань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місцевого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належать до </a:t>
            </a:r>
            <a:r>
              <a:rPr lang="ru-RU" sz="2400" dirty="0" err="1">
                <a:latin typeface="Times New Roman" panose="02020603050405020304" pitchFamily="18" charset="0"/>
                <a:cs typeface="Times New Roman" panose="02020603050405020304" pitchFamily="18" charset="0"/>
              </a:rPr>
              <a:t>відання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місцевого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самоврядування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Громадські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слухання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проводяться</a:t>
            </a:r>
            <a:r>
              <a:rPr lang="ru-RU" sz="2400" dirty="0">
                <a:latin typeface="Times New Roman" panose="02020603050405020304" pitchFamily="18" charset="0"/>
                <a:cs typeface="Times New Roman" panose="02020603050405020304" pitchFamily="18" charset="0"/>
              </a:rPr>
              <a:t> не </a:t>
            </a:r>
            <a:r>
              <a:rPr lang="ru-RU" sz="2400" dirty="0" err="1" smtClean="0">
                <a:latin typeface="Times New Roman" panose="02020603050405020304" pitchFamily="18" charset="0"/>
                <a:cs typeface="Times New Roman" panose="02020603050405020304" pitchFamily="18" charset="0"/>
              </a:rPr>
              <a:t>рідше</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одного разу на </a:t>
            </a:r>
            <a:r>
              <a:rPr lang="ru-RU" sz="2400" dirty="0" err="1">
                <a:latin typeface="Times New Roman" panose="02020603050405020304" pitchFamily="18" charset="0"/>
                <a:cs typeface="Times New Roman" panose="02020603050405020304" pitchFamily="18" charset="0"/>
              </a:rPr>
              <a:t>рік</a:t>
            </a:r>
            <a:r>
              <a:rPr lang="ru-RU" sz="2400" dirty="0">
                <a:latin typeface="Times New Roman" panose="02020603050405020304" pitchFamily="18" charset="0"/>
                <a:cs typeface="Times New Roman" panose="02020603050405020304" pitchFamily="18" charset="0"/>
              </a:rPr>
              <a:t>.</a:t>
            </a:r>
          </a:p>
        </p:txBody>
      </p:sp>
      <p:pic>
        <p:nvPicPr>
          <p:cNvPr id="1026" name="Picture 2" descr="Громадські слухання як інструмент роботи з владою ➜ АКМ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528" y="3216750"/>
            <a:ext cx="6410472" cy="3635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okr.otg.dp.gov.ua/storage/app/uploads/public/5eb/020/801/5eb02080175ba0946628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41" y="2992970"/>
            <a:ext cx="257648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6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18</a:t>
            </a:fld>
            <a:endParaRPr lang="uk-UA" altLang="en-US"/>
          </a:p>
        </p:txBody>
      </p:sp>
      <p:sp>
        <p:nvSpPr>
          <p:cNvPr id="3" name="Rectangle 2"/>
          <p:cNvSpPr txBox="1">
            <a:spLocks noChangeArrowheads="1"/>
          </p:cNvSpPr>
          <p:nvPr/>
        </p:nvSpPr>
        <p:spPr>
          <a:xfrm>
            <a:off x="457200" y="277813"/>
            <a:ext cx="8218488" cy="1139825"/>
          </a:xfrm>
          <a:prstGeom prst="rect">
            <a:avLst/>
          </a:prstGeom>
          <a:ex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u="sng" dirty="0" smtClean="0">
                <a:solidFill>
                  <a:srgbClr val="FF0000"/>
                </a:solidFill>
                <a:effectLst>
                  <a:outerShdw blurRad="38100" dist="38100" dir="2700000" algn="tl">
                    <a:srgbClr val="C0C0C0"/>
                  </a:outerShdw>
                </a:effectLst>
              </a:rPr>
              <a:t>ГРОМАДСЬКІ СЛУХАННЯ: </a:t>
            </a:r>
            <a:br>
              <a:rPr lang="ru-RU" sz="2800" b="1" u="sng" dirty="0" smtClean="0">
                <a:solidFill>
                  <a:srgbClr val="FF0000"/>
                </a:solidFill>
                <a:effectLst>
                  <a:outerShdw blurRad="38100" dist="38100" dir="2700000" algn="tl">
                    <a:srgbClr val="C0C0C0"/>
                  </a:outerShdw>
                </a:effectLst>
              </a:rPr>
            </a:br>
            <a:r>
              <a:rPr lang="ru-RU" sz="2800" b="1" u="sng" dirty="0" smtClean="0">
                <a:solidFill>
                  <a:srgbClr val="FF0000"/>
                </a:solidFill>
                <a:effectLst>
                  <a:outerShdw blurRad="38100" dist="38100" dir="2700000" algn="tl">
                    <a:srgbClr val="C0C0C0"/>
                  </a:outerShdw>
                </a:effectLst>
              </a:rPr>
              <a:t>КОЛИ Є ПОТРЕБА? ПРАВОВІ НАСЛІДКИ</a:t>
            </a:r>
            <a:endParaRPr lang="ru-RU" sz="2800" b="1" u="sng" dirty="0">
              <a:solidFill>
                <a:srgbClr val="FF0000"/>
              </a:solidFill>
              <a:effectLst>
                <a:outerShdw blurRad="38100" dist="38100" dir="2700000" algn="tl">
                  <a:srgbClr val="C0C0C0"/>
                </a:outerShdw>
              </a:effectLst>
            </a:endParaRPr>
          </a:p>
        </p:txBody>
      </p:sp>
      <p:sp>
        <p:nvSpPr>
          <p:cNvPr id="4" name="Rectangle 3"/>
          <p:cNvSpPr txBox="1">
            <a:spLocks noChangeArrowheads="1"/>
          </p:cNvSpPr>
          <p:nvPr/>
        </p:nvSpPr>
        <p:spPr>
          <a:xfrm>
            <a:off x="468313" y="1601788"/>
            <a:ext cx="8229600" cy="46355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buClr>
                <a:srgbClr val="678C94"/>
              </a:buClr>
              <a:buSzPct val="100000"/>
              <a:buFont typeface="Wingdings" pitchFamily="2" charset="2"/>
              <a:buChar char="§"/>
              <a:defRPr/>
            </a:pPr>
            <a:r>
              <a:rPr lang="uk-UA" sz="2400" smtClean="0">
                <a:cs typeface="Tahoma" pitchFamily="34" charset="0"/>
              </a:rPr>
              <a:t>Коли рішення, що його готує місцева влада, непопулярне й може викликати соціальну напругу;</a:t>
            </a:r>
          </a:p>
          <a:p>
            <a:pPr marL="266700" indent="-266700">
              <a:buClr>
                <a:srgbClr val="678C94"/>
              </a:buClr>
              <a:buSzPct val="100000"/>
              <a:buFont typeface="Wingdings" pitchFamily="2" charset="2"/>
              <a:buChar char="§"/>
              <a:defRPr/>
            </a:pPr>
            <a:r>
              <a:rPr lang="uk-UA" sz="2400" smtClean="0">
                <a:cs typeface="Tahoma" pitchFamily="34" charset="0"/>
              </a:rPr>
              <a:t>Коли питання має кілька альтернативних рішень;</a:t>
            </a:r>
          </a:p>
          <a:p>
            <a:pPr marL="266700" indent="-266700">
              <a:buClr>
                <a:srgbClr val="678C94"/>
              </a:buClr>
              <a:buSzPct val="100000"/>
              <a:buFont typeface="Wingdings" pitchFamily="2" charset="2"/>
              <a:buChar char="§"/>
              <a:defRPr/>
            </a:pPr>
            <a:r>
              <a:rPr lang="uk-UA" sz="2400" smtClean="0">
                <a:cs typeface="Tahoma" pitchFamily="34" charset="0"/>
              </a:rPr>
              <a:t>Коли питання складне й не має очевидних рішень;</a:t>
            </a:r>
          </a:p>
          <a:p>
            <a:pPr marL="266700" indent="-266700">
              <a:buClr>
                <a:srgbClr val="678C94"/>
              </a:buClr>
              <a:buSzPct val="100000"/>
              <a:buFont typeface="Wingdings" pitchFamily="2" charset="2"/>
              <a:buChar char="§"/>
              <a:defRPr/>
            </a:pPr>
            <a:r>
              <a:rPr lang="uk-UA" sz="2400" smtClean="0">
                <a:cs typeface="Tahoma" pitchFamily="34" charset="0"/>
              </a:rPr>
              <a:t>Коли є певне протистояння між органами влади та деякою групою членів територіальної громади</a:t>
            </a:r>
          </a:p>
          <a:p>
            <a:pPr>
              <a:defRPr/>
            </a:pPr>
            <a:endParaRPr lang="uk-UA" sz="1200" smtClean="0">
              <a:latin typeface="Tahoma" pitchFamily="34" charset="0"/>
              <a:cs typeface="Tahoma" pitchFamily="34" charset="0"/>
            </a:endParaRPr>
          </a:p>
          <a:p>
            <a:pPr algn="ctr">
              <a:buFont typeface="Wingdings" pitchFamily="2" charset="2"/>
              <a:buNone/>
              <a:defRPr/>
            </a:pPr>
            <a:r>
              <a:rPr lang="uk-UA" sz="2600" b="1" smtClean="0">
                <a:cs typeface="Tahoma" pitchFamily="34" charset="0"/>
              </a:rPr>
              <a:t>Місцева рада повинна </a:t>
            </a:r>
            <a:br>
              <a:rPr lang="uk-UA" sz="2600" b="1" smtClean="0">
                <a:cs typeface="Tahoma" pitchFamily="34" charset="0"/>
              </a:rPr>
            </a:br>
            <a:r>
              <a:rPr lang="uk-UA" sz="2600" b="1" smtClean="0">
                <a:cs typeface="Tahoma" pitchFamily="34" charset="0"/>
              </a:rPr>
              <a:t>розглянути на пленарному засіданні висновки й пропозиції слухань, однак </a:t>
            </a:r>
            <a:r>
              <a:rPr lang="uk-UA" sz="2600" b="1" u="sng" smtClean="0">
                <a:cs typeface="Tahoma" pitchFamily="34" charset="0"/>
              </a:rPr>
              <a:t>прийняття рішення по суті не є обов'язковим</a:t>
            </a:r>
            <a:endParaRPr lang="uk-UA" sz="2600" b="1" u="sng" dirty="0">
              <a:cs typeface="Tahoma" pitchFamily="34" charset="0"/>
            </a:endParaRPr>
          </a:p>
        </p:txBody>
      </p:sp>
    </p:spTree>
    <p:extLst>
      <p:ext uri="{BB962C8B-B14F-4D97-AF65-F5344CB8AC3E}">
        <p14:creationId xmlns:p14="http://schemas.microsoft.com/office/powerpoint/2010/main" val="3929063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19</a:t>
            </a:fld>
            <a:endParaRPr lang="uk-UA" altLang="en-US"/>
          </a:p>
        </p:txBody>
      </p:sp>
      <p:sp>
        <p:nvSpPr>
          <p:cNvPr id="3" name="Объект 2"/>
          <p:cNvSpPr txBox="1">
            <a:spLocks/>
          </p:cNvSpPr>
          <p:nvPr/>
        </p:nvSpPr>
        <p:spPr>
          <a:xfrm>
            <a:off x="155574" y="7937"/>
            <a:ext cx="8592889" cy="6814577"/>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ru-RU" b="1" u="sng" dirty="0" err="1" smtClean="0">
                <a:solidFill>
                  <a:srgbClr val="FF0000"/>
                </a:solidFill>
                <a:latin typeface="Times New Roman" panose="02020603050405020304" pitchFamily="18" charset="0"/>
                <a:cs typeface="Times New Roman" panose="02020603050405020304" pitchFamily="18" charset="0"/>
              </a:rPr>
              <a:t>Збори</a:t>
            </a:r>
            <a:r>
              <a:rPr lang="ru-RU" b="1" u="sng" dirty="0" smtClean="0">
                <a:solidFill>
                  <a:srgbClr val="FF0000"/>
                </a:solidFill>
                <a:latin typeface="Times New Roman" panose="02020603050405020304" pitchFamily="18" charset="0"/>
                <a:cs typeface="Times New Roman" panose="02020603050405020304" pitchFamily="18" charset="0"/>
              </a:rPr>
              <a:t> </a:t>
            </a:r>
            <a:r>
              <a:rPr lang="ru-RU" b="1" u="sng" dirty="0" err="1" smtClean="0">
                <a:solidFill>
                  <a:srgbClr val="FF0000"/>
                </a:solidFill>
                <a:latin typeface="Times New Roman" panose="02020603050405020304" pitchFamily="18" charset="0"/>
                <a:cs typeface="Times New Roman" panose="02020603050405020304" pitchFamily="18" charset="0"/>
              </a:rPr>
              <a:t>громадян</a:t>
            </a:r>
            <a:r>
              <a:rPr lang="ru-RU" b="1" u="sng" dirty="0" smtClean="0">
                <a:solidFill>
                  <a:srgbClr val="FF0000"/>
                </a:solidFill>
                <a:latin typeface="Times New Roman" panose="02020603050405020304" pitchFamily="18" charset="0"/>
                <a:cs typeface="Times New Roman" panose="02020603050405020304" pitchFamily="18" charset="0"/>
              </a:rPr>
              <a:t> за </a:t>
            </a:r>
            <a:r>
              <a:rPr lang="ru-RU" b="1" u="sng" dirty="0" err="1" smtClean="0">
                <a:solidFill>
                  <a:srgbClr val="FF0000"/>
                </a:solidFill>
                <a:latin typeface="Times New Roman" panose="02020603050405020304" pitchFamily="18" charset="0"/>
                <a:cs typeface="Times New Roman" panose="02020603050405020304" pitchFamily="18" charset="0"/>
              </a:rPr>
              <a:t>місцем</a:t>
            </a:r>
            <a:r>
              <a:rPr lang="ru-RU" b="1" u="sng" dirty="0" smtClean="0">
                <a:solidFill>
                  <a:srgbClr val="FF0000"/>
                </a:solidFill>
                <a:latin typeface="Times New Roman" panose="02020603050405020304" pitchFamily="18" charset="0"/>
                <a:cs typeface="Times New Roman" panose="02020603050405020304" pitchFamily="18" charset="0"/>
              </a:rPr>
              <a:t> </a:t>
            </a:r>
            <a:r>
              <a:rPr lang="ru-RU" b="1" u="sng" dirty="0" err="1" smtClean="0">
                <a:solidFill>
                  <a:srgbClr val="FF0000"/>
                </a:solidFill>
                <a:latin typeface="Times New Roman" panose="02020603050405020304" pitchFamily="18" charset="0"/>
                <a:cs typeface="Times New Roman" panose="02020603050405020304" pitchFamily="18" charset="0"/>
              </a:rPr>
              <a:t>проживання</a:t>
            </a:r>
            <a:r>
              <a:rPr lang="ru-RU" b="1" u="sng" dirty="0" smtClean="0">
                <a:solidFill>
                  <a:srgbClr val="FF0000"/>
                </a:solidFill>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Загальні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збори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громадян</a:t>
            </a:r>
            <a:r>
              <a:rPr lang="ru-RU" dirty="0" smtClean="0">
                <a:latin typeface="Times New Roman" panose="02020603050405020304" pitchFamily="18" charset="0"/>
                <a:cs typeface="Times New Roman" panose="02020603050405020304" pitchFamily="18" charset="0"/>
              </a:rPr>
              <a:t> за </a:t>
            </a:r>
            <a:r>
              <a:rPr lang="ru-RU" dirty="0" err="1" smtClean="0">
                <a:latin typeface="Times New Roman" panose="02020603050405020304" pitchFamily="18" charset="0"/>
                <a:cs typeface="Times New Roman" panose="02020603050405020304" pitchFamily="18" charset="0"/>
              </a:rPr>
              <a:t>місцем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проживання</a:t>
            </a:r>
            <a:r>
              <a:rPr lang="ru-RU" dirty="0" smtClean="0">
                <a:latin typeface="Times New Roman" panose="02020603050405020304" pitchFamily="18" charset="0"/>
                <a:cs typeface="Times New Roman" panose="02020603050405020304" pitchFamily="18" charset="0"/>
              </a:rPr>
              <a:t> є формою </a:t>
            </a:r>
            <a:r>
              <a:rPr lang="ru-RU" dirty="0" err="1" smtClean="0">
                <a:latin typeface="Times New Roman" panose="02020603050405020304" pitchFamily="18" charset="0"/>
                <a:cs typeface="Times New Roman" panose="02020603050405020304" pitchFamily="18" charset="0"/>
              </a:rPr>
              <a:t>їх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безпосередньої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участі</a:t>
            </a:r>
            <a:r>
              <a:rPr lang="ru-RU" dirty="0" smtClean="0">
                <a:latin typeface="Times New Roman" panose="02020603050405020304" pitchFamily="18" charset="0"/>
                <a:cs typeface="Times New Roman" panose="02020603050405020304" pitchFamily="18" charset="0"/>
              </a:rPr>
              <a:t> у </a:t>
            </a:r>
            <a:r>
              <a:rPr lang="ru-RU" dirty="0" err="1" smtClean="0">
                <a:latin typeface="Times New Roman" panose="02020603050405020304" pitchFamily="18" charset="0"/>
                <a:cs typeface="Times New Roman" panose="02020603050405020304" pitchFamily="18" charset="0"/>
              </a:rPr>
              <a:t>вирішенні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питань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місцевого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значення</a:t>
            </a:r>
            <a:r>
              <a:rPr lang="ru-RU" dirty="0" smtClean="0">
                <a:latin typeface="Times New Roman" panose="02020603050405020304" pitchFamily="18" charset="0"/>
                <a:cs typeface="Times New Roman" panose="02020603050405020304" pitchFamily="18" charset="0"/>
              </a:rPr>
              <a:t>.</a:t>
            </a:r>
          </a:p>
          <a:p>
            <a:pPr algn="just">
              <a:defRPr/>
            </a:pPr>
            <a:endParaRPr lang="uk-UA" dirty="0">
              <a:latin typeface="Times New Roman" panose="02020603050405020304" pitchFamily="18" charset="0"/>
              <a:cs typeface="Times New Roman" panose="02020603050405020304" pitchFamily="18" charset="0"/>
            </a:endParaRPr>
          </a:p>
          <a:p>
            <a:pPr algn="just">
              <a:defRPr/>
            </a:pPr>
            <a:endParaRPr lang="uk-UA" dirty="0" smtClean="0">
              <a:latin typeface="Times New Roman" panose="02020603050405020304" pitchFamily="18" charset="0"/>
              <a:cs typeface="Times New Roman" panose="02020603050405020304" pitchFamily="18" charset="0"/>
            </a:endParaRPr>
          </a:p>
          <a:p>
            <a:pPr algn="just">
              <a:defRPr/>
            </a:pPr>
            <a:endParaRPr lang="ru-RU" dirty="0" smtClean="0">
              <a:latin typeface="Times New Roman" panose="02020603050405020304" pitchFamily="18" charset="0"/>
              <a:cs typeface="Times New Roman" panose="02020603050405020304" pitchFamily="18" charset="0"/>
            </a:endParaRPr>
          </a:p>
          <a:p>
            <a:pPr algn="just">
              <a:defRPr/>
            </a:pPr>
            <a:endParaRPr lang="ru-RU" dirty="0" smtClean="0">
              <a:latin typeface="Times New Roman" panose="02020603050405020304" pitchFamily="18" charset="0"/>
              <a:cs typeface="Times New Roman" panose="02020603050405020304" pitchFamily="18" charset="0"/>
            </a:endParaRPr>
          </a:p>
          <a:p>
            <a:pPr algn="just">
              <a:defRPr/>
            </a:pPr>
            <a:r>
              <a:rPr lang="ru-RU" b="1" u="sng" dirty="0" err="1" smtClean="0">
                <a:solidFill>
                  <a:srgbClr val="FF0000"/>
                </a:solidFill>
                <a:latin typeface="Times New Roman" panose="02020603050405020304" pitchFamily="18" charset="0"/>
                <a:cs typeface="Times New Roman" panose="02020603050405020304" pitchFamily="18" charset="0"/>
              </a:rPr>
              <a:t>Місцеві</a:t>
            </a:r>
            <a:r>
              <a:rPr lang="ru-RU" b="1" u="sng" dirty="0" smtClean="0">
                <a:solidFill>
                  <a:srgbClr val="FF0000"/>
                </a:solidFill>
                <a:latin typeface="Times New Roman" panose="02020603050405020304" pitchFamily="18" charset="0"/>
                <a:cs typeface="Times New Roman" panose="02020603050405020304" pitchFamily="18" charset="0"/>
              </a:rPr>
              <a:t> </a:t>
            </a:r>
            <a:r>
              <a:rPr lang="ru-RU" b="1" u="sng" dirty="0" err="1" smtClean="0">
                <a:solidFill>
                  <a:srgbClr val="FF0000"/>
                </a:solidFill>
                <a:latin typeface="Times New Roman" panose="02020603050405020304" pitchFamily="18" charset="0"/>
                <a:cs typeface="Times New Roman" panose="02020603050405020304" pitchFamily="18" charset="0"/>
              </a:rPr>
              <a:t>ініціативи</a:t>
            </a:r>
            <a:r>
              <a:rPr lang="ru-RU" dirty="0" smtClean="0">
                <a:latin typeface="Times New Roman" panose="02020603050405020304" pitchFamily="18" charset="0"/>
                <a:cs typeface="Times New Roman" panose="02020603050405020304" pitchFamily="18" charset="0"/>
              </a:rPr>
              <a:t>. Члени </a:t>
            </a:r>
            <a:r>
              <a:rPr lang="ru-RU" dirty="0" err="1" smtClean="0">
                <a:latin typeface="Times New Roman" panose="02020603050405020304" pitchFamily="18" charset="0"/>
                <a:cs typeface="Times New Roman" panose="02020603050405020304" pitchFamily="18" charset="0"/>
              </a:rPr>
              <a:t>територіальної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громади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мають</a:t>
            </a:r>
            <a:r>
              <a:rPr lang="ru-RU" dirty="0" smtClean="0">
                <a:latin typeface="Times New Roman" panose="02020603050405020304" pitchFamily="18" charset="0"/>
                <a:cs typeface="Times New Roman" panose="02020603050405020304" pitchFamily="18" charset="0"/>
              </a:rPr>
              <a:t> право </a:t>
            </a:r>
            <a:r>
              <a:rPr lang="ru-RU" dirty="0" err="1" smtClean="0">
                <a:latin typeface="Times New Roman" panose="02020603050405020304" pitchFamily="18" charset="0"/>
                <a:cs typeface="Times New Roman" panose="02020603050405020304" pitchFamily="18" charset="0"/>
              </a:rPr>
              <a:t>ініціювати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розгляд</a:t>
            </a:r>
            <a:r>
              <a:rPr lang="ru-RU" dirty="0" smtClean="0">
                <a:latin typeface="Times New Roman" panose="02020603050405020304" pitchFamily="18" charset="0"/>
                <a:cs typeface="Times New Roman" panose="02020603050405020304" pitchFamily="18" charset="0"/>
              </a:rPr>
              <a:t> у </a:t>
            </a:r>
            <a:r>
              <a:rPr lang="ru-RU" dirty="0" err="1" smtClean="0">
                <a:latin typeface="Times New Roman" panose="02020603050405020304" pitchFamily="18" charset="0"/>
                <a:cs typeface="Times New Roman" panose="02020603050405020304" pitchFamily="18" charset="0"/>
              </a:rPr>
              <a:t>раді</a:t>
            </a:r>
            <a:r>
              <a:rPr lang="ru-RU" dirty="0" smtClean="0">
                <a:latin typeface="Times New Roman" panose="02020603050405020304" pitchFamily="18" charset="0"/>
                <a:cs typeface="Times New Roman" panose="02020603050405020304" pitchFamily="18" charset="0"/>
              </a:rPr>
              <a:t> (в порядку </a:t>
            </a:r>
            <a:r>
              <a:rPr lang="ru-RU" dirty="0" err="1" smtClean="0">
                <a:latin typeface="Times New Roman" panose="02020603050405020304" pitchFamily="18" charset="0"/>
                <a:cs typeface="Times New Roman" panose="02020603050405020304" pitchFamily="18" charset="0"/>
              </a:rPr>
              <a:t>місцевої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ініціативи</a:t>
            </a:r>
            <a:r>
              <a:rPr lang="ru-RU" dirty="0" smtClean="0">
                <a:latin typeface="Times New Roman" panose="02020603050405020304" pitchFamily="18" charset="0"/>
                <a:cs typeface="Times New Roman" panose="02020603050405020304" pitchFamily="18" charset="0"/>
              </a:rPr>
              <a:t>) будь-</a:t>
            </a:r>
            <a:r>
              <a:rPr lang="ru-RU" dirty="0" err="1" smtClean="0">
                <a:latin typeface="Times New Roman" panose="02020603050405020304" pitchFamily="18" charset="0"/>
                <a:cs typeface="Times New Roman" panose="02020603050405020304" pitchFamily="18" charset="0"/>
              </a:rPr>
              <a:t>якого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питання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віднесеного</a:t>
            </a:r>
            <a:r>
              <a:rPr lang="ru-RU" dirty="0" smtClean="0">
                <a:latin typeface="Times New Roman" panose="02020603050405020304" pitchFamily="18" charset="0"/>
                <a:cs typeface="Times New Roman" panose="02020603050405020304" pitchFamily="18" charset="0"/>
              </a:rPr>
              <a:t> до </a:t>
            </a:r>
            <a:r>
              <a:rPr lang="ru-RU" dirty="0" err="1" smtClean="0">
                <a:latin typeface="Times New Roman" panose="02020603050405020304" pitchFamily="18" charset="0"/>
                <a:cs typeface="Times New Roman" panose="02020603050405020304" pitchFamily="18" charset="0"/>
              </a:rPr>
              <a:t>відання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місцевого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самоврядування</a:t>
            </a:r>
            <a:r>
              <a:rPr lang="ru-RU" dirty="0" smtClean="0">
                <a:latin typeface="Times New Roman" panose="02020603050405020304" pitchFamily="18" charset="0"/>
                <a:cs typeface="Times New Roman" panose="02020603050405020304" pitchFamily="18" charset="0"/>
              </a:rPr>
              <a:t>.</a:t>
            </a:r>
          </a:p>
          <a:p>
            <a:pPr algn="just">
              <a:defRPr/>
            </a:pPr>
            <a:endParaRPr lang="ru-RU" dirty="0" smtClean="0">
              <a:latin typeface="Times New Roman" panose="02020603050405020304" pitchFamily="18" charset="0"/>
              <a:cs typeface="Times New Roman" panose="02020603050405020304" pitchFamily="18" charset="0"/>
            </a:endParaRPr>
          </a:p>
          <a:p>
            <a:pPr>
              <a:defRPr/>
            </a:pPr>
            <a:endParaRPr lang="ru-RU" dirty="0" smtClean="0"/>
          </a:p>
          <a:p>
            <a:pPr>
              <a:defRPr/>
            </a:pPr>
            <a:endParaRPr lang="ru-RU" dirty="0"/>
          </a:p>
        </p:txBody>
      </p:sp>
      <p:sp>
        <p:nvSpPr>
          <p:cNvPr id="4" name="AutoShape 2" descr="Відбулися збори громадян села Нелипівці"/>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Відбулися збори громадян села Нелипівці"/>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6" name="Picture 8" descr="Відбулися загальні збори громадян — Смолінська селищна ра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988840"/>
            <a:ext cx="3944621" cy="225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33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a:t>
            </a:fld>
            <a:endParaRPr lang="uk-UA" altLang="en-US"/>
          </a:p>
        </p:txBody>
      </p:sp>
      <p:graphicFrame>
        <p:nvGraphicFramePr>
          <p:cNvPr id="3" name="Схема 2"/>
          <p:cNvGraphicFramePr/>
          <p:nvPr>
            <p:extLst>
              <p:ext uri="{D42A27DB-BD31-4B8C-83A1-F6EECF244321}">
                <p14:modId xmlns:p14="http://schemas.microsoft.com/office/powerpoint/2010/main" val="664515599"/>
              </p:ext>
            </p:extLst>
          </p:nvPr>
        </p:nvGraphicFramePr>
        <p:xfrm>
          <a:off x="251520" y="0"/>
          <a:ext cx="8784976"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846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20</a:t>
            </a:fld>
            <a:endParaRPr lang="uk-UA" altLang="en-US"/>
          </a:p>
        </p:txBody>
      </p:sp>
      <p:sp>
        <p:nvSpPr>
          <p:cNvPr id="3" name="Rectangle 2"/>
          <p:cNvSpPr txBox="1">
            <a:spLocks noChangeArrowheads="1"/>
          </p:cNvSpPr>
          <p:nvPr/>
        </p:nvSpPr>
        <p:spPr>
          <a:xfrm>
            <a:off x="1403648" y="274272"/>
            <a:ext cx="6778625" cy="1139825"/>
          </a:xfrm>
          <a:prstGeom prst="rect">
            <a:avLst/>
          </a:prstGeom>
          <a:ex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u="sng" dirty="0" smtClean="0">
                <a:solidFill>
                  <a:srgbClr val="FF0000"/>
                </a:solidFill>
                <a:effectLst>
                  <a:outerShdw blurRad="38100" dist="38100" dir="2700000" algn="tl">
                    <a:srgbClr val="C0C0C0"/>
                  </a:outerShdw>
                </a:effectLst>
              </a:rPr>
              <a:t>ЗАГАЛЬНІ ЗБОРИ ГРОМАДЯН: </a:t>
            </a:r>
            <a:br>
              <a:rPr lang="ru-RU" sz="2800" b="1" u="sng" dirty="0" smtClean="0">
                <a:solidFill>
                  <a:srgbClr val="FF0000"/>
                </a:solidFill>
                <a:effectLst>
                  <a:outerShdw blurRad="38100" dist="38100" dir="2700000" algn="tl">
                    <a:srgbClr val="C0C0C0"/>
                  </a:outerShdw>
                </a:effectLst>
              </a:rPr>
            </a:br>
            <a:r>
              <a:rPr lang="ru-RU" sz="2800" b="1" u="sng" dirty="0" smtClean="0">
                <a:solidFill>
                  <a:srgbClr val="FF0000"/>
                </a:solidFill>
                <a:effectLst>
                  <a:outerShdw blurRad="38100" dist="38100" dir="2700000" algn="tl">
                    <a:srgbClr val="C0C0C0"/>
                  </a:outerShdw>
                </a:effectLst>
              </a:rPr>
              <a:t>СУТЬ. ПРАВОВІ НАСЛІДКИ</a:t>
            </a:r>
            <a:endParaRPr lang="ru-RU" sz="2800" b="1" u="sng" dirty="0">
              <a:solidFill>
                <a:srgbClr val="FF0000"/>
              </a:solidFill>
              <a:effectLst>
                <a:outerShdw blurRad="38100" dist="38100" dir="2700000" algn="tl">
                  <a:srgbClr val="C0C0C0"/>
                </a:outerShdw>
              </a:effectLst>
            </a:endParaRPr>
          </a:p>
        </p:txBody>
      </p:sp>
      <p:sp>
        <p:nvSpPr>
          <p:cNvPr id="4" name="Rectangle 3"/>
          <p:cNvSpPr txBox="1">
            <a:spLocks noChangeArrowheads="1"/>
          </p:cNvSpPr>
          <p:nvPr/>
        </p:nvSpPr>
        <p:spPr>
          <a:xfrm>
            <a:off x="457200" y="1166984"/>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buClr>
                <a:srgbClr val="678C94"/>
              </a:buClr>
              <a:buSzPct val="100000"/>
              <a:buFont typeface="Wingdings" pitchFamily="2" charset="2"/>
              <a:buChar char="§"/>
              <a:defRPr/>
            </a:pPr>
            <a:r>
              <a:rPr lang="en-US" sz="2400" dirty="0" smtClean="0">
                <a:cs typeface="Tahoma" pitchFamily="34" charset="0"/>
              </a:rPr>
              <a:t> </a:t>
            </a:r>
            <a:r>
              <a:rPr lang="uk-UA" sz="2400" dirty="0" smtClean="0">
                <a:cs typeface="Tahoma" pitchFamily="34" charset="0"/>
              </a:rPr>
              <a:t>Збори - форма громадського контролю та консультативної демократії.</a:t>
            </a:r>
          </a:p>
          <a:p>
            <a:pPr marL="266700" indent="-266700">
              <a:buClr>
                <a:srgbClr val="678C94"/>
              </a:buClr>
              <a:buSzPct val="100000"/>
              <a:buFont typeface="Wingdings" pitchFamily="2" charset="2"/>
              <a:buChar char="§"/>
              <a:defRPr/>
            </a:pPr>
            <a:r>
              <a:rPr lang="en-US" sz="2400" dirty="0" smtClean="0">
                <a:cs typeface="Tahoma" pitchFamily="34" charset="0"/>
              </a:rPr>
              <a:t> </a:t>
            </a:r>
            <a:r>
              <a:rPr lang="uk-UA" sz="2400" dirty="0" smtClean="0">
                <a:cs typeface="Tahoma" pitchFamily="34" charset="0"/>
              </a:rPr>
              <a:t>Основна ідея: доступність для реалізації навіть невеликій групі громадян навіть за протидії ОМС  (однак при цьому місцеве життя не має перетворитися на постійні збори!)</a:t>
            </a:r>
          </a:p>
          <a:p>
            <a:pPr marL="0" indent="0" algn="ctr">
              <a:buFont typeface="Wingdings" pitchFamily="2" charset="2"/>
              <a:buNone/>
              <a:defRPr/>
            </a:pPr>
            <a:endParaRPr lang="en-US" sz="2600" b="1" dirty="0" smtClean="0">
              <a:latin typeface="Tahoma" pitchFamily="34" charset="0"/>
              <a:cs typeface="Tahoma" pitchFamily="34" charset="0"/>
            </a:endParaRPr>
          </a:p>
          <a:p>
            <a:pPr marL="0" indent="0" algn="ctr">
              <a:buFont typeface="Wingdings" pitchFamily="2" charset="2"/>
              <a:buNone/>
              <a:defRPr/>
            </a:pPr>
            <a:endParaRPr lang="uk-UA" sz="2600" b="1" dirty="0" smtClean="0">
              <a:cs typeface="Tahoma" pitchFamily="34" charset="0"/>
            </a:endParaRPr>
          </a:p>
          <a:p>
            <a:pPr marL="0" indent="0" algn="ctr">
              <a:buFont typeface="Wingdings" pitchFamily="2" charset="2"/>
              <a:buNone/>
              <a:defRPr/>
            </a:pPr>
            <a:endParaRPr lang="uk-UA" sz="2600" b="1" dirty="0">
              <a:cs typeface="Tahoma" pitchFamily="34" charset="0"/>
            </a:endParaRPr>
          </a:p>
          <a:p>
            <a:pPr marL="0" indent="0" algn="ctr">
              <a:buFont typeface="Wingdings" pitchFamily="2" charset="2"/>
              <a:buNone/>
              <a:defRPr/>
            </a:pPr>
            <a:endParaRPr lang="uk-UA" sz="2600" b="1" dirty="0" smtClean="0">
              <a:cs typeface="Tahoma" pitchFamily="34" charset="0"/>
            </a:endParaRPr>
          </a:p>
          <a:p>
            <a:pPr marL="0" indent="0" algn="ctr">
              <a:buFont typeface="Wingdings" pitchFamily="2" charset="2"/>
              <a:buNone/>
              <a:defRPr/>
            </a:pPr>
            <a:endParaRPr lang="uk-UA" sz="2600" b="1" dirty="0" smtClean="0">
              <a:cs typeface="Tahoma" pitchFamily="34" charset="0"/>
            </a:endParaRPr>
          </a:p>
          <a:p>
            <a:pPr marL="0" indent="0" algn="ctr">
              <a:buFont typeface="Wingdings" pitchFamily="2" charset="2"/>
              <a:buNone/>
              <a:defRPr/>
            </a:pPr>
            <a:r>
              <a:rPr lang="uk-UA" sz="2600" b="1" dirty="0" smtClean="0">
                <a:cs typeface="Tahoma" pitchFamily="34" charset="0"/>
              </a:rPr>
              <a:t>Органи й посадові особи </a:t>
            </a:r>
            <a:br>
              <a:rPr lang="uk-UA" sz="2600" b="1" dirty="0" smtClean="0">
                <a:cs typeface="Tahoma" pitchFamily="34" charset="0"/>
              </a:rPr>
            </a:br>
            <a:r>
              <a:rPr lang="uk-UA" sz="2600" b="1" dirty="0" smtClean="0">
                <a:cs typeface="Tahoma" pitchFamily="34" charset="0"/>
              </a:rPr>
              <a:t>місцевого самоврядування </a:t>
            </a:r>
            <a:br>
              <a:rPr lang="uk-UA" sz="2600" b="1" dirty="0" smtClean="0">
                <a:cs typeface="Tahoma" pitchFamily="34" charset="0"/>
              </a:rPr>
            </a:br>
            <a:r>
              <a:rPr lang="uk-UA" sz="2600" b="1" u="sng" dirty="0" smtClean="0">
                <a:cs typeface="Tahoma" pitchFamily="34" charset="0"/>
              </a:rPr>
              <a:t>враховують у своїй діяльності рішення Зборів</a:t>
            </a:r>
          </a:p>
          <a:p>
            <a:pPr marL="0" indent="0">
              <a:defRPr/>
            </a:pPr>
            <a:endParaRPr lang="uk-UA" sz="2600" dirty="0">
              <a:latin typeface="Tahoma" pitchFamily="34" charset="0"/>
              <a:cs typeface="Tahoma" pitchFamily="34" charset="0"/>
            </a:endParaRPr>
          </a:p>
        </p:txBody>
      </p:sp>
      <p:pic>
        <p:nvPicPr>
          <p:cNvPr id="5" name="Picture 6" descr="Запрошуємо представників територіальної громади на загальні збори |  Офіційний сайт виконавчого комітету Саксаганської районної у місті рад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554" y="3212976"/>
            <a:ext cx="4375526" cy="225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6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21</a:t>
            </a:fld>
            <a:endParaRPr lang="uk-UA" altLang="en-US"/>
          </a:p>
        </p:txBody>
      </p:sp>
      <p:sp>
        <p:nvSpPr>
          <p:cNvPr id="3" name="Rectangle 2"/>
          <p:cNvSpPr txBox="1">
            <a:spLocks noChangeArrowheads="1"/>
          </p:cNvSpPr>
          <p:nvPr/>
        </p:nvSpPr>
        <p:spPr>
          <a:xfrm>
            <a:off x="1331640" y="0"/>
            <a:ext cx="6696075"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u="sng" dirty="0">
                <a:solidFill>
                  <a:srgbClr val="FF0000"/>
                </a:solidFill>
                <a:effectLst>
                  <a:outerShdw blurRad="38100" dist="38100" dir="2700000" algn="tl">
                    <a:srgbClr val="C0C0C0"/>
                  </a:outerShdw>
                </a:effectLst>
              </a:rPr>
              <a:t>ОРГАНИ САМООРГАНІЗАЦІЇ НАСЕЛЕННЯ</a:t>
            </a:r>
          </a:p>
        </p:txBody>
      </p:sp>
      <p:sp>
        <p:nvSpPr>
          <p:cNvPr id="4" name="Rectangle 3"/>
          <p:cNvSpPr txBox="1">
            <a:spLocks noChangeArrowheads="1"/>
          </p:cNvSpPr>
          <p:nvPr/>
        </p:nvSpPr>
        <p:spPr>
          <a:xfrm>
            <a:off x="468313" y="908720"/>
            <a:ext cx="8229600" cy="5544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Wingdings" pitchFamily="2" charset="2"/>
              <a:buNone/>
            </a:pPr>
            <a:r>
              <a:rPr lang="uk-UA" sz="2000" dirty="0" smtClean="0">
                <a:latin typeface="Times New Roman" pitchFamily="18" charset="0"/>
                <a:cs typeface="Times New Roman" pitchFamily="18" charset="0"/>
              </a:rPr>
              <a:t>ОСН – це представницькі органи, що створюються мешканцями, які на законних підставах проживають на території села, селища, міста або їх частин, для вирішення завдань, передбачених законодавством. ОСН можна вважати:</a:t>
            </a:r>
          </a:p>
          <a:p>
            <a:pPr marL="0" indent="0">
              <a:lnSpc>
                <a:spcPct val="80000"/>
              </a:lnSpc>
              <a:buFont typeface="Wingdings" pitchFamily="2" charset="2"/>
              <a:buNone/>
            </a:pPr>
            <a:endParaRPr lang="uk-UA" sz="2000" dirty="0" smtClean="0">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5260257"/>
              </p:ext>
            </p:extLst>
          </p:nvPr>
        </p:nvGraphicFramePr>
        <p:xfrm>
          <a:off x="323528" y="1916832"/>
          <a:ext cx="864096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37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22</a:t>
            </a:fld>
            <a:endParaRPr lang="uk-UA" altLang="en-US"/>
          </a:p>
        </p:txBody>
      </p:sp>
      <p:sp>
        <p:nvSpPr>
          <p:cNvPr id="3" name="Объект 2"/>
          <p:cNvSpPr txBox="1">
            <a:spLocks/>
          </p:cNvSpPr>
          <p:nvPr/>
        </p:nvSpPr>
        <p:spPr>
          <a:xfrm>
            <a:off x="251520" y="15802"/>
            <a:ext cx="8784976" cy="550545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ru-RU" b="1" u="sng" dirty="0" err="1" smtClean="0">
                <a:solidFill>
                  <a:srgbClr val="FF0000"/>
                </a:solidFill>
                <a:latin typeface="Times New Roman" panose="02020603050405020304" pitchFamily="18" charset="0"/>
                <a:cs typeface="Times New Roman" panose="02020603050405020304" pitchFamily="18" charset="0"/>
              </a:rPr>
              <a:t>Органи</a:t>
            </a:r>
            <a:r>
              <a:rPr lang="ru-RU" b="1" u="sng" dirty="0" smtClean="0">
                <a:solidFill>
                  <a:srgbClr val="FF0000"/>
                </a:solidFill>
                <a:latin typeface="Times New Roman" panose="02020603050405020304" pitchFamily="18" charset="0"/>
                <a:cs typeface="Times New Roman" panose="02020603050405020304" pitchFamily="18" charset="0"/>
              </a:rPr>
              <a:t> </a:t>
            </a:r>
            <a:r>
              <a:rPr lang="ru-RU" b="1" u="sng" dirty="0" err="1" smtClean="0">
                <a:solidFill>
                  <a:srgbClr val="FF0000"/>
                </a:solidFill>
                <a:latin typeface="Times New Roman" panose="02020603050405020304" pitchFamily="18" charset="0"/>
                <a:cs typeface="Times New Roman" panose="02020603050405020304" pitchFamily="18" charset="0"/>
              </a:rPr>
              <a:t>самоорганізації</a:t>
            </a:r>
            <a:r>
              <a:rPr lang="ru-RU" b="1" u="sng" dirty="0" smtClean="0">
                <a:solidFill>
                  <a:srgbClr val="FF0000"/>
                </a:solidFill>
                <a:latin typeface="Times New Roman" panose="02020603050405020304" pitchFamily="18" charset="0"/>
                <a:cs typeface="Times New Roman" panose="02020603050405020304" pitchFamily="18" charset="0"/>
              </a:rPr>
              <a:t> </a:t>
            </a:r>
            <a:r>
              <a:rPr lang="ru-RU" b="1" u="sng" dirty="0" err="1" smtClean="0">
                <a:solidFill>
                  <a:srgbClr val="FF0000"/>
                </a:solidFill>
                <a:latin typeface="Times New Roman" panose="02020603050405020304" pitchFamily="18" charset="0"/>
                <a:cs typeface="Times New Roman" panose="02020603050405020304" pitchFamily="18" charset="0"/>
              </a:rPr>
              <a:t>населення</a:t>
            </a:r>
            <a:r>
              <a:rPr lang="ru-RU" b="1" dirty="0" smtClean="0">
                <a:solidFill>
                  <a:srgbClr val="FF0000"/>
                </a:solidFill>
                <a:latin typeface="Times New Roman" panose="02020603050405020304" pitchFamily="18" charset="0"/>
                <a:cs typeface="Times New Roman" panose="02020603050405020304" pitchFamily="18" charset="0"/>
              </a:rPr>
              <a:t> </a:t>
            </a:r>
          </a:p>
          <a:p>
            <a:pPr marL="0" indent="0" algn="ctr">
              <a:buNone/>
              <a:defRPr/>
            </a:pPr>
            <a:endParaRPr lang="ru-RU" sz="2800" b="1" dirty="0">
              <a:solidFill>
                <a:srgbClr val="FF0000"/>
              </a:solidFill>
              <a:latin typeface="Times New Roman" panose="02020603050405020304" pitchFamily="18" charset="0"/>
              <a:cs typeface="Times New Roman" panose="02020603050405020304" pitchFamily="18" charset="0"/>
            </a:endParaRPr>
          </a:p>
          <a:p>
            <a:pPr marL="0" indent="0" algn="ctr">
              <a:buNone/>
              <a:defRPr/>
            </a:pPr>
            <a:r>
              <a:rPr lang="ru-RU" sz="2800" dirty="0" err="1" smtClean="0">
                <a:latin typeface="Times New Roman" panose="02020603050405020304" pitchFamily="18" charset="0"/>
                <a:cs typeface="Times New Roman" panose="02020603050405020304" pitchFamily="18" charset="0"/>
              </a:rPr>
              <a:t>Сільські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селищні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міські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районні</a:t>
            </a:r>
            <a:r>
              <a:rPr lang="ru-RU" sz="2800" dirty="0" smtClean="0">
                <a:latin typeface="Times New Roman" panose="02020603050405020304" pitchFamily="18" charset="0"/>
                <a:cs typeface="Times New Roman" panose="02020603050405020304" pitchFamily="18" charset="0"/>
              </a:rPr>
              <a:t> в </a:t>
            </a:r>
            <a:r>
              <a:rPr lang="ru-RU" sz="2800" dirty="0" err="1" smtClean="0">
                <a:latin typeface="Times New Roman" panose="02020603050405020304" pitchFamily="18" charset="0"/>
                <a:cs typeface="Times New Roman" panose="02020603050405020304" pitchFamily="18" charset="0"/>
              </a:rPr>
              <a:t>місті</a:t>
            </a:r>
            <a:r>
              <a:rPr lang="ru-RU" sz="2800" dirty="0" smtClean="0">
                <a:latin typeface="Times New Roman" panose="02020603050405020304" pitchFamily="18" charset="0"/>
                <a:cs typeface="Times New Roman" panose="02020603050405020304" pitchFamily="18" charset="0"/>
              </a:rPr>
              <a:t> (у </a:t>
            </a:r>
            <a:r>
              <a:rPr lang="ru-RU" sz="2800" dirty="0" err="1" smtClean="0">
                <a:latin typeface="Times New Roman" panose="02020603050405020304" pitchFamily="18" charset="0"/>
                <a:cs typeface="Times New Roman" panose="02020603050405020304" pitchFamily="18" charset="0"/>
              </a:rPr>
              <a:t>разі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їх</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створення</a:t>
            </a:r>
            <a:r>
              <a:rPr lang="ru-RU" sz="2800" dirty="0" smtClean="0">
                <a:latin typeface="Times New Roman" panose="02020603050405020304" pitchFamily="18" charset="0"/>
                <a:cs typeface="Times New Roman" panose="02020603050405020304" pitchFamily="18" charset="0"/>
              </a:rPr>
              <a:t>) ради </a:t>
            </a:r>
            <a:r>
              <a:rPr lang="ru-RU" sz="2800" dirty="0" err="1" smtClean="0">
                <a:latin typeface="Times New Roman" panose="02020603050405020304" pitchFamily="18" charset="0"/>
                <a:cs typeface="Times New Roman" panose="02020603050405020304" pitchFamily="18" charset="0"/>
              </a:rPr>
              <a:t>можуть</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дозволяти</a:t>
            </a:r>
            <a:r>
              <a:rPr lang="ru-RU" sz="2800" dirty="0" smtClean="0">
                <a:latin typeface="Times New Roman" panose="02020603050405020304" pitchFamily="18" charset="0"/>
                <a:cs typeface="Times New Roman" panose="02020603050405020304" pitchFamily="18" charset="0"/>
              </a:rPr>
              <a:t> за </a:t>
            </a:r>
            <a:r>
              <a:rPr lang="ru-RU" sz="2800" dirty="0" err="1" smtClean="0">
                <a:latin typeface="Times New Roman" panose="02020603050405020304" pitchFamily="18" charset="0"/>
                <a:cs typeface="Times New Roman" panose="02020603050405020304" pitchFamily="18" charset="0"/>
              </a:rPr>
              <a:t>ініціативою</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жителів</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створювати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будинкові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вуличні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квартальні</a:t>
            </a:r>
            <a:r>
              <a:rPr lang="ru-RU" sz="2800" dirty="0" smtClean="0">
                <a:latin typeface="Times New Roman" panose="02020603050405020304" pitchFamily="18" charset="0"/>
                <a:cs typeface="Times New Roman" panose="02020603050405020304" pitchFamily="18" charset="0"/>
              </a:rPr>
              <a:t> та </a:t>
            </a:r>
            <a:r>
              <a:rPr lang="ru-RU" sz="2800" dirty="0" err="1" smtClean="0">
                <a:latin typeface="Times New Roman" panose="02020603050405020304" pitchFamily="18" charset="0"/>
                <a:cs typeface="Times New Roman" panose="02020603050405020304" pitchFamily="18" charset="0"/>
              </a:rPr>
              <a:t>інші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органи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самоорганізації</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населення</a:t>
            </a:r>
            <a:r>
              <a:rPr lang="ru-RU" sz="2800" dirty="0" smtClean="0">
                <a:latin typeface="Times New Roman" panose="02020603050405020304" pitchFamily="18" charset="0"/>
                <a:cs typeface="Times New Roman" panose="02020603050405020304" pitchFamily="18" charset="0"/>
              </a:rPr>
              <a:t> і </a:t>
            </a:r>
            <a:r>
              <a:rPr lang="ru-RU" sz="2800" dirty="0" err="1" smtClean="0">
                <a:latin typeface="Times New Roman" panose="02020603050405020304" pitchFamily="18" charset="0"/>
                <a:cs typeface="Times New Roman" panose="02020603050405020304" pitchFamily="18" charset="0"/>
              </a:rPr>
              <a:t>наділяти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їх</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частиною</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власної</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компетенції</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фінансів</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майном</a:t>
            </a:r>
            <a:r>
              <a:rPr lang="ru-RU" sz="2800" dirty="0" smtClean="0">
                <a:latin typeface="Times New Roman" panose="02020603050405020304" pitchFamily="18" charset="0"/>
                <a:cs typeface="Times New Roman" panose="02020603050405020304" pitchFamily="18" charset="0"/>
              </a:rPr>
              <a:t>.</a:t>
            </a:r>
          </a:p>
          <a:p>
            <a:pPr>
              <a:defRPr/>
            </a:pPr>
            <a:endParaRPr lang="ru-RU" dirty="0"/>
          </a:p>
        </p:txBody>
      </p:sp>
      <p:pic>
        <p:nvPicPr>
          <p:cNvPr id="3074" name="Picture 2" descr="ТЕРИТОРІАЛЬНА ГРОМАДА: Органи самоорганізації населення (ОСН) в системі  місцевого самоврядування"/>
          <p:cNvPicPr>
            <a:picLocks noChangeAspect="1" noChangeArrowheads="1"/>
          </p:cNvPicPr>
          <p:nvPr/>
        </p:nvPicPr>
        <p:blipFill rotWithShape="1">
          <a:blip r:embed="rId2">
            <a:extLst>
              <a:ext uri="{28A0092B-C50C-407E-A947-70E740481C1C}">
                <a14:useLocalDpi xmlns:a14="http://schemas.microsoft.com/office/drawing/2010/main" val="0"/>
              </a:ext>
            </a:extLst>
          </a:blip>
          <a:srcRect t="15719" b="15323"/>
          <a:stretch/>
        </p:blipFill>
        <p:spPr bwMode="auto">
          <a:xfrm>
            <a:off x="1835696" y="3615172"/>
            <a:ext cx="6203032" cy="320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446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23</a:t>
            </a:fld>
            <a:endParaRPr lang="uk-UA" altLang="en-US"/>
          </a:p>
        </p:txBody>
      </p:sp>
      <p:sp>
        <p:nvSpPr>
          <p:cNvPr id="3" name="Rectangle 3"/>
          <p:cNvSpPr txBox="1">
            <a:spLocks noChangeArrowheads="1"/>
          </p:cNvSpPr>
          <p:nvPr/>
        </p:nvSpPr>
        <p:spPr>
          <a:xfrm>
            <a:off x="468313" y="1628775"/>
            <a:ext cx="8229600" cy="4392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pitchFamily="2" charset="2"/>
              <a:buNone/>
            </a:pPr>
            <a:r>
              <a:rPr lang="uk-UA" sz="2600" b="1" dirty="0" smtClean="0">
                <a:solidFill>
                  <a:srgbClr val="A50021"/>
                </a:solidFill>
              </a:rPr>
              <a:t>Головними завданнями </a:t>
            </a:r>
            <a:r>
              <a:rPr lang="uk-UA" sz="2600" b="1" dirty="0" smtClean="0"/>
              <a:t>органів самоорганізації населення є:</a:t>
            </a:r>
          </a:p>
          <a:p>
            <a:pPr marL="514350" indent="-514350">
              <a:lnSpc>
                <a:spcPct val="90000"/>
              </a:lnSpc>
              <a:buClr>
                <a:srgbClr val="3E3E40"/>
              </a:buClr>
              <a:buSzPct val="100000"/>
              <a:buFont typeface="+mj-lt"/>
              <a:buAutoNum type="arabicPeriod"/>
            </a:pPr>
            <a:r>
              <a:rPr lang="uk-UA" sz="2600" dirty="0" smtClean="0"/>
              <a:t>Створення умов для участі мешканців у розв’язанні питань місцевого значення в межах Конституції і законів України;</a:t>
            </a:r>
          </a:p>
          <a:p>
            <a:pPr marL="514350" indent="-514350">
              <a:lnSpc>
                <a:spcPct val="90000"/>
              </a:lnSpc>
              <a:buClr>
                <a:srgbClr val="3E3E40"/>
              </a:buClr>
              <a:buSzPct val="100000"/>
              <a:buFont typeface="+mj-lt"/>
              <a:buAutoNum type="arabicPeriod"/>
            </a:pPr>
            <a:r>
              <a:rPr lang="uk-UA" sz="2600" dirty="0" smtClean="0"/>
              <a:t>Задоволення соціальних, культурних, побутових та інших потреб мешканців шляхом сприяння у наданні їм відповідних послуг;</a:t>
            </a:r>
          </a:p>
          <a:p>
            <a:pPr marL="514350" indent="-514350">
              <a:lnSpc>
                <a:spcPct val="90000"/>
              </a:lnSpc>
              <a:buClr>
                <a:srgbClr val="3E3E40"/>
              </a:buClr>
              <a:buSzPct val="100000"/>
              <a:buFont typeface="+mj-lt"/>
              <a:buAutoNum type="arabicPeriod"/>
            </a:pPr>
            <a:r>
              <a:rPr lang="uk-UA" sz="2600" dirty="0" smtClean="0"/>
              <a:t>Участь в реалізації програм соціально-економічного, культурного розвитку відповідної території, інших місцевих програм.</a:t>
            </a:r>
            <a:endParaRPr lang="uk-UA" sz="2600" dirty="0"/>
          </a:p>
        </p:txBody>
      </p:sp>
      <p:sp>
        <p:nvSpPr>
          <p:cNvPr id="4" name="Rectangle 2"/>
          <p:cNvSpPr txBox="1">
            <a:spLocks noChangeArrowheads="1"/>
          </p:cNvSpPr>
          <p:nvPr/>
        </p:nvSpPr>
        <p:spPr>
          <a:xfrm>
            <a:off x="395536" y="260350"/>
            <a:ext cx="6696075"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smtClean="0">
                <a:solidFill>
                  <a:srgbClr val="870038"/>
                </a:solidFill>
                <a:effectLst>
                  <a:outerShdw blurRad="38100" dist="38100" dir="2700000" algn="tl">
                    <a:srgbClr val="C0C0C0"/>
                  </a:outerShdw>
                </a:effectLst>
                <a:ea typeface="Tahoma" panose="020B0604030504040204" pitchFamily="34" charset="0"/>
              </a:rPr>
              <a:t>ОРГАНИ САМООРГАНІЗАЦІЇ НАСЕЛЕННЯ</a:t>
            </a:r>
            <a:endParaRPr lang="uk-UA" sz="2800" b="1" dirty="0">
              <a:solidFill>
                <a:srgbClr val="870038"/>
              </a:solidFill>
              <a:effectLst>
                <a:outerShdw blurRad="38100" dist="38100" dir="2700000" algn="tl">
                  <a:srgbClr val="C0C0C0"/>
                </a:outerShdw>
              </a:effectLst>
              <a:ea typeface="Tahoma" panose="020B0604030504040204" pitchFamily="34" charset="0"/>
            </a:endParaRPr>
          </a:p>
        </p:txBody>
      </p:sp>
    </p:spTree>
    <p:extLst>
      <p:ext uri="{BB962C8B-B14F-4D97-AF65-F5344CB8AC3E}">
        <p14:creationId xmlns:p14="http://schemas.microsoft.com/office/powerpoint/2010/main" val="4076216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24</a:t>
            </a:fld>
            <a:endParaRPr lang="uk-UA" altLang="en-US"/>
          </a:p>
        </p:txBody>
      </p:sp>
      <p:sp>
        <p:nvSpPr>
          <p:cNvPr id="3" name="Rectangle 2"/>
          <p:cNvSpPr txBox="1">
            <a:spLocks noChangeArrowheads="1"/>
          </p:cNvSpPr>
          <p:nvPr/>
        </p:nvSpPr>
        <p:spPr>
          <a:xfrm>
            <a:off x="1547664" y="116632"/>
            <a:ext cx="6778625" cy="11398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u="sng" smtClean="0">
                <a:solidFill>
                  <a:srgbClr val="FF0000"/>
                </a:solidFill>
                <a:effectLst>
                  <a:outerShdw blurRad="38100" dist="38100" dir="2700000" algn="tl">
                    <a:srgbClr val="C0C0C0"/>
                  </a:outerShdw>
                </a:effectLst>
              </a:rPr>
              <a:t>МІСЦЕВІ ІНІЦІАТИВИ:</a:t>
            </a:r>
            <a:br>
              <a:rPr lang="uk-UA" sz="2800" b="1" u="sng" smtClean="0">
                <a:solidFill>
                  <a:srgbClr val="FF0000"/>
                </a:solidFill>
                <a:effectLst>
                  <a:outerShdw blurRad="38100" dist="38100" dir="2700000" algn="tl">
                    <a:srgbClr val="C0C0C0"/>
                  </a:outerShdw>
                </a:effectLst>
              </a:rPr>
            </a:br>
            <a:r>
              <a:rPr lang="uk-UA" sz="2800" b="1" u="sng" smtClean="0">
                <a:solidFill>
                  <a:srgbClr val="FF0000"/>
                </a:solidFill>
                <a:effectLst>
                  <a:outerShdw blurRad="38100" dist="38100" dir="2700000" algn="tl">
                    <a:srgbClr val="C0C0C0"/>
                  </a:outerShdw>
                </a:effectLst>
              </a:rPr>
              <a:t>СУТЬ. ПРАВОВІ НАСЛІДКИ</a:t>
            </a:r>
            <a:endParaRPr lang="uk-UA" sz="2800" b="1" u="sng" dirty="0">
              <a:solidFill>
                <a:srgbClr val="FF0000"/>
              </a:solidFill>
              <a:effectLst>
                <a:outerShdw blurRad="38100" dist="38100" dir="2700000" algn="tl">
                  <a:srgbClr val="C0C0C0"/>
                </a:outerShdw>
              </a:effectLst>
            </a:endParaRPr>
          </a:p>
        </p:txBody>
      </p:sp>
      <p:sp>
        <p:nvSpPr>
          <p:cNvPr id="4" name="Rectangle 3"/>
          <p:cNvSpPr txBox="1">
            <a:spLocks noChangeArrowheads="1"/>
          </p:cNvSpPr>
          <p:nvPr/>
        </p:nvSpPr>
        <p:spPr>
          <a:xfrm>
            <a:off x="468313" y="1256457"/>
            <a:ext cx="8229600" cy="45307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buClr>
                <a:srgbClr val="678C94"/>
              </a:buClr>
              <a:buSzPct val="100000"/>
              <a:buFont typeface="Wingdings" pitchFamily="2" charset="2"/>
              <a:buChar char="§"/>
              <a:defRPr/>
            </a:pPr>
            <a:r>
              <a:rPr lang="en-US" sz="2400" smtClean="0">
                <a:cs typeface="Tahoma" pitchFamily="34" charset="0"/>
              </a:rPr>
              <a:t> </a:t>
            </a:r>
            <a:r>
              <a:rPr lang="uk-UA" sz="2400" smtClean="0">
                <a:cs typeface="Tahoma" pitchFamily="34" charset="0"/>
              </a:rPr>
              <a:t>Ініціативна група самостійно готує проект рішення ОМС та подає на розгляд у визначеному порядку.</a:t>
            </a:r>
          </a:p>
          <a:p>
            <a:pPr marL="266700" indent="-266700">
              <a:buClr>
                <a:srgbClr val="678C94"/>
              </a:buClr>
              <a:buSzPct val="100000"/>
              <a:buFont typeface="Wingdings" pitchFamily="2" charset="2"/>
              <a:buChar char="§"/>
              <a:defRPr/>
            </a:pPr>
            <a:r>
              <a:rPr lang="uk-UA" sz="2400" smtClean="0">
                <a:cs typeface="Tahoma" pitchFamily="34" charset="0"/>
              </a:rPr>
              <a:t> Через механізм місцевої ініціативи громада може ініціювати розгляд місцевою радою будь-якого важливого питання фактично незалежно від бажання голови та депутатів</a:t>
            </a:r>
          </a:p>
          <a:p>
            <a:pPr marL="0" indent="0" algn="ctr">
              <a:buFont typeface="Wingdings" pitchFamily="2" charset="2"/>
              <a:buNone/>
              <a:defRPr/>
            </a:pPr>
            <a:endParaRPr lang="uk-UA" sz="2600" smtClean="0">
              <a:latin typeface="Tahoma" pitchFamily="34" charset="0"/>
              <a:cs typeface="Tahoma" pitchFamily="34" charset="0"/>
            </a:endParaRPr>
          </a:p>
          <a:p>
            <a:pPr marL="0" indent="0" algn="ctr">
              <a:buFont typeface="Wingdings" pitchFamily="2" charset="2"/>
              <a:buNone/>
              <a:defRPr/>
            </a:pPr>
            <a:r>
              <a:rPr lang="uk-UA" sz="2800" b="1" smtClean="0">
                <a:cs typeface="Tahoma" pitchFamily="34" charset="0"/>
              </a:rPr>
              <a:t>Місцева рада </a:t>
            </a:r>
          </a:p>
          <a:p>
            <a:pPr marL="0" indent="0" algn="ctr">
              <a:buFont typeface="Wingdings" pitchFamily="2" charset="2"/>
              <a:buNone/>
              <a:defRPr/>
            </a:pPr>
            <a:r>
              <a:rPr lang="uk-UA" sz="2800" b="1" u="sng" smtClean="0">
                <a:cs typeface="Tahoma" pitchFamily="34" charset="0"/>
              </a:rPr>
              <a:t>повинна</a:t>
            </a:r>
            <a:r>
              <a:rPr lang="uk-UA" sz="2800" b="1" smtClean="0">
                <a:cs typeface="Tahoma" pitchFamily="34" charset="0"/>
              </a:rPr>
              <a:t> </a:t>
            </a:r>
            <a:r>
              <a:rPr lang="uk-UA" sz="2800" b="1" u="sng" smtClean="0">
                <a:cs typeface="Tahoma" pitchFamily="34" charset="0"/>
              </a:rPr>
              <a:t>розглянути</a:t>
            </a:r>
            <a:r>
              <a:rPr lang="uk-UA" sz="2800" b="1" smtClean="0">
                <a:cs typeface="Tahoma" pitchFamily="34" charset="0"/>
              </a:rPr>
              <a:t> місцеву ініціативу </a:t>
            </a:r>
            <a:br>
              <a:rPr lang="uk-UA" sz="2800" b="1" smtClean="0">
                <a:cs typeface="Tahoma" pitchFamily="34" charset="0"/>
              </a:rPr>
            </a:br>
            <a:r>
              <a:rPr lang="uk-UA" sz="2800" b="1" u="sng" smtClean="0">
                <a:cs typeface="Tahoma" pitchFamily="34" charset="0"/>
              </a:rPr>
              <a:t>та прийняти рішення по суті</a:t>
            </a:r>
            <a:endParaRPr lang="uk-UA" sz="2800" b="1" u="sng" dirty="0">
              <a:cs typeface="Tahoma" pitchFamily="34" charset="0"/>
            </a:endParaRPr>
          </a:p>
        </p:txBody>
      </p:sp>
    </p:spTree>
    <p:extLst>
      <p:ext uri="{BB962C8B-B14F-4D97-AF65-F5344CB8AC3E}">
        <p14:creationId xmlns:p14="http://schemas.microsoft.com/office/powerpoint/2010/main" val="1625402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25</a:t>
            </a:fld>
            <a:endParaRPr lang="uk-UA" altLang="en-US"/>
          </a:p>
        </p:txBody>
      </p:sp>
      <p:sp>
        <p:nvSpPr>
          <p:cNvPr id="3" name="Rectangle 2"/>
          <p:cNvSpPr txBox="1">
            <a:spLocks noChangeArrowheads="1"/>
          </p:cNvSpPr>
          <p:nvPr/>
        </p:nvSpPr>
        <p:spPr>
          <a:xfrm>
            <a:off x="1259632" y="260350"/>
            <a:ext cx="6913562" cy="11398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500" b="1" u="sng" dirty="0" smtClean="0">
                <a:solidFill>
                  <a:srgbClr val="FF0000"/>
                </a:solidFill>
                <a:effectLst>
                  <a:outerShdw blurRad="38100" dist="38100" dir="2700000" algn="tl">
                    <a:srgbClr val="C0C0C0"/>
                  </a:outerShdw>
                </a:effectLst>
              </a:rPr>
              <a:t>ІНШІ МЕХАНІЗМИ ЗАЛУЧЕННЯ ГРОМАДЯН ДО ДЕРЖАВНИХ ТА МІСЦЕВИХ СПРАВ</a:t>
            </a:r>
            <a:endParaRPr lang="uk-UA" sz="2500" b="1" u="sng" dirty="0">
              <a:solidFill>
                <a:srgbClr val="FF0000"/>
              </a:solidFill>
              <a:effectLst>
                <a:outerShdw blurRad="38100" dist="38100" dir="2700000" algn="tl">
                  <a:srgbClr val="C0C0C0"/>
                </a:outerShdw>
              </a:effectLst>
            </a:endParaRPr>
          </a:p>
        </p:txBody>
      </p:sp>
      <p:sp>
        <p:nvSpPr>
          <p:cNvPr id="4" name="Rectangle 3"/>
          <p:cNvSpPr txBox="1">
            <a:spLocks noChangeArrowheads="1"/>
          </p:cNvSpPr>
          <p:nvPr/>
        </p:nvSpPr>
        <p:spPr>
          <a:xfrm>
            <a:off x="395288" y="1484313"/>
            <a:ext cx="8497192" cy="47529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30000"/>
              </a:spcBef>
              <a:buClr>
                <a:srgbClr val="678C94"/>
              </a:buClr>
              <a:defRPr/>
            </a:pPr>
            <a:r>
              <a:rPr lang="uk-UA" sz="2400" b="1" dirty="0" smtClean="0">
                <a:solidFill>
                  <a:srgbClr val="FF0000"/>
                </a:solidFill>
                <a:latin typeface="Times New Roman" pitchFamily="18" charset="0"/>
                <a:cs typeface="Times New Roman" pitchFamily="18" charset="0"/>
              </a:rPr>
              <a:t>Місцевий референдум</a:t>
            </a:r>
            <a:r>
              <a:rPr lang="uk-UA" sz="2400" dirty="0" smtClean="0">
                <a:solidFill>
                  <a:srgbClr val="FF0000"/>
                </a:solidFill>
                <a:latin typeface="Times New Roman" pitchFamily="18" charset="0"/>
                <a:cs typeface="Times New Roman" pitchFamily="18" charset="0"/>
              </a:rPr>
              <a:t> </a:t>
            </a:r>
            <a:r>
              <a:rPr lang="uk-UA" sz="2400" dirty="0" smtClean="0">
                <a:latin typeface="Times New Roman" pitchFamily="18" charset="0"/>
                <a:cs typeface="Times New Roman" pitchFamily="18" charset="0"/>
              </a:rPr>
              <a:t>– інструмент </a:t>
            </a:r>
            <a:r>
              <a:rPr lang="uk-UA" sz="2400" u="sng" dirty="0" smtClean="0">
                <a:latin typeface="Times New Roman" pitchFamily="18" charset="0"/>
                <a:cs typeface="Times New Roman" pitchFamily="18" charset="0"/>
              </a:rPr>
              <a:t>прямої</a:t>
            </a:r>
            <a:r>
              <a:rPr lang="uk-UA" sz="2400" dirty="0" smtClean="0">
                <a:latin typeface="Times New Roman" pitchFamily="18" charset="0"/>
                <a:cs typeface="Times New Roman" pitchFamily="18" charset="0"/>
              </a:rPr>
              <a:t> демократії </a:t>
            </a:r>
            <a:br>
              <a:rPr lang="uk-UA" sz="2400" dirty="0" smtClean="0">
                <a:latin typeface="Times New Roman" pitchFamily="18" charset="0"/>
                <a:cs typeface="Times New Roman" pitchFamily="18" charset="0"/>
              </a:rPr>
            </a:br>
            <a:r>
              <a:rPr lang="uk-UA" sz="2400" i="1" dirty="0" smtClean="0">
                <a:latin typeface="Times New Roman" pitchFamily="18" charset="0"/>
                <a:cs typeface="Times New Roman" pitchFamily="18" charset="0"/>
              </a:rPr>
              <a:t>Має регулюватися окремим законом – (наразі призупинено)</a:t>
            </a:r>
          </a:p>
          <a:p>
            <a:pPr>
              <a:spcBef>
                <a:spcPct val="30000"/>
              </a:spcBef>
              <a:buClr>
                <a:srgbClr val="678C94"/>
              </a:buClr>
              <a:defRPr/>
            </a:pPr>
            <a:r>
              <a:rPr lang="uk-UA" sz="2400" b="1" dirty="0" smtClean="0">
                <a:solidFill>
                  <a:srgbClr val="FF0000"/>
                </a:solidFill>
                <a:latin typeface="Times New Roman" pitchFamily="18" charset="0"/>
                <a:cs typeface="Times New Roman" pitchFamily="18" charset="0"/>
              </a:rPr>
              <a:t>Громадська експертиза (контроль) </a:t>
            </a:r>
            <a:r>
              <a:rPr lang="uk-UA" sz="2400" dirty="0" smtClean="0">
                <a:latin typeface="Times New Roman" pitchFamily="18" charset="0"/>
                <a:cs typeface="Times New Roman" pitchFamily="18" charset="0"/>
              </a:rPr>
              <a:t>діяльності органів виконавчої влади </a:t>
            </a:r>
            <a:r>
              <a:rPr lang="uk-UA" sz="2400" i="1" dirty="0" smtClean="0">
                <a:latin typeface="Times New Roman" pitchFamily="18" charset="0"/>
                <a:cs typeface="Times New Roman" pitchFamily="18" charset="0"/>
              </a:rPr>
              <a:t>(є механізмом громадської участі)</a:t>
            </a:r>
          </a:p>
          <a:p>
            <a:pPr>
              <a:spcBef>
                <a:spcPct val="30000"/>
              </a:spcBef>
              <a:buClr>
                <a:srgbClr val="678C94"/>
              </a:buClr>
              <a:defRPr/>
            </a:pPr>
            <a:r>
              <a:rPr lang="uk-UA" sz="2400" b="1" dirty="0" smtClean="0">
                <a:solidFill>
                  <a:srgbClr val="FF0000"/>
                </a:solidFill>
                <a:latin typeface="Times New Roman" pitchFamily="18" charset="0"/>
                <a:cs typeface="Times New Roman" pitchFamily="18" charset="0"/>
              </a:rPr>
              <a:t>Консультації з громадськістю</a:t>
            </a:r>
            <a:r>
              <a:rPr lang="uk-UA" sz="2400" dirty="0" smtClean="0">
                <a:solidFill>
                  <a:srgbClr val="FF0000"/>
                </a:solidFill>
                <a:latin typeface="Times New Roman" pitchFamily="18" charset="0"/>
                <a:cs typeface="Times New Roman" pitchFamily="18" charset="0"/>
              </a:rPr>
              <a:t> </a:t>
            </a:r>
            <a:r>
              <a:rPr lang="uk-UA" sz="2400" dirty="0" smtClean="0">
                <a:latin typeface="Times New Roman" pitchFamily="18" charset="0"/>
                <a:cs typeface="Times New Roman" pitchFamily="18" charset="0"/>
              </a:rPr>
              <a:t>– інструмент </a:t>
            </a:r>
            <a:r>
              <a:rPr lang="uk-UA" sz="2400" dirty="0" err="1" smtClean="0">
                <a:latin typeface="Times New Roman" pitchFamily="18" charset="0"/>
                <a:cs typeface="Times New Roman" pitchFamily="18" charset="0"/>
              </a:rPr>
              <a:t>долучення</a:t>
            </a:r>
            <a:r>
              <a:rPr lang="uk-UA" sz="2400" dirty="0" smtClean="0">
                <a:latin typeface="Times New Roman" pitchFamily="18" charset="0"/>
                <a:cs typeface="Times New Roman" pitchFamily="18" charset="0"/>
              </a:rPr>
              <a:t> громадян до вироблення та реалізації державної чи місцевої політики (</a:t>
            </a:r>
            <a:r>
              <a:rPr lang="uk-UA" sz="2400" b="1" dirty="0" smtClean="0">
                <a:latin typeface="Times New Roman" pitchFamily="18" charset="0"/>
                <a:cs typeface="Times New Roman" pitchFamily="18" charset="0"/>
              </a:rPr>
              <a:t>громадські ради, інші консультативно-дорадчі органи, робочі (експертні) групи, комісії </a:t>
            </a:r>
            <a:r>
              <a:rPr lang="uk-UA" sz="2400" dirty="0" smtClean="0">
                <a:latin typeface="Times New Roman" pitchFamily="18" charset="0"/>
                <a:cs typeface="Times New Roman" pitchFamily="18" charset="0"/>
              </a:rPr>
              <a:t>тощо) </a:t>
            </a:r>
            <a:br>
              <a:rPr lang="uk-UA" sz="2400" dirty="0" smtClean="0">
                <a:latin typeface="Times New Roman" pitchFamily="18" charset="0"/>
                <a:cs typeface="Times New Roman" pitchFamily="18" charset="0"/>
              </a:rPr>
            </a:br>
            <a:r>
              <a:rPr lang="uk-UA" sz="2400" i="1" dirty="0" smtClean="0">
                <a:latin typeface="Times New Roman" pitchFamily="18" charset="0"/>
                <a:cs typeface="Times New Roman" pitchFamily="18" charset="0"/>
              </a:rPr>
              <a:t>(у певній мірі можуть вважатися механізмами участі)</a:t>
            </a:r>
            <a:endParaRPr lang="uk-UA" sz="2400" b="1" i="1" dirty="0" smtClean="0">
              <a:latin typeface="Times New Roman" pitchFamily="18" charset="0"/>
              <a:cs typeface="Times New Roman" pitchFamily="18" charset="0"/>
            </a:endParaRPr>
          </a:p>
          <a:p>
            <a:pPr>
              <a:spcBef>
                <a:spcPct val="30000"/>
              </a:spcBef>
              <a:buClr>
                <a:srgbClr val="678C94"/>
              </a:buClr>
              <a:defRPr/>
            </a:pPr>
            <a:r>
              <a:rPr lang="uk-UA" sz="2400" b="1" dirty="0" smtClean="0">
                <a:solidFill>
                  <a:srgbClr val="FF0000"/>
                </a:solidFill>
                <a:latin typeface="Times New Roman" pitchFamily="18" charset="0"/>
                <a:cs typeface="Times New Roman" pitchFamily="18" charset="0"/>
              </a:rPr>
              <a:t>Місцеві вибори</a:t>
            </a:r>
            <a:r>
              <a:rPr lang="uk-UA" sz="2400" dirty="0" smtClean="0">
                <a:solidFill>
                  <a:srgbClr val="FF0000"/>
                </a:solidFill>
                <a:latin typeface="Times New Roman" pitchFamily="18" charset="0"/>
                <a:cs typeface="Times New Roman" pitchFamily="18" charset="0"/>
              </a:rPr>
              <a:t> </a:t>
            </a:r>
            <a:r>
              <a:rPr lang="uk-UA" sz="2400" dirty="0" smtClean="0">
                <a:latin typeface="Times New Roman" pitchFamily="18" charset="0"/>
                <a:cs typeface="Times New Roman" pitchFamily="18" charset="0"/>
              </a:rPr>
              <a:t>– інструмент </a:t>
            </a:r>
            <a:r>
              <a:rPr lang="uk-UA" sz="2400" u="sng" dirty="0" smtClean="0">
                <a:latin typeface="Times New Roman" pitchFamily="18" charset="0"/>
                <a:cs typeface="Times New Roman" pitchFamily="18" charset="0"/>
              </a:rPr>
              <a:t>представницької</a:t>
            </a:r>
            <a:r>
              <a:rPr lang="uk-UA" sz="2400" dirty="0" smtClean="0">
                <a:latin typeface="Times New Roman" pitchFamily="18" charset="0"/>
                <a:cs typeface="Times New Roman" pitchFamily="18" charset="0"/>
              </a:rPr>
              <a:t> демократії </a:t>
            </a:r>
            <a:r>
              <a:rPr lang="uk-UA" sz="2400" i="1" dirty="0" smtClean="0">
                <a:latin typeface="Times New Roman" pitchFamily="18" charset="0"/>
                <a:cs typeface="Times New Roman" pitchFamily="18" charset="0"/>
              </a:rPr>
              <a:t>(регулюється окремим законом про вибори місцевих рад та голів громад)</a:t>
            </a:r>
            <a:endParaRPr lang="uk-UA"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155846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26</a:t>
            </a:fld>
            <a:endParaRPr lang="uk-UA" altLang="en-US"/>
          </a:p>
        </p:txBody>
      </p:sp>
      <p:sp>
        <p:nvSpPr>
          <p:cNvPr id="3" name="Rectangle 2"/>
          <p:cNvSpPr txBox="1">
            <a:spLocks noChangeArrowheads="1"/>
          </p:cNvSpPr>
          <p:nvPr/>
        </p:nvSpPr>
        <p:spPr>
          <a:xfrm>
            <a:off x="457200" y="277813"/>
            <a:ext cx="8229600" cy="918939"/>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300" b="1" smtClean="0">
                <a:solidFill>
                  <a:srgbClr val="870038"/>
                </a:solidFill>
                <a:effectLst>
                  <a:outerShdw blurRad="38100" dist="38100" dir="2700000" algn="tl">
                    <a:srgbClr val="C0C0C0"/>
                  </a:outerShdw>
                </a:effectLst>
                <a:ea typeface="Tahoma" panose="020B0604030504040204" pitchFamily="34" charset="0"/>
              </a:rPr>
              <a:t>ПРИКЛАДИ ДЕМОКРАТІЇ УЧАСТІ ІНШИХ КРАЇН</a:t>
            </a:r>
            <a:endParaRPr lang="ru-RU" sz="2300" b="1" dirty="0">
              <a:solidFill>
                <a:srgbClr val="870038"/>
              </a:solidFill>
              <a:effectLst>
                <a:outerShdw blurRad="38100" dist="38100" dir="2700000" algn="tl">
                  <a:srgbClr val="C0C0C0"/>
                </a:outerShdw>
              </a:effectLst>
              <a:ea typeface="Tahoma" panose="020B0604030504040204" pitchFamily="34" charset="0"/>
            </a:endParaRPr>
          </a:p>
        </p:txBody>
      </p:sp>
      <p:sp>
        <p:nvSpPr>
          <p:cNvPr id="4" name="Rectangle 3"/>
          <p:cNvSpPr txBox="1">
            <a:spLocks noChangeArrowheads="1"/>
          </p:cNvSpPr>
          <p:nvPr/>
        </p:nvSpPr>
        <p:spPr>
          <a:xfrm>
            <a:off x="457200" y="1196752"/>
            <a:ext cx="8435280" cy="49341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678C94"/>
              </a:buClr>
              <a:buFont typeface="Arial" pitchFamily="34" charset="0"/>
              <a:buNone/>
            </a:pPr>
            <a:r>
              <a:rPr lang="uk-UA" sz="2400" b="1" u="sng" dirty="0" smtClean="0">
                <a:solidFill>
                  <a:srgbClr val="870038"/>
                </a:solidFill>
                <a:effectLst>
                  <a:outerShdw blurRad="38100" dist="38100" dir="2700000" algn="tl">
                    <a:srgbClr val="C0C0C0"/>
                  </a:outerShdw>
                </a:effectLst>
                <a:ea typeface="Tahoma" panose="020B0604030504040204" pitchFamily="34" charset="0"/>
              </a:rPr>
              <a:t>Демократія прямої участі</a:t>
            </a:r>
            <a:r>
              <a:rPr lang="en-US" sz="2400" b="1" u="sng" dirty="0" smtClean="0">
                <a:solidFill>
                  <a:srgbClr val="870038"/>
                </a:solidFill>
                <a:effectLst>
                  <a:outerShdw blurRad="38100" dist="38100" dir="2700000" algn="tl">
                    <a:srgbClr val="C0C0C0"/>
                  </a:outerShdw>
                </a:effectLst>
                <a:ea typeface="Tahoma" panose="020B0604030504040204" pitchFamily="34" charset="0"/>
              </a:rPr>
              <a:t> –</a:t>
            </a:r>
            <a:r>
              <a:rPr lang="uk-UA" sz="2400" b="1" u="sng" dirty="0" smtClean="0">
                <a:solidFill>
                  <a:srgbClr val="870038"/>
                </a:solidFill>
                <a:effectLst>
                  <a:outerShdw blurRad="38100" dist="38100" dir="2700000" algn="tl">
                    <a:srgbClr val="C0C0C0"/>
                  </a:outerShdw>
                </a:effectLst>
                <a:ea typeface="Tahoma" panose="020B0604030504040204" pitchFamily="34" charset="0"/>
              </a:rPr>
              <a:t> місто </a:t>
            </a:r>
            <a:r>
              <a:rPr lang="en-US" sz="2400" b="1" u="sng" dirty="0" smtClean="0">
                <a:solidFill>
                  <a:srgbClr val="870038"/>
                </a:solidFill>
                <a:effectLst>
                  <a:outerShdw blurRad="38100" dist="38100" dir="2700000" algn="tl">
                    <a:srgbClr val="C0C0C0"/>
                  </a:outerShdw>
                </a:effectLst>
                <a:ea typeface="Tahoma" panose="020B0604030504040204" pitchFamily="34" charset="0"/>
              </a:rPr>
              <a:t> </a:t>
            </a:r>
            <a:r>
              <a:rPr lang="uk-UA" sz="2400" b="1" u="sng" dirty="0" err="1" smtClean="0">
                <a:solidFill>
                  <a:srgbClr val="870038"/>
                </a:solidFill>
                <a:effectLst>
                  <a:outerShdw blurRad="38100" dist="38100" dir="2700000" algn="tl">
                    <a:srgbClr val="C0C0C0"/>
                  </a:outerShdw>
                </a:effectLst>
                <a:ea typeface="Tahoma" panose="020B0604030504040204" pitchFamily="34" charset="0"/>
              </a:rPr>
              <a:t>Едмонтон</a:t>
            </a:r>
            <a:r>
              <a:rPr lang="uk-UA" sz="2400" b="1" u="sng" dirty="0" smtClean="0">
                <a:solidFill>
                  <a:srgbClr val="870038"/>
                </a:solidFill>
                <a:effectLst>
                  <a:outerShdw blurRad="38100" dist="38100" dir="2700000" algn="tl">
                    <a:srgbClr val="C0C0C0"/>
                  </a:outerShdw>
                </a:effectLst>
                <a:ea typeface="Tahoma" panose="020B0604030504040204" pitchFamily="34" charset="0"/>
              </a:rPr>
              <a:t> (Канада)</a:t>
            </a:r>
            <a:endParaRPr lang="en-US" sz="2400" b="1" u="sng" dirty="0" smtClean="0">
              <a:solidFill>
                <a:srgbClr val="870038"/>
              </a:solidFill>
              <a:effectLst>
                <a:outerShdw blurRad="38100" dist="38100" dir="2700000" algn="tl">
                  <a:srgbClr val="C0C0C0"/>
                </a:outerShdw>
              </a:effectLst>
              <a:ea typeface="Tahoma" panose="020B0604030504040204" pitchFamily="34" charset="0"/>
            </a:endParaRPr>
          </a:p>
          <a:p>
            <a:pPr marL="0" indent="0">
              <a:spcBef>
                <a:spcPts val="500"/>
              </a:spcBef>
              <a:spcAft>
                <a:spcPts val="500"/>
              </a:spcAft>
              <a:buFont typeface="Arial" pitchFamily="34" charset="0"/>
              <a:buNone/>
            </a:pPr>
            <a:r>
              <a:rPr lang="uk-UA" sz="2400" dirty="0" smtClean="0">
                <a:cs typeface="Myriad Pro"/>
              </a:rPr>
              <a:t>Приклади</a:t>
            </a:r>
            <a:r>
              <a:rPr lang="en-US" sz="2400" dirty="0" smtClean="0">
                <a:cs typeface="Myriad Pro"/>
              </a:rPr>
              <a:t>:</a:t>
            </a:r>
          </a:p>
          <a:p>
            <a:pPr>
              <a:spcBef>
                <a:spcPts val="500"/>
              </a:spcBef>
              <a:spcAft>
                <a:spcPts val="500"/>
              </a:spcAft>
            </a:pPr>
            <a:r>
              <a:rPr lang="uk-UA" sz="2400" dirty="0" smtClean="0">
                <a:cs typeface="Myriad Pro"/>
              </a:rPr>
              <a:t>Закриття аеропорту в центрі міста - референдум</a:t>
            </a:r>
            <a:endParaRPr lang="en-US" sz="2400" dirty="0" smtClean="0">
              <a:cs typeface="Myriad Pro"/>
            </a:endParaRPr>
          </a:p>
          <a:p>
            <a:pPr>
              <a:spcBef>
                <a:spcPts val="500"/>
              </a:spcBef>
              <a:spcAft>
                <a:spcPts val="500"/>
              </a:spcAft>
            </a:pPr>
            <a:r>
              <a:rPr lang="uk-UA" sz="2400" dirty="0" smtClean="0">
                <a:cs typeface="Myriad Pro"/>
              </a:rPr>
              <a:t>Закриття вулиці для велосипедних доріжок </a:t>
            </a:r>
            <a:r>
              <a:rPr lang="en-US" sz="2400" dirty="0" smtClean="0">
                <a:cs typeface="Myriad Pro"/>
              </a:rPr>
              <a:t>– </a:t>
            </a:r>
            <a:r>
              <a:rPr lang="uk-UA" sz="2400" dirty="0" smtClean="0">
                <a:cs typeface="Myriad Pro"/>
              </a:rPr>
              <a:t>громадські слухання</a:t>
            </a:r>
            <a:endParaRPr lang="en-US" sz="2400" dirty="0" smtClean="0">
              <a:cs typeface="Myriad Pro"/>
            </a:endParaRPr>
          </a:p>
          <a:p>
            <a:pPr>
              <a:spcBef>
                <a:spcPts val="500"/>
              </a:spcBef>
              <a:spcAft>
                <a:spcPts val="500"/>
              </a:spcAft>
            </a:pPr>
            <a:r>
              <a:rPr lang="uk-UA" sz="2400" dirty="0" smtClean="0">
                <a:cs typeface="Myriad Pro"/>
              </a:rPr>
              <a:t>Перепроектування </a:t>
            </a:r>
            <a:r>
              <a:rPr lang="en-US" sz="2400" dirty="0" smtClean="0">
                <a:cs typeface="Myriad Pro"/>
              </a:rPr>
              <a:t>Jasper Avenue  – </a:t>
            </a:r>
            <a:r>
              <a:rPr lang="uk-UA" sz="2400" dirty="0" smtClean="0">
                <a:cs typeface="Myriad Pro"/>
              </a:rPr>
              <a:t>громадський проект</a:t>
            </a:r>
            <a:endParaRPr lang="en-US" sz="2400" dirty="0" smtClean="0">
              <a:cs typeface="Myriad Pro"/>
            </a:endParaRPr>
          </a:p>
          <a:p>
            <a:pPr>
              <a:spcBef>
                <a:spcPts val="500"/>
              </a:spcBef>
              <a:spcAft>
                <a:spcPts val="500"/>
              </a:spcAft>
            </a:pPr>
            <a:r>
              <a:rPr lang="uk-UA" sz="2400" dirty="0" smtClean="0">
                <a:cs typeface="Myriad Pro"/>
              </a:rPr>
              <a:t>Щорічні громадські слухання по бюджету </a:t>
            </a:r>
            <a:r>
              <a:rPr lang="en-US" sz="2400" dirty="0" smtClean="0">
                <a:cs typeface="Myriad Pro"/>
              </a:rPr>
              <a:t>– </a:t>
            </a:r>
            <a:r>
              <a:rPr lang="uk-UA" sz="2400" dirty="0" smtClean="0">
                <a:cs typeface="Myriad Pro"/>
              </a:rPr>
              <a:t>громадські слухання</a:t>
            </a:r>
            <a:endParaRPr lang="en-US" sz="2400" dirty="0" smtClean="0">
              <a:cs typeface="Myriad Pro"/>
            </a:endParaRPr>
          </a:p>
          <a:p>
            <a:pPr>
              <a:buClr>
                <a:srgbClr val="678C94"/>
              </a:buClr>
            </a:pPr>
            <a:r>
              <a:rPr lang="uk-UA" sz="2400" dirty="0" smtClean="0"/>
              <a:t>Перебудова торговельного центру під квартири</a:t>
            </a:r>
            <a:endParaRPr lang="ru-RU" sz="2400" dirty="0"/>
          </a:p>
        </p:txBody>
      </p:sp>
    </p:spTree>
    <p:extLst>
      <p:ext uri="{BB962C8B-B14F-4D97-AF65-F5344CB8AC3E}">
        <p14:creationId xmlns:p14="http://schemas.microsoft.com/office/powerpoint/2010/main" val="3868442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27</a:t>
            </a:fld>
            <a:endParaRPr lang="uk-UA" altLang="en-US"/>
          </a:p>
        </p:txBody>
      </p:sp>
      <p:sp>
        <p:nvSpPr>
          <p:cNvPr id="3" name="Rectangle 2"/>
          <p:cNvSpPr txBox="1">
            <a:spLocks noChangeArrowheads="1"/>
          </p:cNvSpPr>
          <p:nvPr/>
        </p:nvSpPr>
        <p:spPr>
          <a:xfrm>
            <a:off x="457200" y="277813"/>
            <a:ext cx="8229600" cy="918939"/>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300" b="1" smtClean="0">
                <a:solidFill>
                  <a:srgbClr val="870038"/>
                </a:solidFill>
                <a:effectLst>
                  <a:outerShdw blurRad="38100" dist="38100" dir="2700000" algn="tl">
                    <a:srgbClr val="C0C0C0"/>
                  </a:outerShdw>
                </a:effectLst>
                <a:ea typeface="Tahoma" panose="020B0604030504040204" pitchFamily="34" charset="0"/>
              </a:rPr>
              <a:t>ПРИКЛАДИ ДЕМОКРАТІЇ УЧАСТІ ІНШИХ КРАЇН</a:t>
            </a:r>
            <a:endParaRPr lang="ru-RU" sz="2300" b="1" dirty="0">
              <a:solidFill>
                <a:srgbClr val="870038"/>
              </a:solidFill>
              <a:effectLst>
                <a:outerShdw blurRad="38100" dist="38100" dir="2700000" algn="tl">
                  <a:srgbClr val="C0C0C0"/>
                </a:outerShdw>
              </a:effectLst>
              <a:ea typeface="Tahoma" panose="020B0604030504040204" pitchFamily="34" charset="0"/>
            </a:endParaRPr>
          </a:p>
        </p:txBody>
      </p:sp>
      <p:sp>
        <p:nvSpPr>
          <p:cNvPr id="4" name="Rectangle 3"/>
          <p:cNvSpPr txBox="1">
            <a:spLocks noChangeArrowheads="1"/>
          </p:cNvSpPr>
          <p:nvPr/>
        </p:nvSpPr>
        <p:spPr>
          <a:xfrm>
            <a:off x="457200" y="1196752"/>
            <a:ext cx="8435280" cy="49341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678C94"/>
              </a:buClr>
              <a:buFont typeface="Arial" pitchFamily="34" charset="0"/>
              <a:buNone/>
            </a:pPr>
            <a:r>
              <a:rPr lang="uk-UA" sz="2400" b="1" u="sng" dirty="0" smtClean="0">
                <a:solidFill>
                  <a:srgbClr val="870038"/>
                </a:solidFill>
                <a:effectLst>
                  <a:outerShdw blurRad="38100" dist="38100" dir="2700000" algn="tl">
                    <a:srgbClr val="C0C0C0"/>
                  </a:outerShdw>
                </a:effectLst>
                <a:ea typeface="Tahoma" panose="020B0604030504040204" pitchFamily="34" charset="0"/>
              </a:rPr>
              <a:t>Демократія прямої участі</a:t>
            </a:r>
            <a:r>
              <a:rPr lang="en-US" sz="2400" b="1" u="sng" dirty="0" smtClean="0">
                <a:solidFill>
                  <a:srgbClr val="870038"/>
                </a:solidFill>
                <a:effectLst>
                  <a:outerShdw blurRad="38100" dist="38100" dir="2700000" algn="tl">
                    <a:srgbClr val="C0C0C0"/>
                  </a:outerShdw>
                </a:effectLst>
                <a:ea typeface="Tahoma" panose="020B0604030504040204" pitchFamily="34" charset="0"/>
              </a:rPr>
              <a:t> - </a:t>
            </a:r>
            <a:r>
              <a:rPr lang="uk-UA" sz="2400" b="1" u="sng" dirty="0" smtClean="0">
                <a:solidFill>
                  <a:srgbClr val="870038"/>
                </a:solidFill>
                <a:effectLst>
                  <a:outerShdw blurRad="38100" dist="38100" dir="2700000" algn="tl">
                    <a:srgbClr val="C0C0C0"/>
                  </a:outerShdw>
                </a:effectLst>
                <a:ea typeface="Tahoma" panose="020B0604030504040204" pitchFamily="34" charset="0"/>
              </a:rPr>
              <a:t>Лондон</a:t>
            </a:r>
            <a:endParaRPr lang="en-US" sz="2400" b="1" u="sng" dirty="0" smtClean="0">
              <a:solidFill>
                <a:srgbClr val="870038"/>
              </a:solidFill>
              <a:effectLst>
                <a:outerShdw blurRad="38100" dist="38100" dir="2700000" algn="tl">
                  <a:srgbClr val="C0C0C0"/>
                </a:outerShdw>
              </a:effectLst>
              <a:ea typeface="Tahoma" panose="020B0604030504040204" pitchFamily="34" charset="0"/>
            </a:endParaRPr>
          </a:p>
          <a:p>
            <a:pPr marL="0" indent="0">
              <a:spcBef>
                <a:spcPts val="500"/>
              </a:spcBef>
              <a:spcAft>
                <a:spcPts val="500"/>
              </a:spcAft>
              <a:buFont typeface="Arial" pitchFamily="34" charset="0"/>
              <a:buNone/>
            </a:pPr>
            <a:endParaRPr lang="uk-UA" sz="2400" dirty="0" smtClean="0">
              <a:cs typeface="Myriad Pro"/>
            </a:endParaRPr>
          </a:p>
          <a:p>
            <a:pPr marL="0" indent="0">
              <a:spcBef>
                <a:spcPts val="500"/>
              </a:spcBef>
              <a:spcAft>
                <a:spcPts val="500"/>
              </a:spcAft>
              <a:buFont typeface="Arial" pitchFamily="34" charset="0"/>
              <a:buNone/>
            </a:pPr>
            <a:r>
              <a:rPr lang="uk-UA" sz="2400" dirty="0" smtClean="0">
                <a:cs typeface="Myriad Pro"/>
              </a:rPr>
              <a:t>Приклади</a:t>
            </a:r>
            <a:r>
              <a:rPr lang="en-US" sz="2400" dirty="0" smtClean="0">
                <a:cs typeface="Myriad Pro"/>
              </a:rPr>
              <a:t>:</a:t>
            </a:r>
            <a:endParaRPr lang="uk-UA" sz="2400" dirty="0" smtClean="0">
              <a:cs typeface="Myriad Pro"/>
            </a:endParaRPr>
          </a:p>
          <a:p>
            <a:pPr>
              <a:spcBef>
                <a:spcPts val="500"/>
              </a:spcBef>
              <a:spcAft>
                <a:spcPts val="500"/>
              </a:spcAft>
            </a:pPr>
            <a:r>
              <a:rPr lang="uk-UA" sz="2400" dirty="0" smtClean="0"/>
              <a:t>План Лондону</a:t>
            </a:r>
            <a:r>
              <a:rPr lang="en-US" sz="2400" dirty="0" smtClean="0"/>
              <a:t> (</a:t>
            </a:r>
            <a:r>
              <a:rPr lang="uk-UA" sz="2400" dirty="0" smtClean="0"/>
              <a:t>новий офіційний план</a:t>
            </a:r>
            <a:r>
              <a:rPr lang="en-US" sz="2400" dirty="0" smtClean="0"/>
              <a:t>)</a:t>
            </a:r>
          </a:p>
          <a:p>
            <a:pPr>
              <a:spcBef>
                <a:spcPts val="500"/>
              </a:spcBef>
              <a:spcAft>
                <a:spcPts val="500"/>
              </a:spcAft>
            </a:pPr>
            <a:r>
              <a:rPr lang="uk-UA" sz="2400" dirty="0" smtClean="0"/>
              <a:t>Реконструкція міської ради</a:t>
            </a:r>
            <a:r>
              <a:rPr lang="en-US" sz="2400" dirty="0" smtClean="0"/>
              <a:t> – </a:t>
            </a:r>
            <a:r>
              <a:rPr lang="uk-UA" sz="2400" dirty="0" smtClean="0"/>
              <a:t>Наказ муніципального управління Онтаріо</a:t>
            </a:r>
            <a:endParaRPr lang="en-US" sz="2400" dirty="0" smtClean="0"/>
          </a:p>
          <a:p>
            <a:pPr>
              <a:spcBef>
                <a:spcPts val="500"/>
              </a:spcBef>
              <a:spcAft>
                <a:spcPts val="500"/>
              </a:spcAft>
            </a:pPr>
            <a:r>
              <a:rPr lang="uk-UA" sz="2400" dirty="0" smtClean="0"/>
              <a:t>Семінари з питань річного бюджету </a:t>
            </a:r>
          </a:p>
          <a:p>
            <a:pPr>
              <a:spcBef>
                <a:spcPts val="500"/>
              </a:spcBef>
              <a:spcAft>
                <a:spcPts val="500"/>
              </a:spcAft>
            </a:pPr>
            <a:r>
              <a:rPr lang="uk-UA" sz="2400" dirty="0" smtClean="0"/>
              <a:t>Стратегічний план ради на </a:t>
            </a:r>
            <a:r>
              <a:rPr lang="en-US" sz="2400" dirty="0" smtClean="0"/>
              <a:t>20</a:t>
            </a:r>
            <a:r>
              <a:rPr lang="uk-UA" sz="2400" dirty="0" smtClean="0"/>
              <a:t>21 рік</a:t>
            </a:r>
            <a:endParaRPr lang="en-US" sz="2400" dirty="0" smtClean="0"/>
          </a:p>
          <a:p>
            <a:pPr>
              <a:spcBef>
                <a:spcPts val="500"/>
              </a:spcBef>
              <a:spcAft>
                <a:spcPts val="500"/>
              </a:spcAft>
            </a:pPr>
            <a:r>
              <a:rPr lang="uk-UA" sz="2400" dirty="0" smtClean="0"/>
              <a:t>Сфери покращення бізнесу </a:t>
            </a:r>
            <a:endParaRPr lang="en-US" sz="2400" dirty="0" smtClean="0"/>
          </a:p>
          <a:p>
            <a:pPr marL="0" indent="0">
              <a:spcBef>
                <a:spcPts val="500"/>
              </a:spcBef>
              <a:spcAft>
                <a:spcPts val="500"/>
              </a:spcAft>
              <a:buFont typeface="Arial" pitchFamily="34" charset="0"/>
              <a:buNone/>
            </a:pPr>
            <a:endParaRPr lang="uk-UA" sz="2400" dirty="0" smtClean="0">
              <a:cs typeface="Myriad Pro"/>
            </a:endParaRPr>
          </a:p>
          <a:p>
            <a:pPr marL="0" indent="0">
              <a:spcBef>
                <a:spcPts val="500"/>
              </a:spcBef>
              <a:spcAft>
                <a:spcPts val="500"/>
              </a:spcAft>
              <a:buFont typeface="Arial" pitchFamily="34" charset="0"/>
              <a:buNone/>
            </a:pPr>
            <a:endParaRPr lang="en-US" sz="2400" dirty="0">
              <a:cs typeface="Myriad Pro"/>
            </a:endParaRPr>
          </a:p>
        </p:txBody>
      </p:sp>
    </p:spTree>
    <p:extLst>
      <p:ext uri="{BB962C8B-B14F-4D97-AF65-F5344CB8AC3E}">
        <p14:creationId xmlns:p14="http://schemas.microsoft.com/office/powerpoint/2010/main" val="3067986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28</a:t>
            </a:fld>
            <a:endParaRPr lang="uk-UA" altLang="en-US"/>
          </a:p>
        </p:txBody>
      </p:sp>
      <p:sp>
        <p:nvSpPr>
          <p:cNvPr id="3" name="Rectangle 2"/>
          <p:cNvSpPr txBox="1">
            <a:spLocks noChangeArrowheads="1"/>
          </p:cNvSpPr>
          <p:nvPr/>
        </p:nvSpPr>
        <p:spPr>
          <a:xfrm>
            <a:off x="1331640" y="273050"/>
            <a:ext cx="6778625" cy="1139825"/>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500" b="1" u="sng" dirty="0" smtClean="0">
                <a:solidFill>
                  <a:srgbClr val="FF0000"/>
                </a:solidFill>
                <a:effectLst>
                  <a:outerShdw blurRad="38100" dist="38100" dir="2700000" algn="tl">
                    <a:srgbClr val="C0C0C0"/>
                  </a:outerShdw>
                </a:effectLst>
              </a:rPr>
              <a:t>ДЕЯКІ ІНШІ СПОСОБИ ВПЛИВУ ГРОМАДЯН НА ВЛАДУ, ВІДСТОЮВАННЯ СВОЇХ ПРАВ</a:t>
            </a:r>
            <a:endParaRPr lang="uk-UA" sz="2500" b="1" u="sng" dirty="0">
              <a:solidFill>
                <a:srgbClr val="FF0000"/>
              </a:solidFill>
              <a:effectLst>
                <a:outerShdw blurRad="38100" dist="38100" dir="2700000" algn="tl">
                  <a:srgbClr val="C0C0C0"/>
                </a:outerShdw>
              </a:effectLst>
            </a:endParaRPr>
          </a:p>
        </p:txBody>
      </p:sp>
      <p:sp>
        <p:nvSpPr>
          <p:cNvPr id="4" name="Rectangle 3"/>
          <p:cNvSpPr txBox="1">
            <a:spLocks noChangeArrowheads="1"/>
          </p:cNvSpPr>
          <p:nvPr/>
        </p:nvSpPr>
        <p:spPr>
          <a:xfrm>
            <a:off x="468313" y="1196752"/>
            <a:ext cx="8229600" cy="50688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Clr>
                <a:srgbClr val="678C94"/>
              </a:buClr>
              <a:defRPr/>
            </a:pPr>
            <a:endParaRPr lang="uk-UA" sz="2400" i="1" dirty="0" smtClean="0">
              <a:cs typeface="Tahoma" pitchFamily="34" charset="0"/>
            </a:endParaRPr>
          </a:p>
          <a:p>
            <a:pPr marL="361950" indent="-361950">
              <a:lnSpc>
                <a:spcPct val="90000"/>
              </a:lnSpc>
              <a:buClr>
                <a:srgbClr val="678C94"/>
              </a:buClr>
              <a:defRPr/>
            </a:pPr>
            <a:r>
              <a:rPr lang="uk-UA" sz="2400" b="1" dirty="0" smtClean="0">
                <a:solidFill>
                  <a:srgbClr val="FF0000"/>
                </a:solidFill>
                <a:cs typeface="Tahoma" pitchFamily="34" charset="0"/>
              </a:rPr>
              <a:t>Відкликання депутатів місцевих рад, </a:t>
            </a:r>
            <a:r>
              <a:rPr lang="uk-UA" sz="2400" dirty="0" smtClean="0">
                <a:cs typeface="Tahoma" pitchFamily="34" charset="0"/>
              </a:rPr>
              <a:t>доручення виборців, дострокове припинення повноважень голів громад </a:t>
            </a:r>
            <a:r>
              <a:rPr lang="uk-UA" sz="2400" i="1" dirty="0" smtClean="0">
                <a:cs typeface="Tahoma" pitchFamily="34" charset="0"/>
              </a:rPr>
              <a:t>(права виборців та депутатів місцевих рад)</a:t>
            </a:r>
          </a:p>
          <a:p>
            <a:pPr marL="0" indent="0">
              <a:lnSpc>
                <a:spcPct val="90000"/>
              </a:lnSpc>
              <a:buClr>
                <a:srgbClr val="678C94"/>
              </a:buClr>
              <a:buNone/>
              <a:defRPr/>
            </a:pPr>
            <a:endParaRPr lang="uk-UA" sz="2400" b="1" dirty="0" smtClean="0">
              <a:cs typeface="Tahoma" pitchFamily="34" charset="0"/>
            </a:endParaRPr>
          </a:p>
          <a:p>
            <a:pPr marL="361950" indent="-361950">
              <a:lnSpc>
                <a:spcPct val="90000"/>
              </a:lnSpc>
              <a:buClr>
                <a:srgbClr val="678C94"/>
              </a:buClr>
              <a:defRPr/>
            </a:pPr>
            <a:r>
              <a:rPr lang="uk-UA" sz="2400" b="1" dirty="0" smtClean="0">
                <a:solidFill>
                  <a:srgbClr val="FF0000"/>
                </a:solidFill>
                <a:cs typeface="Tahoma" pitchFamily="34" charset="0"/>
              </a:rPr>
              <a:t>Звернення</a:t>
            </a:r>
            <a:r>
              <a:rPr lang="uk-UA" sz="2400" dirty="0" smtClean="0">
                <a:solidFill>
                  <a:srgbClr val="FF0000"/>
                </a:solidFill>
                <a:cs typeface="Tahoma" pitchFamily="34" charset="0"/>
              </a:rPr>
              <a:t> </a:t>
            </a:r>
            <a:r>
              <a:rPr lang="uk-UA" sz="2400" dirty="0" smtClean="0">
                <a:cs typeface="Tahoma" pitchFamily="34" charset="0"/>
              </a:rPr>
              <a:t>громадян (петиції, заяви, пропозиції, скарги), мирні </a:t>
            </a:r>
            <a:r>
              <a:rPr lang="uk-UA" sz="2400" b="1" dirty="0" smtClean="0">
                <a:solidFill>
                  <a:srgbClr val="FF0000"/>
                </a:solidFill>
                <a:cs typeface="Tahoma" pitchFamily="34" charset="0"/>
              </a:rPr>
              <a:t>акції протесту</a:t>
            </a:r>
            <a:r>
              <a:rPr lang="uk-UA" sz="2400" dirty="0" smtClean="0">
                <a:solidFill>
                  <a:srgbClr val="FF0000"/>
                </a:solidFill>
                <a:cs typeface="Tahoma" pitchFamily="34" charset="0"/>
              </a:rPr>
              <a:t> </a:t>
            </a:r>
            <a:r>
              <a:rPr lang="uk-UA" sz="2400" dirty="0" smtClean="0">
                <a:cs typeface="Tahoma" pitchFamily="34" charset="0"/>
              </a:rPr>
              <a:t>(мітинги, пікети, страйки), інші вияви громадянської непокори аж до повстання….</a:t>
            </a:r>
          </a:p>
          <a:p>
            <a:pPr marL="0" indent="0">
              <a:lnSpc>
                <a:spcPct val="90000"/>
              </a:lnSpc>
              <a:buFont typeface="Wingdings" pitchFamily="2" charset="2"/>
              <a:buNone/>
              <a:defRPr/>
            </a:pPr>
            <a:endParaRPr lang="uk-UA" sz="2400" i="1" dirty="0" smtClean="0">
              <a:cs typeface="Tahoma" pitchFamily="34" charset="0"/>
            </a:endParaRPr>
          </a:p>
          <a:p>
            <a:pPr marL="0" indent="0" algn="just">
              <a:lnSpc>
                <a:spcPct val="90000"/>
              </a:lnSpc>
              <a:buFont typeface="Wingdings" pitchFamily="2" charset="2"/>
              <a:buNone/>
              <a:defRPr/>
            </a:pPr>
            <a:r>
              <a:rPr lang="uk-UA" sz="2400" i="1" dirty="0" smtClean="0">
                <a:cs typeface="Tahoma" pitchFamily="34" charset="0"/>
              </a:rPr>
              <a:t>Генеральна Асамблея ООН 10 грудня 1948 року проголосила Загальну декларацію прав людини, у преамбулі якої зазначила: «…необхідно, щоб права людини охоронялися силою закону з метою забезпечення того, </a:t>
            </a:r>
            <a:r>
              <a:rPr lang="uk-UA" sz="2400" b="1" i="1" dirty="0" smtClean="0">
                <a:cs typeface="Tahoma" pitchFamily="34" charset="0"/>
              </a:rPr>
              <a:t>щоб людина не була змушена вдаватися як до останнього засобу до </a:t>
            </a:r>
            <a:r>
              <a:rPr lang="uk-UA" sz="2400" b="1" i="1" u="sng" dirty="0" smtClean="0">
                <a:cs typeface="Tahoma" pitchFamily="34" charset="0"/>
              </a:rPr>
              <a:t>повстання</a:t>
            </a:r>
            <a:r>
              <a:rPr lang="uk-UA" sz="2400" b="1" i="1" dirty="0" smtClean="0">
                <a:cs typeface="Tahoma" pitchFamily="34" charset="0"/>
              </a:rPr>
              <a:t> проти тиранії і гноблення ...»</a:t>
            </a:r>
            <a:endParaRPr lang="uk-UA" sz="2400" b="1" i="1" dirty="0">
              <a:cs typeface="Tahoma" pitchFamily="34" charset="0"/>
            </a:endParaRPr>
          </a:p>
        </p:txBody>
      </p:sp>
    </p:spTree>
    <p:extLst>
      <p:ext uri="{BB962C8B-B14F-4D97-AF65-F5344CB8AC3E}">
        <p14:creationId xmlns:p14="http://schemas.microsoft.com/office/powerpoint/2010/main" val="2547322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29</a:t>
            </a:fld>
            <a:endParaRPr lang="uk-UA" altLang="en-US"/>
          </a:p>
        </p:txBody>
      </p:sp>
      <p:sp>
        <p:nvSpPr>
          <p:cNvPr id="3" name="Объект 1"/>
          <p:cNvSpPr txBox="1">
            <a:spLocks/>
          </p:cNvSpPr>
          <p:nvPr/>
        </p:nvSpPr>
        <p:spPr>
          <a:xfrm>
            <a:off x="250825" y="1600200"/>
            <a:ext cx="864235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uk-UA" smtClean="0"/>
              <a:t>Прозорість влади</a:t>
            </a:r>
          </a:p>
          <a:p>
            <a:pPr>
              <a:defRPr/>
            </a:pPr>
            <a:r>
              <a:rPr lang="uk-UA" smtClean="0"/>
              <a:t>Підзвітність влади</a:t>
            </a:r>
          </a:p>
          <a:p>
            <a:pPr>
              <a:defRPr/>
            </a:pPr>
            <a:r>
              <a:rPr lang="uk-UA" smtClean="0"/>
              <a:t>Публічність влади</a:t>
            </a:r>
          </a:p>
          <a:p>
            <a:pPr>
              <a:defRPr/>
            </a:pPr>
            <a:r>
              <a:rPr lang="uk-UA" smtClean="0"/>
              <a:t>Принциповість влади</a:t>
            </a:r>
          </a:p>
          <a:p>
            <a:pPr>
              <a:defRPr/>
            </a:pPr>
            <a:r>
              <a:rPr lang="uk-UA" smtClean="0"/>
              <a:t>Партнерство влади</a:t>
            </a:r>
            <a:endParaRPr lang="uk-UA" dirty="0"/>
          </a:p>
        </p:txBody>
      </p:sp>
      <p:sp>
        <p:nvSpPr>
          <p:cNvPr id="4" name="Заголовок 2"/>
          <p:cNvSpPr txBox="1">
            <a:spLocks/>
          </p:cNvSpPr>
          <p:nvPr/>
        </p:nvSpPr>
        <p:spPr>
          <a:xfrm>
            <a:off x="250825" y="274638"/>
            <a:ext cx="864235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dirty="0" smtClean="0">
                <a:effectLst>
                  <a:outerShdw blurRad="38100" dist="38100" dir="2700000" algn="tl">
                    <a:srgbClr val="C0C0C0"/>
                  </a:outerShdw>
                </a:effectLst>
              </a:rPr>
              <a:t>ПАРТИСИПАТИВНА ДЕМОКРАТ</a:t>
            </a:r>
            <a:r>
              <a:rPr lang="uk-UA" altLang="ru-RU" dirty="0" smtClean="0">
                <a:effectLst>
                  <a:outerShdw blurRad="38100" dist="38100" dir="2700000" algn="tl">
                    <a:srgbClr val="C0C0C0"/>
                  </a:outerShdw>
                </a:effectLst>
              </a:rPr>
              <a:t>ІЯ</a:t>
            </a:r>
            <a:endParaRPr lang="ru-RU" altLang="ru-RU" dirty="0">
              <a:effectLst>
                <a:outerShdw blurRad="38100" dist="38100" dir="2700000" algn="tl">
                  <a:srgbClr val="C0C0C0"/>
                </a:outerShdw>
              </a:effectLst>
            </a:endParaRPr>
          </a:p>
        </p:txBody>
      </p:sp>
    </p:spTree>
    <p:extLst>
      <p:ext uri="{BB962C8B-B14F-4D97-AF65-F5344CB8AC3E}">
        <p14:creationId xmlns:p14="http://schemas.microsoft.com/office/powerpoint/2010/main" val="3754629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a:t>
            </a:fld>
            <a:endParaRPr lang="uk-UA" altLang="en-US"/>
          </a:p>
        </p:txBody>
      </p:sp>
      <p:sp>
        <p:nvSpPr>
          <p:cNvPr id="4" name="Прямоугольник 3"/>
          <p:cNvSpPr/>
          <p:nvPr/>
        </p:nvSpPr>
        <p:spPr>
          <a:xfrm>
            <a:off x="467544" y="260648"/>
            <a:ext cx="8496944" cy="1569660"/>
          </a:xfrm>
          <a:prstGeom prst="rect">
            <a:avLst/>
          </a:prstGeom>
          <a:solidFill>
            <a:schemeClr val="accent2">
              <a:lumMod val="20000"/>
              <a:lumOff val="80000"/>
            </a:schemeClr>
          </a:solidFill>
        </p:spPr>
        <p:txBody>
          <a:bodyPr wrap="square">
            <a:spAutoFit/>
          </a:bodyPr>
          <a:lstStyle/>
          <a:p>
            <a:r>
              <a:rPr lang="ru-RU" sz="2400" b="1" i="1" dirty="0"/>
              <a:t>Право на участь </a:t>
            </a:r>
            <a:r>
              <a:rPr lang="ru-RU" sz="2400" dirty="0"/>
              <a:t>– </a:t>
            </a:r>
            <a:r>
              <a:rPr lang="ru-RU" sz="2400" dirty="0" err="1"/>
              <a:t>це</a:t>
            </a:r>
            <a:r>
              <a:rPr lang="ru-RU" sz="2400" dirty="0"/>
              <a:t> </a:t>
            </a:r>
            <a:r>
              <a:rPr lang="ru-RU" sz="2400" dirty="0" err="1"/>
              <a:t>свого</a:t>
            </a:r>
            <a:r>
              <a:rPr lang="ru-RU" sz="2400" dirty="0"/>
              <a:t> роду </a:t>
            </a:r>
            <a:r>
              <a:rPr lang="ru-RU" sz="2400" b="1" i="1" u="sng" dirty="0" err="1"/>
              <a:t>партисипація</a:t>
            </a:r>
            <a:r>
              <a:rPr lang="ru-RU" sz="2400" dirty="0"/>
              <a:t>, </a:t>
            </a:r>
            <a:r>
              <a:rPr lang="ru-RU" sz="2400" dirty="0" err="1"/>
              <a:t>громадянська</a:t>
            </a:r>
            <a:r>
              <a:rPr lang="ru-RU" sz="2400" dirty="0"/>
              <a:t> </a:t>
            </a:r>
            <a:r>
              <a:rPr lang="ru-RU" sz="2400" dirty="0" err="1"/>
              <a:t>партисипація</a:t>
            </a:r>
            <a:r>
              <a:rPr lang="ru-RU" sz="2400" dirty="0"/>
              <a:t>. </a:t>
            </a:r>
            <a:endParaRPr lang="en-US" sz="2400" dirty="0" smtClean="0"/>
          </a:p>
          <a:p>
            <a:endParaRPr lang="en-US" sz="2400" dirty="0"/>
          </a:p>
          <a:p>
            <a:pPr algn="ctr"/>
            <a:r>
              <a:rPr lang="ru-RU" sz="2400" b="1" i="1" u="sng" dirty="0" err="1" smtClean="0"/>
              <a:t>Громадянська</a:t>
            </a:r>
            <a:r>
              <a:rPr lang="ru-RU" sz="2400" b="1" i="1" u="sng" dirty="0" smtClean="0"/>
              <a:t> </a:t>
            </a:r>
            <a:r>
              <a:rPr lang="ru-RU" sz="2400" b="1" i="1" u="sng" dirty="0" err="1"/>
              <a:t>партисипація</a:t>
            </a:r>
            <a:r>
              <a:rPr lang="ru-RU" sz="2400" b="1" i="1" u="sng" dirty="0"/>
              <a:t> </a:t>
            </a:r>
            <a:r>
              <a:rPr lang="ru-RU" sz="2400" dirty="0" err="1"/>
              <a:t>це</a:t>
            </a:r>
            <a:r>
              <a:rPr lang="ru-RU" sz="2400" dirty="0"/>
              <a:t>: </a:t>
            </a:r>
          </a:p>
        </p:txBody>
      </p:sp>
      <p:graphicFrame>
        <p:nvGraphicFramePr>
          <p:cNvPr id="5" name="Схема 4"/>
          <p:cNvGraphicFramePr/>
          <p:nvPr>
            <p:extLst>
              <p:ext uri="{D42A27DB-BD31-4B8C-83A1-F6EECF244321}">
                <p14:modId xmlns:p14="http://schemas.microsoft.com/office/powerpoint/2010/main" val="1048891187"/>
              </p:ext>
            </p:extLst>
          </p:nvPr>
        </p:nvGraphicFramePr>
        <p:xfrm>
          <a:off x="395536" y="2132856"/>
          <a:ext cx="856895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826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30</a:t>
            </a:fld>
            <a:endParaRPr lang="uk-UA" altLang="en-US"/>
          </a:p>
        </p:txBody>
      </p:sp>
      <p:sp>
        <p:nvSpPr>
          <p:cNvPr id="3" name="Заголовок 1"/>
          <p:cNvSpPr txBox="1">
            <a:spLocks/>
          </p:cNvSpPr>
          <p:nvPr/>
        </p:nvSpPr>
        <p:spPr>
          <a:xfrm>
            <a:off x="250394" y="188640"/>
            <a:ext cx="8643211" cy="1080120"/>
          </a:xfrm>
          <a:prstGeom prst="rect">
            <a:avLst/>
          </a:prstGeom>
        </p:spPr>
        <p:txBody>
          <a:bodyPr rtlCol="0">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u="sng" dirty="0" smtClean="0">
                <a:solidFill>
                  <a:srgbClr val="FF0000"/>
                </a:solidFill>
              </a:rPr>
              <a:t>Потреба </a:t>
            </a:r>
            <a:r>
              <a:rPr lang="ru-RU" sz="2800" b="1" u="sng" dirty="0" err="1" smtClean="0">
                <a:solidFill>
                  <a:srgbClr val="FF0000"/>
                </a:solidFill>
              </a:rPr>
              <a:t>врегулювання</a:t>
            </a:r>
            <a:r>
              <a:rPr lang="ru-RU" sz="2800" b="1" u="sng" dirty="0" smtClean="0">
                <a:solidFill>
                  <a:srgbClr val="FF0000"/>
                </a:solidFill>
              </a:rPr>
              <a:t> </a:t>
            </a:r>
            <a:r>
              <a:rPr lang="ru-RU" sz="2800" b="1" u="sng" dirty="0" err="1" smtClean="0">
                <a:solidFill>
                  <a:srgbClr val="FF0000"/>
                </a:solidFill>
              </a:rPr>
              <a:t>механізмів</a:t>
            </a:r>
            <a:r>
              <a:rPr lang="ru-RU" sz="2800" b="1" u="sng" dirty="0" smtClean="0">
                <a:solidFill>
                  <a:srgbClr val="FF0000"/>
                </a:solidFill>
              </a:rPr>
              <a:t> </a:t>
            </a:r>
            <a:r>
              <a:rPr lang="ru-RU" sz="2800" b="1" u="sng" dirty="0" err="1" smtClean="0">
                <a:solidFill>
                  <a:srgbClr val="FF0000"/>
                </a:solidFill>
              </a:rPr>
              <a:t>участі</a:t>
            </a:r>
            <a:r>
              <a:rPr lang="ru-RU" sz="2800" b="1" u="sng" dirty="0" smtClean="0">
                <a:solidFill>
                  <a:srgbClr val="FF0000"/>
                </a:solidFill>
              </a:rPr>
              <a:t> на </a:t>
            </a:r>
            <a:r>
              <a:rPr lang="ru-RU" sz="2800" b="1" u="sng" dirty="0" err="1" smtClean="0">
                <a:solidFill>
                  <a:srgbClr val="FF0000"/>
                </a:solidFill>
              </a:rPr>
              <a:t>місцевому</a:t>
            </a:r>
            <a:r>
              <a:rPr lang="ru-RU" sz="2800" b="1" u="sng" dirty="0" smtClean="0">
                <a:solidFill>
                  <a:srgbClr val="FF0000"/>
                </a:solidFill>
              </a:rPr>
              <a:t> </a:t>
            </a:r>
            <a:r>
              <a:rPr lang="ru-RU" sz="2800" b="1" u="sng" dirty="0" err="1" smtClean="0">
                <a:solidFill>
                  <a:srgbClr val="FF0000"/>
                </a:solidFill>
              </a:rPr>
              <a:t>рівні</a:t>
            </a:r>
            <a:r>
              <a:rPr lang="ru-RU" b="1" u="sng" dirty="0" smtClean="0">
                <a:solidFill>
                  <a:srgbClr val="FF0000"/>
                </a:solidFill>
              </a:rPr>
              <a:t>:</a:t>
            </a:r>
            <a:endParaRPr lang="ru-RU" b="1" u="sng" dirty="0">
              <a:solidFill>
                <a:srgbClr val="FF0000"/>
              </a:solidFill>
            </a:endParaRPr>
          </a:p>
        </p:txBody>
      </p:sp>
      <p:sp>
        <p:nvSpPr>
          <p:cNvPr id="4" name="Подзаголовок 2"/>
          <p:cNvSpPr txBox="1">
            <a:spLocks/>
          </p:cNvSpPr>
          <p:nvPr/>
        </p:nvSpPr>
        <p:spPr>
          <a:xfrm>
            <a:off x="250394" y="1628800"/>
            <a:ext cx="8643211" cy="200601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buNone/>
            </a:pPr>
            <a:r>
              <a:rPr lang="ru-RU" dirty="0" err="1"/>
              <a:t>Механізми</a:t>
            </a:r>
            <a:r>
              <a:rPr lang="ru-RU" dirty="0"/>
              <a:t> </a:t>
            </a:r>
            <a:r>
              <a:rPr lang="ru-RU" dirty="0" err="1"/>
              <a:t>участі</a:t>
            </a:r>
            <a:r>
              <a:rPr lang="ru-RU" dirty="0"/>
              <a:t> </a:t>
            </a:r>
            <a:r>
              <a:rPr lang="ru-RU" dirty="0" err="1"/>
              <a:t>слід</a:t>
            </a:r>
            <a:r>
              <a:rPr lang="ru-RU" dirty="0"/>
              <a:t> </a:t>
            </a:r>
            <a:r>
              <a:rPr lang="ru-RU" dirty="0" err="1"/>
              <a:t>урегулювати</a:t>
            </a:r>
            <a:r>
              <a:rPr lang="ru-RU" dirty="0"/>
              <a:t> </a:t>
            </a:r>
            <a:r>
              <a:rPr lang="ru-RU" dirty="0" err="1"/>
              <a:t>місцевим</a:t>
            </a:r>
            <a:r>
              <a:rPr lang="ru-RU" dirty="0"/>
              <a:t> </a:t>
            </a:r>
            <a:r>
              <a:rPr lang="ru-RU" dirty="0" err="1"/>
              <a:t>нормативним</a:t>
            </a:r>
            <a:r>
              <a:rPr lang="ru-RU" dirty="0"/>
              <a:t> актом – </a:t>
            </a:r>
            <a:r>
              <a:rPr lang="ru-RU" b="1" dirty="0"/>
              <a:t>Статутом </a:t>
            </a:r>
            <a:r>
              <a:rPr lang="ru-RU" b="1" dirty="0" err="1"/>
              <a:t>громади</a:t>
            </a:r>
            <a:r>
              <a:rPr lang="ru-RU" b="1" dirty="0"/>
              <a:t> </a:t>
            </a:r>
            <a:r>
              <a:rPr lang="ru-RU" dirty="0" err="1"/>
              <a:t>або</a:t>
            </a:r>
            <a:r>
              <a:rPr lang="ru-RU" dirty="0"/>
              <a:t> </a:t>
            </a:r>
            <a:r>
              <a:rPr lang="ru-RU" dirty="0" err="1"/>
              <a:t>окремими</a:t>
            </a:r>
            <a:r>
              <a:rPr lang="ru-RU" dirty="0"/>
              <a:t> </a:t>
            </a:r>
            <a:r>
              <a:rPr lang="ru-RU" b="1" dirty="0" err="1"/>
              <a:t>положеннями</a:t>
            </a:r>
            <a:r>
              <a:rPr lang="ru-RU" dirty="0"/>
              <a:t>.</a:t>
            </a:r>
          </a:p>
          <a:p>
            <a:pPr marL="0" indent="0" algn="ctr">
              <a:buNone/>
            </a:pPr>
            <a:r>
              <a:rPr lang="ru-RU" b="1" i="1" u="sng" dirty="0">
                <a:solidFill>
                  <a:srgbClr val="FF0000"/>
                </a:solidFill>
              </a:rPr>
              <a:t>Результат:</a:t>
            </a:r>
          </a:p>
        </p:txBody>
      </p:sp>
      <p:sp>
        <p:nvSpPr>
          <p:cNvPr id="5" name="Подзаголовок 2"/>
          <p:cNvSpPr txBox="1">
            <a:spLocks/>
          </p:cNvSpPr>
          <p:nvPr/>
        </p:nvSpPr>
        <p:spPr>
          <a:xfrm>
            <a:off x="628535" y="3140968"/>
            <a:ext cx="8265070" cy="3223190"/>
          </a:xfrm>
          <a:prstGeom prst="rect">
            <a:avLst/>
          </a:prstGeom>
        </p:spPr>
        <p:txBody>
          <a:bodyPr vert="horz" lIns="121899" tIns="60949" rIns="121899" bIns="60949" rtlCol="0">
            <a:normAutofit fontScale="925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r>
              <a:rPr lang="uk-UA" b="1" dirty="0"/>
              <a:t>Досягнення </a:t>
            </a:r>
            <a:r>
              <a:rPr lang="uk-UA" b="1" dirty="0" err="1"/>
              <a:t>взаємопов</a:t>
            </a:r>
            <a:r>
              <a:rPr lang="en-US" b="1" dirty="0"/>
              <a:t>’</a:t>
            </a:r>
            <a:r>
              <a:rPr lang="uk-UA" b="1" dirty="0" err="1"/>
              <a:t>язаних</a:t>
            </a:r>
            <a:r>
              <a:rPr lang="uk-UA" b="1" dirty="0"/>
              <a:t> цілей: захистити право на участь та унеможливити зловживання ним на шкоду громаді</a:t>
            </a:r>
            <a:endParaRPr lang="uk-UA" b="1" i="1" dirty="0"/>
          </a:p>
          <a:p>
            <a:r>
              <a:rPr lang="ru-RU" b="1" dirty="0" err="1"/>
              <a:t>Встановлення</a:t>
            </a:r>
            <a:r>
              <a:rPr lang="ru-RU" b="1" dirty="0"/>
              <a:t> </a:t>
            </a:r>
            <a:r>
              <a:rPr lang="ru-RU" b="1" dirty="0" err="1"/>
              <a:t>послідовної</a:t>
            </a:r>
            <a:r>
              <a:rPr lang="ru-RU" b="1" dirty="0"/>
              <a:t> й </a:t>
            </a:r>
            <a:r>
              <a:rPr lang="ru-RU" b="1" dirty="0" err="1"/>
              <a:t>чіткої</a:t>
            </a:r>
            <a:r>
              <a:rPr lang="ru-RU" b="1" dirty="0"/>
              <a:t> </a:t>
            </a:r>
            <a:r>
              <a:rPr lang="ru-RU" b="1" dirty="0" err="1"/>
              <a:t>процедури</a:t>
            </a:r>
            <a:endParaRPr lang="ru-RU" b="1" dirty="0"/>
          </a:p>
          <a:p>
            <a:r>
              <a:rPr lang="uk-UA" b="1" dirty="0"/>
              <a:t>Визначення дійових осіб процесу та їх ролей</a:t>
            </a:r>
          </a:p>
          <a:p>
            <a:r>
              <a:rPr lang="uk-UA" b="1" dirty="0"/>
              <a:t>Захист дійових осіб від взаємного диктату – через процедурні приписи та поетапність реалізації проекту в часі</a:t>
            </a:r>
            <a:endParaRPr lang="ru-RU" b="1" dirty="0"/>
          </a:p>
        </p:txBody>
      </p:sp>
    </p:spTree>
    <p:extLst>
      <p:ext uri="{BB962C8B-B14F-4D97-AF65-F5344CB8AC3E}">
        <p14:creationId xmlns:p14="http://schemas.microsoft.com/office/powerpoint/2010/main" val="158638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31</a:t>
            </a:fld>
            <a:endParaRPr lang="uk-UA" altLang="en-US"/>
          </a:p>
        </p:txBody>
      </p:sp>
      <p:sp>
        <p:nvSpPr>
          <p:cNvPr id="3" name="Rectangle 2"/>
          <p:cNvSpPr txBox="1">
            <a:spLocks noChangeArrowheads="1"/>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smtClean="0">
                <a:effectLst>
                  <a:outerShdw blurRad="38100" dist="38100" dir="2700000" algn="tl">
                    <a:srgbClr val="C0C0C0"/>
                  </a:outerShdw>
                </a:effectLst>
              </a:rPr>
              <a:t>НОРМАТИВНА БАЗА: </a:t>
            </a:r>
            <a:br>
              <a:rPr lang="uk-UA" sz="2800" smtClean="0">
                <a:effectLst>
                  <a:outerShdw blurRad="38100" dist="38100" dir="2700000" algn="tl">
                    <a:srgbClr val="C0C0C0"/>
                  </a:outerShdw>
                </a:effectLst>
              </a:rPr>
            </a:br>
            <a:r>
              <a:rPr lang="uk-UA" sz="2800" smtClean="0">
                <a:effectLst>
                  <a:outerShdw blurRad="38100" dist="38100" dir="2700000" algn="tl">
                    <a:srgbClr val="C0C0C0"/>
                  </a:outerShdw>
                </a:effectLst>
              </a:rPr>
              <a:t>ДЕЯКІ НОВАЦІЇ</a:t>
            </a:r>
            <a:endParaRPr lang="uk-UA" sz="2800" dirty="0">
              <a:effectLst>
                <a:outerShdw blurRad="38100" dist="38100" dir="2700000" algn="tl">
                  <a:srgbClr val="C0C0C0"/>
                </a:outerShdw>
              </a:effectLst>
            </a:endParaRPr>
          </a:p>
        </p:txBody>
      </p:sp>
      <p:sp>
        <p:nvSpPr>
          <p:cNvPr id="4" name="Rectangle 3"/>
          <p:cNvSpPr txBox="1">
            <a:spLocks noChangeArrowheads="1"/>
          </p:cNvSpPr>
          <p:nvPr/>
        </p:nvSpPr>
        <p:spPr>
          <a:xfrm>
            <a:off x="611188" y="1417639"/>
            <a:ext cx="8208962" cy="48260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itchFamily="2" charset="2"/>
              <a:buNone/>
              <a:defRPr/>
            </a:pPr>
            <a:r>
              <a:rPr lang="uk-UA" sz="3100" b="1" smtClean="0">
                <a:cs typeface="Tahoma" pitchFamily="34" charset="0"/>
              </a:rPr>
              <a:t>Електронні петиції </a:t>
            </a:r>
          </a:p>
          <a:p>
            <a:pPr marL="0" indent="0">
              <a:lnSpc>
                <a:spcPct val="80000"/>
              </a:lnSpc>
              <a:buFont typeface="Wingdings" pitchFamily="2" charset="2"/>
              <a:buNone/>
              <a:defRPr/>
            </a:pPr>
            <a:r>
              <a:rPr lang="uk-UA" sz="2000" i="1" smtClean="0">
                <a:cs typeface="Tahoma" pitchFamily="34" charset="0"/>
              </a:rPr>
              <a:t>Зміни до ЗУ «Про звернення громадян» </a:t>
            </a:r>
            <a:br>
              <a:rPr lang="uk-UA" sz="2000" i="1" smtClean="0">
                <a:cs typeface="Tahoma" pitchFamily="34" charset="0"/>
              </a:rPr>
            </a:br>
            <a:r>
              <a:rPr lang="uk-UA" sz="2000" i="1" smtClean="0">
                <a:cs typeface="Tahoma" pitchFamily="34" charset="0"/>
              </a:rPr>
              <a:t>від 2 липня 2015 року (нова стаття 23-1)</a:t>
            </a:r>
          </a:p>
          <a:p>
            <a:pPr marL="0" indent="0">
              <a:lnSpc>
                <a:spcPct val="80000"/>
              </a:lnSpc>
              <a:buFont typeface="Wingdings" pitchFamily="2" charset="2"/>
              <a:buNone/>
              <a:defRPr/>
            </a:pPr>
            <a:endParaRPr lang="uk-UA" sz="2000" i="1" smtClean="0">
              <a:cs typeface="Tahoma" pitchFamily="34" charset="0"/>
            </a:endParaRPr>
          </a:p>
          <a:p>
            <a:pPr marL="0" indent="0">
              <a:lnSpc>
                <a:spcPct val="110000"/>
              </a:lnSpc>
              <a:spcBef>
                <a:spcPts val="0"/>
              </a:spcBef>
              <a:buFont typeface="Wingdings" pitchFamily="2" charset="2"/>
              <a:buNone/>
              <a:defRPr/>
            </a:pPr>
            <a:r>
              <a:rPr lang="uk-UA" sz="2400" b="1" i="1" smtClean="0">
                <a:cs typeface="Tahoma" pitchFamily="34" charset="0"/>
              </a:rPr>
              <a:t>Петиція</a:t>
            </a:r>
            <a:r>
              <a:rPr lang="uk-UA" sz="2400" i="1" smtClean="0">
                <a:cs typeface="Tahoma" pitchFamily="34" charset="0"/>
              </a:rPr>
              <a:t> – спосіб колективного звернення громадян, яке має бути розглянуте й на яке має бути відповідь: </a:t>
            </a:r>
          </a:p>
          <a:p>
            <a:pPr>
              <a:lnSpc>
                <a:spcPct val="110000"/>
              </a:lnSpc>
              <a:spcBef>
                <a:spcPts val="0"/>
              </a:spcBef>
              <a:buClr>
                <a:srgbClr val="678C94"/>
              </a:buClr>
              <a:buFont typeface="Wingdings" panose="05000000000000000000" pitchFamily="2" charset="2"/>
              <a:buChar char="§"/>
              <a:defRPr/>
            </a:pPr>
            <a:r>
              <a:rPr lang="uk-UA" sz="2400" i="1" smtClean="0">
                <a:cs typeface="Tahoma" pitchFamily="34" charset="0"/>
              </a:rPr>
              <a:t>до центральної влади (Президент, КМУ, ВРУ) </a:t>
            </a:r>
            <a:br>
              <a:rPr lang="uk-UA" sz="2400" i="1" smtClean="0">
                <a:cs typeface="Tahoma" pitchFamily="34" charset="0"/>
              </a:rPr>
            </a:br>
            <a:r>
              <a:rPr lang="uk-UA" sz="2400" i="1" smtClean="0">
                <a:cs typeface="Tahoma" pitchFamily="34" charset="0"/>
              </a:rPr>
              <a:t>	– потрібно 25000 підписів</a:t>
            </a:r>
          </a:p>
          <a:p>
            <a:pPr>
              <a:lnSpc>
                <a:spcPct val="110000"/>
              </a:lnSpc>
              <a:spcBef>
                <a:spcPts val="0"/>
              </a:spcBef>
              <a:buClr>
                <a:srgbClr val="678C94"/>
              </a:buClr>
              <a:buFont typeface="Wingdings" panose="05000000000000000000" pitchFamily="2" charset="2"/>
              <a:buChar char="§"/>
              <a:defRPr/>
            </a:pPr>
            <a:r>
              <a:rPr lang="uk-UA" sz="2400" i="1" smtClean="0">
                <a:cs typeface="Tahoma" pitchFamily="34" charset="0"/>
              </a:rPr>
              <a:t>до ОМС – вимоги щодо кількості підписів 	визначаються Статутом громади</a:t>
            </a:r>
          </a:p>
          <a:p>
            <a:pPr marL="0" indent="0">
              <a:lnSpc>
                <a:spcPct val="80000"/>
              </a:lnSpc>
              <a:buFont typeface="Wingdings" pitchFamily="2" charset="2"/>
              <a:buNone/>
              <a:defRPr/>
            </a:pPr>
            <a:endParaRPr lang="uk-UA" sz="2400" i="1" smtClean="0">
              <a:cs typeface="Tahoma" pitchFamily="34" charset="0"/>
            </a:endParaRPr>
          </a:p>
          <a:p>
            <a:pPr marL="0" indent="0" algn="ctr">
              <a:lnSpc>
                <a:spcPct val="80000"/>
              </a:lnSpc>
              <a:buFont typeface="Wingdings" pitchFamily="2" charset="2"/>
              <a:buNone/>
              <a:defRPr/>
            </a:pPr>
            <a:r>
              <a:rPr lang="uk-UA" sz="2000" i="1" smtClean="0">
                <a:cs typeface="Tahoma" pitchFamily="34" charset="0"/>
              </a:rPr>
              <a:t>Набуття чинності – </a:t>
            </a:r>
            <a:r>
              <a:rPr lang="uk-UA" sz="2100" i="1" smtClean="0">
                <a:cs typeface="Tahoma" pitchFamily="34" charset="0"/>
              </a:rPr>
              <a:t>з 28 жовтня 2015 року!</a:t>
            </a:r>
          </a:p>
          <a:p>
            <a:pPr marL="0" indent="0" algn="ctr">
              <a:lnSpc>
                <a:spcPct val="80000"/>
              </a:lnSpc>
              <a:buFont typeface="Wingdings" pitchFamily="2" charset="2"/>
              <a:buNone/>
              <a:defRPr/>
            </a:pPr>
            <a:endParaRPr lang="uk-UA" sz="2100" i="1" smtClean="0">
              <a:cs typeface="Tahoma" pitchFamily="34" charset="0"/>
            </a:endParaRPr>
          </a:p>
          <a:p>
            <a:pPr marL="0" indent="0" algn="just">
              <a:lnSpc>
                <a:spcPct val="110000"/>
              </a:lnSpc>
              <a:spcBef>
                <a:spcPts val="0"/>
              </a:spcBef>
              <a:buFont typeface="Arial" pitchFamily="34" charset="0"/>
              <a:buNone/>
              <a:defRPr/>
            </a:pPr>
            <a:r>
              <a:rPr lang="uk-UA" sz="2000" i="1" smtClean="0">
                <a:solidFill>
                  <a:srgbClr val="A50021"/>
                </a:solidFill>
                <a:cs typeface="Tahoma" pitchFamily="34" charset="0"/>
              </a:rPr>
              <a:t>У м.Вінниця внесено зміни у Статут територіальної громади додаванням ст.4.9 «Електронні петиції», затверджені рішенням Вінницької міської ради від 29.01.2016 № 91 </a:t>
            </a:r>
          </a:p>
          <a:p>
            <a:pPr marL="0" indent="0" algn="just">
              <a:lnSpc>
                <a:spcPct val="110000"/>
              </a:lnSpc>
              <a:spcBef>
                <a:spcPts val="0"/>
              </a:spcBef>
              <a:buFont typeface="Arial" pitchFamily="34" charset="0"/>
              <a:buNone/>
              <a:defRPr/>
            </a:pPr>
            <a:r>
              <a:rPr lang="uk-UA" sz="2000" i="1" smtClean="0">
                <a:solidFill>
                  <a:srgbClr val="A50021"/>
                </a:solidFill>
                <a:cs typeface="Tahoma" pitchFamily="34" charset="0"/>
              </a:rPr>
              <a:t>(норми- 350 підписів, 14 днів)</a:t>
            </a:r>
          </a:p>
          <a:p>
            <a:pPr marL="0" indent="0" algn="just">
              <a:lnSpc>
                <a:spcPct val="80000"/>
              </a:lnSpc>
              <a:buFont typeface="Wingdings" pitchFamily="2" charset="2"/>
              <a:buNone/>
              <a:defRPr/>
            </a:pPr>
            <a:endParaRPr lang="uk-UA" sz="2000" i="1" dirty="0">
              <a:cs typeface="Tahoma" pitchFamily="34" charset="0"/>
            </a:endParaRPr>
          </a:p>
        </p:txBody>
      </p:sp>
    </p:spTree>
    <p:extLst>
      <p:ext uri="{BB962C8B-B14F-4D97-AF65-F5344CB8AC3E}">
        <p14:creationId xmlns:p14="http://schemas.microsoft.com/office/powerpoint/2010/main" val="291577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32</a:t>
            </a:fld>
            <a:endParaRPr lang="uk-UA" altLang="en-US"/>
          </a:p>
        </p:txBody>
      </p:sp>
      <p:sp>
        <p:nvSpPr>
          <p:cNvPr id="3" name="Rectangle 3"/>
          <p:cNvSpPr txBox="1">
            <a:spLocks noChangeArrowheads="1"/>
          </p:cNvSpPr>
          <p:nvPr/>
        </p:nvSpPr>
        <p:spPr>
          <a:xfrm>
            <a:off x="611188" y="260350"/>
            <a:ext cx="8208962" cy="5983288"/>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itchFamily="2" charset="2"/>
              <a:buNone/>
              <a:defRPr/>
            </a:pPr>
            <a:endParaRPr lang="uk-UA" sz="2000" i="1" dirty="0" smtClean="0">
              <a:cs typeface="Tahoma" pitchFamily="34" charset="0"/>
            </a:endParaRPr>
          </a:p>
          <a:p>
            <a:pPr marL="0" indent="0" algn="just">
              <a:lnSpc>
                <a:spcPct val="110000"/>
              </a:lnSpc>
              <a:spcBef>
                <a:spcPts val="0"/>
              </a:spcBef>
              <a:buFont typeface="Wingdings" pitchFamily="2" charset="2"/>
              <a:buNone/>
              <a:defRPr/>
            </a:pPr>
            <a:r>
              <a:rPr lang="uk-UA" sz="2400" b="1" u="sng" dirty="0" smtClean="0">
                <a:solidFill>
                  <a:srgbClr val="FF0000"/>
                </a:solidFill>
                <a:latin typeface="Times New Roman" panose="02020603050405020304" pitchFamily="18" charset="0"/>
                <a:cs typeface="Times New Roman" panose="02020603050405020304" pitchFamily="18" charset="0"/>
              </a:rPr>
              <a:t>Електронні петиції. </a:t>
            </a:r>
            <a:r>
              <a:rPr lang="uk-UA" sz="2400" dirty="0" smtClean="0">
                <a:latin typeface="Times New Roman" panose="02020603050405020304" pitchFamily="18" charset="0"/>
                <a:cs typeface="Times New Roman" panose="02020603050405020304" pitchFamily="18" charset="0"/>
              </a:rPr>
              <a:t>Громадяни можуть звернутися до Президента України, Верховної Ради України, Кабінету Міністрів України, органу місцевого самоврядування з електронними петиціями через офіційний веб-сайт органу, якому вона адресована, або веб-сайт громадського об’єднання, яке здійснює збір підписів на підтримку електронної петиції.</a:t>
            </a:r>
          </a:p>
          <a:p>
            <a:pPr marL="0" indent="0" algn="just">
              <a:lnSpc>
                <a:spcPct val="110000"/>
              </a:lnSpc>
              <a:spcBef>
                <a:spcPts val="0"/>
              </a:spcBef>
              <a:buFont typeface="Wingdings" pitchFamily="2" charset="2"/>
              <a:buNone/>
              <a:defRPr/>
            </a:pPr>
            <a:endParaRPr lang="uk-UA" sz="2400" dirty="0" smtClean="0">
              <a:latin typeface="Times New Roman" panose="02020603050405020304" pitchFamily="18" charset="0"/>
              <a:cs typeface="Times New Roman" panose="02020603050405020304" pitchFamily="18" charset="0"/>
            </a:endParaRPr>
          </a:p>
          <a:p>
            <a:pPr marL="0" indent="0" algn="just">
              <a:lnSpc>
                <a:spcPct val="110000"/>
              </a:lnSpc>
              <a:spcBef>
                <a:spcPts val="0"/>
              </a:spcBef>
              <a:buFont typeface="Wingdings" pitchFamily="2" charset="2"/>
              <a:buNone/>
              <a:defRPr/>
            </a:pPr>
            <a:r>
              <a:rPr lang="uk-UA" sz="2400" dirty="0" smtClean="0">
                <a:latin typeface="Times New Roman" panose="02020603050405020304" pitchFamily="18" charset="0"/>
                <a:cs typeface="Times New Roman" panose="02020603050405020304" pitchFamily="18" charset="0"/>
              </a:rPr>
              <a:t>Електронна петиція, адресована відповідно Президенту України, Верховній Раді України, Кабінету Міністрів України, розглядається у порядку, за умови збору на її підтримку не менш як 25000 підписів громадян протягом не більше трьох місяців з дня оприлюднення петиції.</a:t>
            </a:r>
          </a:p>
          <a:p>
            <a:pPr marL="0" indent="0" algn="just">
              <a:lnSpc>
                <a:spcPct val="110000"/>
              </a:lnSpc>
              <a:spcBef>
                <a:spcPts val="0"/>
              </a:spcBef>
              <a:buFont typeface="Wingdings" pitchFamily="2" charset="2"/>
              <a:buNone/>
              <a:defRPr/>
            </a:pPr>
            <a:endParaRPr lang="uk-UA" sz="2400" dirty="0" smtClean="0">
              <a:latin typeface="Times New Roman" panose="02020603050405020304" pitchFamily="18" charset="0"/>
              <a:cs typeface="Times New Roman" panose="02020603050405020304" pitchFamily="18" charset="0"/>
            </a:endParaRPr>
          </a:p>
          <a:p>
            <a:pPr marL="0" indent="0" algn="just">
              <a:lnSpc>
                <a:spcPct val="110000"/>
              </a:lnSpc>
              <a:spcBef>
                <a:spcPts val="0"/>
              </a:spcBef>
              <a:buFont typeface="Wingdings" pitchFamily="2" charset="2"/>
              <a:buNone/>
              <a:defRPr/>
            </a:pPr>
            <a:r>
              <a:rPr lang="uk-UA" sz="2400" dirty="0" smtClean="0">
                <a:latin typeface="Times New Roman" panose="02020603050405020304" pitchFamily="18" charset="0"/>
                <a:cs typeface="Times New Roman" panose="02020603050405020304" pitchFamily="18" charset="0"/>
              </a:rPr>
              <a:t>Вимоги до кількості підписів громадян на підтримку електронної петиції до органу місцевого самоврядування та строку збору підписів визначаються статутом територіальної громади.</a:t>
            </a:r>
          </a:p>
          <a:p>
            <a:pPr marL="0" indent="0" algn="just">
              <a:lnSpc>
                <a:spcPct val="80000"/>
              </a:lnSpc>
              <a:buFont typeface="Wingdings" pitchFamily="2" charset="2"/>
              <a:buNone/>
              <a:defRPr/>
            </a:pPr>
            <a:endParaRPr lang="uk-UA" sz="2000" i="1" dirty="0">
              <a:cs typeface="Tahoma" pitchFamily="34" charset="0"/>
            </a:endParaRPr>
          </a:p>
        </p:txBody>
      </p:sp>
    </p:spTree>
    <p:extLst>
      <p:ext uri="{BB962C8B-B14F-4D97-AF65-F5344CB8AC3E}">
        <p14:creationId xmlns:p14="http://schemas.microsoft.com/office/powerpoint/2010/main" val="1936307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33</a:t>
            </a:fld>
            <a:endParaRPr lang="uk-UA" altLang="en-US"/>
          </a:p>
        </p:txBody>
      </p:sp>
      <p:sp>
        <p:nvSpPr>
          <p:cNvPr id="3" name="Заголовок 1"/>
          <p:cNvSpPr txBox="1">
            <a:spLocks/>
          </p:cNvSpPr>
          <p:nvPr/>
        </p:nvSpPr>
        <p:spPr>
          <a:xfrm>
            <a:off x="250394" y="188640"/>
            <a:ext cx="8643211" cy="1296144"/>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u="sng" dirty="0" err="1" smtClean="0">
                <a:solidFill>
                  <a:srgbClr val="FF0000"/>
                </a:solidFill>
              </a:rPr>
              <a:t>Громадська</a:t>
            </a:r>
            <a:r>
              <a:rPr lang="ru-RU" sz="2800" b="1" u="sng" dirty="0" smtClean="0">
                <a:solidFill>
                  <a:srgbClr val="FF0000"/>
                </a:solidFill>
              </a:rPr>
              <a:t> участь у </a:t>
            </a:r>
            <a:r>
              <a:rPr lang="ru-RU" sz="2800" b="1" u="sng" dirty="0" err="1" smtClean="0">
                <a:solidFill>
                  <a:srgbClr val="FF0000"/>
                </a:solidFill>
              </a:rPr>
              <a:t>обраних</a:t>
            </a:r>
            <a:r>
              <a:rPr lang="ru-RU" sz="2800" b="1" u="sng" dirty="0" smtClean="0">
                <a:solidFill>
                  <a:srgbClr val="FF0000"/>
                </a:solidFill>
              </a:rPr>
              <a:t> </a:t>
            </a:r>
            <a:r>
              <a:rPr lang="ru-RU" sz="2800" b="1" u="sng" dirty="0" err="1" smtClean="0">
                <a:solidFill>
                  <a:srgbClr val="FF0000"/>
                </a:solidFill>
              </a:rPr>
              <a:t>процесах</a:t>
            </a:r>
            <a:r>
              <a:rPr lang="ru-RU" sz="2800" b="1" u="sng" dirty="0" smtClean="0">
                <a:solidFill>
                  <a:srgbClr val="FF0000"/>
                </a:solidFill>
              </a:rPr>
              <a:t>: </a:t>
            </a:r>
            <a:r>
              <a:rPr lang="ru-RU" sz="2800" b="1" u="sng" dirty="0" err="1" smtClean="0">
                <a:solidFill>
                  <a:srgbClr val="FF0000"/>
                </a:solidFill>
              </a:rPr>
              <a:t>можливість</a:t>
            </a:r>
            <a:r>
              <a:rPr lang="ru-RU" sz="2800" b="1" u="sng" dirty="0" smtClean="0">
                <a:solidFill>
                  <a:srgbClr val="FF0000"/>
                </a:solidFill>
              </a:rPr>
              <a:t> </a:t>
            </a:r>
            <a:r>
              <a:rPr lang="ru-RU" sz="2800" b="1" u="sng" dirty="0" err="1" smtClean="0">
                <a:solidFill>
                  <a:srgbClr val="FF0000"/>
                </a:solidFill>
              </a:rPr>
              <a:t>застосування</a:t>
            </a:r>
            <a:r>
              <a:rPr lang="ru-RU" sz="2800" b="1" u="sng" dirty="0" smtClean="0">
                <a:solidFill>
                  <a:srgbClr val="FF0000"/>
                </a:solidFill>
              </a:rPr>
              <a:t> </a:t>
            </a:r>
            <a:r>
              <a:rPr lang="ru-RU" sz="2800" b="1" u="sng" dirty="0" err="1" smtClean="0">
                <a:solidFill>
                  <a:srgbClr val="FF0000"/>
                </a:solidFill>
              </a:rPr>
              <a:t>механізмів</a:t>
            </a:r>
            <a:r>
              <a:rPr lang="ru-RU" sz="2800" b="1" u="sng" dirty="0" smtClean="0">
                <a:solidFill>
                  <a:srgbClr val="FF0000"/>
                </a:solidFill>
              </a:rPr>
              <a:t> </a:t>
            </a:r>
            <a:r>
              <a:rPr lang="ru-RU" sz="2800" b="1" u="sng" dirty="0" err="1" smtClean="0">
                <a:solidFill>
                  <a:srgbClr val="FF0000"/>
                </a:solidFill>
              </a:rPr>
              <a:t>участі</a:t>
            </a:r>
            <a:endParaRPr lang="ru-RU" sz="2800" b="1" u="sng" dirty="0">
              <a:solidFill>
                <a:srgbClr val="FF0000"/>
              </a:solidFill>
            </a:endParaRPr>
          </a:p>
        </p:txBody>
      </p:sp>
      <p:sp>
        <p:nvSpPr>
          <p:cNvPr id="4" name="Подзаголовок 2"/>
          <p:cNvSpPr txBox="1">
            <a:spLocks/>
          </p:cNvSpPr>
          <p:nvPr/>
        </p:nvSpPr>
        <p:spPr>
          <a:xfrm>
            <a:off x="225598" y="1628800"/>
            <a:ext cx="8643211" cy="1242332"/>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buNone/>
            </a:pPr>
            <a:r>
              <a:rPr lang="ru-RU" dirty="0" err="1"/>
              <a:t>Щоб</a:t>
            </a:r>
            <a:r>
              <a:rPr lang="ru-RU" dirty="0"/>
              <a:t> обрати </a:t>
            </a:r>
            <a:r>
              <a:rPr lang="ru-RU" dirty="0" err="1"/>
              <a:t>потрібний</a:t>
            </a:r>
            <a:r>
              <a:rPr lang="ru-RU" dirty="0"/>
              <a:t> </a:t>
            </a:r>
            <a:r>
              <a:rPr lang="ru-RU" dirty="0" err="1"/>
              <a:t>механізм</a:t>
            </a:r>
            <a:r>
              <a:rPr lang="ru-RU" dirty="0"/>
              <a:t> </a:t>
            </a:r>
            <a:r>
              <a:rPr lang="ru-RU" dirty="0" err="1"/>
              <a:t>участі</a:t>
            </a:r>
            <a:r>
              <a:rPr lang="ru-RU" dirty="0"/>
              <a:t> та </a:t>
            </a:r>
            <a:r>
              <a:rPr lang="ru-RU" dirty="0" err="1"/>
              <a:t>унормувати</a:t>
            </a:r>
            <a:r>
              <a:rPr lang="ru-RU" dirty="0"/>
              <a:t> </a:t>
            </a:r>
            <a:r>
              <a:rPr lang="ru-RU" dirty="0" err="1"/>
              <a:t>його</a:t>
            </a:r>
            <a:r>
              <a:rPr lang="ru-RU" dirty="0"/>
              <a:t> </a:t>
            </a:r>
            <a:r>
              <a:rPr lang="ru-RU" dirty="0" err="1"/>
              <a:t>застосування</a:t>
            </a:r>
            <a:r>
              <a:rPr lang="ru-RU" dirty="0"/>
              <a:t> у конкретному </a:t>
            </a:r>
            <a:r>
              <a:rPr lang="ru-RU" dirty="0" err="1"/>
              <a:t>процесі</a:t>
            </a:r>
            <a:r>
              <a:rPr lang="ru-RU" dirty="0"/>
              <a:t>, </a:t>
            </a:r>
            <a:r>
              <a:rPr lang="ru-RU" dirty="0" err="1"/>
              <a:t>слід</a:t>
            </a:r>
            <a:r>
              <a:rPr lang="ru-RU" dirty="0"/>
              <a:t> </a:t>
            </a:r>
            <a:r>
              <a:rPr lang="ru-RU" dirty="0" err="1"/>
              <a:t>відповісти</a:t>
            </a:r>
            <a:r>
              <a:rPr lang="ru-RU" dirty="0"/>
              <a:t> на </a:t>
            </a:r>
            <a:r>
              <a:rPr lang="ru-RU" dirty="0" err="1"/>
              <a:t>кілька</a:t>
            </a:r>
            <a:r>
              <a:rPr lang="ru-RU" dirty="0"/>
              <a:t> </a:t>
            </a:r>
            <a:r>
              <a:rPr lang="ru-RU" dirty="0" err="1"/>
              <a:t>важливих</a:t>
            </a:r>
            <a:r>
              <a:rPr lang="ru-RU" dirty="0"/>
              <a:t> </a:t>
            </a:r>
            <a:r>
              <a:rPr lang="ru-RU" dirty="0" err="1"/>
              <a:t>запитань</a:t>
            </a:r>
            <a:r>
              <a:rPr lang="ru-RU" dirty="0"/>
              <a:t>:</a:t>
            </a:r>
          </a:p>
        </p:txBody>
      </p:sp>
      <p:sp>
        <p:nvSpPr>
          <p:cNvPr id="5" name="Подзаголовок 2"/>
          <p:cNvSpPr txBox="1">
            <a:spLocks/>
          </p:cNvSpPr>
          <p:nvPr/>
        </p:nvSpPr>
        <p:spPr>
          <a:xfrm>
            <a:off x="250394" y="3015148"/>
            <a:ext cx="8265070" cy="3366180"/>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r>
              <a:rPr lang="uk-UA" b="1" dirty="0">
                <a:solidFill>
                  <a:srgbClr val="A50021"/>
                </a:solidFill>
              </a:rPr>
              <a:t>Чи</a:t>
            </a:r>
            <a:r>
              <a:rPr lang="uk-UA" dirty="0">
                <a:solidFill>
                  <a:srgbClr val="A50021"/>
                </a:solidFill>
              </a:rPr>
              <a:t> </a:t>
            </a:r>
            <a:r>
              <a:rPr lang="uk-UA" b="1" dirty="0">
                <a:solidFill>
                  <a:srgbClr val="A50021"/>
                </a:solidFill>
              </a:rPr>
              <a:t>можна взагалі застосувати той чи інший механізм громадської участі до обраного процесу?</a:t>
            </a:r>
            <a:endParaRPr lang="uk-UA" b="1" i="1" dirty="0">
              <a:solidFill>
                <a:srgbClr val="A50021"/>
              </a:solidFill>
            </a:endParaRPr>
          </a:p>
          <a:p>
            <a:r>
              <a:rPr lang="ru-RU" b="1" dirty="0">
                <a:solidFill>
                  <a:srgbClr val="A50021"/>
                </a:solidFill>
              </a:rPr>
              <a:t>На </a:t>
            </a:r>
            <a:r>
              <a:rPr lang="ru-RU" b="1" dirty="0" err="1">
                <a:solidFill>
                  <a:srgbClr val="A50021"/>
                </a:solidFill>
              </a:rPr>
              <a:t>якому</a:t>
            </a:r>
            <a:r>
              <a:rPr lang="ru-RU" b="1" dirty="0">
                <a:solidFill>
                  <a:srgbClr val="A50021"/>
                </a:solidFill>
              </a:rPr>
              <a:t> </a:t>
            </a:r>
            <a:r>
              <a:rPr lang="ru-RU" b="1" dirty="0" err="1">
                <a:solidFill>
                  <a:srgbClr val="A50021"/>
                </a:solidFill>
              </a:rPr>
              <a:t>етапі</a:t>
            </a:r>
            <a:r>
              <a:rPr lang="ru-RU" b="1" dirty="0">
                <a:solidFill>
                  <a:srgbClr val="A50021"/>
                </a:solidFill>
              </a:rPr>
              <a:t> і </a:t>
            </a:r>
            <a:r>
              <a:rPr lang="ru-RU" b="1" dirty="0" err="1">
                <a:solidFill>
                  <a:srgbClr val="A50021"/>
                </a:solidFill>
              </a:rPr>
              <a:t>яким</a:t>
            </a:r>
            <a:r>
              <a:rPr lang="ru-RU" b="1" dirty="0">
                <a:solidFill>
                  <a:srgbClr val="A50021"/>
                </a:solidFill>
              </a:rPr>
              <a:t> чином </a:t>
            </a:r>
            <a:r>
              <a:rPr lang="ru-RU" b="1" dirty="0" err="1">
                <a:solidFill>
                  <a:srgbClr val="A50021"/>
                </a:solidFill>
              </a:rPr>
              <a:t>він</a:t>
            </a:r>
            <a:r>
              <a:rPr lang="ru-RU" b="1" dirty="0">
                <a:solidFill>
                  <a:srgbClr val="A50021"/>
                </a:solidFill>
              </a:rPr>
              <a:t> </a:t>
            </a:r>
            <a:r>
              <a:rPr lang="ru-RU" b="1" dirty="0" err="1">
                <a:solidFill>
                  <a:srgbClr val="A50021"/>
                </a:solidFill>
              </a:rPr>
              <a:t>може</a:t>
            </a:r>
            <a:r>
              <a:rPr lang="ru-RU" b="1" dirty="0">
                <a:solidFill>
                  <a:srgbClr val="A50021"/>
                </a:solidFill>
              </a:rPr>
              <a:t> бути </a:t>
            </a:r>
            <a:r>
              <a:rPr lang="ru-RU" b="1" dirty="0" err="1">
                <a:solidFill>
                  <a:srgbClr val="A50021"/>
                </a:solidFill>
              </a:rPr>
              <a:t>застосований</a:t>
            </a:r>
            <a:r>
              <a:rPr lang="ru-RU" b="1" dirty="0">
                <a:solidFill>
                  <a:srgbClr val="A50021"/>
                </a:solidFill>
              </a:rPr>
              <a:t>?</a:t>
            </a:r>
          </a:p>
          <a:p>
            <a:r>
              <a:rPr lang="uk-UA" b="1" dirty="0">
                <a:solidFill>
                  <a:srgbClr val="A50021"/>
                </a:solidFill>
              </a:rPr>
              <a:t>Визначення дійових осіб процесу та їх ролей?</a:t>
            </a:r>
          </a:p>
          <a:p>
            <a:r>
              <a:rPr lang="uk-UA" b="1" dirty="0">
                <a:solidFill>
                  <a:srgbClr val="A50021"/>
                </a:solidFill>
              </a:rPr>
              <a:t>Яким має бути очікуваний результат його застосування?</a:t>
            </a:r>
            <a:endParaRPr lang="ru-RU" b="1" dirty="0">
              <a:solidFill>
                <a:srgbClr val="A50021"/>
              </a:solidFill>
            </a:endParaRPr>
          </a:p>
        </p:txBody>
      </p:sp>
    </p:spTree>
    <p:extLst>
      <p:ext uri="{BB962C8B-B14F-4D97-AF65-F5344CB8AC3E}">
        <p14:creationId xmlns:p14="http://schemas.microsoft.com/office/powerpoint/2010/main" val="387221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34</a:t>
            </a:fld>
            <a:endParaRPr lang="uk-UA" altLang="en-US"/>
          </a:p>
        </p:txBody>
      </p:sp>
      <p:sp>
        <p:nvSpPr>
          <p:cNvPr id="3"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300" b="1" smtClean="0">
                <a:solidFill>
                  <a:srgbClr val="870038"/>
                </a:solidFill>
                <a:effectLst>
                  <a:outerShdw blurRad="38100" dist="38100" dir="2700000" algn="tl">
                    <a:srgbClr val="C0C0C0"/>
                  </a:outerShdw>
                </a:effectLst>
                <a:ea typeface="Tahoma" panose="020B0604030504040204" pitchFamily="34" charset="0"/>
              </a:rPr>
              <a:t/>
            </a:r>
            <a:br>
              <a:rPr lang="uk-UA" sz="2300" b="1" smtClean="0">
                <a:solidFill>
                  <a:srgbClr val="870038"/>
                </a:solidFill>
                <a:effectLst>
                  <a:outerShdw blurRad="38100" dist="38100" dir="2700000" algn="tl">
                    <a:srgbClr val="C0C0C0"/>
                  </a:outerShdw>
                </a:effectLst>
                <a:ea typeface="Tahoma" panose="020B0604030504040204" pitchFamily="34" charset="0"/>
              </a:rPr>
            </a:br>
            <a:r>
              <a:rPr lang="uk-UA" sz="2300" b="1" smtClean="0">
                <a:solidFill>
                  <a:srgbClr val="870038"/>
                </a:solidFill>
                <a:effectLst>
                  <a:outerShdw blurRad="38100" dist="38100" dir="2700000" algn="tl">
                    <a:srgbClr val="C0C0C0"/>
                  </a:outerShdw>
                </a:effectLst>
                <a:ea typeface="Tahoma" panose="020B0604030504040204" pitchFamily="34" charset="0"/>
              </a:rPr>
              <a:t>ВІДЕОФІЛЬМ ПРО ФОРМИ ПРЯМОЇ ДЕМОКРАТІЇ</a:t>
            </a:r>
            <a:endParaRPr lang="ru-RU" sz="2300" b="1" dirty="0">
              <a:solidFill>
                <a:srgbClr val="870038"/>
              </a:solidFill>
              <a:effectLst>
                <a:outerShdw blurRad="38100" dist="38100" dir="2700000" algn="tl">
                  <a:srgbClr val="C0C0C0"/>
                </a:outerShdw>
              </a:effectLst>
              <a:ea typeface="Tahoma" panose="020B0604030504040204" pitchFamily="34" charset="0"/>
            </a:endParaRPr>
          </a:p>
        </p:txBody>
      </p:sp>
      <p:sp>
        <p:nvSpPr>
          <p:cNvPr id="4"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78C94"/>
              </a:buClr>
            </a:pPr>
            <a:endParaRPr lang="ru-RU" smtClean="0">
              <a:hlinkClick r:id=""/>
            </a:endParaRPr>
          </a:p>
          <a:p>
            <a:pPr>
              <a:buClr>
                <a:srgbClr val="678C94"/>
              </a:buClr>
            </a:pPr>
            <a:r>
              <a:rPr lang="ru-RU" smtClean="0">
                <a:hlinkClick r:id=""/>
              </a:rPr>
              <a:t>https://www.youtube.com/watch?v=9YyCwNoqMwA</a:t>
            </a:r>
            <a:endParaRPr lang="ru-RU" smtClean="0"/>
          </a:p>
          <a:p>
            <a:pPr>
              <a:buClr>
                <a:srgbClr val="678C94"/>
              </a:buClr>
            </a:pPr>
            <a:endParaRPr lang="ru-RU" dirty="0"/>
          </a:p>
        </p:txBody>
      </p:sp>
    </p:spTree>
    <p:extLst>
      <p:ext uri="{BB962C8B-B14F-4D97-AF65-F5344CB8AC3E}">
        <p14:creationId xmlns:p14="http://schemas.microsoft.com/office/powerpoint/2010/main" val="73121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35</a:t>
            </a:fld>
            <a:endParaRPr lang="uk-UA" altLang="en-US"/>
          </a:p>
        </p:txBody>
      </p:sp>
      <p:sp>
        <p:nvSpPr>
          <p:cNvPr id="3" name="Заголовок 1"/>
          <p:cNvSpPr txBox="1">
            <a:spLocks/>
          </p:cNvSpPr>
          <p:nvPr/>
        </p:nvSpPr>
        <p:spPr>
          <a:xfrm>
            <a:off x="250394" y="188640"/>
            <a:ext cx="8643211" cy="864096"/>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u="sng" dirty="0" err="1" smtClean="0">
                <a:solidFill>
                  <a:srgbClr val="FF0000"/>
                </a:solidFill>
              </a:rPr>
              <a:t>Очікувані</a:t>
            </a:r>
            <a:r>
              <a:rPr lang="ru-RU" sz="2800" b="1" u="sng" dirty="0" smtClean="0">
                <a:solidFill>
                  <a:srgbClr val="FF0000"/>
                </a:solidFill>
              </a:rPr>
              <a:t> </a:t>
            </a:r>
            <a:r>
              <a:rPr lang="ru-RU" sz="2800" b="1" u="sng" dirty="0" err="1" smtClean="0">
                <a:solidFill>
                  <a:srgbClr val="FF0000"/>
                </a:solidFill>
              </a:rPr>
              <a:t>результати</a:t>
            </a:r>
            <a:r>
              <a:rPr lang="ru-RU" b="1" u="sng" dirty="0" smtClean="0">
                <a:solidFill>
                  <a:srgbClr val="FF0000"/>
                </a:solidFill>
              </a:rPr>
              <a:t>:</a:t>
            </a:r>
            <a:endParaRPr lang="ru-RU" b="1" u="sng" dirty="0">
              <a:solidFill>
                <a:srgbClr val="FF0000"/>
              </a:solidFill>
            </a:endParaRPr>
          </a:p>
        </p:txBody>
      </p:sp>
      <p:sp>
        <p:nvSpPr>
          <p:cNvPr id="4" name="Подзаголовок 2"/>
          <p:cNvSpPr txBox="1">
            <a:spLocks/>
          </p:cNvSpPr>
          <p:nvPr/>
        </p:nvSpPr>
        <p:spPr>
          <a:xfrm>
            <a:off x="323528" y="1124744"/>
            <a:ext cx="8265070" cy="5328592"/>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a:lnSpc>
                <a:spcPct val="110000"/>
              </a:lnSpc>
              <a:spcBef>
                <a:spcPts val="2400"/>
              </a:spcBef>
            </a:pPr>
            <a:r>
              <a:rPr lang="uk-UA" dirty="0"/>
              <a:t>Створення сприятливих правових умов для максимально широкого залучення населення до прийняття управлінських рішень на рівні своєї громади</a:t>
            </a:r>
            <a:endParaRPr lang="uk-UA" b="1" i="1" dirty="0"/>
          </a:p>
          <a:p>
            <a:pPr>
              <a:lnSpc>
                <a:spcPct val="110000"/>
              </a:lnSpc>
              <a:spcBef>
                <a:spcPts val="2400"/>
              </a:spcBef>
            </a:pPr>
            <a:r>
              <a:rPr lang="ru-RU" dirty="0" err="1"/>
              <a:t>Мобілізація</a:t>
            </a:r>
            <a:r>
              <a:rPr lang="ru-RU" dirty="0"/>
              <a:t> </a:t>
            </a:r>
            <a:r>
              <a:rPr lang="ru-RU" dirty="0" err="1"/>
              <a:t>ресурсів</a:t>
            </a:r>
            <a:r>
              <a:rPr lang="ru-RU" dirty="0"/>
              <a:t> </a:t>
            </a:r>
            <a:r>
              <a:rPr lang="ru-RU" dirty="0" err="1"/>
              <a:t>громади</a:t>
            </a:r>
            <a:r>
              <a:rPr lang="ru-RU" dirty="0"/>
              <a:t> та </a:t>
            </a:r>
            <a:r>
              <a:rPr lang="ru-RU" dirty="0" err="1"/>
              <a:t>оптимізація</a:t>
            </a:r>
            <a:r>
              <a:rPr lang="ru-RU" dirty="0"/>
              <a:t> </a:t>
            </a:r>
            <a:r>
              <a:rPr lang="ru-RU" dirty="0" err="1"/>
              <a:t>їх</a:t>
            </a:r>
            <a:r>
              <a:rPr lang="ru-RU" dirty="0"/>
              <a:t> </a:t>
            </a:r>
            <a:r>
              <a:rPr lang="ru-RU" dirty="0" err="1"/>
              <a:t>використання</a:t>
            </a:r>
            <a:endParaRPr lang="ru-RU" dirty="0"/>
          </a:p>
          <a:p>
            <a:pPr>
              <a:lnSpc>
                <a:spcPct val="110000"/>
              </a:lnSpc>
              <a:spcBef>
                <a:spcPts val="2400"/>
              </a:spcBef>
            </a:pPr>
            <a:r>
              <a:rPr lang="uk-UA" dirty="0"/>
              <a:t>Формування нових незалежних громадських та експертних спільнот, об</a:t>
            </a:r>
            <a:r>
              <a:rPr lang="en-US" dirty="0"/>
              <a:t>’</a:t>
            </a:r>
            <a:r>
              <a:rPr lang="uk-UA" dirty="0"/>
              <a:t>єднань, інститутів громадянського суспільства</a:t>
            </a:r>
          </a:p>
          <a:p>
            <a:pPr>
              <a:lnSpc>
                <a:spcPct val="110000"/>
              </a:lnSpc>
              <a:spcBef>
                <a:spcPts val="2400"/>
              </a:spcBef>
            </a:pPr>
            <a:r>
              <a:rPr lang="uk-UA" dirty="0"/>
              <a:t>Через зростання громадянської участі – зростання громадянської освіти та формування більш розвинутого суспільства</a:t>
            </a:r>
            <a:endParaRPr lang="uk-UA" b="1" i="1" dirty="0"/>
          </a:p>
        </p:txBody>
      </p:sp>
    </p:spTree>
    <p:extLst>
      <p:ext uri="{BB962C8B-B14F-4D97-AF65-F5344CB8AC3E}">
        <p14:creationId xmlns:p14="http://schemas.microsoft.com/office/powerpoint/2010/main" val="32981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36</a:t>
            </a:fld>
            <a:endParaRPr lang="uk-UA" altLang="en-US"/>
          </a:p>
        </p:txBody>
      </p:sp>
      <p:sp>
        <p:nvSpPr>
          <p:cNvPr id="3" name="Объект 2"/>
          <p:cNvSpPr txBox="1">
            <a:spLocks/>
          </p:cNvSpPr>
          <p:nvPr/>
        </p:nvSpPr>
        <p:spPr>
          <a:xfrm>
            <a:off x="107504" y="1340768"/>
            <a:ext cx="8640960" cy="479715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Font typeface="Arial" pitchFamily="34" charset="0"/>
              <a:buNone/>
            </a:pPr>
            <a:endParaRPr lang="uk-UA" sz="3600" b="1" smtClean="0">
              <a:solidFill>
                <a:srgbClr val="FF0000"/>
              </a:solidFill>
            </a:endParaRPr>
          </a:p>
          <a:p>
            <a:pPr marL="0" indent="0" algn="ctr">
              <a:spcBef>
                <a:spcPts val="600"/>
              </a:spcBef>
              <a:buFont typeface="Arial" pitchFamily="34" charset="0"/>
              <a:buNone/>
            </a:pPr>
            <a:r>
              <a:rPr lang="uk-UA" sz="3600" b="1" smtClean="0">
                <a:solidFill>
                  <a:srgbClr val="FF0000"/>
                </a:solidFill>
              </a:rPr>
              <a:t>Найкраще справи у громаді починають йти тоді, </a:t>
            </a:r>
            <a:br>
              <a:rPr lang="uk-UA" sz="3600" b="1" smtClean="0">
                <a:solidFill>
                  <a:srgbClr val="FF0000"/>
                </a:solidFill>
              </a:rPr>
            </a:br>
            <a:r>
              <a:rPr lang="uk-UA" sz="3600" b="1" smtClean="0">
                <a:solidFill>
                  <a:srgbClr val="FF0000"/>
                </a:solidFill>
              </a:rPr>
              <a:t>коли відповідальність за ці справи спільно беруть </a:t>
            </a:r>
            <a:br>
              <a:rPr lang="uk-UA" sz="3600" b="1" smtClean="0">
                <a:solidFill>
                  <a:srgbClr val="FF0000"/>
                </a:solidFill>
              </a:rPr>
            </a:br>
            <a:r>
              <a:rPr lang="uk-UA" sz="3600" b="1" smtClean="0">
                <a:solidFill>
                  <a:srgbClr val="FF0000"/>
                </a:solidFill>
              </a:rPr>
              <a:t>на себе місцева влада </a:t>
            </a:r>
          </a:p>
          <a:p>
            <a:pPr marL="0" indent="0" algn="ctr">
              <a:spcBef>
                <a:spcPts val="600"/>
              </a:spcBef>
              <a:buFont typeface="Arial" pitchFamily="34" charset="0"/>
              <a:buNone/>
            </a:pPr>
            <a:r>
              <a:rPr lang="uk-UA" sz="3600" b="1" smtClean="0">
                <a:solidFill>
                  <a:srgbClr val="FF0000"/>
                </a:solidFill>
              </a:rPr>
              <a:t>і місцева громада </a:t>
            </a:r>
          </a:p>
          <a:p>
            <a:pPr marL="0" indent="0" algn="ctr">
              <a:spcBef>
                <a:spcPts val="600"/>
              </a:spcBef>
              <a:buFont typeface="Arial" pitchFamily="34" charset="0"/>
              <a:buNone/>
            </a:pPr>
            <a:endParaRPr lang="uk-UA" sz="2400" smtClean="0">
              <a:solidFill>
                <a:srgbClr val="FF0000"/>
              </a:solidFill>
            </a:endParaRPr>
          </a:p>
          <a:p>
            <a:pPr marL="0" indent="0">
              <a:spcBef>
                <a:spcPts val="1200"/>
              </a:spcBef>
              <a:buFont typeface="Arial" pitchFamily="34" charset="0"/>
              <a:buNone/>
            </a:pPr>
            <a:endParaRPr lang="uk-UA" sz="2400" dirty="0">
              <a:solidFill>
                <a:srgbClr val="FF0000"/>
              </a:solidFill>
            </a:endParaRPr>
          </a:p>
        </p:txBody>
      </p:sp>
      <p:sp>
        <p:nvSpPr>
          <p:cNvPr id="4" name="Заголовок 1"/>
          <p:cNvSpPr txBox="1">
            <a:spLocks/>
          </p:cNvSpPr>
          <p:nvPr/>
        </p:nvSpPr>
        <p:spPr>
          <a:xfrm>
            <a:off x="251520" y="404664"/>
            <a:ext cx="864096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u="sng" smtClean="0">
                <a:latin typeface="+mn-lt"/>
                <a:ea typeface="Gotham Pro Light"/>
                <a:cs typeface="Gotham Pro Light"/>
              </a:rPr>
              <a:t>Замість підсумку</a:t>
            </a:r>
            <a:endParaRPr lang="ru-RU" sz="2800" u="sng" dirty="0">
              <a:latin typeface="+mn-lt"/>
              <a:ea typeface="Gotham Pro Light"/>
              <a:cs typeface="Gotham Pro Light"/>
            </a:endParaRPr>
          </a:p>
        </p:txBody>
      </p:sp>
    </p:spTree>
    <p:extLst>
      <p:ext uri="{BB962C8B-B14F-4D97-AF65-F5344CB8AC3E}">
        <p14:creationId xmlns:p14="http://schemas.microsoft.com/office/powerpoint/2010/main" val="3989191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37</a:t>
            </a:fld>
            <a:endParaRPr lang="uk-UA" altLang="en-US"/>
          </a:p>
        </p:txBody>
      </p:sp>
      <p:sp>
        <p:nvSpPr>
          <p:cNvPr id="3" name="Заголовок 1"/>
          <p:cNvSpPr txBox="1">
            <a:spLocks/>
          </p:cNvSpPr>
          <p:nvPr/>
        </p:nvSpPr>
        <p:spPr>
          <a:xfrm>
            <a:off x="251520" y="188640"/>
            <a:ext cx="8640960" cy="1008112"/>
          </a:xfrm>
          <a:prstGeom prst="rect">
            <a:avLst/>
          </a:prstGeom>
          <a:solidFill>
            <a:schemeClr val="accent1">
              <a:lumMod val="20000"/>
              <a:lumOff val="8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dirty="0" smtClean="0">
                <a:latin typeface="+mn-lt"/>
                <a:ea typeface="Gotham Pro Light"/>
                <a:cs typeface="Gotham Pro Light"/>
              </a:rPr>
              <a:t>РОБОТА В ГРУПАХ</a:t>
            </a:r>
            <a:br>
              <a:rPr lang="ru-RU" sz="2800" dirty="0" smtClean="0">
                <a:latin typeface="+mn-lt"/>
                <a:ea typeface="Gotham Pro Light"/>
                <a:cs typeface="Gotham Pro Light"/>
              </a:rPr>
            </a:br>
            <a:r>
              <a:rPr lang="uk-UA" sz="2000" dirty="0" smtClean="0">
                <a:solidFill>
                  <a:srgbClr val="A50021"/>
                </a:solidFill>
              </a:rPr>
              <a:t>ВПРОВАДЖЕННЯ РІЗНИХ ФОРМ УЧАСТІ ГРОМАДЯН У ПУБЛІЧНОМУ ЖИТТІ НА МІСЦЕВОМУ РІВНІ</a:t>
            </a:r>
            <a:endParaRPr lang="ru-RU" sz="2800" dirty="0">
              <a:latin typeface="+mn-lt"/>
              <a:ea typeface="Gotham Pro Light"/>
              <a:cs typeface="Gotham Pro Light"/>
            </a:endParaRPr>
          </a:p>
        </p:txBody>
      </p:sp>
      <p:sp>
        <p:nvSpPr>
          <p:cNvPr id="4" name="Объект 2"/>
          <p:cNvSpPr txBox="1">
            <a:spLocks/>
          </p:cNvSpPr>
          <p:nvPr/>
        </p:nvSpPr>
        <p:spPr>
          <a:xfrm>
            <a:off x="228858" y="1201158"/>
            <a:ext cx="8640960" cy="5157192"/>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uk-UA" b="1" dirty="0" smtClean="0"/>
              <a:t> </a:t>
            </a:r>
            <a:endParaRPr lang="uk-UA" dirty="0" smtClean="0"/>
          </a:p>
          <a:p>
            <a:pPr marL="0" indent="0">
              <a:buFont typeface="Arial" pitchFamily="34" charset="0"/>
              <a:buNone/>
            </a:pPr>
            <a:r>
              <a:rPr lang="ru-RU" sz="4000" dirty="0" smtClean="0"/>
              <a:t> </a:t>
            </a:r>
            <a:endParaRPr lang="uk-UA" sz="4000" dirty="0" smtClean="0"/>
          </a:p>
          <a:p>
            <a:pPr marL="0" indent="0">
              <a:buFont typeface="Arial" pitchFamily="34" charset="0"/>
              <a:buNone/>
            </a:pPr>
            <a:r>
              <a:rPr lang="uk-UA" sz="7200" b="1" i="1" dirty="0" smtClean="0"/>
              <a:t>Мета</a:t>
            </a:r>
            <a:r>
              <a:rPr lang="uk-UA" sz="7200" i="1" dirty="0" smtClean="0"/>
              <a:t> - набуття учасниками тренінгу знань, навичок і вмінь щодо використання механізму (форм) участі громадян у публічному житті на місцевому рівні.</a:t>
            </a:r>
            <a:endParaRPr lang="uk-UA" sz="7200" dirty="0" smtClean="0"/>
          </a:p>
          <a:p>
            <a:pPr marL="0" indent="0">
              <a:buFont typeface="Arial" pitchFamily="34" charset="0"/>
              <a:buNone/>
            </a:pPr>
            <a:r>
              <a:rPr lang="ru-RU" sz="6400" b="1" i="1" dirty="0" smtClean="0"/>
              <a:t>       </a:t>
            </a:r>
            <a:r>
              <a:rPr lang="uk-UA" sz="6400" b="1" i="1" dirty="0" smtClean="0"/>
              <a:t>Регламент проведення роботи в групах:</a:t>
            </a:r>
            <a:endParaRPr lang="uk-UA" sz="6400" dirty="0" smtClean="0"/>
          </a:p>
          <a:p>
            <a:pPr marL="0" indent="0">
              <a:buFont typeface="Arial" pitchFamily="34" charset="0"/>
              <a:buNone/>
            </a:pPr>
            <a:r>
              <a:rPr lang="uk-UA" sz="6400" dirty="0" smtClean="0"/>
              <a:t>Поділ учасників на 4-5 груп, які отримують типові Положення щодо впровадження різних форм участі громадян у публічному житті на місцевому рівні:</a:t>
            </a:r>
          </a:p>
          <a:p>
            <a:r>
              <a:rPr lang="uk-UA" sz="6400" dirty="0" smtClean="0"/>
              <a:t>місцевих ініціатив;</a:t>
            </a:r>
          </a:p>
          <a:p>
            <a:r>
              <a:rPr lang="uk-UA" sz="6400" dirty="0" smtClean="0"/>
              <a:t>зборів громадян за місцем проживання;</a:t>
            </a:r>
          </a:p>
          <a:p>
            <a:r>
              <a:rPr lang="uk-UA" sz="6400" dirty="0" smtClean="0"/>
              <a:t>громадських слухань;</a:t>
            </a:r>
          </a:p>
          <a:p>
            <a:r>
              <a:rPr lang="uk-UA" sz="6400" dirty="0" smtClean="0"/>
              <a:t>електронні петиції;</a:t>
            </a:r>
          </a:p>
          <a:p>
            <a:r>
              <a:rPr lang="uk-UA" sz="6400" dirty="0" smtClean="0"/>
              <a:t>органи самоорганізації населення;</a:t>
            </a:r>
          </a:p>
          <a:p>
            <a:r>
              <a:rPr lang="uk-UA" sz="6400" dirty="0" smtClean="0"/>
              <a:t>консультації з громадськістю.</a:t>
            </a:r>
          </a:p>
          <a:p>
            <a:pPr marL="0" indent="0">
              <a:buFont typeface="Arial" pitchFamily="34" charset="0"/>
              <a:buNone/>
            </a:pPr>
            <a:r>
              <a:rPr lang="uk-UA" sz="6400" i="1" dirty="0" smtClean="0"/>
              <a:t>      </a:t>
            </a:r>
            <a:r>
              <a:rPr lang="uk-UA" sz="6400" b="1" i="1" dirty="0" smtClean="0"/>
              <a:t>Часовий регламент:</a:t>
            </a:r>
            <a:endParaRPr lang="uk-UA" sz="6400" dirty="0" smtClean="0"/>
          </a:p>
          <a:p>
            <a:r>
              <a:rPr lang="uk-UA" sz="6400" dirty="0" smtClean="0"/>
              <a:t>Ознайомлення з типовими Положеннями та визначення у тексті ключових моментів щодо регламенту реалізації права на </a:t>
            </a:r>
            <a:r>
              <a:rPr lang="uk-UA" sz="6400" i="1" dirty="0" smtClean="0"/>
              <a:t>участь громадян у публічному житті - </a:t>
            </a:r>
            <a:r>
              <a:rPr lang="uk-UA" sz="6400" dirty="0" smtClean="0"/>
              <a:t>до 10 хв.</a:t>
            </a:r>
          </a:p>
          <a:p>
            <a:r>
              <a:rPr lang="uk-UA" sz="6400" dirty="0" smtClean="0"/>
              <a:t>Розробка власної пропозиції (ідеї, заяви, ініціативи) і формулювання алгоритму її </a:t>
            </a:r>
            <a:r>
              <a:rPr lang="uk-UA" sz="6400" dirty="0" err="1" smtClean="0"/>
              <a:t>реалізації–</a:t>
            </a:r>
            <a:r>
              <a:rPr lang="uk-UA" sz="6400" dirty="0" smtClean="0"/>
              <a:t> до 10 хв.</a:t>
            </a:r>
          </a:p>
          <a:p>
            <a:r>
              <a:rPr lang="uk-UA" sz="6400" dirty="0" smtClean="0"/>
              <a:t>Презентація кожною групою основних результатів експерименту – до 4 хв. (4*5=20)</a:t>
            </a:r>
          </a:p>
          <a:p>
            <a:r>
              <a:rPr lang="uk-UA" sz="6400" dirty="0" smtClean="0"/>
              <a:t>Дискусія</a:t>
            </a:r>
            <a:r>
              <a:rPr lang="en-US" sz="6400" dirty="0" smtClean="0"/>
              <a:t> </a:t>
            </a:r>
            <a:r>
              <a:rPr lang="uk-UA" sz="6400" dirty="0" smtClean="0"/>
              <a:t>/</a:t>
            </a:r>
            <a:r>
              <a:rPr lang="en-US" sz="6400" dirty="0" smtClean="0"/>
              <a:t> </a:t>
            </a:r>
            <a:r>
              <a:rPr lang="uk-UA" sz="6400" dirty="0" smtClean="0"/>
              <a:t>обговорення і Заключні коментарі – 5 хв.</a:t>
            </a:r>
          </a:p>
          <a:p>
            <a:pPr marL="0" indent="0" algn="ctr">
              <a:spcBef>
                <a:spcPts val="600"/>
              </a:spcBef>
              <a:buFont typeface="Arial" pitchFamily="34" charset="0"/>
              <a:buNone/>
            </a:pPr>
            <a:endParaRPr lang="uk-UA" sz="2400" dirty="0" smtClean="0"/>
          </a:p>
          <a:p>
            <a:pPr marL="0" indent="0">
              <a:spcBef>
                <a:spcPts val="1200"/>
              </a:spcBef>
              <a:buFont typeface="Arial" pitchFamily="34" charset="0"/>
              <a:buNone/>
            </a:pPr>
            <a:endParaRPr lang="uk-UA" sz="2400" dirty="0"/>
          </a:p>
        </p:txBody>
      </p:sp>
    </p:spTree>
    <p:extLst>
      <p:ext uri="{BB962C8B-B14F-4D97-AF65-F5344CB8AC3E}">
        <p14:creationId xmlns:p14="http://schemas.microsoft.com/office/powerpoint/2010/main" val="1298677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38</a:t>
            </a:fld>
            <a:endParaRPr lang="uk-UA" altLang="en-US"/>
          </a:p>
        </p:txBody>
      </p:sp>
      <p:sp>
        <p:nvSpPr>
          <p:cNvPr id="3" name="Прямоугольник 2"/>
          <p:cNvSpPr/>
          <p:nvPr/>
        </p:nvSpPr>
        <p:spPr>
          <a:xfrm>
            <a:off x="899592" y="260648"/>
            <a:ext cx="7632848" cy="830997"/>
          </a:xfrm>
          <a:prstGeom prst="rect">
            <a:avLst/>
          </a:prstGeom>
        </p:spPr>
        <p:txBody>
          <a:bodyPr wrap="square">
            <a:spAutoFit/>
          </a:bodyPr>
          <a:lstStyle/>
          <a:p>
            <a:pPr algn="ctr"/>
            <a:r>
              <a:rPr lang="ru-RU" sz="2400" dirty="0" err="1">
                <a:effectLst>
                  <a:outerShdw blurRad="38100" dist="38100" dir="2700000" algn="tl">
                    <a:srgbClr val="C0C0C0"/>
                  </a:outerShdw>
                </a:effectLst>
                <a:latin typeface="+mj-lt"/>
                <a:ea typeface="+mj-ea"/>
                <a:cs typeface="+mj-cs"/>
              </a:rPr>
              <a:t>Пропонуємо</a:t>
            </a:r>
            <a:r>
              <a:rPr lang="ru-RU" sz="2400" dirty="0">
                <a:effectLst>
                  <a:outerShdw blurRad="38100" dist="38100" dir="2700000" algn="tl">
                    <a:srgbClr val="C0C0C0"/>
                  </a:outerShdw>
                </a:effectLst>
                <a:latin typeface="+mj-lt"/>
                <a:ea typeface="+mj-ea"/>
                <a:cs typeface="+mj-cs"/>
              </a:rPr>
              <a:t> три </a:t>
            </a:r>
            <a:r>
              <a:rPr lang="ru-RU" sz="2400" dirty="0" err="1">
                <a:effectLst>
                  <a:outerShdw blurRad="38100" dist="38100" dir="2700000" algn="tl">
                    <a:srgbClr val="C0C0C0"/>
                  </a:outerShdw>
                </a:effectLst>
                <a:latin typeface="+mj-lt"/>
                <a:ea typeface="+mj-ea"/>
                <a:cs typeface="+mj-cs"/>
              </a:rPr>
              <a:t>механізми</a:t>
            </a:r>
            <a:r>
              <a:rPr lang="ru-RU" sz="2400" dirty="0">
                <a:effectLst>
                  <a:outerShdw blurRad="38100" dist="38100" dir="2700000" algn="tl">
                    <a:srgbClr val="C0C0C0"/>
                  </a:outerShdw>
                </a:effectLst>
                <a:latin typeface="+mj-lt"/>
                <a:ea typeface="+mj-ea"/>
                <a:cs typeface="+mj-cs"/>
              </a:rPr>
              <a:t> для </a:t>
            </a:r>
            <a:r>
              <a:rPr lang="ru-RU" sz="2400" dirty="0" err="1">
                <a:effectLst>
                  <a:outerShdw blurRad="38100" dist="38100" dir="2700000" algn="tl">
                    <a:srgbClr val="C0C0C0"/>
                  </a:outerShdw>
                </a:effectLst>
                <a:latin typeface="+mj-lt"/>
                <a:ea typeface="+mj-ea"/>
                <a:cs typeface="+mj-cs"/>
              </a:rPr>
              <a:t>залученості</a:t>
            </a:r>
            <a:r>
              <a:rPr lang="ru-RU" sz="2400" dirty="0">
                <a:effectLst>
                  <a:outerShdw blurRad="38100" dist="38100" dir="2700000" algn="tl">
                    <a:srgbClr val="C0C0C0"/>
                  </a:outerShdw>
                </a:effectLst>
                <a:latin typeface="+mj-lt"/>
                <a:ea typeface="+mj-ea"/>
                <a:cs typeface="+mj-cs"/>
              </a:rPr>
              <a:t> </a:t>
            </a:r>
            <a:r>
              <a:rPr lang="ru-RU" sz="2400" dirty="0" err="1">
                <a:effectLst>
                  <a:outerShdw blurRad="38100" dist="38100" dir="2700000" algn="tl">
                    <a:srgbClr val="C0C0C0"/>
                  </a:outerShdw>
                </a:effectLst>
                <a:latin typeface="+mj-lt"/>
                <a:ea typeface="+mj-ea"/>
                <a:cs typeface="+mj-cs"/>
              </a:rPr>
              <a:t>громадян</a:t>
            </a:r>
            <a:r>
              <a:rPr lang="ru-RU" sz="2400" dirty="0">
                <a:effectLst>
                  <a:outerShdw blurRad="38100" dist="38100" dir="2700000" algn="tl">
                    <a:srgbClr val="C0C0C0"/>
                  </a:outerShdw>
                </a:effectLst>
                <a:latin typeface="+mj-lt"/>
                <a:ea typeface="+mj-ea"/>
                <a:cs typeface="+mj-cs"/>
              </a:rPr>
              <a:t> до </a:t>
            </a:r>
            <a:r>
              <a:rPr lang="ru-RU" sz="2400" dirty="0" err="1">
                <a:effectLst>
                  <a:outerShdw blurRad="38100" dist="38100" dir="2700000" algn="tl">
                    <a:srgbClr val="C0C0C0"/>
                  </a:outerShdw>
                </a:effectLst>
                <a:latin typeface="+mj-lt"/>
                <a:ea typeface="+mj-ea"/>
                <a:cs typeface="+mj-cs"/>
              </a:rPr>
              <a:t>прийняття</a:t>
            </a:r>
            <a:r>
              <a:rPr lang="ru-RU" sz="2400" dirty="0">
                <a:effectLst>
                  <a:outerShdw blurRad="38100" dist="38100" dir="2700000" algn="tl">
                    <a:srgbClr val="C0C0C0"/>
                  </a:outerShdw>
                </a:effectLst>
                <a:latin typeface="+mj-lt"/>
                <a:ea typeface="+mj-ea"/>
                <a:cs typeface="+mj-cs"/>
              </a:rPr>
              <a:t> </a:t>
            </a:r>
            <a:r>
              <a:rPr lang="ru-RU" sz="2400" dirty="0" err="1">
                <a:effectLst>
                  <a:outerShdw blurRad="38100" dist="38100" dir="2700000" algn="tl">
                    <a:srgbClr val="C0C0C0"/>
                  </a:outerShdw>
                </a:effectLst>
                <a:latin typeface="+mj-lt"/>
                <a:ea typeface="+mj-ea"/>
                <a:cs typeface="+mj-cs"/>
              </a:rPr>
              <a:t>рішень</a:t>
            </a:r>
            <a:r>
              <a:rPr lang="ru-RU" sz="2400" dirty="0">
                <a:effectLst>
                  <a:outerShdw blurRad="38100" dist="38100" dir="2700000" algn="tl">
                    <a:srgbClr val="C0C0C0"/>
                  </a:outerShdw>
                </a:effectLst>
                <a:latin typeface="+mj-lt"/>
                <a:ea typeface="+mj-ea"/>
                <a:cs typeface="+mj-cs"/>
              </a:rPr>
              <a:t> у </a:t>
            </a:r>
            <a:r>
              <a:rPr lang="ru-RU" sz="2400" dirty="0" err="1">
                <a:effectLst>
                  <a:outerShdw blurRad="38100" dist="38100" dir="2700000" algn="tl">
                    <a:srgbClr val="C0C0C0"/>
                  </a:outerShdw>
                </a:effectLst>
                <a:latin typeface="+mj-lt"/>
                <a:ea typeface="+mj-ea"/>
                <a:cs typeface="+mj-cs"/>
              </a:rPr>
              <a:t>громаді</a:t>
            </a:r>
            <a:r>
              <a:rPr lang="ru-RU" sz="2400" dirty="0">
                <a:effectLst>
                  <a:outerShdw blurRad="38100" dist="38100" dir="2700000" algn="tl">
                    <a:srgbClr val="C0C0C0"/>
                  </a:outerShdw>
                </a:effectLst>
                <a:latin typeface="+mj-lt"/>
                <a:ea typeface="+mj-ea"/>
                <a:cs typeface="+mj-cs"/>
              </a:rPr>
              <a:t>:</a:t>
            </a:r>
          </a:p>
        </p:txBody>
      </p:sp>
      <p:graphicFrame>
        <p:nvGraphicFramePr>
          <p:cNvPr id="4" name="Схема 3"/>
          <p:cNvGraphicFramePr/>
          <p:nvPr>
            <p:extLst>
              <p:ext uri="{D42A27DB-BD31-4B8C-83A1-F6EECF244321}">
                <p14:modId xmlns:p14="http://schemas.microsoft.com/office/powerpoint/2010/main" val="414674838"/>
              </p:ext>
            </p:extLst>
          </p:nvPr>
        </p:nvGraphicFramePr>
        <p:xfrm>
          <a:off x="323528" y="1091645"/>
          <a:ext cx="8820472" cy="5766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099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39</a:t>
            </a:fld>
            <a:endParaRPr lang="uk-UA" altLang="en-US"/>
          </a:p>
        </p:txBody>
      </p:sp>
      <p:sp>
        <p:nvSpPr>
          <p:cNvPr id="3" name="Rectangle 2"/>
          <p:cNvSpPr txBox="1">
            <a:spLocks noChangeArrowheads="1"/>
          </p:cNvSpPr>
          <p:nvPr/>
        </p:nvSpPr>
        <p:spPr>
          <a:xfrm>
            <a:off x="348804" y="277813"/>
            <a:ext cx="8435280" cy="1139825"/>
          </a:xfrm>
          <a:prstGeom prst="rect">
            <a:avLst/>
          </a:prstGeom>
          <a:solidFill>
            <a:schemeClr val="accent5">
              <a:lumMod val="20000"/>
              <a:lumOff val="80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dirty="0" smtClean="0"/>
              <a:t>Суть демократії участі</a:t>
            </a:r>
          </a:p>
          <a:p>
            <a:r>
              <a:rPr lang="uk-UA" sz="2800" b="1" dirty="0" err="1"/>
              <a:t>партисипативної</a:t>
            </a:r>
            <a:r>
              <a:rPr lang="uk-UA" sz="2800" b="1" dirty="0"/>
              <a:t> (</a:t>
            </a:r>
            <a:r>
              <a:rPr lang="uk-UA" sz="2800" b="1" dirty="0" err="1"/>
              <a:t>партиципаторної</a:t>
            </a:r>
            <a:r>
              <a:rPr lang="uk-UA" sz="2800" b="1" dirty="0"/>
              <a:t>) демократії</a:t>
            </a:r>
          </a:p>
          <a:p>
            <a:endParaRPr lang="uk-UA" sz="2800" b="1" dirty="0"/>
          </a:p>
        </p:txBody>
      </p:sp>
      <p:sp>
        <p:nvSpPr>
          <p:cNvPr id="4" name="Rectangle 3"/>
          <p:cNvSpPr txBox="1">
            <a:spLocks noChangeArrowheads="1"/>
          </p:cNvSpPr>
          <p:nvPr/>
        </p:nvSpPr>
        <p:spPr>
          <a:xfrm>
            <a:off x="565596" y="2996952"/>
            <a:ext cx="8470900" cy="2808312"/>
          </a:xfrm>
          <a:prstGeom prst="rect">
            <a:avLst/>
          </a:prstGeom>
          <a:solidFill>
            <a:srgbClr val="FFFF66"/>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30000"/>
              </a:spcBef>
              <a:buFont typeface="Wingdings" pitchFamily="2" charset="2"/>
              <a:buNone/>
            </a:pPr>
            <a:r>
              <a:rPr lang="uk-UA" sz="2800" b="1" dirty="0" smtClean="0">
                <a:cs typeface="Tahoma" pitchFamily="34" charset="0"/>
              </a:rPr>
              <a:t>це такий вид демократії, який передбачає безпосередню </a:t>
            </a:r>
            <a:r>
              <a:rPr lang="uk-UA" sz="2800" b="1" i="1" u="sng" dirty="0" smtClean="0">
                <a:cs typeface="Tahoma" pitchFamily="34" charset="0"/>
              </a:rPr>
              <a:t>участь членів</a:t>
            </a:r>
            <a:r>
              <a:rPr lang="uk-UA" sz="2800" b="1" dirty="0" smtClean="0">
                <a:cs typeface="Tahoma" pitchFamily="34" charset="0"/>
              </a:rPr>
              <a:t> територіальної громади </a:t>
            </a:r>
            <a:r>
              <a:rPr lang="uk-UA" sz="2800" b="1" i="1" u="sng" dirty="0" smtClean="0">
                <a:cs typeface="Tahoma" pitchFamily="34" charset="0"/>
              </a:rPr>
              <a:t>в управлінні справами громади </a:t>
            </a:r>
          </a:p>
          <a:p>
            <a:pPr marL="0" indent="0" algn="ctr">
              <a:spcBef>
                <a:spcPct val="30000"/>
              </a:spcBef>
              <a:buFont typeface="Wingdings" pitchFamily="2" charset="2"/>
              <a:buNone/>
            </a:pPr>
            <a:r>
              <a:rPr lang="uk-UA" sz="2800" b="1" dirty="0" smtClean="0">
                <a:cs typeface="Tahoma" pitchFamily="34" charset="0"/>
              </a:rPr>
              <a:t>(або: </a:t>
            </a:r>
            <a:r>
              <a:rPr lang="uk-UA" sz="2800" b="1" i="1" u="sng" dirty="0" smtClean="0">
                <a:cs typeface="Tahoma" pitchFamily="34" charset="0"/>
              </a:rPr>
              <a:t>громадян держави – в управлінні державою</a:t>
            </a:r>
            <a:r>
              <a:rPr lang="uk-UA" sz="2800" b="1" dirty="0" smtClean="0">
                <a:cs typeface="Tahoma" pitchFamily="34" charset="0"/>
              </a:rPr>
              <a:t>), тобто у процесах підготовки, ухвалення управлінських рішень та контролю їх реалізації. </a:t>
            </a:r>
          </a:p>
          <a:p>
            <a:pPr marL="0" indent="0">
              <a:spcBef>
                <a:spcPct val="30000"/>
              </a:spcBef>
              <a:buFont typeface="Wingdings" pitchFamily="2" charset="2"/>
              <a:buNone/>
            </a:pPr>
            <a:endParaRPr lang="uk-UA" sz="2800" b="1" dirty="0" smtClean="0">
              <a:cs typeface="Tahoma" pitchFamily="34" charset="0"/>
            </a:endParaRPr>
          </a:p>
          <a:p>
            <a:pPr marL="0" indent="0">
              <a:spcBef>
                <a:spcPct val="30000"/>
              </a:spcBef>
              <a:buFont typeface="Wingdings" pitchFamily="2" charset="2"/>
              <a:buNone/>
            </a:pPr>
            <a:r>
              <a:rPr lang="uk-UA" sz="2800" b="1" dirty="0" smtClean="0">
                <a:cs typeface="Tahoma" pitchFamily="34" charset="0"/>
              </a:rPr>
              <a:t/>
            </a:r>
            <a:br>
              <a:rPr lang="uk-UA" sz="2800" b="1" dirty="0" smtClean="0">
                <a:cs typeface="Tahoma" pitchFamily="34" charset="0"/>
              </a:rPr>
            </a:br>
            <a:endParaRPr lang="uk-UA" sz="2800" b="1" dirty="0">
              <a:cs typeface="Tahoma" pitchFamily="34" charset="0"/>
            </a:endParaRPr>
          </a:p>
        </p:txBody>
      </p:sp>
      <p:sp>
        <p:nvSpPr>
          <p:cNvPr id="5" name="Стрелка вниз 4"/>
          <p:cNvSpPr/>
          <p:nvPr/>
        </p:nvSpPr>
        <p:spPr>
          <a:xfrm>
            <a:off x="3635896" y="1417638"/>
            <a:ext cx="2232248" cy="1579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03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4</a:t>
            </a:fld>
            <a:endParaRPr lang="uk-UA" altLang="en-US"/>
          </a:p>
        </p:txBody>
      </p:sp>
      <p:sp>
        <p:nvSpPr>
          <p:cNvPr id="3" name="Прямоугольник 2"/>
          <p:cNvSpPr/>
          <p:nvPr/>
        </p:nvSpPr>
        <p:spPr>
          <a:xfrm>
            <a:off x="179512" y="404664"/>
            <a:ext cx="8496944" cy="1384995"/>
          </a:xfrm>
          <a:prstGeom prst="rect">
            <a:avLst/>
          </a:prstGeom>
          <a:solidFill>
            <a:schemeClr val="accent5">
              <a:lumMod val="20000"/>
              <a:lumOff val="80000"/>
            </a:schemeClr>
          </a:solidFill>
        </p:spPr>
        <p:txBody>
          <a:bodyPr wrap="square">
            <a:spAutoFit/>
          </a:bodyPr>
          <a:lstStyle/>
          <a:p>
            <a:pPr algn="ctr"/>
            <a:r>
              <a:rPr lang="uk-UA" sz="2800" b="1" dirty="0" err="1">
                <a:solidFill>
                  <a:srgbClr val="A50021"/>
                </a:solidFill>
                <a:latin typeface="Times New Roman" pitchFamily="18" charset="0"/>
                <a:cs typeface="Times New Roman" pitchFamily="18" charset="0"/>
              </a:rPr>
              <a:t>Партиципаторна</a:t>
            </a:r>
            <a:r>
              <a:rPr lang="uk-UA" sz="2800" b="1" dirty="0">
                <a:solidFill>
                  <a:srgbClr val="002060"/>
                </a:solidFill>
                <a:latin typeface="Times New Roman" pitchFamily="18" charset="0"/>
                <a:cs typeface="Times New Roman" pitchFamily="18" charset="0"/>
              </a:rPr>
              <a:t> </a:t>
            </a:r>
            <a:r>
              <a:rPr lang="uk-UA" sz="2800" dirty="0" smtClean="0">
                <a:latin typeface="Times New Roman" pitchFamily="18" charset="0"/>
                <a:cs typeface="Times New Roman" pitchFamily="18" charset="0"/>
              </a:rPr>
              <a:t>теорія демократичного </a:t>
            </a:r>
            <a:r>
              <a:rPr lang="uk-UA" sz="2800" dirty="0">
                <a:latin typeface="Times New Roman" pitchFamily="18" charset="0"/>
                <a:cs typeface="Times New Roman" pitchFamily="18" charset="0"/>
              </a:rPr>
              <a:t>правління </a:t>
            </a:r>
            <a:r>
              <a:rPr lang="uk-UA" sz="2800" b="1" dirty="0" smtClean="0">
                <a:solidFill>
                  <a:srgbClr val="002060"/>
                </a:solidFill>
                <a:latin typeface="Times New Roman" pitchFamily="18" charset="0"/>
                <a:cs typeface="Times New Roman" pitchFamily="18" charset="0"/>
              </a:rPr>
              <a:t>- </a:t>
            </a:r>
            <a:r>
              <a:rPr lang="uk-UA" sz="2800" b="1" dirty="0">
                <a:solidFill>
                  <a:srgbClr val="002060"/>
                </a:solidFill>
                <a:latin typeface="Times New Roman" pitchFamily="18" charset="0"/>
                <a:cs typeface="Times New Roman" pitchFamily="18" charset="0"/>
              </a:rPr>
              <a:t>базується на ідеалі народовладдя як вільної </a:t>
            </a:r>
            <a:r>
              <a:rPr lang="uk-UA" sz="2800" b="1" dirty="0" smtClean="0">
                <a:solidFill>
                  <a:srgbClr val="002060"/>
                </a:solidFill>
                <a:latin typeface="Times New Roman" pitchFamily="18" charset="0"/>
                <a:cs typeface="Times New Roman" pitchFamily="18" charset="0"/>
              </a:rPr>
              <a:t>та </a:t>
            </a:r>
            <a:r>
              <a:rPr lang="uk-UA" sz="2800" b="1" dirty="0">
                <a:solidFill>
                  <a:srgbClr val="002060"/>
                </a:solidFill>
                <a:latin typeface="Times New Roman" pitchFamily="18" charset="0"/>
                <a:cs typeface="Times New Roman" pitchFamily="18" charset="0"/>
              </a:rPr>
              <a:t>рівної активної участі громадян у політиці.</a:t>
            </a:r>
          </a:p>
        </p:txBody>
      </p:sp>
      <p:sp>
        <p:nvSpPr>
          <p:cNvPr id="4" name="Місце для вмісту 5">
            <a:extLst>
              <a:ext uri="{FF2B5EF4-FFF2-40B4-BE49-F238E27FC236}">
                <a16:creationId xmlns:a16="http://schemas.microsoft.com/office/drawing/2014/main" xmlns="" id="{67DE03AF-63B8-406A-B4BE-7698A6A50DBB}"/>
              </a:ext>
            </a:extLst>
          </p:cNvPr>
          <p:cNvSpPr txBox="1">
            <a:spLocks/>
          </p:cNvSpPr>
          <p:nvPr/>
        </p:nvSpPr>
        <p:spPr>
          <a:xfrm>
            <a:off x="457200" y="1988840"/>
            <a:ext cx="8229600" cy="47132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uk-UA" sz="4000" b="1" smtClean="0">
                <a:solidFill>
                  <a:srgbClr val="002060"/>
                </a:solidFill>
              </a:rPr>
              <a:t>Теорія партиципаторної </a:t>
            </a:r>
            <a:r>
              <a:rPr lang="ru-RU" sz="4000" b="1" smtClean="0">
                <a:solidFill>
                  <a:srgbClr val="002060"/>
                </a:solidFill>
              </a:rPr>
              <a:t>(від англ. </a:t>
            </a:r>
            <a:r>
              <a:rPr lang="en-US" sz="4000" b="1" smtClean="0">
                <a:solidFill>
                  <a:srgbClr val="002060"/>
                </a:solidFill>
              </a:rPr>
              <a:t>participate — </a:t>
            </a:r>
            <a:r>
              <a:rPr lang="uk-UA" sz="4000" b="1" smtClean="0">
                <a:solidFill>
                  <a:srgbClr val="002060"/>
                </a:solidFill>
              </a:rPr>
              <a:t>брати участь), учасницької демократії</a:t>
            </a:r>
            <a:r>
              <a:rPr lang="uk-UA" sz="4000" smtClean="0">
                <a:solidFill>
                  <a:srgbClr val="002060"/>
                </a:solidFill>
              </a:rPr>
              <a:t> </a:t>
            </a:r>
            <a:r>
              <a:rPr lang="ru-RU" sz="4000" smtClean="0">
                <a:solidFill>
                  <a:srgbClr val="002060"/>
                </a:solidFill>
              </a:rPr>
              <a:t>— </a:t>
            </a:r>
            <a:r>
              <a:rPr lang="uk-UA" sz="4000" smtClean="0">
                <a:solidFill>
                  <a:srgbClr val="002060"/>
                </a:solidFill>
              </a:rPr>
              <a:t>найбільш близька </a:t>
            </a:r>
            <a:r>
              <a:rPr lang="ru-RU" sz="4000" smtClean="0">
                <a:solidFill>
                  <a:srgbClr val="002060"/>
                </a:solidFill>
              </a:rPr>
              <a:t>до</a:t>
            </a:r>
            <a:r>
              <a:rPr lang="uk-UA" sz="4000" smtClean="0">
                <a:solidFill>
                  <a:srgbClr val="002060"/>
                </a:solidFill>
              </a:rPr>
              <a:t> уявлень </a:t>
            </a:r>
            <a:r>
              <a:rPr lang="ru-RU" sz="4000" smtClean="0">
                <a:solidFill>
                  <a:srgbClr val="002060"/>
                </a:solidFill>
              </a:rPr>
              <a:t>про </a:t>
            </a:r>
            <a:r>
              <a:rPr lang="ru-RU" sz="4000" b="1" smtClean="0">
                <a:solidFill>
                  <a:srgbClr val="CC0000"/>
                </a:solidFill>
                <a:hlinkClick r:id="rId2" tooltip="Демократія">
                  <a:extLst>
                    <a:ext uri="{A12FA001-AC4F-418D-AE19-62706E023703}">
                      <ahyp:hlinkClr xmlns:ahyp="http://schemas.microsoft.com/office/drawing/2018/hyperlinkcolor" xmlns="" val="tx"/>
                    </a:ext>
                  </a:extLst>
                </a:hlinkClick>
              </a:rPr>
              <a:t>демократію</a:t>
            </a:r>
            <a:r>
              <a:rPr lang="ru-RU" sz="4000" smtClean="0"/>
              <a:t> </a:t>
            </a:r>
            <a:r>
              <a:rPr lang="ru-RU" sz="4000" smtClean="0">
                <a:solidFill>
                  <a:srgbClr val="002060"/>
                </a:solidFill>
              </a:rPr>
              <a:t>як </a:t>
            </a:r>
            <a:r>
              <a:rPr lang="uk-UA" sz="4000" smtClean="0">
                <a:solidFill>
                  <a:srgbClr val="002060"/>
                </a:solidFill>
              </a:rPr>
              <a:t>владу народу, що здійснюється</a:t>
            </a:r>
            <a:r>
              <a:rPr lang="ru-RU" sz="4000" smtClean="0">
                <a:solidFill>
                  <a:srgbClr val="002060"/>
                </a:solidFill>
              </a:rPr>
              <a:t> ним </a:t>
            </a:r>
            <a:r>
              <a:rPr lang="uk-UA" sz="4000" smtClean="0">
                <a:solidFill>
                  <a:srgbClr val="002060"/>
                </a:solidFill>
              </a:rPr>
              <a:t>безпосередньо.</a:t>
            </a:r>
            <a:endParaRPr lang="uk-UA" sz="4000" dirty="0">
              <a:solidFill>
                <a:srgbClr val="002060"/>
              </a:solidFill>
            </a:endParaRPr>
          </a:p>
        </p:txBody>
      </p:sp>
    </p:spTree>
    <p:extLst>
      <p:ext uri="{BB962C8B-B14F-4D97-AF65-F5344CB8AC3E}">
        <p14:creationId xmlns:p14="http://schemas.microsoft.com/office/powerpoint/2010/main" val="3762816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40</a:t>
            </a:fld>
            <a:endParaRPr lang="uk-UA" altLang="en-US"/>
          </a:p>
        </p:txBody>
      </p:sp>
      <p:sp>
        <p:nvSpPr>
          <p:cNvPr id="3" name="Rectangle 3"/>
          <p:cNvSpPr txBox="1">
            <a:spLocks noChangeArrowheads="1"/>
          </p:cNvSpPr>
          <p:nvPr/>
        </p:nvSpPr>
        <p:spPr>
          <a:xfrm>
            <a:off x="457200" y="620688"/>
            <a:ext cx="8229600" cy="5366221"/>
          </a:xfrm>
          <a:prstGeom prst="rect">
            <a:avLst/>
          </a:prstGeom>
        </p:spPr>
        <p:txBody>
          <a:bodyPr lIns="0" tIns="28080" rIns="0" bIns="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rgbClr val="678C94"/>
              </a:buClr>
            </a:pPr>
            <a:r>
              <a:rPr lang="uk-UA" sz="2400" b="1" i="1" u="sng" kern="0" dirty="0" smtClean="0">
                <a:cs typeface="Tahoma" pitchFamily="34" charset="0"/>
              </a:rPr>
              <a:t>Участь</a:t>
            </a:r>
            <a:r>
              <a:rPr lang="uk-UA" sz="2400" b="1" kern="0" dirty="0" smtClean="0">
                <a:cs typeface="Tahoma" pitchFamily="34" charset="0"/>
              </a:rPr>
              <a:t> громадян має бути </a:t>
            </a:r>
            <a:r>
              <a:rPr lang="uk-UA" sz="2400" b="1" i="1" u="sng" kern="0" dirty="0" smtClean="0">
                <a:cs typeface="Tahoma" pitchFamily="34" charset="0"/>
              </a:rPr>
              <a:t>постійною</a:t>
            </a:r>
            <a:r>
              <a:rPr lang="uk-UA" sz="2400" b="1" kern="0" dirty="0" smtClean="0">
                <a:cs typeface="Tahoma" pitchFamily="34" charset="0"/>
              </a:rPr>
              <a:t> й розпочинатися на стадії планування нової програми (чи проекту), і тривати </a:t>
            </a:r>
            <a:r>
              <a:rPr lang="uk-UA" sz="2400" b="1" i="1" u="sng" kern="0" dirty="0" smtClean="0">
                <a:cs typeface="Tahoma" pitchFamily="34" charset="0"/>
              </a:rPr>
              <a:t>після її запровадження</a:t>
            </a:r>
            <a:r>
              <a:rPr lang="uk-UA" sz="2400" b="1" kern="0" dirty="0" smtClean="0">
                <a:cs typeface="Tahoma" pitchFamily="34" charset="0"/>
              </a:rPr>
              <a:t>, щоб забезпечити ефективність даної програми (чи проекту), «всі громадяни повинні якомога більшою мірою мати рівні можливості для участі, слід забезпечити їм змогу висловитися, надати їм повну інформацію, доступ до засобів масової інформації тощо.</a:t>
            </a:r>
            <a:r>
              <a:rPr lang="pl-PL" sz="2400" b="1" kern="0" dirty="0" smtClean="0">
                <a:cs typeface="Tahoma" pitchFamily="34" charset="0"/>
              </a:rPr>
              <a:t>”</a:t>
            </a:r>
            <a:endParaRPr lang="uk-UA" sz="2400" b="1" kern="0" dirty="0" smtClean="0">
              <a:cs typeface="Tahoma" pitchFamily="34" charset="0"/>
            </a:endParaRPr>
          </a:p>
          <a:p>
            <a:pPr>
              <a:spcBef>
                <a:spcPts val="600"/>
              </a:spcBef>
              <a:buClr>
                <a:srgbClr val="678C94"/>
              </a:buClr>
              <a:buFont typeface="Wingdings" pitchFamily="2" charset="2"/>
              <a:buNone/>
            </a:pPr>
            <a:endParaRPr lang="uk-UA" sz="2400" b="1" kern="0" dirty="0" smtClean="0">
              <a:cs typeface="Tahoma" pitchFamily="34" charset="0"/>
            </a:endParaRPr>
          </a:p>
          <a:p>
            <a:pPr>
              <a:spcBef>
                <a:spcPts val="600"/>
              </a:spcBef>
              <a:buClr>
                <a:srgbClr val="678C94"/>
              </a:buClr>
            </a:pPr>
            <a:r>
              <a:rPr lang="uk-UA" sz="2400" b="1" kern="0" dirty="0" smtClean="0">
                <a:cs typeface="Tahoma" pitchFamily="34" charset="0"/>
              </a:rPr>
              <a:t>Демократію, яка не відповідає вимогам забезпечення широкої та постійної участі простих громадян в політичному управлінні, називають «</a:t>
            </a:r>
            <a:r>
              <a:rPr lang="uk-UA" sz="2400" b="1" i="1" u="sng" kern="0" dirty="0" smtClean="0">
                <a:cs typeface="Tahoma" pitchFamily="34" charset="0"/>
              </a:rPr>
              <a:t>крихкою</a:t>
            </a:r>
            <a:r>
              <a:rPr lang="uk-UA" sz="2400" b="1" kern="0" dirty="0" smtClean="0">
                <a:cs typeface="Tahoma" pitchFamily="34" charset="0"/>
              </a:rPr>
              <a:t>» (</a:t>
            </a:r>
            <a:r>
              <a:rPr lang="uk-UA" sz="2400" b="1" kern="0" dirty="0" err="1" smtClean="0">
                <a:cs typeface="Tahoma" pitchFamily="34" charset="0"/>
              </a:rPr>
              <a:t>thin</a:t>
            </a:r>
            <a:r>
              <a:rPr lang="uk-UA" sz="2400" b="1" kern="0" dirty="0" smtClean="0">
                <a:cs typeface="Tahoma" pitchFamily="34" charset="0"/>
              </a:rPr>
              <a:t> </a:t>
            </a:r>
            <a:r>
              <a:rPr lang="uk-UA" sz="2400" b="1" kern="0" dirty="0" err="1" smtClean="0">
                <a:cs typeface="Tahoma" pitchFamily="34" charset="0"/>
              </a:rPr>
              <a:t>democracy</a:t>
            </a:r>
            <a:r>
              <a:rPr lang="uk-UA" sz="2400" b="1" kern="0" dirty="0" smtClean="0">
                <a:cs typeface="Tahoma" pitchFamily="34" charset="0"/>
              </a:rPr>
              <a:t>), антиподом якої є «</a:t>
            </a:r>
            <a:r>
              <a:rPr lang="uk-UA" sz="2400" b="1" i="1" u="sng" kern="0" dirty="0" smtClean="0">
                <a:cs typeface="Tahoma" pitchFamily="34" charset="0"/>
              </a:rPr>
              <a:t>сильна</a:t>
            </a:r>
            <a:r>
              <a:rPr lang="uk-UA" sz="2400" b="1" kern="0" dirty="0" smtClean="0">
                <a:cs typeface="Tahoma" pitchFamily="34" charset="0"/>
              </a:rPr>
              <a:t>» (</a:t>
            </a:r>
            <a:r>
              <a:rPr lang="uk-UA" sz="2400" b="1" kern="0" dirty="0" err="1" smtClean="0">
                <a:cs typeface="Tahoma" pitchFamily="34" charset="0"/>
              </a:rPr>
              <a:t>strong</a:t>
            </a:r>
            <a:r>
              <a:rPr lang="uk-UA" sz="2400" b="1" kern="0" dirty="0" smtClean="0">
                <a:cs typeface="Tahoma" pitchFamily="34" charset="0"/>
              </a:rPr>
              <a:t> </a:t>
            </a:r>
            <a:r>
              <a:rPr lang="uk-UA" sz="2400" b="1" kern="0" dirty="0" err="1" smtClean="0">
                <a:cs typeface="Tahoma" pitchFamily="34" charset="0"/>
              </a:rPr>
              <a:t>democracy</a:t>
            </a:r>
            <a:r>
              <a:rPr lang="uk-UA" sz="2400" b="1" kern="0" dirty="0" smtClean="0">
                <a:cs typeface="Tahoma" pitchFamily="34" charset="0"/>
              </a:rPr>
              <a:t>).</a:t>
            </a:r>
            <a:endParaRPr lang="ru-RU" sz="2400" b="1" kern="0" dirty="0">
              <a:cs typeface="Tahoma" pitchFamily="34" charset="0"/>
            </a:endParaRPr>
          </a:p>
        </p:txBody>
      </p:sp>
    </p:spTree>
    <p:extLst>
      <p:ext uri="{BB962C8B-B14F-4D97-AF65-F5344CB8AC3E}">
        <p14:creationId xmlns:p14="http://schemas.microsoft.com/office/powerpoint/2010/main" val="3722223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41</a:t>
            </a:fld>
            <a:endParaRPr lang="uk-UA" altLang="en-US"/>
          </a:p>
        </p:txBody>
      </p:sp>
      <p:sp>
        <p:nvSpPr>
          <p:cNvPr id="5" name="object 7"/>
          <p:cNvSpPr txBox="1"/>
          <p:nvPr/>
        </p:nvSpPr>
        <p:spPr>
          <a:xfrm>
            <a:off x="611560" y="0"/>
            <a:ext cx="8232775" cy="1002030"/>
          </a:xfrm>
          <a:prstGeom prst="rect">
            <a:avLst/>
          </a:prstGeom>
        </p:spPr>
        <p:txBody>
          <a:bodyPr vert="horz" wrap="square" lIns="0" tIns="12700" rIns="0" bIns="0" rtlCol="0">
            <a:spAutoFit/>
          </a:bodyPr>
          <a:lstStyle/>
          <a:p>
            <a:pPr marL="12700" marR="5080" algn="ctr">
              <a:lnSpc>
                <a:spcPct val="100000"/>
              </a:lnSpc>
              <a:spcBef>
                <a:spcPts val="100"/>
              </a:spcBef>
            </a:pPr>
            <a:r>
              <a:rPr sz="3200" b="1" dirty="0">
                <a:solidFill>
                  <a:srgbClr val="FF0000"/>
                </a:solidFill>
                <a:latin typeface="Times New Roman"/>
                <a:cs typeface="Times New Roman"/>
              </a:rPr>
              <a:t>ДЕС’ЯТЬ «ЗА» ЗАДЛЯ </a:t>
            </a:r>
            <a:r>
              <a:rPr sz="3200" b="1" spc="-25" dirty="0">
                <a:solidFill>
                  <a:srgbClr val="FF0000"/>
                </a:solidFill>
                <a:latin typeface="Times New Roman"/>
                <a:cs typeface="Times New Roman"/>
              </a:rPr>
              <a:t>УЧАСТІ</a:t>
            </a:r>
            <a:r>
              <a:rPr sz="3200" b="1" spc="-105" dirty="0">
                <a:solidFill>
                  <a:srgbClr val="FF0000"/>
                </a:solidFill>
                <a:latin typeface="Times New Roman"/>
                <a:cs typeface="Times New Roman"/>
              </a:rPr>
              <a:t> </a:t>
            </a:r>
            <a:r>
              <a:rPr sz="3200" b="1" spc="-5" dirty="0">
                <a:solidFill>
                  <a:srgbClr val="FF0000"/>
                </a:solidFill>
                <a:latin typeface="Times New Roman"/>
                <a:cs typeface="Times New Roman"/>
              </a:rPr>
              <a:t>ГРОМАДИ  </a:t>
            </a:r>
            <a:r>
              <a:rPr sz="3200" b="1" dirty="0">
                <a:solidFill>
                  <a:srgbClr val="FF0000"/>
                </a:solidFill>
                <a:latin typeface="Times New Roman"/>
                <a:cs typeface="Times New Roman"/>
              </a:rPr>
              <a:t>У МІСЦЕВОМУ</a:t>
            </a:r>
            <a:r>
              <a:rPr sz="3200" b="1" spc="-25" dirty="0">
                <a:solidFill>
                  <a:srgbClr val="FF0000"/>
                </a:solidFill>
                <a:latin typeface="Times New Roman"/>
                <a:cs typeface="Times New Roman"/>
              </a:rPr>
              <a:t> </a:t>
            </a:r>
            <a:r>
              <a:rPr sz="3200" b="1" spc="-40" dirty="0">
                <a:solidFill>
                  <a:srgbClr val="FF0000"/>
                </a:solidFill>
                <a:latin typeface="Times New Roman"/>
                <a:cs typeface="Times New Roman"/>
              </a:rPr>
              <a:t>САМОВРЯДУВАННІ</a:t>
            </a:r>
            <a:endParaRPr sz="3200" dirty="0">
              <a:solidFill>
                <a:srgbClr val="FF0000"/>
              </a:solidFill>
              <a:latin typeface="Times New Roman"/>
              <a:cs typeface="Times New Roman"/>
            </a:endParaRPr>
          </a:p>
        </p:txBody>
      </p:sp>
      <p:graphicFrame>
        <p:nvGraphicFramePr>
          <p:cNvPr id="6" name="Схема 5"/>
          <p:cNvGraphicFramePr/>
          <p:nvPr>
            <p:extLst>
              <p:ext uri="{D42A27DB-BD31-4B8C-83A1-F6EECF244321}">
                <p14:modId xmlns:p14="http://schemas.microsoft.com/office/powerpoint/2010/main" val="3010430575"/>
              </p:ext>
            </p:extLst>
          </p:nvPr>
        </p:nvGraphicFramePr>
        <p:xfrm>
          <a:off x="320900" y="1193711"/>
          <a:ext cx="8499572" cy="566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4429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42</a:t>
            </a:fld>
            <a:endParaRPr lang="uk-UA" altLang="en-US"/>
          </a:p>
        </p:txBody>
      </p:sp>
      <p:sp>
        <p:nvSpPr>
          <p:cNvPr id="5" name="object 7"/>
          <p:cNvSpPr txBox="1"/>
          <p:nvPr/>
        </p:nvSpPr>
        <p:spPr>
          <a:xfrm>
            <a:off x="539552" y="36936"/>
            <a:ext cx="8232775" cy="1002030"/>
          </a:xfrm>
          <a:prstGeom prst="rect">
            <a:avLst/>
          </a:prstGeom>
        </p:spPr>
        <p:txBody>
          <a:bodyPr vert="horz" wrap="square" lIns="0" tIns="12700" rIns="0" bIns="0" rtlCol="0">
            <a:spAutoFit/>
          </a:bodyPr>
          <a:lstStyle/>
          <a:p>
            <a:pPr marL="12700" marR="5080" algn="ctr">
              <a:lnSpc>
                <a:spcPct val="100000"/>
              </a:lnSpc>
              <a:spcBef>
                <a:spcPts val="100"/>
              </a:spcBef>
            </a:pPr>
            <a:r>
              <a:rPr sz="3200" b="1" dirty="0" smtClean="0">
                <a:solidFill>
                  <a:srgbClr val="FF0000"/>
                </a:solidFill>
                <a:latin typeface="Times New Roman"/>
                <a:cs typeface="Times New Roman"/>
              </a:rPr>
              <a:t> </a:t>
            </a:r>
            <a:r>
              <a:rPr sz="3200" b="1" dirty="0">
                <a:solidFill>
                  <a:srgbClr val="FF0000"/>
                </a:solidFill>
                <a:latin typeface="Times New Roman"/>
                <a:cs typeface="Times New Roman"/>
              </a:rPr>
              <a:t>«ЗА» ЗАДЛЯ </a:t>
            </a:r>
            <a:r>
              <a:rPr sz="3200" b="1" spc="-25" dirty="0">
                <a:solidFill>
                  <a:srgbClr val="FF0000"/>
                </a:solidFill>
                <a:latin typeface="Times New Roman"/>
                <a:cs typeface="Times New Roman"/>
              </a:rPr>
              <a:t>УЧАСТІ</a:t>
            </a:r>
            <a:r>
              <a:rPr sz="3200" b="1" spc="-105" dirty="0">
                <a:solidFill>
                  <a:srgbClr val="FF0000"/>
                </a:solidFill>
                <a:latin typeface="Times New Roman"/>
                <a:cs typeface="Times New Roman"/>
              </a:rPr>
              <a:t> </a:t>
            </a:r>
            <a:r>
              <a:rPr sz="3200" b="1" spc="-5" dirty="0">
                <a:solidFill>
                  <a:srgbClr val="FF0000"/>
                </a:solidFill>
                <a:latin typeface="Times New Roman"/>
                <a:cs typeface="Times New Roman"/>
              </a:rPr>
              <a:t>ГРОМАДИ  </a:t>
            </a:r>
            <a:r>
              <a:rPr sz="3200" b="1" dirty="0">
                <a:solidFill>
                  <a:srgbClr val="FF0000"/>
                </a:solidFill>
                <a:latin typeface="Times New Roman"/>
                <a:cs typeface="Times New Roman"/>
              </a:rPr>
              <a:t>У МІСЦЕВОМУ</a:t>
            </a:r>
            <a:r>
              <a:rPr sz="3200" b="1" spc="-25" dirty="0">
                <a:solidFill>
                  <a:srgbClr val="FF0000"/>
                </a:solidFill>
                <a:latin typeface="Times New Roman"/>
                <a:cs typeface="Times New Roman"/>
              </a:rPr>
              <a:t> </a:t>
            </a:r>
            <a:r>
              <a:rPr sz="3200" b="1" spc="-40" dirty="0">
                <a:solidFill>
                  <a:srgbClr val="FF0000"/>
                </a:solidFill>
                <a:latin typeface="Times New Roman"/>
                <a:cs typeface="Times New Roman"/>
              </a:rPr>
              <a:t>САМОВРЯДУВАННІ</a:t>
            </a:r>
            <a:endParaRPr sz="3200" dirty="0">
              <a:solidFill>
                <a:srgbClr val="FF0000"/>
              </a:solidFill>
              <a:latin typeface="Times New Roman"/>
              <a:cs typeface="Times New Roman"/>
            </a:endParaRPr>
          </a:p>
        </p:txBody>
      </p:sp>
      <p:graphicFrame>
        <p:nvGraphicFramePr>
          <p:cNvPr id="6" name="Схема 5"/>
          <p:cNvGraphicFramePr/>
          <p:nvPr>
            <p:extLst>
              <p:ext uri="{D42A27DB-BD31-4B8C-83A1-F6EECF244321}">
                <p14:modId xmlns:p14="http://schemas.microsoft.com/office/powerpoint/2010/main" val="4294097337"/>
              </p:ext>
            </p:extLst>
          </p:nvPr>
        </p:nvGraphicFramePr>
        <p:xfrm>
          <a:off x="320900" y="1193711"/>
          <a:ext cx="8499572" cy="5664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395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70961" y="8509"/>
            <a:ext cx="2857500" cy="3810000"/>
          </a:xfrm>
          <a:custGeom>
            <a:avLst/>
            <a:gdLst/>
            <a:ahLst/>
            <a:cxnLst/>
            <a:rect l="l" t="t" r="r" b="b"/>
            <a:pathLst>
              <a:path w="3810000" h="3810000">
                <a:moveTo>
                  <a:pt x="3810000" y="0"/>
                </a:moveTo>
                <a:lnTo>
                  <a:pt x="0" y="3810000"/>
                </a:lnTo>
              </a:path>
            </a:pathLst>
          </a:custGeom>
          <a:ln w="12700">
            <a:solidFill>
              <a:srgbClr val="FFFFFF"/>
            </a:solidFill>
          </a:ln>
        </p:spPr>
        <p:txBody>
          <a:bodyPr wrap="square" lIns="0" tIns="0" rIns="0" bIns="0" rtlCol="0"/>
          <a:lstStyle/>
          <a:p>
            <a:endParaRPr/>
          </a:p>
        </p:txBody>
      </p:sp>
      <p:sp>
        <p:nvSpPr>
          <p:cNvPr id="3" name="object 3"/>
          <p:cNvSpPr/>
          <p:nvPr/>
        </p:nvSpPr>
        <p:spPr>
          <a:xfrm>
            <a:off x="4581143" y="91567"/>
            <a:ext cx="4560570" cy="6080760"/>
          </a:xfrm>
          <a:custGeom>
            <a:avLst/>
            <a:gdLst/>
            <a:ahLst/>
            <a:cxnLst/>
            <a:rect l="l" t="t" r="r" b="b"/>
            <a:pathLst>
              <a:path w="6080759" h="6080760">
                <a:moveTo>
                  <a:pt x="6080633" y="0"/>
                </a:moveTo>
                <a:lnTo>
                  <a:pt x="0" y="6080633"/>
                </a:lnTo>
              </a:path>
            </a:pathLst>
          </a:custGeom>
          <a:ln w="12700">
            <a:solidFill>
              <a:srgbClr val="FFFFFF"/>
            </a:solidFill>
          </a:ln>
        </p:spPr>
        <p:txBody>
          <a:bodyPr wrap="square" lIns="0" tIns="0" rIns="0" bIns="0" rtlCol="0"/>
          <a:lstStyle/>
          <a:p>
            <a:endParaRPr/>
          </a:p>
        </p:txBody>
      </p:sp>
      <p:sp>
        <p:nvSpPr>
          <p:cNvPr id="4" name="object 4"/>
          <p:cNvSpPr/>
          <p:nvPr/>
        </p:nvSpPr>
        <p:spPr>
          <a:xfrm>
            <a:off x="5426869" y="228600"/>
            <a:ext cx="3714750" cy="4953000"/>
          </a:xfrm>
          <a:custGeom>
            <a:avLst/>
            <a:gdLst/>
            <a:ahLst/>
            <a:cxnLst/>
            <a:rect l="l" t="t" r="r" b="b"/>
            <a:pathLst>
              <a:path w="4953000" h="4953000">
                <a:moveTo>
                  <a:pt x="4953000" y="0"/>
                </a:moveTo>
                <a:lnTo>
                  <a:pt x="0" y="4953000"/>
                </a:lnTo>
              </a:path>
            </a:pathLst>
          </a:custGeom>
          <a:ln w="12700">
            <a:solidFill>
              <a:srgbClr val="FFFFFF"/>
            </a:solidFill>
          </a:ln>
        </p:spPr>
        <p:txBody>
          <a:bodyPr wrap="square" lIns="0" tIns="0" rIns="0" bIns="0" rtlCol="0"/>
          <a:lstStyle/>
          <a:p>
            <a:endParaRPr/>
          </a:p>
        </p:txBody>
      </p:sp>
      <p:sp>
        <p:nvSpPr>
          <p:cNvPr id="5" name="object 5"/>
          <p:cNvSpPr/>
          <p:nvPr/>
        </p:nvSpPr>
        <p:spPr>
          <a:xfrm>
            <a:off x="5501830" y="32258"/>
            <a:ext cx="3639979" cy="4853305"/>
          </a:xfrm>
          <a:custGeom>
            <a:avLst/>
            <a:gdLst/>
            <a:ahLst/>
            <a:cxnLst/>
            <a:rect l="l" t="t" r="r" b="b"/>
            <a:pathLst>
              <a:path w="4853305" h="4853305">
                <a:moveTo>
                  <a:pt x="4853051" y="0"/>
                </a:moveTo>
                <a:lnTo>
                  <a:pt x="0" y="4853051"/>
                </a:lnTo>
              </a:path>
            </a:pathLst>
          </a:custGeom>
          <a:ln w="31750">
            <a:solidFill>
              <a:srgbClr val="FFFFFF"/>
            </a:solidFill>
          </a:ln>
        </p:spPr>
        <p:txBody>
          <a:bodyPr wrap="square" lIns="0" tIns="0" rIns="0" bIns="0" rtlCol="0"/>
          <a:lstStyle/>
          <a:p>
            <a:endParaRPr/>
          </a:p>
        </p:txBody>
      </p:sp>
      <p:sp>
        <p:nvSpPr>
          <p:cNvPr id="6" name="object 6"/>
          <p:cNvSpPr/>
          <p:nvPr/>
        </p:nvSpPr>
        <p:spPr>
          <a:xfrm>
            <a:off x="5884069" y="609600"/>
            <a:ext cx="3257550" cy="4343400"/>
          </a:xfrm>
          <a:custGeom>
            <a:avLst/>
            <a:gdLst/>
            <a:ahLst/>
            <a:cxnLst/>
            <a:rect l="l" t="t" r="r" b="b"/>
            <a:pathLst>
              <a:path w="4343400" h="4343400">
                <a:moveTo>
                  <a:pt x="4343400" y="0"/>
                </a:moveTo>
                <a:lnTo>
                  <a:pt x="0" y="4343400"/>
                </a:lnTo>
              </a:path>
            </a:pathLst>
          </a:custGeom>
          <a:ln w="31750">
            <a:solidFill>
              <a:srgbClr val="FFFFFF"/>
            </a:solidFill>
          </a:ln>
        </p:spPr>
        <p:txBody>
          <a:bodyPr wrap="square" lIns="0" tIns="0" rIns="0" bIns="0" rtlCol="0"/>
          <a:lstStyle/>
          <a:p>
            <a:endParaRPr/>
          </a:p>
        </p:txBody>
      </p:sp>
      <p:sp>
        <p:nvSpPr>
          <p:cNvPr id="7" name="object 7"/>
          <p:cNvSpPr txBox="1">
            <a:spLocks noGrp="1"/>
          </p:cNvSpPr>
          <p:nvPr>
            <p:ph type="title"/>
          </p:nvPr>
        </p:nvSpPr>
        <p:spPr>
          <a:xfrm>
            <a:off x="359663" y="-27384"/>
            <a:ext cx="8654320" cy="1490793"/>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Times New Roman"/>
                <a:cs typeface="Times New Roman"/>
              </a:rPr>
              <a:t>ФОРМИ </a:t>
            </a:r>
            <a:r>
              <a:rPr sz="3200" b="1" dirty="0">
                <a:latin typeface="Times New Roman"/>
                <a:cs typeface="Times New Roman"/>
              </a:rPr>
              <a:t>РЕАЛІЗАЦІЇ ГРОМАДЯНАМИ </a:t>
            </a:r>
            <a:r>
              <a:rPr sz="3200" b="1" spc="-125" dirty="0">
                <a:latin typeface="Times New Roman"/>
                <a:cs typeface="Times New Roman"/>
              </a:rPr>
              <a:t>ПРАВА</a:t>
            </a:r>
            <a:r>
              <a:rPr sz="3200" b="1" spc="-110" dirty="0">
                <a:latin typeface="Times New Roman"/>
                <a:cs typeface="Times New Roman"/>
              </a:rPr>
              <a:t> </a:t>
            </a:r>
            <a:r>
              <a:rPr sz="3200" b="1" dirty="0" smtClean="0">
                <a:latin typeface="Times New Roman"/>
                <a:cs typeface="Times New Roman"/>
              </a:rPr>
              <a:t>НА</a:t>
            </a:r>
            <a:r>
              <a:rPr lang="uk-UA" sz="3200" b="1" dirty="0" smtClean="0">
                <a:latin typeface="Times New Roman"/>
                <a:cs typeface="Times New Roman"/>
              </a:rPr>
              <a:t> </a:t>
            </a:r>
            <a:r>
              <a:rPr sz="3200" b="1" spc="-25" dirty="0" smtClean="0">
                <a:latin typeface="Times New Roman"/>
                <a:cs typeface="Times New Roman"/>
              </a:rPr>
              <a:t>УЧАСТЬ </a:t>
            </a:r>
            <a:r>
              <a:rPr sz="3200" b="1" dirty="0">
                <a:latin typeface="Times New Roman"/>
                <a:cs typeface="Times New Roman"/>
              </a:rPr>
              <a:t>В </a:t>
            </a:r>
            <a:r>
              <a:rPr sz="3200" b="1" spc="-55" dirty="0">
                <a:latin typeface="Times New Roman"/>
                <a:cs typeface="Times New Roman"/>
              </a:rPr>
              <a:t>УПРАВЛІННІ </a:t>
            </a:r>
            <a:r>
              <a:rPr sz="3200" b="1" dirty="0">
                <a:latin typeface="Times New Roman"/>
                <a:cs typeface="Times New Roman"/>
              </a:rPr>
              <a:t>МІСЦЕВИМИ</a:t>
            </a:r>
            <a:r>
              <a:rPr sz="3200" b="1" spc="-10" dirty="0">
                <a:latin typeface="Times New Roman"/>
                <a:cs typeface="Times New Roman"/>
              </a:rPr>
              <a:t> </a:t>
            </a:r>
            <a:r>
              <a:rPr sz="3200" b="1" spc="-70" dirty="0">
                <a:latin typeface="Times New Roman"/>
                <a:cs typeface="Times New Roman"/>
              </a:rPr>
              <a:t>СПРАВАМИ:</a:t>
            </a:r>
            <a:endParaRPr sz="3200" dirty="0">
              <a:latin typeface="Times New Roman"/>
              <a:cs typeface="Times New Roman"/>
            </a:endParaRPr>
          </a:p>
        </p:txBody>
      </p:sp>
      <p:sp>
        <p:nvSpPr>
          <p:cNvPr id="8" name="object 8"/>
          <p:cNvSpPr/>
          <p:nvPr/>
        </p:nvSpPr>
        <p:spPr>
          <a:xfrm>
            <a:off x="509550" y="2929509"/>
            <a:ext cx="1939042" cy="837057"/>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09549" y="2929509"/>
            <a:ext cx="1939290" cy="837565"/>
          </a:xfrm>
          <a:custGeom>
            <a:avLst/>
            <a:gdLst/>
            <a:ahLst/>
            <a:cxnLst/>
            <a:rect l="l" t="t" r="r" b="b"/>
            <a:pathLst>
              <a:path w="2585720" h="837564">
                <a:moveTo>
                  <a:pt x="0" y="418591"/>
                </a:moveTo>
                <a:lnTo>
                  <a:pt x="7107" y="374417"/>
                </a:lnTo>
                <a:lnTo>
                  <a:pt x="27955" y="331572"/>
                </a:lnTo>
                <a:lnTo>
                  <a:pt x="61826" y="290285"/>
                </a:lnTo>
                <a:lnTo>
                  <a:pt x="108007" y="250790"/>
                </a:lnTo>
                <a:lnTo>
                  <a:pt x="165784" y="213315"/>
                </a:lnTo>
                <a:lnTo>
                  <a:pt x="234440" y="178093"/>
                </a:lnTo>
                <a:lnTo>
                  <a:pt x="272624" y="161399"/>
                </a:lnTo>
                <a:lnTo>
                  <a:pt x="313261" y="145355"/>
                </a:lnTo>
                <a:lnTo>
                  <a:pt x="356261" y="129990"/>
                </a:lnTo>
                <a:lnTo>
                  <a:pt x="401533" y="115332"/>
                </a:lnTo>
                <a:lnTo>
                  <a:pt x="448990" y="101410"/>
                </a:lnTo>
                <a:lnTo>
                  <a:pt x="498541" y="88253"/>
                </a:lnTo>
                <a:lnTo>
                  <a:pt x="550097" y="75891"/>
                </a:lnTo>
                <a:lnTo>
                  <a:pt x="603569" y="64352"/>
                </a:lnTo>
                <a:lnTo>
                  <a:pt x="658868" y="53665"/>
                </a:lnTo>
                <a:lnTo>
                  <a:pt x="715904" y="43858"/>
                </a:lnTo>
                <a:lnTo>
                  <a:pt x="774587" y="34961"/>
                </a:lnTo>
                <a:lnTo>
                  <a:pt x="834830" y="27003"/>
                </a:lnTo>
                <a:lnTo>
                  <a:pt x="896541" y="20012"/>
                </a:lnTo>
                <a:lnTo>
                  <a:pt x="959632" y="14017"/>
                </a:lnTo>
                <a:lnTo>
                  <a:pt x="1024013" y="9048"/>
                </a:lnTo>
                <a:lnTo>
                  <a:pt x="1089596" y="5133"/>
                </a:lnTo>
                <a:lnTo>
                  <a:pt x="1156290" y="2300"/>
                </a:lnTo>
                <a:lnTo>
                  <a:pt x="1224007" y="579"/>
                </a:lnTo>
                <a:lnTo>
                  <a:pt x="1292656" y="0"/>
                </a:lnTo>
                <a:lnTo>
                  <a:pt x="1361315" y="579"/>
                </a:lnTo>
                <a:lnTo>
                  <a:pt x="1429041" y="2300"/>
                </a:lnTo>
                <a:lnTo>
                  <a:pt x="1495743" y="5133"/>
                </a:lnTo>
                <a:lnTo>
                  <a:pt x="1561333" y="9048"/>
                </a:lnTo>
                <a:lnTo>
                  <a:pt x="1625721" y="14017"/>
                </a:lnTo>
                <a:lnTo>
                  <a:pt x="1688818" y="20012"/>
                </a:lnTo>
                <a:lnTo>
                  <a:pt x="1750534" y="27003"/>
                </a:lnTo>
                <a:lnTo>
                  <a:pt x="1810781" y="34961"/>
                </a:lnTo>
                <a:lnTo>
                  <a:pt x="1869469" y="43858"/>
                </a:lnTo>
                <a:lnTo>
                  <a:pt x="1926509" y="53665"/>
                </a:lnTo>
                <a:lnTo>
                  <a:pt x="1981810" y="64352"/>
                </a:lnTo>
                <a:lnTo>
                  <a:pt x="2035285" y="75891"/>
                </a:lnTo>
                <a:lnTo>
                  <a:pt x="2086844" y="88253"/>
                </a:lnTo>
                <a:lnTo>
                  <a:pt x="2136397" y="101410"/>
                </a:lnTo>
                <a:lnTo>
                  <a:pt x="2183855" y="115332"/>
                </a:lnTo>
                <a:lnTo>
                  <a:pt x="2229129" y="129990"/>
                </a:lnTo>
                <a:lnTo>
                  <a:pt x="2272129" y="145355"/>
                </a:lnTo>
                <a:lnTo>
                  <a:pt x="2312766" y="161399"/>
                </a:lnTo>
                <a:lnTo>
                  <a:pt x="2350952" y="178093"/>
                </a:lnTo>
                <a:lnTo>
                  <a:pt x="2386595" y="195408"/>
                </a:lnTo>
                <a:lnTo>
                  <a:pt x="2449901" y="231785"/>
                </a:lnTo>
                <a:lnTo>
                  <a:pt x="2501968" y="270299"/>
                </a:lnTo>
                <a:lnTo>
                  <a:pt x="2542083" y="310719"/>
                </a:lnTo>
                <a:lnTo>
                  <a:pt x="2569531" y="352814"/>
                </a:lnTo>
                <a:lnTo>
                  <a:pt x="2583598" y="396353"/>
                </a:lnTo>
                <a:lnTo>
                  <a:pt x="2585389" y="418591"/>
                </a:lnTo>
                <a:lnTo>
                  <a:pt x="2583598" y="440818"/>
                </a:lnTo>
                <a:lnTo>
                  <a:pt x="2569531" y="484336"/>
                </a:lnTo>
                <a:lnTo>
                  <a:pt x="2542083" y="526412"/>
                </a:lnTo>
                <a:lnTo>
                  <a:pt x="2501968" y="566816"/>
                </a:lnTo>
                <a:lnTo>
                  <a:pt x="2449901" y="605316"/>
                </a:lnTo>
                <a:lnTo>
                  <a:pt x="2386595" y="641682"/>
                </a:lnTo>
                <a:lnTo>
                  <a:pt x="2350952" y="658992"/>
                </a:lnTo>
                <a:lnTo>
                  <a:pt x="2312766" y="675681"/>
                </a:lnTo>
                <a:lnTo>
                  <a:pt x="2272129" y="691722"/>
                </a:lnTo>
                <a:lnTo>
                  <a:pt x="2229129" y="707084"/>
                </a:lnTo>
                <a:lnTo>
                  <a:pt x="2183855" y="721739"/>
                </a:lnTo>
                <a:lnTo>
                  <a:pt x="2136397" y="735658"/>
                </a:lnTo>
                <a:lnTo>
                  <a:pt x="2086844" y="748812"/>
                </a:lnTo>
                <a:lnTo>
                  <a:pt x="2035285" y="761172"/>
                </a:lnTo>
                <a:lnTo>
                  <a:pt x="1981810" y="772710"/>
                </a:lnTo>
                <a:lnTo>
                  <a:pt x="1926509" y="783396"/>
                </a:lnTo>
                <a:lnTo>
                  <a:pt x="1869469" y="793201"/>
                </a:lnTo>
                <a:lnTo>
                  <a:pt x="1810781" y="802097"/>
                </a:lnTo>
                <a:lnTo>
                  <a:pt x="1750534" y="810055"/>
                </a:lnTo>
                <a:lnTo>
                  <a:pt x="1688818" y="817045"/>
                </a:lnTo>
                <a:lnTo>
                  <a:pt x="1625721" y="823039"/>
                </a:lnTo>
                <a:lnTo>
                  <a:pt x="1561333" y="828008"/>
                </a:lnTo>
                <a:lnTo>
                  <a:pt x="1495743" y="831924"/>
                </a:lnTo>
                <a:lnTo>
                  <a:pt x="1429041" y="834756"/>
                </a:lnTo>
                <a:lnTo>
                  <a:pt x="1361315" y="836477"/>
                </a:lnTo>
                <a:lnTo>
                  <a:pt x="1292656" y="837057"/>
                </a:lnTo>
                <a:lnTo>
                  <a:pt x="1224007" y="836477"/>
                </a:lnTo>
                <a:lnTo>
                  <a:pt x="1156290" y="834756"/>
                </a:lnTo>
                <a:lnTo>
                  <a:pt x="1089596" y="831924"/>
                </a:lnTo>
                <a:lnTo>
                  <a:pt x="1024013" y="828008"/>
                </a:lnTo>
                <a:lnTo>
                  <a:pt x="959632" y="823039"/>
                </a:lnTo>
                <a:lnTo>
                  <a:pt x="896541" y="817045"/>
                </a:lnTo>
                <a:lnTo>
                  <a:pt x="834830" y="810055"/>
                </a:lnTo>
                <a:lnTo>
                  <a:pt x="774587" y="802097"/>
                </a:lnTo>
                <a:lnTo>
                  <a:pt x="715904" y="793201"/>
                </a:lnTo>
                <a:lnTo>
                  <a:pt x="658868" y="783396"/>
                </a:lnTo>
                <a:lnTo>
                  <a:pt x="603569" y="772710"/>
                </a:lnTo>
                <a:lnTo>
                  <a:pt x="550097" y="761172"/>
                </a:lnTo>
                <a:lnTo>
                  <a:pt x="498541" y="748812"/>
                </a:lnTo>
                <a:lnTo>
                  <a:pt x="448990" y="735658"/>
                </a:lnTo>
                <a:lnTo>
                  <a:pt x="401533" y="721739"/>
                </a:lnTo>
                <a:lnTo>
                  <a:pt x="356261" y="707084"/>
                </a:lnTo>
                <a:lnTo>
                  <a:pt x="313261" y="691722"/>
                </a:lnTo>
                <a:lnTo>
                  <a:pt x="272624" y="675681"/>
                </a:lnTo>
                <a:lnTo>
                  <a:pt x="234440" y="658992"/>
                </a:lnTo>
                <a:lnTo>
                  <a:pt x="198796" y="641682"/>
                </a:lnTo>
                <a:lnTo>
                  <a:pt x="135491" y="605316"/>
                </a:lnTo>
                <a:lnTo>
                  <a:pt x="83423" y="566816"/>
                </a:lnTo>
                <a:lnTo>
                  <a:pt x="43307" y="526412"/>
                </a:lnTo>
                <a:lnTo>
                  <a:pt x="15858" y="484336"/>
                </a:lnTo>
                <a:lnTo>
                  <a:pt x="1791" y="440818"/>
                </a:lnTo>
                <a:lnTo>
                  <a:pt x="0" y="418591"/>
                </a:lnTo>
                <a:close/>
              </a:path>
            </a:pathLst>
          </a:custGeom>
          <a:ln w="15874">
            <a:solidFill>
              <a:srgbClr val="FFFFFF"/>
            </a:solidFill>
          </a:ln>
        </p:spPr>
        <p:txBody>
          <a:bodyPr wrap="square" lIns="0" tIns="0" rIns="0" bIns="0" rtlCol="0"/>
          <a:lstStyle/>
          <a:p>
            <a:endParaRPr/>
          </a:p>
        </p:txBody>
      </p:sp>
      <p:sp>
        <p:nvSpPr>
          <p:cNvPr id="10" name="object 10"/>
          <p:cNvSpPr txBox="1"/>
          <p:nvPr/>
        </p:nvSpPr>
        <p:spPr>
          <a:xfrm>
            <a:off x="919257" y="3064626"/>
            <a:ext cx="1157764" cy="566822"/>
          </a:xfrm>
          <a:prstGeom prst="rect">
            <a:avLst/>
          </a:prstGeom>
        </p:spPr>
        <p:txBody>
          <a:bodyPr vert="horz" wrap="square" lIns="0" tIns="12700" rIns="0" bIns="0" rtlCol="0">
            <a:spAutoFit/>
          </a:bodyPr>
          <a:lstStyle/>
          <a:p>
            <a:pPr marL="12700" algn="ctr">
              <a:lnSpc>
                <a:spcPct val="100000"/>
              </a:lnSpc>
              <a:spcBef>
                <a:spcPts val="100"/>
              </a:spcBef>
            </a:pPr>
            <a:r>
              <a:rPr sz="1800" spc="-5" dirty="0">
                <a:latin typeface="Times New Roman"/>
                <a:cs typeface="Times New Roman"/>
              </a:rPr>
              <a:t>Місцеві</a:t>
            </a:r>
            <a:r>
              <a:rPr sz="1800" spc="-75" dirty="0">
                <a:latin typeface="Times New Roman"/>
                <a:cs typeface="Times New Roman"/>
              </a:rPr>
              <a:t> </a:t>
            </a:r>
            <a:r>
              <a:rPr sz="1800" spc="-5" dirty="0">
                <a:latin typeface="Times New Roman"/>
                <a:cs typeface="Times New Roman"/>
              </a:rPr>
              <a:t>вибори</a:t>
            </a:r>
            <a:endParaRPr sz="1800" dirty="0">
              <a:latin typeface="Times New Roman"/>
              <a:cs typeface="Times New Roman"/>
            </a:endParaRPr>
          </a:p>
        </p:txBody>
      </p:sp>
      <p:sp>
        <p:nvSpPr>
          <p:cNvPr id="11" name="object 11"/>
          <p:cNvSpPr/>
          <p:nvPr/>
        </p:nvSpPr>
        <p:spPr>
          <a:xfrm>
            <a:off x="227829" y="4048760"/>
            <a:ext cx="1545440" cy="83718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227828" y="4048760"/>
            <a:ext cx="1545908" cy="837565"/>
          </a:xfrm>
          <a:custGeom>
            <a:avLst/>
            <a:gdLst/>
            <a:ahLst/>
            <a:cxnLst/>
            <a:rect l="l" t="t" r="r" b="b"/>
            <a:pathLst>
              <a:path w="2061210" h="837564">
                <a:moveTo>
                  <a:pt x="0" y="418591"/>
                </a:moveTo>
                <a:lnTo>
                  <a:pt x="8027" y="366092"/>
                </a:lnTo>
                <a:lnTo>
                  <a:pt x="31467" y="315537"/>
                </a:lnTo>
                <a:lnTo>
                  <a:pt x="69352" y="267318"/>
                </a:lnTo>
                <a:lnTo>
                  <a:pt x="120719" y="221828"/>
                </a:lnTo>
                <a:lnTo>
                  <a:pt x="184601" y="179459"/>
                </a:lnTo>
                <a:lnTo>
                  <a:pt x="220933" y="159568"/>
                </a:lnTo>
                <a:lnTo>
                  <a:pt x="260033" y="140605"/>
                </a:lnTo>
                <a:lnTo>
                  <a:pt x="301778" y="122618"/>
                </a:lnTo>
                <a:lnTo>
                  <a:pt x="346050" y="105657"/>
                </a:lnTo>
                <a:lnTo>
                  <a:pt x="392725" y="89771"/>
                </a:lnTo>
                <a:lnTo>
                  <a:pt x="441685" y="75009"/>
                </a:lnTo>
                <a:lnTo>
                  <a:pt x="492809" y="61419"/>
                </a:lnTo>
                <a:lnTo>
                  <a:pt x="545975" y="49052"/>
                </a:lnTo>
                <a:lnTo>
                  <a:pt x="601063" y="37956"/>
                </a:lnTo>
                <a:lnTo>
                  <a:pt x="657953" y="28181"/>
                </a:lnTo>
                <a:lnTo>
                  <a:pt x="716524" y="19774"/>
                </a:lnTo>
                <a:lnTo>
                  <a:pt x="776654" y="12786"/>
                </a:lnTo>
                <a:lnTo>
                  <a:pt x="838224" y="7266"/>
                </a:lnTo>
                <a:lnTo>
                  <a:pt x="901113" y="3262"/>
                </a:lnTo>
                <a:lnTo>
                  <a:pt x="965199" y="823"/>
                </a:lnTo>
                <a:lnTo>
                  <a:pt x="1030363" y="0"/>
                </a:lnTo>
                <a:lnTo>
                  <a:pt x="1095514" y="823"/>
                </a:lnTo>
                <a:lnTo>
                  <a:pt x="1159589" y="3262"/>
                </a:lnTo>
                <a:lnTo>
                  <a:pt x="1222466" y="7266"/>
                </a:lnTo>
                <a:lnTo>
                  <a:pt x="1284026" y="12786"/>
                </a:lnTo>
                <a:lnTo>
                  <a:pt x="1344146" y="19774"/>
                </a:lnTo>
                <a:lnTo>
                  <a:pt x="1402708" y="28181"/>
                </a:lnTo>
                <a:lnTo>
                  <a:pt x="1459589" y="37956"/>
                </a:lnTo>
                <a:lnTo>
                  <a:pt x="1514669" y="49052"/>
                </a:lnTo>
                <a:lnTo>
                  <a:pt x="1567828" y="61419"/>
                </a:lnTo>
                <a:lnTo>
                  <a:pt x="1618945" y="75009"/>
                </a:lnTo>
                <a:lnTo>
                  <a:pt x="1667899" y="89771"/>
                </a:lnTo>
                <a:lnTo>
                  <a:pt x="1714569" y="105657"/>
                </a:lnTo>
                <a:lnTo>
                  <a:pt x="1758835" y="122618"/>
                </a:lnTo>
                <a:lnTo>
                  <a:pt x="1800576" y="140605"/>
                </a:lnTo>
                <a:lnTo>
                  <a:pt x="1839672" y="159568"/>
                </a:lnTo>
                <a:lnTo>
                  <a:pt x="1876001" y="179459"/>
                </a:lnTo>
                <a:lnTo>
                  <a:pt x="1909443" y="200229"/>
                </a:lnTo>
                <a:lnTo>
                  <a:pt x="1967183" y="244207"/>
                </a:lnTo>
                <a:lnTo>
                  <a:pt x="2011926" y="291111"/>
                </a:lnTo>
                <a:lnTo>
                  <a:pt x="2042707" y="340547"/>
                </a:lnTo>
                <a:lnTo>
                  <a:pt x="2058560" y="392124"/>
                </a:lnTo>
                <a:lnTo>
                  <a:pt x="2060587" y="418591"/>
                </a:lnTo>
                <a:lnTo>
                  <a:pt x="2058560" y="445059"/>
                </a:lnTo>
                <a:lnTo>
                  <a:pt x="2042707" y="496636"/>
                </a:lnTo>
                <a:lnTo>
                  <a:pt x="2011926" y="546072"/>
                </a:lnTo>
                <a:lnTo>
                  <a:pt x="1967183" y="592976"/>
                </a:lnTo>
                <a:lnTo>
                  <a:pt x="1909443" y="636954"/>
                </a:lnTo>
                <a:lnTo>
                  <a:pt x="1876001" y="657724"/>
                </a:lnTo>
                <a:lnTo>
                  <a:pt x="1839672" y="677615"/>
                </a:lnTo>
                <a:lnTo>
                  <a:pt x="1800576" y="696578"/>
                </a:lnTo>
                <a:lnTo>
                  <a:pt x="1758835" y="714565"/>
                </a:lnTo>
                <a:lnTo>
                  <a:pt x="1714569" y="731526"/>
                </a:lnTo>
                <a:lnTo>
                  <a:pt x="1667899" y="747412"/>
                </a:lnTo>
                <a:lnTo>
                  <a:pt x="1618945" y="762174"/>
                </a:lnTo>
                <a:lnTo>
                  <a:pt x="1567828" y="775764"/>
                </a:lnTo>
                <a:lnTo>
                  <a:pt x="1514669" y="788131"/>
                </a:lnTo>
                <a:lnTo>
                  <a:pt x="1459589" y="799227"/>
                </a:lnTo>
                <a:lnTo>
                  <a:pt x="1402708" y="809002"/>
                </a:lnTo>
                <a:lnTo>
                  <a:pt x="1344146" y="817409"/>
                </a:lnTo>
                <a:lnTo>
                  <a:pt x="1284026" y="824397"/>
                </a:lnTo>
                <a:lnTo>
                  <a:pt x="1222466" y="829917"/>
                </a:lnTo>
                <a:lnTo>
                  <a:pt x="1159589" y="833921"/>
                </a:lnTo>
                <a:lnTo>
                  <a:pt x="1095514" y="836360"/>
                </a:lnTo>
                <a:lnTo>
                  <a:pt x="1030363" y="837183"/>
                </a:lnTo>
                <a:lnTo>
                  <a:pt x="965199" y="836360"/>
                </a:lnTo>
                <a:lnTo>
                  <a:pt x="901113" y="833921"/>
                </a:lnTo>
                <a:lnTo>
                  <a:pt x="838224" y="829917"/>
                </a:lnTo>
                <a:lnTo>
                  <a:pt x="776654" y="824397"/>
                </a:lnTo>
                <a:lnTo>
                  <a:pt x="716524" y="817409"/>
                </a:lnTo>
                <a:lnTo>
                  <a:pt x="657953" y="809002"/>
                </a:lnTo>
                <a:lnTo>
                  <a:pt x="601063" y="799227"/>
                </a:lnTo>
                <a:lnTo>
                  <a:pt x="545975" y="788131"/>
                </a:lnTo>
                <a:lnTo>
                  <a:pt x="492809" y="775764"/>
                </a:lnTo>
                <a:lnTo>
                  <a:pt x="441685" y="762174"/>
                </a:lnTo>
                <a:lnTo>
                  <a:pt x="392725" y="747412"/>
                </a:lnTo>
                <a:lnTo>
                  <a:pt x="346050" y="731526"/>
                </a:lnTo>
                <a:lnTo>
                  <a:pt x="301778" y="714565"/>
                </a:lnTo>
                <a:lnTo>
                  <a:pt x="260033" y="696578"/>
                </a:lnTo>
                <a:lnTo>
                  <a:pt x="220933" y="677615"/>
                </a:lnTo>
                <a:lnTo>
                  <a:pt x="184601" y="657724"/>
                </a:lnTo>
                <a:lnTo>
                  <a:pt x="151156" y="636954"/>
                </a:lnTo>
                <a:lnTo>
                  <a:pt x="93411" y="592976"/>
                </a:lnTo>
                <a:lnTo>
                  <a:pt x="48664" y="546072"/>
                </a:lnTo>
                <a:lnTo>
                  <a:pt x="17881" y="496636"/>
                </a:lnTo>
                <a:lnTo>
                  <a:pt x="2027" y="445059"/>
                </a:lnTo>
                <a:lnTo>
                  <a:pt x="0" y="418591"/>
                </a:lnTo>
                <a:close/>
              </a:path>
            </a:pathLst>
          </a:custGeom>
          <a:ln w="15875">
            <a:solidFill>
              <a:srgbClr val="FFFFFF"/>
            </a:solidFill>
          </a:ln>
        </p:spPr>
        <p:txBody>
          <a:bodyPr wrap="square" lIns="0" tIns="0" rIns="0" bIns="0" rtlCol="0"/>
          <a:lstStyle/>
          <a:p>
            <a:endParaRPr/>
          </a:p>
        </p:txBody>
      </p:sp>
      <p:sp>
        <p:nvSpPr>
          <p:cNvPr id="13" name="object 13"/>
          <p:cNvSpPr txBox="1"/>
          <p:nvPr/>
        </p:nvSpPr>
        <p:spPr>
          <a:xfrm>
            <a:off x="684046" y="4173728"/>
            <a:ext cx="1047313" cy="566822"/>
          </a:xfrm>
          <a:prstGeom prst="rect">
            <a:avLst/>
          </a:prstGeom>
        </p:spPr>
        <p:txBody>
          <a:bodyPr vert="horz" wrap="square" lIns="0" tIns="12700" rIns="0" bIns="0" rtlCol="0">
            <a:spAutoFit/>
          </a:bodyPr>
          <a:lstStyle/>
          <a:p>
            <a:pPr marL="143510" marR="5080" indent="-131445">
              <a:lnSpc>
                <a:spcPct val="100000"/>
              </a:lnSpc>
              <a:spcBef>
                <a:spcPts val="100"/>
              </a:spcBef>
            </a:pPr>
            <a:r>
              <a:rPr sz="1800" dirty="0">
                <a:latin typeface="Times New Roman"/>
                <a:cs typeface="Times New Roman"/>
              </a:rPr>
              <a:t>За</a:t>
            </a:r>
            <a:r>
              <a:rPr sz="1800" spc="5" dirty="0">
                <a:latin typeface="Times New Roman"/>
                <a:cs typeface="Times New Roman"/>
              </a:rPr>
              <a:t>г</a:t>
            </a:r>
            <a:r>
              <a:rPr sz="1800" spc="10" dirty="0">
                <a:latin typeface="Times New Roman"/>
                <a:cs typeface="Times New Roman"/>
              </a:rPr>
              <a:t>а</a:t>
            </a:r>
            <a:r>
              <a:rPr sz="1800" dirty="0">
                <a:latin typeface="Times New Roman"/>
                <a:cs typeface="Times New Roman"/>
              </a:rPr>
              <a:t>ль</a:t>
            </a:r>
            <a:r>
              <a:rPr sz="1800" spc="-10" dirty="0">
                <a:latin typeface="Times New Roman"/>
                <a:cs typeface="Times New Roman"/>
              </a:rPr>
              <a:t>н</a:t>
            </a:r>
            <a:r>
              <a:rPr sz="1800" dirty="0">
                <a:latin typeface="Times New Roman"/>
                <a:cs typeface="Times New Roman"/>
              </a:rPr>
              <a:t>і  </a:t>
            </a:r>
            <a:r>
              <a:rPr sz="1800" spc="-5" dirty="0">
                <a:latin typeface="Times New Roman"/>
                <a:cs typeface="Times New Roman"/>
              </a:rPr>
              <a:t>збори</a:t>
            </a:r>
            <a:endParaRPr sz="1800" dirty="0">
              <a:latin typeface="Times New Roman"/>
              <a:cs typeface="Times New Roman"/>
            </a:endParaRPr>
          </a:p>
        </p:txBody>
      </p:sp>
      <p:sp>
        <p:nvSpPr>
          <p:cNvPr id="14" name="object 14"/>
          <p:cNvSpPr/>
          <p:nvPr/>
        </p:nvSpPr>
        <p:spPr>
          <a:xfrm>
            <a:off x="2448592" y="5827712"/>
            <a:ext cx="1871091" cy="837120"/>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2448592" y="5827713"/>
            <a:ext cx="1871186" cy="837565"/>
          </a:xfrm>
          <a:custGeom>
            <a:avLst/>
            <a:gdLst/>
            <a:ahLst/>
            <a:cxnLst/>
            <a:rect l="l" t="t" r="r" b="b"/>
            <a:pathLst>
              <a:path w="2494915" h="837565">
                <a:moveTo>
                  <a:pt x="0" y="418566"/>
                </a:moveTo>
                <a:lnTo>
                  <a:pt x="7318" y="372959"/>
                </a:lnTo>
                <a:lnTo>
                  <a:pt x="28768" y="328775"/>
                </a:lnTo>
                <a:lnTo>
                  <a:pt x="63587" y="286268"/>
                </a:lnTo>
                <a:lnTo>
                  <a:pt x="111015" y="245694"/>
                </a:lnTo>
                <a:lnTo>
                  <a:pt x="170292" y="207309"/>
                </a:lnTo>
                <a:lnTo>
                  <a:pt x="204136" y="189016"/>
                </a:lnTo>
                <a:lnTo>
                  <a:pt x="240657" y="171367"/>
                </a:lnTo>
                <a:lnTo>
                  <a:pt x="279760" y="154393"/>
                </a:lnTo>
                <a:lnTo>
                  <a:pt x="321350" y="138125"/>
                </a:lnTo>
                <a:lnTo>
                  <a:pt x="365331" y="122596"/>
                </a:lnTo>
                <a:lnTo>
                  <a:pt x="411609" y="107837"/>
                </a:lnTo>
                <a:lnTo>
                  <a:pt x="460088" y="93881"/>
                </a:lnTo>
                <a:lnTo>
                  <a:pt x="510674" y="80759"/>
                </a:lnTo>
                <a:lnTo>
                  <a:pt x="563271" y="68504"/>
                </a:lnTo>
                <a:lnTo>
                  <a:pt x="617784" y="57147"/>
                </a:lnTo>
                <a:lnTo>
                  <a:pt x="674118" y="46720"/>
                </a:lnTo>
                <a:lnTo>
                  <a:pt x="732179" y="37255"/>
                </a:lnTo>
                <a:lnTo>
                  <a:pt x="791871" y="28784"/>
                </a:lnTo>
                <a:lnTo>
                  <a:pt x="853098" y="21339"/>
                </a:lnTo>
                <a:lnTo>
                  <a:pt x="915767" y="14951"/>
                </a:lnTo>
                <a:lnTo>
                  <a:pt x="979781" y="9654"/>
                </a:lnTo>
                <a:lnTo>
                  <a:pt x="1045046" y="5478"/>
                </a:lnTo>
                <a:lnTo>
                  <a:pt x="1111466" y="2456"/>
                </a:lnTo>
                <a:lnTo>
                  <a:pt x="1178947" y="619"/>
                </a:lnTo>
                <a:lnTo>
                  <a:pt x="1247394" y="0"/>
                </a:lnTo>
                <a:lnTo>
                  <a:pt x="1315828" y="619"/>
                </a:lnTo>
                <a:lnTo>
                  <a:pt x="1383299" y="2456"/>
                </a:lnTo>
                <a:lnTo>
                  <a:pt x="1449711" y="5478"/>
                </a:lnTo>
                <a:lnTo>
                  <a:pt x="1514968" y="9654"/>
                </a:lnTo>
                <a:lnTo>
                  <a:pt x="1578976" y="14951"/>
                </a:lnTo>
                <a:lnTo>
                  <a:pt x="1641640" y="21339"/>
                </a:lnTo>
                <a:lnTo>
                  <a:pt x="1702864" y="28784"/>
                </a:lnTo>
                <a:lnTo>
                  <a:pt x="1762553" y="37255"/>
                </a:lnTo>
                <a:lnTo>
                  <a:pt x="1820613" y="46720"/>
                </a:lnTo>
                <a:lnTo>
                  <a:pt x="1876947" y="57147"/>
                </a:lnTo>
                <a:lnTo>
                  <a:pt x="1931460" y="68504"/>
                </a:lnTo>
                <a:lnTo>
                  <a:pt x="1984059" y="80759"/>
                </a:lnTo>
                <a:lnTo>
                  <a:pt x="2034646" y="93881"/>
                </a:lnTo>
                <a:lnTo>
                  <a:pt x="2083128" y="107837"/>
                </a:lnTo>
                <a:lnTo>
                  <a:pt x="2129409" y="122596"/>
                </a:lnTo>
                <a:lnTo>
                  <a:pt x="2173393" y="138125"/>
                </a:lnTo>
                <a:lnTo>
                  <a:pt x="2214986" y="154393"/>
                </a:lnTo>
                <a:lnTo>
                  <a:pt x="2254093" y="171367"/>
                </a:lnTo>
                <a:lnTo>
                  <a:pt x="2290618" y="189016"/>
                </a:lnTo>
                <a:lnTo>
                  <a:pt x="2324466" y="207309"/>
                </a:lnTo>
                <a:lnTo>
                  <a:pt x="2383752" y="245694"/>
                </a:lnTo>
                <a:lnTo>
                  <a:pt x="2431188" y="286268"/>
                </a:lnTo>
                <a:lnTo>
                  <a:pt x="2466013" y="328775"/>
                </a:lnTo>
                <a:lnTo>
                  <a:pt x="2487467" y="372959"/>
                </a:lnTo>
                <a:lnTo>
                  <a:pt x="2494788" y="418566"/>
                </a:lnTo>
                <a:lnTo>
                  <a:pt x="2492942" y="441531"/>
                </a:lnTo>
                <a:lnTo>
                  <a:pt x="2478459" y="486459"/>
                </a:lnTo>
                <a:lnTo>
                  <a:pt x="2450225" y="529836"/>
                </a:lnTo>
                <a:lnTo>
                  <a:pt x="2408999" y="571407"/>
                </a:lnTo>
                <a:lnTo>
                  <a:pt x="2355543" y="610918"/>
                </a:lnTo>
                <a:lnTo>
                  <a:pt x="2290618" y="648112"/>
                </a:lnTo>
                <a:lnTo>
                  <a:pt x="2254093" y="665761"/>
                </a:lnTo>
                <a:lnTo>
                  <a:pt x="2214986" y="682734"/>
                </a:lnTo>
                <a:lnTo>
                  <a:pt x="2173393" y="699002"/>
                </a:lnTo>
                <a:lnTo>
                  <a:pt x="2129408" y="714530"/>
                </a:lnTo>
                <a:lnTo>
                  <a:pt x="2083128" y="729288"/>
                </a:lnTo>
                <a:lnTo>
                  <a:pt x="2034646" y="743244"/>
                </a:lnTo>
                <a:lnTo>
                  <a:pt x="1984059" y="756365"/>
                </a:lnTo>
                <a:lnTo>
                  <a:pt x="1931460" y="768619"/>
                </a:lnTo>
                <a:lnTo>
                  <a:pt x="1876947" y="779976"/>
                </a:lnTo>
                <a:lnTo>
                  <a:pt x="1820613" y="790403"/>
                </a:lnTo>
                <a:lnTo>
                  <a:pt x="1762553" y="799867"/>
                </a:lnTo>
                <a:lnTo>
                  <a:pt x="1702864" y="808338"/>
                </a:lnTo>
                <a:lnTo>
                  <a:pt x="1641640" y="815782"/>
                </a:lnTo>
                <a:lnTo>
                  <a:pt x="1578976" y="822169"/>
                </a:lnTo>
                <a:lnTo>
                  <a:pt x="1514968" y="827466"/>
                </a:lnTo>
                <a:lnTo>
                  <a:pt x="1449711" y="831642"/>
                </a:lnTo>
                <a:lnTo>
                  <a:pt x="1383299" y="834664"/>
                </a:lnTo>
                <a:lnTo>
                  <a:pt x="1315828" y="836501"/>
                </a:lnTo>
                <a:lnTo>
                  <a:pt x="1247394" y="837120"/>
                </a:lnTo>
                <a:lnTo>
                  <a:pt x="1178947" y="836501"/>
                </a:lnTo>
                <a:lnTo>
                  <a:pt x="1111466" y="834664"/>
                </a:lnTo>
                <a:lnTo>
                  <a:pt x="1045046" y="831642"/>
                </a:lnTo>
                <a:lnTo>
                  <a:pt x="979781" y="827466"/>
                </a:lnTo>
                <a:lnTo>
                  <a:pt x="915767" y="822169"/>
                </a:lnTo>
                <a:lnTo>
                  <a:pt x="853098" y="815782"/>
                </a:lnTo>
                <a:lnTo>
                  <a:pt x="791871" y="808338"/>
                </a:lnTo>
                <a:lnTo>
                  <a:pt x="732179" y="799867"/>
                </a:lnTo>
                <a:lnTo>
                  <a:pt x="674118" y="790403"/>
                </a:lnTo>
                <a:lnTo>
                  <a:pt x="617784" y="779976"/>
                </a:lnTo>
                <a:lnTo>
                  <a:pt x="563271" y="768619"/>
                </a:lnTo>
                <a:lnTo>
                  <a:pt x="510674" y="756365"/>
                </a:lnTo>
                <a:lnTo>
                  <a:pt x="460088" y="743244"/>
                </a:lnTo>
                <a:lnTo>
                  <a:pt x="411609" y="729288"/>
                </a:lnTo>
                <a:lnTo>
                  <a:pt x="365331" y="714530"/>
                </a:lnTo>
                <a:lnTo>
                  <a:pt x="321350" y="699002"/>
                </a:lnTo>
                <a:lnTo>
                  <a:pt x="279760" y="682734"/>
                </a:lnTo>
                <a:lnTo>
                  <a:pt x="240657" y="665761"/>
                </a:lnTo>
                <a:lnTo>
                  <a:pt x="204136" y="648112"/>
                </a:lnTo>
                <a:lnTo>
                  <a:pt x="170292" y="629820"/>
                </a:lnTo>
                <a:lnTo>
                  <a:pt x="111015" y="591436"/>
                </a:lnTo>
                <a:lnTo>
                  <a:pt x="63587" y="550863"/>
                </a:lnTo>
                <a:lnTo>
                  <a:pt x="28768" y="508357"/>
                </a:lnTo>
                <a:lnTo>
                  <a:pt x="7318" y="464173"/>
                </a:lnTo>
                <a:lnTo>
                  <a:pt x="0" y="418566"/>
                </a:lnTo>
                <a:close/>
              </a:path>
            </a:pathLst>
          </a:custGeom>
          <a:ln w="15875">
            <a:solidFill>
              <a:srgbClr val="FFFFFF"/>
            </a:solidFill>
          </a:ln>
        </p:spPr>
        <p:txBody>
          <a:bodyPr wrap="square" lIns="0" tIns="0" rIns="0" bIns="0" rtlCol="0"/>
          <a:lstStyle/>
          <a:p>
            <a:endParaRPr/>
          </a:p>
        </p:txBody>
      </p:sp>
      <p:sp>
        <p:nvSpPr>
          <p:cNvPr id="16" name="object 16"/>
          <p:cNvSpPr txBox="1"/>
          <p:nvPr/>
        </p:nvSpPr>
        <p:spPr>
          <a:xfrm>
            <a:off x="2968180" y="5952846"/>
            <a:ext cx="1351503" cy="566822"/>
          </a:xfrm>
          <a:prstGeom prst="rect">
            <a:avLst/>
          </a:prstGeom>
        </p:spPr>
        <p:txBody>
          <a:bodyPr vert="horz" wrap="square" lIns="0" tIns="12700" rIns="0" bIns="0" rtlCol="0">
            <a:spAutoFit/>
          </a:bodyPr>
          <a:lstStyle/>
          <a:p>
            <a:pPr marL="12700">
              <a:lnSpc>
                <a:spcPct val="100000"/>
              </a:lnSpc>
              <a:spcBef>
                <a:spcPts val="100"/>
              </a:spcBef>
            </a:pPr>
            <a:r>
              <a:rPr sz="1800" spc="-20" dirty="0">
                <a:latin typeface="Times New Roman"/>
                <a:cs typeface="Times New Roman"/>
              </a:rPr>
              <a:t>Громадські</a:t>
            </a:r>
            <a:endParaRPr sz="1800" dirty="0">
              <a:latin typeface="Times New Roman"/>
              <a:cs typeface="Times New Roman"/>
            </a:endParaRPr>
          </a:p>
          <a:p>
            <a:pPr marL="106680">
              <a:lnSpc>
                <a:spcPct val="100000"/>
              </a:lnSpc>
            </a:pPr>
            <a:r>
              <a:rPr sz="1800" dirty="0">
                <a:latin typeface="Times New Roman"/>
                <a:cs typeface="Times New Roman"/>
              </a:rPr>
              <a:t>слухання</a:t>
            </a:r>
          </a:p>
        </p:txBody>
      </p:sp>
      <p:sp>
        <p:nvSpPr>
          <p:cNvPr id="17" name="object 17"/>
          <p:cNvSpPr/>
          <p:nvPr/>
        </p:nvSpPr>
        <p:spPr>
          <a:xfrm>
            <a:off x="493842" y="5254498"/>
            <a:ext cx="1716529" cy="837095"/>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493843" y="5254498"/>
            <a:ext cx="1716881" cy="837565"/>
          </a:xfrm>
          <a:custGeom>
            <a:avLst/>
            <a:gdLst/>
            <a:ahLst/>
            <a:cxnLst/>
            <a:rect l="l" t="t" r="r" b="b"/>
            <a:pathLst>
              <a:path w="2289175" h="837564">
                <a:moveTo>
                  <a:pt x="0" y="418528"/>
                </a:moveTo>
                <a:lnTo>
                  <a:pt x="7698" y="369708"/>
                </a:lnTo>
                <a:lnTo>
                  <a:pt x="30223" y="322545"/>
                </a:lnTo>
                <a:lnTo>
                  <a:pt x="66713" y="277353"/>
                </a:lnTo>
                <a:lnTo>
                  <a:pt x="116312" y="234445"/>
                </a:lnTo>
                <a:lnTo>
                  <a:pt x="178159" y="194135"/>
                </a:lnTo>
                <a:lnTo>
                  <a:pt x="213408" y="175052"/>
                </a:lnTo>
                <a:lnTo>
                  <a:pt x="251397" y="156736"/>
                </a:lnTo>
                <a:lnTo>
                  <a:pt x="292019" y="139226"/>
                </a:lnTo>
                <a:lnTo>
                  <a:pt x="335167" y="122562"/>
                </a:lnTo>
                <a:lnTo>
                  <a:pt x="380733" y="106783"/>
                </a:lnTo>
                <a:lnTo>
                  <a:pt x="428609" y="91928"/>
                </a:lnTo>
                <a:lnTo>
                  <a:pt x="478690" y="78035"/>
                </a:lnTo>
                <a:lnTo>
                  <a:pt x="530866" y="65145"/>
                </a:lnTo>
                <a:lnTo>
                  <a:pt x="585031" y="53297"/>
                </a:lnTo>
                <a:lnTo>
                  <a:pt x="641078" y="42529"/>
                </a:lnTo>
                <a:lnTo>
                  <a:pt x="698899" y="32882"/>
                </a:lnTo>
                <a:lnTo>
                  <a:pt x="758387" y="24393"/>
                </a:lnTo>
                <a:lnTo>
                  <a:pt x="819435" y="17103"/>
                </a:lnTo>
                <a:lnTo>
                  <a:pt x="881934" y="11050"/>
                </a:lnTo>
                <a:lnTo>
                  <a:pt x="945779" y="6274"/>
                </a:lnTo>
                <a:lnTo>
                  <a:pt x="1010861" y="2814"/>
                </a:lnTo>
                <a:lnTo>
                  <a:pt x="1077073" y="710"/>
                </a:lnTo>
                <a:lnTo>
                  <a:pt x="1144308" y="0"/>
                </a:lnTo>
                <a:lnTo>
                  <a:pt x="1211554" y="710"/>
                </a:lnTo>
                <a:lnTo>
                  <a:pt x="1277777" y="2814"/>
                </a:lnTo>
                <a:lnTo>
                  <a:pt x="1342869" y="6274"/>
                </a:lnTo>
                <a:lnTo>
                  <a:pt x="1406722" y="11050"/>
                </a:lnTo>
                <a:lnTo>
                  <a:pt x="1469229" y="17103"/>
                </a:lnTo>
                <a:lnTo>
                  <a:pt x="1530284" y="24393"/>
                </a:lnTo>
                <a:lnTo>
                  <a:pt x="1589778" y="32882"/>
                </a:lnTo>
                <a:lnTo>
                  <a:pt x="1647605" y="42529"/>
                </a:lnTo>
                <a:lnTo>
                  <a:pt x="1703656" y="53297"/>
                </a:lnTo>
                <a:lnTo>
                  <a:pt x="1757826" y="65145"/>
                </a:lnTo>
                <a:lnTo>
                  <a:pt x="1810006" y="78035"/>
                </a:lnTo>
                <a:lnTo>
                  <a:pt x="1860089" y="91928"/>
                </a:lnTo>
                <a:lnTo>
                  <a:pt x="1907968" y="106783"/>
                </a:lnTo>
                <a:lnTo>
                  <a:pt x="1953536" y="122562"/>
                </a:lnTo>
                <a:lnTo>
                  <a:pt x="1996685" y="139226"/>
                </a:lnTo>
                <a:lnTo>
                  <a:pt x="2037308" y="156736"/>
                </a:lnTo>
                <a:lnTo>
                  <a:pt x="2075298" y="175052"/>
                </a:lnTo>
                <a:lnTo>
                  <a:pt x="2110547" y="194135"/>
                </a:lnTo>
                <a:lnTo>
                  <a:pt x="2172395" y="234445"/>
                </a:lnTo>
                <a:lnTo>
                  <a:pt x="2221993" y="277353"/>
                </a:lnTo>
                <a:lnTo>
                  <a:pt x="2258483" y="322545"/>
                </a:lnTo>
                <a:lnTo>
                  <a:pt x="2281006" y="369708"/>
                </a:lnTo>
                <a:lnTo>
                  <a:pt x="2288705" y="418528"/>
                </a:lnTo>
                <a:lnTo>
                  <a:pt x="2286762" y="443123"/>
                </a:lnTo>
                <a:lnTo>
                  <a:pt x="2271544" y="491151"/>
                </a:lnTo>
                <a:lnTo>
                  <a:pt x="2241930" y="537367"/>
                </a:lnTo>
                <a:lnTo>
                  <a:pt x="2198779" y="581457"/>
                </a:lnTo>
                <a:lnTo>
                  <a:pt x="2142949" y="623108"/>
                </a:lnTo>
                <a:lnTo>
                  <a:pt x="2075298" y="662006"/>
                </a:lnTo>
                <a:lnTo>
                  <a:pt x="2037308" y="680324"/>
                </a:lnTo>
                <a:lnTo>
                  <a:pt x="1996685" y="697836"/>
                </a:lnTo>
                <a:lnTo>
                  <a:pt x="1953536" y="714503"/>
                </a:lnTo>
                <a:lnTo>
                  <a:pt x="1907968" y="730285"/>
                </a:lnTo>
                <a:lnTo>
                  <a:pt x="1860089" y="745143"/>
                </a:lnTo>
                <a:lnTo>
                  <a:pt x="1810006" y="759039"/>
                </a:lnTo>
                <a:lnTo>
                  <a:pt x="1757826" y="771931"/>
                </a:lnTo>
                <a:lnTo>
                  <a:pt x="1703656" y="783782"/>
                </a:lnTo>
                <a:lnTo>
                  <a:pt x="1647605" y="794553"/>
                </a:lnTo>
                <a:lnTo>
                  <a:pt x="1589778" y="804203"/>
                </a:lnTo>
                <a:lnTo>
                  <a:pt x="1530284" y="812694"/>
                </a:lnTo>
                <a:lnTo>
                  <a:pt x="1469229" y="819986"/>
                </a:lnTo>
                <a:lnTo>
                  <a:pt x="1406722" y="826040"/>
                </a:lnTo>
                <a:lnTo>
                  <a:pt x="1342869" y="830818"/>
                </a:lnTo>
                <a:lnTo>
                  <a:pt x="1277777" y="834279"/>
                </a:lnTo>
                <a:lnTo>
                  <a:pt x="1211554" y="836384"/>
                </a:lnTo>
                <a:lnTo>
                  <a:pt x="1144308" y="837095"/>
                </a:lnTo>
                <a:lnTo>
                  <a:pt x="1077073" y="836384"/>
                </a:lnTo>
                <a:lnTo>
                  <a:pt x="1010861" y="834279"/>
                </a:lnTo>
                <a:lnTo>
                  <a:pt x="945779" y="830818"/>
                </a:lnTo>
                <a:lnTo>
                  <a:pt x="881934" y="826040"/>
                </a:lnTo>
                <a:lnTo>
                  <a:pt x="819435" y="819986"/>
                </a:lnTo>
                <a:lnTo>
                  <a:pt x="758387" y="812694"/>
                </a:lnTo>
                <a:lnTo>
                  <a:pt x="698899" y="804203"/>
                </a:lnTo>
                <a:lnTo>
                  <a:pt x="641078" y="794553"/>
                </a:lnTo>
                <a:lnTo>
                  <a:pt x="585031" y="783782"/>
                </a:lnTo>
                <a:lnTo>
                  <a:pt x="530866" y="771931"/>
                </a:lnTo>
                <a:lnTo>
                  <a:pt x="478690" y="759039"/>
                </a:lnTo>
                <a:lnTo>
                  <a:pt x="428609" y="745143"/>
                </a:lnTo>
                <a:lnTo>
                  <a:pt x="380733" y="730285"/>
                </a:lnTo>
                <a:lnTo>
                  <a:pt x="335167" y="714503"/>
                </a:lnTo>
                <a:lnTo>
                  <a:pt x="292019" y="697836"/>
                </a:lnTo>
                <a:lnTo>
                  <a:pt x="251397" y="680324"/>
                </a:lnTo>
                <a:lnTo>
                  <a:pt x="213408" y="662006"/>
                </a:lnTo>
                <a:lnTo>
                  <a:pt x="178159" y="642921"/>
                </a:lnTo>
                <a:lnTo>
                  <a:pt x="116312" y="602607"/>
                </a:lnTo>
                <a:lnTo>
                  <a:pt x="66713" y="559697"/>
                </a:lnTo>
                <a:lnTo>
                  <a:pt x="30223" y="514505"/>
                </a:lnTo>
                <a:lnTo>
                  <a:pt x="7698" y="467344"/>
                </a:lnTo>
                <a:lnTo>
                  <a:pt x="0" y="418528"/>
                </a:lnTo>
                <a:close/>
              </a:path>
            </a:pathLst>
          </a:custGeom>
          <a:ln w="15875">
            <a:solidFill>
              <a:srgbClr val="FFFFFF"/>
            </a:solidFill>
          </a:ln>
        </p:spPr>
        <p:txBody>
          <a:bodyPr wrap="square" lIns="0" tIns="0" rIns="0" bIns="0" rtlCol="0"/>
          <a:lstStyle/>
          <a:p>
            <a:endParaRPr/>
          </a:p>
        </p:txBody>
      </p:sp>
      <p:sp>
        <p:nvSpPr>
          <p:cNvPr id="19" name="object 19"/>
          <p:cNvSpPr txBox="1"/>
          <p:nvPr/>
        </p:nvSpPr>
        <p:spPr>
          <a:xfrm>
            <a:off x="816764" y="5379437"/>
            <a:ext cx="1103375" cy="566822"/>
          </a:xfrm>
          <a:prstGeom prst="rect">
            <a:avLst/>
          </a:prstGeom>
        </p:spPr>
        <p:txBody>
          <a:bodyPr vert="horz" wrap="square" lIns="0" tIns="12700" rIns="0" bIns="0" rtlCol="0">
            <a:spAutoFit/>
          </a:bodyPr>
          <a:lstStyle/>
          <a:p>
            <a:pPr marL="12700" marR="5080" indent="109220">
              <a:lnSpc>
                <a:spcPct val="100000"/>
              </a:lnSpc>
              <a:spcBef>
                <a:spcPts val="100"/>
              </a:spcBef>
            </a:pPr>
            <a:r>
              <a:rPr sz="1800" spc="-5" dirty="0">
                <a:latin typeface="Times New Roman"/>
                <a:cs typeface="Times New Roman"/>
              </a:rPr>
              <a:t>Місцеві  </a:t>
            </a:r>
            <a:r>
              <a:rPr sz="1800" dirty="0">
                <a:latin typeface="Times New Roman"/>
                <a:cs typeface="Times New Roman"/>
              </a:rPr>
              <a:t>ініці</a:t>
            </a:r>
            <a:r>
              <a:rPr sz="1800" spc="-40" dirty="0">
                <a:latin typeface="Times New Roman"/>
                <a:cs typeface="Times New Roman"/>
              </a:rPr>
              <a:t>а</a:t>
            </a:r>
            <a:r>
              <a:rPr sz="1800" dirty="0">
                <a:latin typeface="Times New Roman"/>
                <a:cs typeface="Times New Roman"/>
              </a:rPr>
              <a:t>тиви</a:t>
            </a:r>
          </a:p>
        </p:txBody>
      </p:sp>
      <p:sp>
        <p:nvSpPr>
          <p:cNvPr id="20" name="object 20"/>
          <p:cNvSpPr/>
          <p:nvPr/>
        </p:nvSpPr>
        <p:spPr>
          <a:xfrm>
            <a:off x="5647183" y="5827712"/>
            <a:ext cx="2342387" cy="837120"/>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5647182" y="5827713"/>
            <a:ext cx="2342674" cy="837565"/>
          </a:xfrm>
          <a:custGeom>
            <a:avLst/>
            <a:gdLst/>
            <a:ahLst/>
            <a:cxnLst/>
            <a:rect l="l" t="t" r="r" b="b"/>
            <a:pathLst>
              <a:path w="3123565" h="837565">
                <a:moveTo>
                  <a:pt x="0" y="418566"/>
                </a:moveTo>
                <a:lnTo>
                  <a:pt x="6381" y="380468"/>
                </a:lnTo>
                <a:lnTo>
                  <a:pt x="25158" y="343329"/>
                </a:lnTo>
                <a:lnTo>
                  <a:pt x="55780" y="307295"/>
                </a:lnTo>
                <a:lnTo>
                  <a:pt x="97695" y="272516"/>
                </a:lnTo>
                <a:lnTo>
                  <a:pt x="150352" y="239138"/>
                </a:lnTo>
                <a:lnTo>
                  <a:pt x="213200" y="207309"/>
                </a:lnTo>
                <a:lnTo>
                  <a:pt x="248273" y="192021"/>
                </a:lnTo>
                <a:lnTo>
                  <a:pt x="285687" y="177177"/>
                </a:lnTo>
                <a:lnTo>
                  <a:pt x="325373" y="162794"/>
                </a:lnTo>
                <a:lnTo>
                  <a:pt x="367262" y="148890"/>
                </a:lnTo>
                <a:lnTo>
                  <a:pt x="411285" y="135485"/>
                </a:lnTo>
                <a:lnTo>
                  <a:pt x="457374" y="122596"/>
                </a:lnTo>
                <a:lnTo>
                  <a:pt x="505459" y="110242"/>
                </a:lnTo>
                <a:lnTo>
                  <a:pt x="555472" y="98442"/>
                </a:lnTo>
                <a:lnTo>
                  <a:pt x="607343" y="87214"/>
                </a:lnTo>
                <a:lnTo>
                  <a:pt x="661004" y="76576"/>
                </a:lnTo>
                <a:lnTo>
                  <a:pt x="716386" y="66548"/>
                </a:lnTo>
                <a:lnTo>
                  <a:pt x="773420" y="57147"/>
                </a:lnTo>
                <a:lnTo>
                  <a:pt x="832037" y="48392"/>
                </a:lnTo>
                <a:lnTo>
                  <a:pt x="892168" y="40301"/>
                </a:lnTo>
                <a:lnTo>
                  <a:pt x="953744" y="32893"/>
                </a:lnTo>
                <a:lnTo>
                  <a:pt x="1016696" y="26186"/>
                </a:lnTo>
                <a:lnTo>
                  <a:pt x="1080956" y="20200"/>
                </a:lnTo>
                <a:lnTo>
                  <a:pt x="1146454" y="14951"/>
                </a:lnTo>
                <a:lnTo>
                  <a:pt x="1213121" y="10460"/>
                </a:lnTo>
                <a:lnTo>
                  <a:pt x="1280890" y="6743"/>
                </a:lnTo>
                <a:lnTo>
                  <a:pt x="1349690" y="3821"/>
                </a:lnTo>
                <a:lnTo>
                  <a:pt x="1419453" y="1710"/>
                </a:lnTo>
                <a:lnTo>
                  <a:pt x="1490110" y="430"/>
                </a:lnTo>
                <a:lnTo>
                  <a:pt x="1561592" y="0"/>
                </a:lnTo>
                <a:lnTo>
                  <a:pt x="1633073" y="430"/>
                </a:lnTo>
                <a:lnTo>
                  <a:pt x="1703730" y="1710"/>
                </a:lnTo>
                <a:lnTo>
                  <a:pt x="1773493" y="3821"/>
                </a:lnTo>
                <a:lnTo>
                  <a:pt x="1842293" y="6743"/>
                </a:lnTo>
                <a:lnTo>
                  <a:pt x="1910062" y="10460"/>
                </a:lnTo>
                <a:lnTo>
                  <a:pt x="1976729" y="14951"/>
                </a:lnTo>
                <a:lnTo>
                  <a:pt x="2042227" y="20200"/>
                </a:lnTo>
                <a:lnTo>
                  <a:pt x="2106487" y="26186"/>
                </a:lnTo>
                <a:lnTo>
                  <a:pt x="2169439" y="32893"/>
                </a:lnTo>
                <a:lnTo>
                  <a:pt x="2231015" y="40301"/>
                </a:lnTo>
                <a:lnTo>
                  <a:pt x="2291146" y="48392"/>
                </a:lnTo>
                <a:lnTo>
                  <a:pt x="2349763" y="57147"/>
                </a:lnTo>
                <a:lnTo>
                  <a:pt x="2406797" y="66548"/>
                </a:lnTo>
                <a:lnTo>
                  <a:pt x="2462179" y="76576"/>
                </a:lnTo>
                <a:lnTo>
                  <a:pt x="2515840" y="87214"/>
                </a:lnTo>
                <a:lnTo>
                  <a:pt x="2567711" y="98442"/>
                </a:lnTo>
                <a:lnTo>
                  <a:pt x="2617724" y="110242"/>
                </a:lnTo>
                <a:lnTo>
                  <a:pt x="2665809" y="122596"/>
                </a:lnTo>
                <a:lnTo>
                  <a:pt x="2711898" y="135485"/>
                </a:lnTo>
                <a:lnTo>
                  <a:pt x="2755921" y="148890"/>
                </a:lnTo>
                <a:lnTo>
                  <a:pt x="2797810" y="162794"/>
                </a:lnTo>
                <a:lnTo>
                  <a:pt x="2837496" y="177177"/>
                </a:lnTo>
                <a:lnTo>
                  <a:pt x="2874910" y="192021"/>
                </a:lnTo>
                <a:lnTo>
                  <a:pt x="2909983" y="207309"/>
                </a:lnTo>
                <a:lnTo>
                  <a:pt x="2972831" y="239138"/>
                </a:lnTo>
                <a:lnTo>
                  <a:pt x="3025488" y="272516"/>
                </a:lnTo>
                <a:lnTo>
                  <a:pt x="3067403" y="307295"/>
                </a:lnTo>
                <a:lnTo>
                  <a:pt x="3098025" y="343329"/>
                </a:lnTo>
                <a:lnTo>
                  <a:pt x="3116802" y="380468"/>
                </a:lnTo>
                <a:lnTo>
                  <a:pt x="3123183" y="418566"/>
                </a:lnTo>
                <a:lnTo>
                  <a:pt x="3121577" y="437725"/>
                </a:lnTo>
                <a:lnTo>
                  <a:pt x="3108928" y="475362"/>
                </a:lnTo>
                <a:lnTo>
                  <a:pt x="3084160" y="511967"/>
                </a:lnTo>
                <a:lnTo>
                  <a:pt x="3047823" y="547391"/>
                </a:lnTo>
                <a:lnTo>
                  <a:pt x="3000468" y="581488"/>
                </a:lnTo>
                <a:lnTo>
                  <a:pt x="2942647" y="614109"/>
                </a:lnTo>
                <a:lnTo>
                  <a:pt x="2874910" y="645107"/>
                </a:lnTo>
                <a:lnTo>
                  <a:pt x="2837496" y="659951"/>
                </a:lnTo>
                <a:lnTo>
                  <a:pt x="2797810" y="674334"/>
                </a:lnTo>
                <a:lnTo>
                  <a:pt x="2755921" y="688237"/>
                </a:lnTo>
                <a:lnTo>
                  <a:pt x="2711898" y="701642"/>
                </a:lnTo>
                <a:lnTo>
                  <a:pt x="2665809" y="714530"/>
                </a:lnTo>
                <a:lnTo>
                  <a:pt x="2617724" y="726883"/>
                </a:lnTo>
                <a:lnTo>
                  <a:pt x="2567711" y="738683"/>
                </a:lnTo>
                <a:lnTo>
                  <a:pt x="2515840" y="749910"/>
                </a:lnTo>
                <a:lnTo>
                  <a:pt x="2462179" y="760547"/>
                </a:lnTo>
                <a:lnTo>
                  <a:pt x="2406797" y="770575"/>
                </a:lnTo>
                <a:lnTo>
                  <a:pt x="2349763" y="779976"/>
                </a:lnTo>
                <a:lnTo>
                  <a:pt x="2291146" y="788731"/>
                </a:lnTo>
                <a:lnTo>
                  <a:pt x="2231015" y="796821"/>
                </a:lnTo>
                <a:lnTo>
                  <a:pt x="2169439" y="804229"/>
                </a:lnTo>
                <a:lnTo>
                  <a:pt x="2106487" y="810935"/>
                </a:lnTo>
                <a:lnTo>
                  <a:pt x="2042227" y="816921"/>
                </a:lnTo>
                <a:lnTo>
                  <a:pt x="1976729" y="822169"/>
                </a:lnTo>
                <a:lnTo>
                  <a:pt x="1910062" y="826661"/>
                </a:lnTo>
                <a:lnTo>
                  <a:pt x="1842293" y="830377"/>
                </a:lnTo>
                <a:lnTo>
                  <a:pt x="1773493" y="833299"/>
                </a:lnTo>
                <a:lnTo>
                  <a:pt x="1703730" y="835410"/>
                </a:lnTo>
                <a:lnTo>
                  <a:pt x="1633073" y="836689"/>
                </a:lnTo>
                <a:lnTo>
                  <a:pt x="1561592" y="837120"/>
                </a:lnTo>
                <a:lnTo>
                  <a:pt x="1490110" y="836689"/>
                </a:lnTo>
                <a:lnTo>
                  <a:pt x="1419453" y="835410"/>
                </a:lnTo>
                <a:lnTo>
                  <a:pt x="1349690" y="833299"/>
                </a:lnTo>
                <a:lnTo>
                  <a:pt x="1280890" y="830377"/>
                </a:lnTo>
                <a:lnTo>
                  <a:pt x="1213121" y="826661"/>
                </a:lnTo>
                <a:lnTo>
                  <a:pt x="1146454" y="822169"/>
                </a:lnTo>
                <a:lnTo>
                  <a:pt x="1080956" y="816921"/>
                </a:lnTo>
                <a:lnTo>
                  <a:pt x="1016696" y="810935"/>
                </a:lnTo>
                <a:lnTo>
                  <a:pt x="953744" y="804229"/>
                </a:lnTo>
                <a:lnTo>
                  <a:pt x="892168" y="796821"/>
                </a:lnTo>
                <a:lnTo>
                  <a:pt x="832037" y="788731"/>
                </a:lnTo>
                <a:lnTo>
                  <a:pt x="773420" y="779976"/>
                </a:lnTo>
                <a:lnTo>
                  <a:pt x="716386" y="770575"/>
                </a:lnTo>
                <a:lnTo>
                  <a:pt x="661004" y="760547"/>
                </a:lnTo>
                <a:lnTo>
                  <a:pt x="607343" y="749910"/>
                </a:lnTo>
                <a:lnTo>
                  <a:pt x="555472" y="738683"/>
                </a:lnTo>
                <a:lnTo>
                  <a:pt x="505459" y="726883"/>
                </a:lnTo>
                <a:lnTo>
                  <a:pt x="457374" y="714530"/>
                </a:lnTo>
                <a:lnTo>
                  <a:pt x="411285" y="701642"/>
                </a:lnTo>
                <a:lnTo>
                  <a:pt x="367262" y="688237"/>
                </a:lnTo>
                <a:lnTo>
                  <a:pt x="325373" y="674334"/>
                </a:lnTo>
                <a:lnTo>
                  <a:pt x="285687" y="659951"/>
                </a:lnTo>
                <a:lnTo>
                  <a:pt x="248273" y="645107"/>
                </a:lnTo>
                <a:lnTo>
                  <a:pt x="213200" y="629820"/>
                </a:lnTo>
                <a:lnTo>
                  <a:pt x="150352" y="597992"/>
                </a:lnTo>
                <a:lnTo>
                  <a:pt x="97695" y="564615"/>
                </a:lnTo>
                <a:lnTo>
                  <a:pt x="55780" y="529836"/>
                </a:lnTo>
                <a:lnTo>
                  <a:pt x="25158" y="493803"/>
                </a:lnTo>
                <a:lnTo>
                  <a:pt x="6381" y="456664"/>
                </a:lnTo>
                <a:lnTo>
                  <a:pt x="0" y="418566"/>
                </a:lnTo>
                <a:close/>
              </a:path>
            </a:pathLst>
          </a:custGeom>
          <a:ln w="15875">
            <a:solidFill>
              <a:srgbClr val="FFFFFF"/>
            </a:solidFill>
          </a:ln>
        </p:spPr>
        <p:txBody>
          <a:bodyPr wrap="square" lIns="0" tIns="0" rIns="0" bIns="0" rtlCol="0"/>
          <a:lstStyle/>
          <a:p>
            <a:endParaRPr/>
          </a:p>
        </p:txBody>
      </p:sp>
      <p:sp>
        <p:nvSpPr>
          <p:cNvPr id="22" name="object 22"/>
          <p:cNvSpPr txBox="1"/>
          <p:nvPr/>
        </p:nvSpPr>
        <p:spPr>
          <a:xfrm>
            <a:off x="6205918" y="5952846"/>
            <a:ext cx="1678450" cy="566822"/>
          </a:xfrm>
          <a:prstGeom prst="rect">
            <a:avLst/>
          </a:prstGeom>
        </p:spPr>
        <p:txBody>
          <a:bodyPr vert="horz" wrap="square" lIns="0" tIns="12700" rIns="0" bIns="0" rtlCol="0">
            <a:spAutoFit/>
          </a:bodyPr>
          <a:lstStyle/>
          <a:p>
            <a:pPr algn="ctr">
              <a:lnSpc>
                <a:spcPct val="100000"/>
              </a:lnSpc>
              <a:spcBef>
                <a:spcPts val="100"/>
              </a:spcBef>
            </a:pPr>
            <a:r>
              <a:rPr sz="1800" spc="-5" dirty="0">
                <a:latin typeface="Times New Roman"/>
                <a:cs typeface="Times New Roman"/>
              </a:rPr>
              <a:t>Самоорганізація</a:t>
            </a:r>
            <a:endParaRPr sz="1800" dirty="0">
              <a:latin typeface="Times New Roman"/>
              <a:cs typeface="Times New Roman"/>
            </a:endParaRPr>
          </a:p>
          <a:p>
            <a:pPr marL="1270" algn="ctr">
              <a:lnSpc>
                <a:spcPct val="100000"/>
              </a:lnSpc>
            </a:pPr>
            <a:r>
              <a:rPr sz="1800" dirty="0">
                <a:latin typeface="Times New Roman"/>
                <a:cs typeface="Times New Roman"/>
              </a:rPr>
              <a:t>населення</a:t>
            </a:r>
          </a:p>
        </p:txBody>
      </p:sp>
      <p:sp>
        <p:nvSpPr>
          <p:cNvPr id="23" name="object 23"/>
          <p:cNvSpPr/>
          <p:nvPr/>
        </p:nvSpPr>
        <p:spPr>
          <a:xfrm>
            <a:off x="6388798" y="4198874"/>
            <a:ext cx="1949863" cy="1188973"/>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6388798" y="4198874"/>
            <a:ext cx="1950244" cy="1189355"/>
          </a:xfrm>
          <a:custGeom>
            <a:avLst/>
            <a:gdLst/>
            <a:ahLst/>
            <a:cxnLst/>
            <a:rect l="l" t="t" r="r" b="b"/>
            <a:pathLst>
              <a:path w="2600325" h="1189354">
                <a:moveTo>
                  <a:pt x="0" y="594487"/>
                </a:moveTo>
                <a:lnTo>
                  <a:pt x="6313" y="535526"/>
                </a:lnTo>
                <a:lnTo>
                  <a:pt x="24855" y="478207"/>
                </a:lnTo>
                <a:lnTo>
                  <a:pt x="55030" y="422802"/>
                </a:lnTo>
                <a:lnTo>
                  <a:pt x="96243" y="369583"/>
                </a:lnTo>
                <a:lnTo>
                  <a:pt x="147899" y="318824"/>
                </a:lnTo>
                <a:lnTo>
                  <a:pt x="177456" y="294451"/>
                </a:lnTo>
                <a:lnTo>
                  <a:pt x="209401" y="270796"/>
                </a:lnTo>
                <a:lnTo>
                  <a:pt x="243658" y="247891"/>
                </a:lnTo>
                <a:lnTo>
                  <a:pt x="280154" y="225772"/>
                </a:lnTo>
                <a:lnTo>
                  <a:pt x="318814" y="204472"/>
                </a:lnTo>
                <a:lnTo>
                  <a:pt x="359563" y="184025"/>
                </a:lnTo>
                <a:lnTo>
                  <a:pt x="402327" y="164466"/>
                </a:lnTo>
                <a:lnTo>
                  <a:pt x="447032" y="145828"/>
                </a:lnTo>
                <a:lnTo>
                  <a:pt x="493603" y="128145"/>
                </a:lnTo>
                <a:lnTo>
                  <a:pt x="541965" y="111452"/>
                </a:lnTo>
                <a:lnTo>
                  <a:pt x="592045" y="95783"/>
                </a:lnTo>
                <a:lnTo>
                  <a:pt x="643767" y="81171"/>
                </a:lnTo>
                <a:lnTo>
                  <a:pt x="697058" y="67652"/>
                </a:lnTo>
                <a:lnTo>
                  <a:pt x="751843" y="55258"/>
                </a:lnTo>
                <a:lnTo>
                  <a:pt x="808047" y="44024"/>
                </a:lnTo>
                <a:lnTo>
                  <a:pt x="865596" y="33984"/>
                </a:lnTo>
                <a:lnTo>
                  <a:pt x="924415" y="25172"/>
                </a:lnTo>
                <a:lnTo>
                  <a:pt x="984431" y="17622"/>
                </a:lnTo>
                <a:lnTo>
                  <a:pt x="1045568" y="11369"/>
                </a:lnTo>
                <a:lnTo>
                  <a:pt x="1107752" y="6446"/>
                </a:lnTo>
                <a:lnTo>
                  <a:pt x="1170910" y="2887"/>
                </a:lnTo>
                <a:lnTo>
                  <a:pt x="1234965" y="727"/>
                </a:lnTo>
                <a:lnTo>
                  <a:pt x="1299845" y="0"/>
                </a:lnTo>
                <a:lnTo>
                  <a:pt x="1364735" y="727"/>
                </a:lnTo>
                <a:lnTo>
                  <a:pt x="1428801" y="2887"/>
                </a:lnTo>
                <a:lnTo>
                  <a:pt x="1491968" y="6446"/>
                </a:lnTo>
                <a:lnTo>
                  <a:pt x="1554162" y="11369"/>
                </a:lnTo>
                <a:lnTo>
                  <a:pt x="1615308" y="17622"/>
                </a:lnTo>
                <a:lnTo>
                  <a:pt x="1675331" y="25172"/>
                </a:lnTo>
                <a:lnTo>
                  <a:pt x="1734158" y="33984"/>
                </a:lnTo>
                <a:lnTo>
                  <a:pt x="1791714" y="44024"/>
                </a:lnTo>
                <a:lnTo>
                  <a:pt x="1847925" y="55258"/>
                </a:lnTo>
                <a:lnTo>
                  <a:pt x="1902715" y="67652"/>
                </a:lnTo>
                <a:lnTo>
                  <a:pt x="1956011" y="81171"/>
                </a:lnTo>
                <a:lnTo>
                  <a:pt x="2007738" y="95783"/>
                </a:lnTo>
                <a:lnTo>
                  <a:pt x="2057823" y="111452"/>
                </a:lnTo>
                <a:lnTo>
                  <a:pt x="2106189" y="128145"/>
                </a:lnTo>
                <a:lnTo>
                  <a:pt x="2152764" y="145828"/>
                </a:lnTo>
                <a:lnTo>
                  <a:pt x="2197471" y="164466"/>
                </a:lnTo>
                <a:lnTo>
                  <a:pt x="2240239" y="184025"/>
                </a:lnTo>
                <a:lnTo>
                  <a:pt x="2280990" y="204472"/>
                </a:lnTo>
                <a:lnTo>
                  <a:pt x="2319652" y="225772"/>
                </a:lnTo>
                <a:lnTo>
                  <a:pt x="2356150" y="247891"/>
                </a:lnTo>
                <a:lnTo>
                  <a:pt x="2390409" y="270796"/>
                </a:lnTo>
                <a:lnTo>
                  <a:pt x="2422355" y="294451"/>
                </a:lnTo>
                <a:lnTo>
                  <a:pt x="2451914" y="318824"/>
                </a:lnTo>
                <a:lnTo>
                  <a:pt x="2503571" y="369583"/>
                </a:lnTo>
                <a:lnTo>
                  <a:pt x="2544785" y="422802"/>
                </a:lnTo>
                <a:lnTo>
                  <a:pt x="2574961" y="478207"/>
                </a:lnTo>
                <a:lnTo>
                  <a:pt x="2593503" y="535526"/>
                </a:lnTo>
                <a:lnTo>
                  <a:pt x="2599817" y="594487"/>
                </a:lnTo>
                <a:lnTo>
                  <a:pt x="2598226" y="624166"/>
                </a:lnTo>
                <a:lnTo>
                  <a:pt x="2585724" y="682357"/>
                </a:lnTo>
                <a:lnTo>
                  <a:pt x="2561290" y="738766"/>
                </a:lnTo>
                <a:lnTo>
                  <a:pt x="2525521" y="793121"/>
                </a:lnTo>
                <a:lnTo>
                  <a:pt x="2479011" y="845149"/>
                </a:lnTo>
                <a:lnTo>
                  <a:pt x="2422355" y="894578"/>
                </a:lnTo>
                <a:lnTo>
                  <a:pt x="2390409" y="918233"/>
                </a:lnTo>
                <a:lnTo>
                  <a:pt x="2356150" y="941137"/>
                </a:lnTo>
                <a:lnTo>
                  <a:pt x="2319652" y="963254"/>
                </a:lnTo>
                <a:lnTo>
                  <a:pt x="2280990" y="984553"/>
                </a:lnTo>
                <a:lnTo>
                  <a:pt x="2240239" y="1004997"/>
                </a:lnTo>
                <a:lnTo>
                  <a:pt x="2197471" y="1024553"/>
                </a:lnTo>
                <a:lnTo>
                  <a:pt x="2152764" y="1043188"/>
                </a:lnTo>
                <a:lnTo>
                  <a:pt x="2106189" y="1060867"/>
                </a:lnTo>
                <a:lnTo>
                  <a:pt x="2057823" y="1077557"/>
                </a:lnTo>
                <a:lnTo>
                  <a:pt x="2007738" y="1093222"/>
                </a:lnTo>
                <a:lnTo>
                  <a:pt x="1956011" y="1107830"/>
                </a:lnTo>
                <a:lnTo>
                  <a:pt x="1902715" y="1121346"/>
                </a:lnTo>
                <a:lnTo>
                  <a:pt x="1847925" y="1133736"/>
                </a:lnTo>
                <a:lnTo>
                  <a:pt x="1791714" y="1144966"/>
                </a:lnTo>
                <a:lnTo>
                  <a:pt x="1734158" y="1155003"/>
                </a:lnTo>
                <a:lnTo>
                  <a:pt x="1675331" y="1163811"/>
                </a:lnTo>
                <a:lnTo>
                  <a:pt x="1615308" y="1171358"/>
                </a:lnTo>
                <a:lnTo>
                  <a:pt x="1554162" y="1177609"/>
                </a:lnTo>
                <a:lnTo>
                  <a:pt x="1491968" y="1182530"/>
                </a:lnTo>
                <a:lnTo>
                  <a:pt x="1428801" y="1186087"/>
                </a:lnTo>
                <a:lnTo>
                  <a:pt x="1364735" y="1188246"/>
                </a:lnTo>
                <a:lnTo>
                  <a:pt x="1299845" y="1188973"/>
                </a:lnTo>
                <a:lnTo>
                  <a:pt x="1234965" y="1188246"/>
                </a:lnTo>
                <a:lnTo>
                  <a:pt x="1170910" y="1186087"/>
                </a:lnTo>
                <a:lnTo>
                  <a:pt x="1107752" y="1182530"/>
                </a:lnTo>
                <a:lnTo>
                  <a:pt x="1045568" y="1177609"/>
                </a:lnTo>
                <a:lnTo>
                  <a:pt x="984431" y="1171358"/>
                </a:lnTo>
                <a:lnTo>
                  <a:pt x="924415" y="1163811"/>
                </a:lnTo>
                <a:lnTo>
                  <a:pt x="865596" y="1155003"/>
                </a:lnTo>
                <a:lnTo>
                  <a:pt x="808047" y="1144966"/>
                </a:lnTo>
                <a:lnTo>
                  <a:pt x="751843" y="1133736"/>
                </a:lnTo>
                <a:lnTo>
                  <a:pt x="697058" y="1121346"/>
                </a:lnTo>
                <a:lnTo>
                  <a:pt x="643767" y="1107830"/>
                </a:lnTo>
                <a:lnTo>
                  <a:pt x="592045" y="1093222"/>
                </a:lnTo>
                <a:lnTo>
                  <a:pt x="541965" y="1077557"/>
                </a:lnTo>
                <a:lnTo>
                  <a:pt x="493603" y="1060867"/>
                </a:lnTo>
                <a:lnTo>
                  <a:pt x="447032" y="1043188"/>
                </a:lnTo>
                <a:lnTo>
                  <a:pt x="402327" y="1024553"/>
                </a:lnTo>
                <a:lnTo>
                  <a:pt x="359563" y="1004997"/>
                </a:lnTo>
                <a:lnTo>
                  <a:pt x="318814" y="984553"/>
                </a:lnTo>
                <a:lnTo>
                  <a:pt x="280154" y="963254"/>
                </a:lnTo>
                <a:lnTo>
                  <a:pt x="243658" y="941137"/>
                </a:lnTo>
                <a:lnTo>
                  <a:pt x="209401" y="918233"/>
                </a:lnTo>
                <a:lnTo>
                  <a:pt x="177456" y="894578"/>
                </a:lnTo>
                <a:lnTo>
                  <a:pt x="147899" y="870205"/>
                </a:lnTo>
                <a:lnTo>
                  <a:pt x="96243" y="819443"/>
                </a:lnTo>
                <a:lnTo>
                  <a:pt x="55030" y="766217"/>
                </a:lnTo>
                <a:lnTo>
                  <a:pt x="24855" y="710801"/>
                </a:lnTo>
                <a:lnTo>
                  <a:pt x="6313" y="653467"/>
                </a:lnTo>
                <a:lnTo>
                  <a:pt x="0" y="594487"/>
                </a:lnTo>
                <a:close/>
              </a:path>
            </a:pathLst>
          </a:custGeom>
          <a:ln w="15875">
            <a:solidFill>
              <a:srgbClr val="FFFFFF"/>
            </a:solidFill>
          </a:ln>
        </p:spPr>
        <p:txBody>
          <a:bodyPr wrap="square" lIns="0" tIns="0" rIns="0" bIns="0" rtlCol="0"/>
          <a:lstStyle/>
          <a:p>
            <a:endParaRPr/>
          </a:p>
        </p:txBody>
      </p:sp>
      <p:sp>
        <p:nvSpPr>
          <p:cNvPr id="25" name="object 25"/>
          <p:cNvSpPr txBox="1"/>
          <p:nvPr/>
        </p:nvSpPr>
        <p:spPr>
          <a:xfrm>
            <a:off x="6673512" y="4337779"/>
            <a:ext cx="1654914" cy="843821"/>
          </a:xfrm>
          <a:prstGeom prst="rect">
            <a:avLst/>
          </a:prstGeom>
        </p:spPr>
        <p:txBody>
          <a:bodyPr vert="horz" wrap="square" lIns="0" tIns="12700" rIns="0" bIns="0" rtlCol="0">
            <a:spAutoFit/>
          </a:bodyPr>
          <a:lstStyle/>
          <a:p>
            <a:pPr marL="205740" marR="196850" algn="ctr">
              <a:lnSpc>
                <a:spcPct val="100000"/>
              </a:lnSpc>
              <a:spcBef>
                <a:spcPts val="100"/>
              </a:spcBef>
            </a:pPr>
            <a:r>
              <a:rPr sz="1800" spc="-5" dirty="0">
                <a:latin typeface="Times New Roman"/>
                <a:cs typeface="Times New Roman"/>
              </a:rPr>
              <a:t>Мітинги,  </a:t>
            </a:r>
            <a:r>
              <a:rPr sz="1800" spc="-30" dirty="0">
                <a:latin typeface="Times New Roman"/>
                <a:cs typeface="Times New Roman"/>
              </a:rPr>
              <a:t>походи,</a:t>
            </a:r>
            <a:endParaRPr sz="1800" dirty="0">
              <a:latin typeface="Times New Roman"/>
              <a:cs typeface="Times New Roman"/>
            </a:endParaRPr>
          </a:p>
          <a:p>
            <a:pPr algn="ctr">
              <a:lnSpc>
                <a:spcPct val="100000"/>
              </a:lnSpc>
            </a:pPr>
            <a:r>
              <a:rPr sz="1800" dirty="0">
                <a:latin typeface="Times New Roman"/>
                <a:cs typeface="Times New Roman"/>
              </a:rPr>
              <a:t>демонс</a:t>
            </a:r>
            <a:r>
              <a:rPr sz="1800" spc="30" dirty="0">
                <a:latin typeface="Times New Roman"/>
                <a:cs typeface="Times New Roman"/>
              </a:rPr>
              <a:t>т</a:t>
            </a:r>
            <a:r>
              <a:rPr sz="1800" dirty="0">
                <a:latin typeface="Times New Roman"/>
                <a:cs typeface="Times New Roman"/>
              </a:rPr>
              <a:t>рації</a:t>
            </a:r>
          </a:p>
        </p:txBody>
      </p:sp>
      <p:sp>
        <p:nvSpPr>
          <p:cNvPr id="26" name="object 26"/>
          <p:cNvSpPr/>
          <p:nvPr/>
        </p:nvSpPr>
        <p:spPr>
          <a:xfrm>
            <a:off x="3441668" y="3450972"/>
            <a:ext cx="2461831" cy="2059051"/>
          </a:xfrm>
          <a:prstGeom prst="rect">
            <a:avLst/>
          </a:prstGeom>
          <a:blipFill>
            <a:blip r:embed="rId8" cstate="print"/>
            <a:stretch>
              <a:fillRect/>
            </a:stretch>
          </a:blipFill>
        </p:spPr>
        <p:txBody>
          <a:bodyPr wrap="square" lIns="0" tIns="0" rIns="0" bIns="0" rtlCol="0"/>
          <a:lstStyle/>
          <a:p>
            <a:endParaRPr/>
          </a:p>
        </p:txBody>
      </p:sp>
      <p:sp>
        <p:nvSpPr>
          <p:cNvPr id="27" name="object 27"/>
          <p:cNvSpPr/>
          <p:nvPr/>
        </p:nvSpPr>
        <p:spPr>
          <a:xfrm>
            <a:off x="3468845" y="3450972"/>
            <a:ext cx="2462213" cy="2059305"/>
          </a:xfrm>
          <a:custGeom>
            <a:avLst/>
            <a:gdLst/>
            <a:ahLst/>
            <a:cxnLst/>
            <a:rect l="l" t="t" r="r" b="b"/>
            <a:pathLst>
              <a:path w="3282950" h="2059304">
                <a:moveTo>
                  <a:pt x="0" y="1029588"/>
                </a:moveTo>
                <a:lnTo>
                  <a:pt x="4120" y="956050"/>
                </a:lnTo>
                <a:lnTo>
                  <a:pt x="16298" y="883908"/>
                </a:lnTo>
                <a:lnTo>
                  <a:pt x="36255" y="813338"/>
                </a:lnTo>
                <a:lnTo>
                  <a:pt x="63712" y="744513"/>
                </a:lnTo>
                <a:lnTo>
                  <a:pt x="98394" y="677607"/>
                </a:lnTo>
                <a:lnTo>
                  <a:pt x="118356" y="644929"/>
                </a:lnTo>
                <a:lnTo>
                  <a:pt x="140021" y="612795"/>
                </a:lnTo>
                <a:lnTo>
                  <a:pt x="163352" y="581228"/>
                </a:lnTo>
                <a:lnTo>
                  <a:pt x="188315" y="550250"/>
                </a:lnTo>
                <a:lnTo>
                  <a:pt x="214877" y="519883"/>
                </a:lnTo>
                <a:lnTo>
                  <a:pt x="243000" y="490148"/>
                </a:lnTo>
                <a:lnTo>
                  <a:pt x="272652" y="461066"/>
                </a:lnTo>
                <a:lnTo>
                  <a:pt x="303798" y="432660"/>
                </a:lnTo>
                <a:lnTo>
                  <a:pt x="336402" y="404952"/>
                </a:lnTo>
                <a:lnTo>
                  <a:pt x="370430" y="377963"/>
                </a:lnTo>
                <a:lnTo>
                  <a:pt x="405847" y="351715"/>
                </a:lnTo>
                <a:lnTo>
                  <a:pt x="442619" y="326230"/>
                </a:lnTo>
                <a:lnTo>
                  <a:pt x="480710" y="301529"/>
                </a:lnTo>
                <a:lnTo>
                  <a:pt x="520087" y="277635"/>
                </a:lnTo>
                <a:lnTo>
                  <a:pt x="560714" y="254569"/>
                </a:lnTo>
                <a:lnTo>
                  <a:pt x="602556" y="232352"/>
                </a:lnTo>
                <a:lnTo>
                  <a:pt x="645580" y="211007"/>
                </a:lnTo>
                <a:lnTo>
                  <a:pt x="689750" y="190555"/>
                </a:lnTo>
                <a:lnTo>
                  <a:pt x="735031" y="171019"/>
                </a:lnTo>
                <a:lnTo>
                  <a:pt x="781388" y="152419"/>
                </a:lnTo>
                <a:lnTo>
                  <a:pt x="828788" y="134778"/>
                </a:lnTo>
                <a:lnTo>
                  <a:pt x="877196" y="118118"/>
                </a:lnTo>
                <a:lnTo>
                  <a:pt x="926575" y="102459"/>
                </a:lnTo>
                <a:lnTo>
                  <a:pt x="976893" y="87825"/>
                </a:lnTo>
                <a:lnTo>
                  <a:pt x="1028114" y="74236"/>
                </a:lnTo>
                <a:lnTo>
                  <a:pt x="1080203" y="61715"/>
                </a:lnTo>
                <a:lnTo>
                  <a:pt x="1133126" y="50283"/>
                </a:lnTo>
                <a:lnTo>
                  <a:pt x="1186848" y="39962"/>
                </a:lnTo>
                <a:lnTo>
                  <a:pt x="1241334" y="30773"/>
                </a:lnTo>
                <a:lnTo>
                  <a:pt x="1296550" y="22739"/>
                </a:lnTo>
                <a:lnTo>
                  <a:pt x="1352460" y="15882"/>
                </a:lnTo>
                <a:lnTo>
                  <a:pt x="1409031" y="10222"/>
                </a:lnTo>
                <a:lnTo>
                  <a:pt x="1466227" y="5782"/>
                </a:lnTo>
                <a:lnTo>
                  <a:pt x="1524014" y="2584"/>
                </a:lnTo>
                <a:lnTo>
                  <a:pt x="1582357" y="649"/>
                </a:lnTo>
                <a:lnTo>
                  <a:pt x="1641221" y="0"/>
                </a:lnTo>
                <a:lnTo>
                  <a:pt x="1700084" y="649"/>
                </a:lnTo>
                <a:lnTo>
                  <a:pt x="1758427" y="2584"/>
                </a:lnTo>
                <a:lnTo>
                  <a:pt x="1816214" y="5782"/>
                </a:lnTo>
                <a:lnTo>
                  <a:pt x="1873410" y="10222"/>
                </a:lnTo>
                <a:lnTo>
                  <a:pt x="1929981" y="15882"/>
                </a:lnTo>
                <a:lnTo>
                  <a:pt x="1985891" y="22739"/>
                </a:lnTo>
                <a:lnTo>
                  <a:pt x="2041107" y="30773"/>
                </a:lnTo>
                <a:lnTo>
                  <a:pt x="2095593" y="39962"/>
                </a:lnTo>
                <a:lnTo>
                  <a:pt x="2149315" y="50283"/>
                </a:lnTo>
                <a:lnTo>
                  <a:pt x="2202238" y="61715"/>
                </a:lnTo>
                <a:lnTo>
                  <a:pt x="2254327" y="74236"/>
                </a:lnTo>
                <a:lnTo>
                  <a:pt x="2305548" y="87825"/>
                </a:lnTo>
                <a:lnTo>
                  <a:pt x="2355866" y="102459"/>
                </a:lnTo>
                <a:lnTo>
                  <a:pt x="2405245" y="118118"/>
                </a:lnTo>
                <a:lnTo>
                  <a:pt x="2453653" y="134778"/>
                </a:lnTo>
                <a:lnTo>
                  <a:pt x="2501053" y="152419"/>
                </a:lnTo>
                <a:lnTo>
                  <a:pt x="2547410" y="171019"/>
                </a:lnTo>
                <a:lnTo>
                  <a:pt x="2592691" y="190555"/>
                </a:lnTo>
                <a:lnTo>
                  <a:pt x="2636861" y="211007"/>
                </a:lnTo>
                <a:lnTo>
                  <a:pt x="2679885" y="232352"/>
                </a:lnTo>
                <a:lnTo>
                  <a:pt x="2721727" y="254569"/>
                </a:lnTo>
                <a:lnTo>
                  <a:pt x="2762354" y="277635"/>
                </a:lnTo>
                <a:lnTo>
                  <a:pt x="2801731" y="301529"/>
                </a:lnTo>
                <a:lnTo>
                  <a:pt x="2839822" y="326230"/>
                </a:lnTo>
                <a:lnTo>
                  <a:pt x="2876594" y="351715"/>
                </a:lnTo>
                <a:lnTo>
                  <a:pt x="2912011" y="377963"/>
                </a:lnTo>
                <a:lnTo>
                  <a:pt x="2946039" y="404952"/>
                </a:lnTo>
                <a:lnTo>
                  <a:pt x="2978643" y="432660"/>
                </a:lnTo>
                <a:lnTo>
                  <a:pt x="3009789" y="461066"/>
                </a:lnTo>
                <a:lnTo>
                  <a:pt x="3039441" y="490148"/>
                </a:lnTo>
                <a:lnTo>
                  <a:pt x="3067564" y="519883"/>
                </a:lnTo>
                <a:lnTo>
                  <a:pt x="3094126" y="550250"/>
                </a:lnTo>
                <a:lnTo>
                  <a:pt x="3119089" y="581228"/>
                </a:lnTo>
                <a:lnTo>
                  <a:pt x="3142420" y="612795"/>
                </a:lnTo>
                <a:lnTo>
                  <a:pt x="3164085" y="644929"/>
                </a:lnTo>
                <a:lnTo>
                  <a:pt x="3184047" y="677607"/>
                </a:lnTo>
                <a:lnTo>
                  <a:pt x="3218729" y="744513"/>
                </a:lnTo>
                <a:lnTo>
                  <a:pt x="3246186" y="813338"/>
                </a:lnTo>
                <a:lnTo>
                  <a:pt x="3266143" y="883908"/>
                </a:lnTo>
                <a:lnTo>
                  <a:pt x="3278321" y="956050"/>
                </a:lnTo>
                <a:lnTo>
                  <a:pt x="3282441" y="1029588"/>
                </a:lnTo>
                <a:lnTo>
                  <a:pt x="3281405" y="1066513"/>
                </a:lnTo>
                <a:lnTo>
                  <a:pt x="3273221" y="1139360"/>
                </a:lnTo>
                <a:lnTo>
                  <a:pt x="3257120" y="1210724"/>
                </a:lnTo>
                <a:lnTo>
                  <a:pt x="3233378" y="1280431"/>
                </a:lnTo>
                <a:lnTo>
                  <a:pt x="3202273" y="1348307"/>
                </a:lnTo>
                <a:lnTo>
                  <a:pt x="3164085" y="1414177"/>
                </a:lnTo>
                <a:lnTo>
                  <a:pt x="3142420" y="1446306"/>
                </a:lnTo>
                <a:lnTo>
                  <a:pt x="3119089" y="1477868"/>
                </a:lnTo>
                <a:lnTo>
                  <a:pt x="3094126" y="1508842"/>
                </a:lnTo>
                <a:lnTo>
                  <a:pt x="3067564" y="1539206"/>
                </a:lnTo>
                <a:lnTo>
                  <a:pt x="3039441" y="1568938"/>
                </a:lnTo>
                <a:lnTo>
                  <a:pt x="3009789" y="1598016"/>
                </a:lnTo>
                <a:lnTo>
                  <a:pt x="2978643" y="1626418"/>
                </a:lnTo>
                <a:lnTo>
                  <a:pt x="2946039" y="1654124"/>
                </a:lnTo>
                <a:lnTo>
                  <a:pt x="2912011" y="1681110"/>
                </a:lnTo>
                <a:lnTo>
                  <a:pt x="2876594" y="1707355"/>
                </a:lnTo>
                <a:lnTo>
                  <a:pt x="2839822" y="1732838"/>
                </a:lnTo>
                <a:lnTo>
                  <a:pt x="2801731" y="1757537"/>
                </a:lnTo>
                <a:lnTo>
                  <a:pt x="2762354" y="1781429"/>
                </a:lnTo>
                <a:lnTo>
                  <a:pt x="2721727" y="1804494"/>
                </a:lnTo>
                <a:lnTo>
                  <a:pt x="2679885" y="1826708"/>
                </a:lnTo>
                <a:lnTo>
                  <a:pt x="2636861" y="1848052"/>
                </a:lnTo>
                <a:lnTo>
                  <a:pt x="2592691" y="1868502"/>
                </a:lnTo>
                <a:lnTo>
                  <a:pt x="2547410" y="1888037"/>
                </a:lnTo>
                <a:lnTo>
                  <a:pt x="2501053" y="1906636"/>
                </a:lnTo>
                <a:lnTo>
                  <a:pt x="2453653" y="1924276"/>
                </a:lnTo>
                <a:lnTo>
                  <a:pt x="2405245" y="1940936"/>
                </a:lnTo>
                <a:lnTo>
                  <a:pt x="2355866" y="1956593"/>
                </a:lnTo>
                <a:lnTo>
                  <a:pt x="2305548" y="1971227"/>
                </a:lnTo>
                <a:lnTo>
                  <a:pt x="2254327" y="1984816"/>
                </a:lnTo>
                <a:lnTo>
                  <a:pt x="2202238" y="1997336"/>
                </a:lnTo>
                <a:lnTo>
                  <a:pt x="2149315" y="2008768"/>
                </a:lnTo>
                <a:lnTo>
                  <a:pt x="2095593" y="2019089"/>
                </a:lnTo>
                <a:lnTo>
                  <a:pt x="2041107" y="2028277"/>
                </a:lnTo>
                <a:lnTo>
                  <a:pt x="1985891" y="2036311"/>
                </a:lnTo>
                <a:lnTo>
                  <a:pt x="1929981" y="2043168"/>
                </a:lnTo>
                <a:lnTo>
                  <a:pt x="1873410" y="2048828"/>
                </a:lnTo>
                <a:lnTo>
                  <a:pt x="1816214" y="2053268"/>
                </a:lnTo>
                <a:lnTo>
                  <a:pt x="1758427" y="2056466"/>
                </a:lnTo>
                <a:lnTo>
                  <a:pt x="1700084" y="2058401"/>
                </a:lnTo>
                <a:lnTo>
                  <a:pt x="1641221" y="2059051"/>
                </a:lnTo>
                <a:lnTo>
                  <a:pt x="1582357" y="2058401"/>
                </a:lnTo>
                <a:lnTo>
                  <a:pt x="1524014" y="2056466"/>
                </a:lnTo>
                <a:lnTo>
                  <a:pt x="1466227" y="2053268"/>
                </a:lnTo>
                <a:lnTo>
                  <a:pt x="1409031" y="2048828"/>
                </a:lnTo>
                <a:lnTo>
                  <a:pt x="1352460" y="2043168"/>
                </a:lnTo>
                <a:lnTo>
                  <a:pt x="1296550" y="2036311"/>
                </a:lnTo>
                <a:lnTo>
                  <a:pt x="1241334" y="2028277"/>
                </a:lnTo>
                <a:lnTo>
                  <a:pt x="1186848" y="2019089"/>
                </a:lnTo>
                <a:lnTo>
                  <a:pt x="1133126" y="2008768"/>
                </a:lnTo>
                <a:lnTo>
                  <a:pt x="1080203" y="1997336"/>
                </a:lnTo>
                <a:lnTo>
                  <a:pt x="1028114" y="1984816"/>
                </a:lnTo>
                <a:lnTo>
                  <a:pt x="976893" y="1971227"/>
                </a:lnTo>
                <a:lnTo>
                  <a:pt x="926575" y="1956593"/>
                </a:lnTo>
                <a:lnTo>
                  <a:pt x="877196" y="1940936"/>
                </a:lnTo>
                <a:lnTo>
                  <a:pt x="828788" y="1924276"/>
                </a:lnTo>
                <a:lnTo>
                  <a:pt x="781388" y="1906636"/>
                </a:lnTo>
                <a:lnTo>
                  <a:pt x="735031" y="1888037"/>
                </a:lnTo>
                <a:lnTo>
                  <a:pt x="689750" y="1868502"/>
                </a:lnTo>
                <a:lnTo>
                  <a:pt x="645580" y="1848052"/>
                </a:lnTo>
                <a:lnTo>
                  <a:pt x="602556" y="1826708"/>
                </a:lnTo>
                <a:lnTo>
                  <a:pt x="560714" y="1804494"/>
                </a:lnTo>
                <a:lnTo>
                  <a:pt x="520087" y="1781429"/>
                </a:lnTo>
                <a:lnTo>
                  <a:pt x="480710" y="1757537"/>
                </a:lnTo>
                <a:lnTo>
                  <a:pt x="442619" y="1732838"/>
                </a:lnTo>
                <a:lnTo>
                  <a:pt x="405847" y="1707355"/>
                </a:lnTo>
                <a:lnTo>
                  <a:pt x="370430" y="1681110"/>
                </a:lnTo>
                <a:lnTo>
                  <a:pt x="336402" y="1654124"/>
                </a:lnTo>
                <a:lnTo>
                  <a:pt x="303798" y="1626418"/>
                </a:lnTo>
                <a:lnTo>
                  <a:pt x="272652" y="1598016"/>
                </a:lnTo>
                <a:lnTo>
                  <a:pt x="243000" y="1568938"/>
                </a:lnTo>
                <a:lnTo>
                  <a:pt x="214877" y="1539206"/>
                </a:lnTo>
                <a:lnTo>
                  <a:pt x="188315" y="1508842"/>
                </a:lnTo>
                <a:lnTo>
                  <a:pt x="163352" y="1477868"/>
                </a:lnTo>
                <a:lnTo>
                  <a:pt x="140021" y="1446306"/>
                </a:lnTo>
                <a:lnTo>
                  <a:pt x="118356" y="1414177"/>
                </a:lnTo>
                <a:lnTo>
                  <a:pt x="98394" y="1381504"/>
                </a:lnTo>
                <a:lnTo>
                  <a:pt x="63712" y="1314609"/>
                </a:lnTo>
                <a:lnTo>
                  <a:pt x="36255" y="1245795"/>
                </a:lnTo>
                <a:lnTo>
                  <a:pt x="16298" y="1175238"/>
                </a:lnTo>
                <a:lnTo>
                  <a:pt x="4120" y="1103111"/>
                </a:lnTo>
                <a:lnTo>
                  <a:pt x="0" y="1029588"/>
                </a:lnTo>
                <a:close/>
              </a:path>
            </a:pathLst>
          </a:custGeom>
          <a:ln w="15875">
            <a:solidFill>
              <a:srgbClr val="FFFFFF"/>
            </a:solidFill>
          </a:ln>
        </p:spPr>
        <p:txBody>
          <a:bodyPr wrap="square" lIns="0" tIns="0" rIns="0" bIns="0" rtlCol="0"/>
          <a:lstStyle/>
          <a:p>
            <a:endParaRPr/>
          </a:p>
        </p:txBody>
      </p:sp>
      <p:sp>
        <p:nvSpPr>
          <p:cNvPr id="28" name="object 28"/>
          <p:cNvSpPr txBox="1"/>
          <p:nvPr/>
        </p:nvSpPr>
        <p:spPr>
          <a:xfrm>
            <a:off x="3701986" y="3704620"/>
            <a:ext cx="1941193" cy="1674817"/>
          </a:xfrm>
          <a:prstGeom prst="rect">
            <a:avLst/>
          </a:prstGeom>
        </p:spPr>
        <p:txBody>
          <a:bodyPr vert="horz" wrap="square" lIns="0" tIns="12700" rIns="0" bIns="0" rtlCol="0">
            <a:spAutoFit/>
          </a:bodyPr>
          <a:lstStyle/>
          <a:p>
            <a:pPr algn="ctr">
              <a:lnSpc>
                <a:spcPct val="100000"/>
              </a:lnSpc>
              <a:spcBef>
                <a:spcPts val="100"/>
              </a:spcBef>
            </a:pPr>
            <a:r>
              <a:rPr sz="1800" spc="-10" dirty="0">
                <a:latin typeface="Times New Roman"/>
                <a:cs typeface="Times New Roman"/>
              </a:rPr>
              <a:t>Робота </a:t>
            </a:r>
            <a:r>
              <a:rPr sz="1800" dirty="0">
                <a:latin typeface="Times New Roman"/>
                <a:cs typeface="Times New Roman"/>
              </a:rPr>
              <a:t>в </a:t>
            </a:r>
            <a:r>
              <a:rPr sz="1800" spc="-5" dirty="0">
                <a:latin typeface="Times New Roman"/>
                <a:cs typeface="Times New Roman"/>
              </a:rPr>
              <a:t>ОМС</a:t>
            </a:r>
            <a:r>
              <a:rPr sz="1800" spc="-35" dirty="0">
                <a:latin typeface="Times New Roman"/>
                <a:cs typeface="Times New Roman"/>
              </a:rPr>
              <a:t> </a:t>
            </a:r>
            <a:r>
              <a:rPr sz="1800" spc="-5" dirty="0">
                <a:latin typeface="Times New Roman"/>
                <a:cs typeface="Times New Roman"/>
              </a:rPr>
              <a:t>на</a:t>
            </a:r>
            <a:endParaRPr sz="1800" dirty="0">
              <a:latin typeface="Times New Roman"/>
              <a:cs typeface="Times New Roman"/>
            </a:endParaRPr>
          </a:p>
          <a:p>
            <a:pPr marL="12065" marR="5080" algn="ctr">
              <a:lnSpc>
                <a:spcPct val="100000"/>
              </a:lnSpc>
            </a:pPr>
            <a:r>
              <a:rPr sz="1800" spc="-5" dirty="0">
                <a:latin typeface="Times New Roman"/>
                <a:cs typeface="Times New Roman"/>
              </a:rPr>
              <a:t>добровільних</a:t>
            </a:r>
            <a:r>
              <a:rPr sz="1800" spc="-40" dirty="0">
                <a:latin typeface="Times New Roman"/>
                <a:cs typeface="Times New Roman"/>
              </a:rPr>
              <a:t> </a:t>
            </a:r>
            <a:r>
              <a:rPr sz="1800" dirty="0">
                <a:latin typeface="Times New Roman"/>
                <a:cs typeface="Times New Roman"/>
              </a:rPr>
              <a:t>засадах  </a:t>
            </a:r>
            <a:r>
              <a:rPr sz="1800" spc="-5" dirty="0">
                <a:latin typeface="Times New Roman"/>
                <a:cs typeface="Times New Roman"/>
              </a:rPr>
              <a:t>експертами,  </a:t>
            </a:r>
            <a:r>
              <a:rPr sz="1800" spc="-15" dirty="0">
                <a:latin typeface="Times New Roman"/>
                <a:cs typeface="Times New Roman"/>
              </a:rPr>
              <a:t>консультантами,  </a:t>
            </a:r>
            <a:r>
              <a:rPr sz="1800" spc="-10" dirty="0">
                <a:latin typeface="Times New Roman"/>
                <a:cs typeface="Times New Roman"/>
              </a:rPr>
              <a:t>контрольорами</a:t>
            </a:r>
            <a:endParaRPr sz="1800" dirty="0">
              <a:latin typeface="Times New Roman"/>
              <a:cs typeface="Times New Roman"/>
            </a:endParaRPr>
          </a:p>
        </p:txBody>
      </p:sp>
      <p:sp>
        <p:nvSpPr>
          <p:cNvPr id="29" name="object 29"/>
          <p:cNvSpPr/>
          <p:nvPr/>
        </p:nvSpPr>
        <p:spPr>
          <a:xfrm>
            <a:off x="3687604" y="1578103"/>
            <a:ext cx="1959578" cy="1308481"/>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3687603" y="1578103"/>
            <a:ext cx="1959769" cy="1308735"/>
          </a:xfrm>
          <a:custGeom>
            <a:avLst/>
            <a:gdLst/>
            <a:ahLst/>
            <a:cxnLst/>
            <a:rect l="l" t="t" r="r" b="b"/>
            <a:pathLst>
              <a:path w="2613025" h="1308735">
                <a:moveTo>
                  <a:pt x="0" y="654303"/>
                </a:moveTo>
                <a:lnTo>
                  <a:pt x="5979" y="591277"/>
                </a:lnTo>
                <a:lnTo>
                  <a:pt x="23554" y="529949"/>
                </a:lnTo>
                <a:lnTo>
                  <a:pt x="52176" y="470592"/>
                </a:lnTo>
                <a:lnTo>
                  <a:pt x="91298" y="413480"/>
                </a:lnTo>
                <a:lnTo>
                  <a:pt x="140374" y="358888"/>
                </a:lnTo>
                <a:lnTo>
                  <a:pt x="168473" y="332622"/>
                </a:lnTo>
                <a:lnTo>
                  <a:pt x="198855" y="307089"/>
                </a:lnTo>
                <a:lnTo>
                  <a:pt x="231452" y="282323"/>
                </a:lnTo>
                <a:lnTo>
                  <a:pt x="266195" y="258358"/>
                </a:lnTo>
                <a:lnTo>
                  <a:pt x="303016" y="235228"/>
                </a:lnTo>
                <a:lnTo>
                  <a:pt x="341847" y="212967"/>
                </a:lnTo>
                <a:lnTo>
                  <a:pt x="382619" y="191611"/>
                </a:lnTo>
                <a:lnTo>
                  <a:pt x="425263" y="171192"/>
                </a:lnTo>
                <a:lnTo>
                  <a:pt x="469712" y="151746"/>
                </a:lnTo>
                <a:lnTo>
                  <a:pt x="515897" y="133306"/>
                </a:lnTo>
                <a:lnTo>
                  <a:pt x="563749" y="115906"/>
                </a:lnTo>
                <a:lnTo>
                  <a:pt x="613200" y="99582"/>
                </a:lnTo>
                <a:lnTo>
                  <a:pt x="664182" y="84367"/>
                </a:lnTo>
                <a:lnTo>
                  <a:pt x="716626" y="70295"/>
                </a:lnTo>
                <a:lnTo>
                  <a:pt x="770464" y="57401"/>
                </a:lnTo>
                <a:lnTo>
                  <a:pt x="825628" y="45719"/>
                </a:lnTo>
                <a:lnTo>
                  <a:pt x="882049" y="35283"/>
                </a:lnTo>
                <a:lnTo>
                  <a:pt x="939659" y="26128"/>
                </a:lnTo>
                <a:lnTo>
                  <a:pt x="998388" y="18287"/>
                </a:lnTo>
                <a:lnTo>
                  <a:pt x="1058170" y="11795"/>
                </a:lnTo>
                <a:lnTo>
                  <a:pt x="1118935" y="6686"/>
                </a:lnTo>
                <a:lnTo>
                  <a:pt x="1180616" y="2994"/>
                </a:lnTo>
                <a:lnTo>
                  <a:pt x="1243143" y="754"/>
                </a:lnTo>
                <a:lnTo>
                  <a:pt x="1306449" y="0"/>
                </a:lnTo>
                <a:lnTo>
                  <a:pt x="1369743" y="754"/>
                </a:lnTo>
                <a:lnTo>
                  <a:pt x="1432260" y="2994"/>
                </a:lnTo>
                <a:lnTo>
                  <a:pt x="1493931" y="6686"/>
                </a:lnTo>
                <a:lnTo>
                  <a:pt x="1554687" y="11795"/>
                </a:lnTo>
                <a:lnTo>
                  <a:pt x="1614460" y="18287"/>
                </a:lnTo>
                <a:lnTo>
                  <a:pt x="1673182" y="26128"/>
                </a:lnTo>
                <a:lnTo>
                  <a:pt x="1730785" y="35283"/>
                </a:lnTo>
                <a:lnTo>
                  <a:pt x="1787199" y="45719"/>
                </a:lnTo>
                <a:lnTo>
                  <a:pt x="1842356" y="57401"/>
                </a:lnTo>
                <a:lnTo>
                  <a:pt x="1896188" y="70295"/>
                </a:lnTo>
                <a:lnTo>
                  <a:pt x="1948627" y="84367"/>
                </a:lnTo>
                <a:lnTo>
                  <a:pt x="1999604" y="99582"/>
                </a:lnTo>
                <a:lnTo>
                  <a:pt x="2049051" y="115906"/>
                </a:lnTo>
                <a:lnTo>
                  <a:pt x="2096899" y="133306"/>
                </a:lnTo>
                <a:lnTo>
                  <a:pt x="2143080" y="151746"/>
                </a:lnTo>
                <a:lnTo>
                  <a:pt x="2187526" y="171192"/>
                </a:lnTo>
                <a:lnTo>
                  <a:pt x="2230167" y="191611"/>
                </a:lnTo>
                <a:lnTo>
                  <a:pt x="2270936" y="212967"/>
                </a:lnTo>
                <a:lnTo>
                  <a:pt x="2309765" y="235228"/>
                </a:lnTo>
                <a:lnTo>
                  <a:pt x="2346584" y="258358"/>
                </a:lnTo>
                <a:lnTo>
                  <a:pt x="2381325" y="282323"/>
                </a:lnTo>
                <a:lnTo>
                  <a:pt x="2413921" y="307089"/>
                </a:lnTo>
                <a:lnTo>
                  <a:pt x="2444302" y="332622"/>
                </a:lnTo>
                <a:lnTo>
                  <a:pt x="2472400" y="358888"/>
                </a:lnTo>
                <a:lnTo>
                  <a:pt x="2521474" y="413480"/>
                </a:lnTo>
                <a:lnTo>
                  <a:pt x="2560595" y="470592"/>
                </a:lnTo>
                <a:lnTo>
                  <a:pt x="2589216" y="529949"/>
                </a:lnTo>
                <a:lnTo>
                  <a:pt x="2606791" y="591277"/>
                </a:lnTo>
                <a:lnTo>
                  <a:pt x="2612771" y="654303"/>
                </a:lnTo>
                <a:lnTo>
                  <a:pt x="2611264" y="686001"/>
                </a:lnTo>
                <a:lnTo>
                  <a:pt x="2599419" y="748193"/>
                </a:lnTo>
                <a:lnTo>
                  <a:pt x="2576252" y="808552"/>
                </a:lnTo>
                <a:lnTo>
                  <a:pt x="2542313" y="866806"/>
                </a:lnTo>
                <a:lnTo>
                  <a:pt x="2498147" y="922678"/>
                </a:lnTo>
                <a:lnTo>
                  <a:pt x="2444302" y="975897"/>
                </a:lnTo>
                <a:lnTo>
                  <a:pt x="2413921" y="1001425"/>
                </a:lnTo>
                <a:lnTo>
                  <a:pt x="2381325" y="1026187"/>
                </a:lnTo>
                <a:lnTo>
                  <a:pt x="2346584" y="1050148"/>
                </a:lnTo>
                <a:lnTo>
                  <a:pt x="2309765" y="1073274"/>
                </a:lnTo>
                <a:lnTo>
                  <a:pt x="2270936" y="1095531"/>
                </a:lnTo>
                <a:lnTo>
                  <a:pt x="2230167" y="1116885"/>
                </a:lnTo>
                <a:lnTo>
                  <a:pt x="2187526" y="1137301"/>
                </a:lnTo>
                <a:lnTo>
                  <a:pt x="2143080" y="1156745"/>
                </a:lnTo>
                <a:lnTo>
                  <a:pt x="2096899" y="1175183"/>
                </a:lnTo>
                <a:lnTo>
                  <a:pt x="2049051" y="1192581"/>
                </a:lnTo>
                <a:lnTo>
                  <a:pt x="1999604" y="1208903"/>
                </a:lnTo>
                <a:lnTo>
                  <a:pt x="1948627" y="1224117"/>
                </a:lnTo>
                <a:lnTo>
                  <a:pt x="1896188" y="1238188"/>
                </a:lnTo>
                <a:lnTo>
                  <a:pt x="1842356" y="1251081"/>
                </a:lnTo>
                <a:lnTo>
                  <a:pt x="1787199" y="1262762"/>
                </a:lnTo>
                <a:lnTo>
                  <a:pt x="1730785" y="1273198"/>
                </a:lnTo>
                <a:lnTo>
                  <a:pt x="1673182" y="1282353"/>
                </a:lnTo>
                <a:lnTo>
                  <a:pt x="1614460" y="1290194"/>
                </a:lnTo>
                <a:lnTo>
                  <a:pt x="1554687" y="1296686"/>
                </a:lnTo>
                <a:lnTo>
                  <a:pt x="1493931" y="1301794"/>
                </a:lnTo>
                <a:lnTo>
                  <a:pt x="1432260" y="1305486"/>
                </a:lnTo>
                <a:lnTo>
                  <a:pt x="1369743" y="1307726"/>
                </a:lnTo>
                <a:lnTo>
                  <a:pt x="1306449" y="1308481"/>
                </a:lnTo>
                <a:lnTo>
                  <a:pt x="1243143" y="1307726"/>
                </a:lnTo>
                <a:lnTo>
                  <a:pt x="1180616" y="1305486"/>
                </a:lnTo>
                <a:lnTo>
                  <a:pt x="1118935" y="1301794"/>
                </a:lnTo>
                <a:lnTo>
                  <a:pt x="1058170" y="1296686"/>
                </a:lnTo>
                <a:lnTo>
                  <a:pt x="998388" y="1290194"/>
                </a:lnTo>
                <a:lnTo>
                  <a:pt x="939659" y="1282353"/>
                </a:lnTo>
                <a:lnTo>
                  <a:pt x="882049" y="1273198"/>
                </a:lnTo>
                <a:lnTo>
                  <a:pt x="825628" y="1262762"/>
                </a:lnTo>
                <a:lnTo>
                  <a:pt x="770464" y="1251081"/>
                </a:lnTo>
                <a:lnTo>
                  <a:pt x="716626" y="1238188"/>
                </a:lnTo>
                <a:lnTo>
                  <a:pt x="664182" y="1224117"/>
                </a:lnTo>
                <a:lnTo>
                  <a:pt x="613200" y="1208903"/>
                </a:lnTo>
                <a:lnTo>
                  <a:pt x="563749" y="1192581"/>
                </a:lnTo>
                <a:lnTo>
                  <a:pt x="515897" y="1175183"/>
                </a:lnTo>
                <a:lnTo>
                  <a:pt x="469712" y="1156745"/>
                </a:lnTo>
                <a:lnTo>
                  <a:pt x="425263" y="1137301"/>
                </a:lnTo>
                <a:lnTo>
                  <a:pt x="382619" y="1116885"/>
                </a:lnTo>
                <a:lnTo>
                  <a:pt x="341847" y="1095531"/>
                </a:lnTo>
                <a:lnTo>
                  <a:pt x="303016" y="1073274"/>
                </a:lnTo>
                <a:lnTo>
                  <a:pt x="266195" y="1050148"/>
                </a:lnTo>
                <a:lnTo>
                  <a:pt x="231452" y="1026187"/>
                </a:lnTo>
                <a:lnTo>
                  <a:pt x="198855" y="1001425"/>
                </a:lnTo>
                <a:lnTo>
                  <a:pt x="168473" y="975897"/>
                </a:lnTo>
                <a:lnTo>
                  <a:pt x="140374" y="949637"/>
                </a:lnTo>
                <a:lnTo>
                  <a:pt x="91298" y="895057"/>
                </a:lnTo>
                <a:lnTo>
                  <a:pt x="52176" y="837959"/>
                </a:lnTo>
                <a:lnTo>
                  <a:pt x="23554" y="778619"/>
                </a:lnTo>
                <a:lnTo>
                  <a:pt x="5979" y="717309"/>
                </a:lnTo>
                <a:lnTo>
                  <a:pt x="0" y="654303"/>
                </a:lnTo>
                <a:close/>
              </a:path>
            </a:pathLst>
          </a:custGeom>
          <a:ln w="15875">
            <a:solidFill>
              <a:srgbClr val="FFFFFF"/>
            </a:solidFill>
          </a:ln>
        </p:spPr>
        <p:txBody>
          <a:bodyPr wrap="square" lIns="0" tIns="0" rIns="0" bIns="0" rtlCol="0"/>
          <a:lstStyle/>
          <a:p>
            <a:endParaRPr/>
          </a:p>
        </p:txBody>
      </p:sp>
      <p:sp>
        <p:nvSpPr>
          <p:cNvPr id="31" name="object 31"/>
          <p:cNvSpPr txBox="1"/>
          <p:nvPr/>
        </p:nvSpPr>
        <p:spPr>
          <a:xfrm>
            <a:off x="4081271" y="1628800"/>
            <a:ext cx="1345597" cy="1120820"/>
          </a:xfrm>
          <a:prstGeom prst="rect">
            <a:avLst/>
          </a:prstGeom>
        </p:spPr>
        <p:txBody>
          <a:bodyPr vert="horz" wrap="square" lIns="0" tIns="12700" rIns="0" bIns="0" rtlCol="0">
            <a:spAutoFit/>
          </a:bodyPr>
          <a:lstStyle/>
          <a:p>
            <a:pPr marL="12700" marR="5080" algn="ctr">
              <a:lnSpc>
                <a:spcPct val="100000"/>
              </a:lnSpc>
              <a:spcBef>
                <a:spcPts val="100"/>
              </a:spcBef>
            </a:pPr>
            <a:r>
              <a:rPr sz="1800" spc="-5" dirty="0">
                <a:latin typeface="Times New Roman"/>
                <a:cs typeface="Times New Roman"/>
              </a:rPr>
              <a:t>Створення</a:t>
            </a:r>
            <a:r>
              <a:rPr sz="1800" spc="-90" dirty="0">
                <a:latin typeface="Times New Roman"/>
                <a:cs typeface="Times New Roman"/>
              </a:rPr>
              <a:t> </a:t>
            </a:r>
            <a:r>
              <a:rPr sz="1800" spc="-5" dirty="0">
                <a:latin typeface="Times New Roman"/>
                <a:cs typeface="Times New Roman"/>
              </a:rPr>
              <a:t>груп  стратегічного  планування</a:t>
            </a:r>
            <a:endParaRPr sz="1800" dirty="0">
              <a:latin typeface="Times New Roman"/>
              <a:cs typeface="Times New Roman"/>
            </a:endParaRPr>
          </a:p>
        </p:txBody>
      </p:sp>
      <p:sp>
        <p:nvSpPr>
          <p:cNvPr id="32" name="object 32"/>
          <p:cNvSpPr/>
          <p:nvPr/>
        </p:nvSpPr>
        <p:spPr>
          <a:xfrm>
            <a:off x="6979206" y="1825829"/>
            <a:ext cx="1067276" cy="2060448"/>
          </a:xfrm>
          <a:prstGeom prst="rect">
            <a:avLst/>
          </a:prstGeom>
          <a:blipFill>
            <a:blip r:embed="rId10" cstate="print"/>
            <a:stretch>
              <a:fillRect/>
            </a:stretch>
          </a:blipFill>
        </p:spPr>
        <p:txBody>
          <a:bodyPr wrap="square" lIns="0" tIns="0" rIns="0" bIns="0" rtlCol="0"/>
          <a:lstStyle/>
          <a:p>
            <a:endParaRPr/>
          </a:p>
        </p:txBody>
      </p:sp>
      <p:sp>
        <p:nvSpPr>
          <p:cNvPr id="33" name="object 33"/>
          <p:cNvSpPr/>
          <p:nvPr/>
        </p:nvSpPr>
        <p:spPr>
          <a:xfrm>
            <a:off x="2077021" y="1522349"/>
            <a:ext cx="1364265" cy="1364234"/>
          </a:xfrm>
          <a:prstGeom prst="rect">
            <a:avLst/>
          </a:prstGeom>
          <a:blipFill>
            <a:blip r:embed="rId11" cstate="print"/>
            <a:stretch>
              <a:fillRect/>
            </a:stretch>
          </a:blipFill>
        </p:spPr>
        <p:txBody>
          <a:bodyPr wrap="square" lIns="0" tIns="0" rIns="0" bIns="0" rtlCol="0"/>
          <a:lstStyle/>
          <a:p>
            <a:endParaRPr/>
          </a:p>
        </p:txBody>
      </p:sp>
      <p:sp>
        <p:nvSpPr>
          <p:cNvPr id="34" name="object 34"/>
          <p:cNvSpPr/>
          <p:nvPr/>
        </p:nvSpPr>
        <p:spPr>
          <a:xfrm>
            <a:off x="227828" y="1701673"/>
            <a:ext cx="1949967" cy="837056"/>
          </a:xfrm>
          <a:prstGeom prst="rect">
            <a:avLst/>
          </a:prstGeom>
          <a:blipFill>
            <a:blip r:embed="rId12" cstate="print"/>
            <a:stretch>
              <a:fillRect/>
            </a:stretch>
          </a:blipFill>
        </p:spPr>
        <p:txBody>
          <a:bodyPr wrap="square" lIns="0" tIns="0" rIns="0" bIns="0" rtlCol="0"/>
          <a:lstStyle/>
          <a:p>
            <a:endParaRPr/>
          </a:p>
        </p:txBody>
      </p:sp>
      <p:sp>
        <p:nvSpPr>
          <p:cNvPr id="35" name="object 35"/>
          <p:cNvSpPr/>
          <p:nvPr/>
        </p:nvSpPr>
        <p:spPr>
          <a:xfrm>
            <a:off x="227829" y="1701674"/>
            <a:ext cx="1950244" cy="837565"/>
          </a:xfrm>
          <a:custGeom>
            <a:avLst/>
            <a:gdLst/>
            <a:ahLst/>
            <a:cxnLst/>
            <a:rect l="l" t="t" r="r" b="b"/>
            <a:pathLst>
              <a:path w="2600325" h="837564">
                <a:moveTo>
                  <a:pt x="0" y="418591"/>
                </a:moveTo>
                <a:lnTo>
                  <a:pt x="7147" y="374417"/>
                </a:lnTo>
                <a:lnTo>
                  <a:pt x="28111" y="331572"/>
                </a:lnTo>
                <a:lnTo>
                  <a:pt x="62173" y="290285"/>
                </a:lnTo>
                <a:lnTo>
                  <a:pt x="108613" y="250790"/>
                </a:lnTo>
                <a:lnTo>
                  <a:pt x="166714" y="213315"/>
                </a:lnTo>
                <a:lnTo>
                  <a:pt x="235757" y="178093"/>
                </a:lnTo>
                <a:lnTo>
                  <a:pt x="274157" y="161399"/>
                </a:lnTo>
                <a:lnTo>
                  <a:pt x="315023" y="145355"/>
                </a:lnTo>
                <a:lnTo>
                  <a:pt x="358265" y="129990"/>
                </a:lnTo>
                <a:lnTo>
                  <a:pt x="403793" y="115332"/>
                </a:lnTo>
                <a:lnTo>
                  <a:pt x="451518" y="101410"/>
                </a:lnTo>
                <a:lnTo>
                  <a:pt x="501349" y="88253"/>
                </a:lnTo>
                <a:lnTo>
                  <a:pt x="553197" y="75891"/>
                </a:lnTo>
                <a:lnTo>
                  <a:pt x="606972" y="64352"/>
                </a:lnTo>
                <a:lnTo>
                  <a:pt x="662584" y="53665"/>
                </a:lnTo>
                <a:lnTo>
                  <a:pt x="719943" y="43858"/>
                </a:lnTo>
                <a:lnTo>
                  <a:pt x="778960" y="34961"/>
                </a:lnTo>
                <a:lnTo>
                  <a:pt x="839545" y="27003"/>
                </a:lnTo>
                <a:lnTo>
                  <a:pt x="901607" y="20012"/>
                </a:lnTo>
                <a:lnTo>
                  <a:pt x="965057" y="14017"/>
                </a:lnTo>
                <a:lnTo>
                  <a:pt x="1029806" y="9048"/>
                </a:lnTo>
                <a:lnTo>
                  <a:pt x="1095763" y="5133"/>
                </a:lnTo>
                <a:lnTo>
                  <a:pt x="1162838" y="2300"/>
                </a:lnTo>
                <a:lnTo>
                  <a:pt x="1230942" y="579"/>
                </a:lnTo>
                <a:lnTo>
                  <a:pt x="1299984" y="0"/>
                </a:lnTo>
                <a:lnTo>
                  <a:pt x="1369022" y="579"/>
                </a:lnTo>
                <a:lnTo>
                  <a:pt x="1437122" y="2300"/>
                </a:lnTo>
                <a:lnTo>
                  <a:pt x="1504193" y="5133"/>
                </a:lnTo>
                <a:lnTo>
                  <a:pt x="1570147" y="9048"/>
                </a:lnTo>
                <a:lnTo>
                  <a:pt x="1634893" y="14017"/>
                </a:lnTo>
                <a:lnTo>
                  <a:pt x="1698341" y="20012"/>
                </a:lnTo>
                <a:lnTo>
                  <a:pt x="1760401" y="27003"/>
                </a:lnTo>
                <a:lnTo>
                  <a:pt x="1820984" y="34961"/>
                </a:lnTo>
                <a:lnTo>
                  <a:pt x="1880000" y="43858"/>
                </a:lnTo>
                <a:lnTo>
                  <a:pt x="1937359" y="53665"/>
                </a:lnTo>
                <a:lnTo>
                  <a:pt x="1992970" y="64352"/>
                </a:lnTo>
                <a:lnTo>
                  <a:pt x="2046745" y="75891"/>
                </a:lnTo>
                <a:lnTo>
                  <a:pt x="2098593" y="88253"/>
                </a:lnTo>
                <a:lnTo>
                  <a:pt x="2148425" y="101410"/>
                </a:lnTo>
                <a:lnTo>
                  <a:pt x="2196150" y="115332"/>
                </a:lnTo>
                <a:lnTo>
                  <a:pt x="2241679" y="129990"/>
                </a:lnTo>
                <a:lnTo>
                  <a:pt x="2284921" y="145355"/>
                </a:lnTo>
                <a:lnTo>
                  <a:pt x="2325788" y="161399"/>
                </a:lnTo>
                <a:lnTo>
                  <a:pt x="2364189" y="178093"/>
                </a:lnTo>
                <a:lnTo>
                  <a:pt x="2400034" y="195408"/>
                </a:lnTo>
                <a:lnTo>
                  <a:pt x="2463698" y="231785"/>
                </a:lnTo>
                <a:lnTo>
                  <a:pt x="2516061" y="270299"/>
                </a:lnTo>
                <a:lnTo>
                  <a:pt x="2556404" y="310719"/>
                </a:lnTo>
                <a:lnTo>
                  <a:pt x="2584008" y="352814"/>
                </a:lnTo>
                <a:lnTo>
                  <a:pt x="2598154" y="396353"/>
                </a:lnTo>
                <a:lnTo>
                  <a:pt x="2599956" y="418591"/>
                </a:lnTo>
                <a:lnTo>
                  <a:pt x="2598154" y="440818"/>
                </a:lnTo>
                <a:lnTo>
                  <a:pt x="2584008" y="484336"/>
                </a:lnTo>
                <a:lnTo>
                  <a:pt x="2556404" y="526412"/>
                </a:lnTo>
                <a:lnTo>
                  <a:pt x="2516061" y="566816"/>
                </a:lnTo>
                <a:lnTo>
                  <a:pt x="2463698" y="605316"/>
                </a:lnTo>
                <a:lnTo>
                  <a:pt x="2400034" y="641682"/>
                </a:lnTo>
                <a:lnTo>
                  <a:pt x="2364189" y="658992"/>
                </a:lnTo>
                <a:lnTo>
                  <a:pt x="2325788" y="675681"/>
                </a:lnTo>
                <a:lnTo>
                  <a:pt x="2284921" y="691722"/>
                </a:lnTo>
                <a:lnTo>
                  <a:pt x="2241679" y="707084"/>
                </a:lnTo>
                <a:lnTo>
                  <a:pt x="2196150" y="721739"/>
                </a:lnTo>
                <a:lnTo>
                  <a:pt x="2148425" y="735658"/>
                </a:lnTo>
                <a:lnTo>
                  <a:pt x="2098593" y="748812"/>
                </a:lnTo>
                <a:lnTo>
                  <a:pt x="2046745" y="761172"/>
                </a:lnTo>
                <a:lnTo>
                  <a:pt x="1992970" y="772710"/>
                </a:lnTo>
                <a:lnTo>
                  <a:pt x="1937359" y="783396"/>
                </a:lnTo>
                <a:lnTo>
                  <a:pt x="1880000" y="793201"/>
                </a:lnTo>
                <a:lnTo>
                  <a:pt x="1820984" y="802097"/>
                </a:lnTo>
                <a:lnTo>
                  <a:pt x="1760401" y="810055"/>
                </a:lnTo>
                <a:lnTo>
                  <a:pt x="1698341" y="817045"/>
                </a:lnTo>
                <a:lnTo>
                  <a:pt x="1634893" y="823039"/>
                </a:lnTo>
                <a:lnTo>
                  <a:pt x="1570147" y="828008"/>
                </a:lnTo>
                <a:lnTo>
                  <a:pt x="1504193" y="831924"/>
                </a:lnTo>
                <a:lnTo>
                  <a:pt x="1437122" y="834756"/>
                </a:lnTo>
                <a:lnTo>
                  <a:pt x="1369022" y="836477"/>
                </a:lnTo>
                <a:lnTo>
                  <a:pt x="1299984" y="837056"/>
                </a:lnTo>
                <a:lnTo>
                  <a:pt x="1230942" y="836477"/>
                </a:lnTo>
                <a:lnTo>
                  <a:pt x="1162838" y="834756"/>
                </a:lnTo>
                <a:lnTo>
                  <a:pt x="1095763" y="831924"/>
                </a:lnTo>
                <a:lnTo>
                  <a:pt x="1029806" y="828008"/>
                </a:lnTo>
                <a:lnTo>
                  <a:pt x="965057" y="823039"/>
                </a:lnTo>
                <a:lnTo>
                  <a:pt x="901607" y="817045"/>
                </a:lnTo>
                <a:lnTo>
                  <a:pt x="839545" y="810055"/>
                </a:lnTo>
                <a:lnTo>
                  <a:pt x="778960" y="802097"/>
                </a:lnTo>
                <a:lnTo>
                  <a:pt x="719943" y="793201"/>
                </a:lnTo>
                <a:lnTo>
                  <a:pt x="662584" y="783396"/>
                </a:lnTo>
                <a:lnTo>
                  <a:pt x="606972" y="772710"/>
                </a:lnTo>
                <a:lnTo>
                  <a:pt x="553197" y="761172"/>
                </a:lnTo>
                <a:lnTo>
                  <a:pt x="501349" y="748812"/>
                </a:lnTo>
                <a:lnTo>
                  <a:pt x="451518" y="735658"/>
                </a:lnTo>
                <a:lnTo>
                  <a:pt x="403793" y="721739"/>
                </a:lnTo>
                <a:lnTo>
                  <a:pt x="358265" y="707084"/>
                </a:lnTo>
                <a:lnTo>
                  <a:pt x="315023" y="691722"/>
                </a:lnTo>
                <a:lnTo>
                  <a:pt x="274157" y="675681"/>
                </a:lnTo>
                <a:lnTo>
                  <a:pt x="235757" y="658992"/>
                </a:lnTo>
                <a:lnTo>
                  <a:pt x="199913" y="641682"/>
                </a:lnTo>
                <a:lnTo>
                  <a:pt x="136251" y="605316"/>
                </a:lnTo>
                <a:lnTo>
                  <a:pt x="83891" y="566816"/>
                </a:lnTo>
                <a:lnTo>
                  <a:pt x="43550" y="526412"/>
                </a:lnTo>
                <a:lnTo>
                  <a:pt x="15947" y="484336"/>
                </a:lnTo>
                <a:lnTo>
                  <a:pt x="1801" y="440818"/>
                </a:lnTo>
                <a:lnTo>
                  <a:pt x="0" y="418591"/>
                </a:lnTo>
                <a:close/>
              </a:path>
            </a:pathLst>
          </a:custGeom>
          <a:ln w="15875">
            <a:solidFill>
              <a:srgbClr val="FFFFFF"/>
            </a:solidFill>
          </a:ln>
        </p:spPr>
        <p:txBody>
          <a:bodyPr wrap="square" lIns="0" tIns="0" rIns="0" bIns="0" rtlCol="0"/>
          <a:lstStyle/>
          <a:p>
            <a:endParaRPr/>
          </a:p>
        </p:txBody>
      </p:sp>
      <p:sp>
        <p:nvSpPr>
          <p:cNvPr id="36" name="object 36"/>
          <p:cNvSpPr txBox="1"/>
          <p:nvPr/>
        </p:nvSpPr>
        <p:spPr>
          <a:xfrm>
            <a:off x="539552" y="1825829"/>
            <a:ext cx="1308641" cy="566822"/>
          </a:xfrm>
          <a:prstGeom prst="rect">
            <a:avLst/>
          </a:prstGeom>
        </p:spPr>
        <p:txBody>
          <a:bodyPr vert="horz" wrap="square" lIns="0" tIns="12700" rIns="0" bIns="0" rtlCol="0">
            <a:spAutoFit/>
          </a:bodyPr>
          <a:lstStyle/>
          <a:p>
            <a:pPr marL="131445">
              <a:lnSpc>
                <a:spcPct val="100000"/>
              </a:lnSpc>
              <a:spcBef>
                <a:spcPts val="100"/>
              </a:spcBef>
            </a:pPr>
            <a:r>
              <a:rPr sz="1800" spc="-5" dirty="0">
                <a:latin typeface="Times New Roman"/>
                <a:cs typeface="Times New Roman"/>
              </a:rPr>
              <a:t>Місцевий</a:t>
            </a:r>
            <a:endParaRPr sz="1800" dirty="0">
              <a:latin typeface="Times New Roman"/>
              <a:cs typeface="Times New Roman"/>
            </a:endParaRPr>
          </a:p>
          <a:p>
            <a:pPr marL="12700">
              <a:lnSpc>
                <a:spcPct val="100000"/>
              </a:lnSpc>
            </a:pPr>
            <a:r>
              <a:rPr sz="1800" dirty="0">
                <a:latin typeface="Times New Roman"/>
                <a:cs typeface="Times New Roman"/>
              </a:rPr>
              <a:t>р</a:t>
            </a:r>
            <a:r>
              <a:rPr sz="1800" spc="25" dirty="0">
                <a:latin typeface="Times New Roman"/>
                <a:cs typeface="Times New Roman"/>
              </a:rPr>
              <a:t>е</a:t>
            </a:r>
            <a:r>
              <a:rPr sz="1800" dirty="0">
                <a:latin typeface="Times New Roman"/>
                <a:cs typeface="Times New Roman"/>
              </a:rPr>
              <a:t>фер</a:t>
            </a:r>
            <a:r>
              <a:rPr sz="1800" spc="5" dirty="0">
                <a:latin typeface="Times New Roman"/>
                <a:cs typeface="Times New Roman"/>
              </a:rPr>
              <a:t>е</a:t>
            </a:r>
            <a:r>
              <a:rPr sz="1800" spc="-5" dirty="0">
                <a:latin typeface="Times New Roman"/>
                <a:cs typeface="Times New Roman"/>
              </a:rPr>
              <a:t>н</a:t>
            </a:r>
            <a:r>
              <a:rPr sz="1800" spc="-10" dirty="0">
                <a:latin typeface="Times New Roman"/>
                <a:cs typeface="Times New Roman"/>
              </a:rPr>
              <a:t>д</a:t>
            </a:r>
            <a:r>
              <a:rPr sz="1800" dirty="0">
                <a:latin typeface="Times New Roman"/>
                <a:cs typeface="Times New Roman"/>
              </a:rPr>
              <a:t>ум</a:t>
            </a:r>
          </a:p>
        </p:txBody>
      </p:sp>
    </p:spTree>
    <p:extLst>
      <p:ext uri="{BB962C8B-B14F-4D97-AF65-F5344CB8AC3E}">
        <p14:creationId xmlns:p14="http://schemas.microsoft.com/office/powerpoint/2010/main" val="3141620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7"/>
          </p:nvPr>
        </p:nvSpPr>
        <p:spPr/>
        <p:txBody>
          <a:bodyPr/>
          <a:lstStyle/>
          <a:p>
            <a:fld id="{B6F15528-21DE-4FAA-801E-634DDDAF4B2B}" type="slidenum">
              <a:rPr lang="ru-RU" smtClean="0"/>
              <a:t>44</a:t>
            </a:fld>
            <a:endParaRPr lang="ru-RU"/>
          </a:p>
        </p:txBody>
      </p:sp>
      <p:sp>
        <p:nvSpPr>
          <p:cNvPr id="3" name="object 7"/>
          <p:cNvSpPr txBox="1">
            <a:spLocks/>
          </p:cNvSpPr>
          <p:nvPr/>
        </p:nvSpPr>
        <p:spPr>
          <a:xfrm>
            <a:off x="398297" y="237871"/>
            <a:ext cx="7171373" cy="998350"/>
          </a:xfrm>
          <a:prstGeom prst="rect">
            <a:avLst/>
          </a:prstGeom>
        </p:spPr>
        <p:txBody>
          <a:bodyPr vert="horz" wrap="square" lIns="0" tIns="13335"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5"/>
              </a:spcBef>
            </a:pPr>
            <a:r>
              <a:rPr lang="ru-RU" sz="3200" b="1" smtClean="0">
                <a:solidFill>
                  <a:srgbClr val="FF0000"/>
                </a:solidFill>
                <a:latin typeface="Times New Roman"/>
                <a:cs typeface="Times New Roman"/>
              </a:rPr>
              <a:t>ЯК </a:t>
            </a:r>
            <a:r>
              <a:rPr lang="ru-RU" sz="3200" b="1" spc="5" smtClean="0">
                <a:solidFill>
                  <a:srgbClr val="FF0000"/>
                </a:solidFill>
                <a:latin typeface="Times New Roman"/>
                <a:cs typeface="Times New Roman"/>
              </a:rPr>
              <a:t>ЗАБЕЗПЕЧИТИ </a:t>
            </a:r>
            <a:r>
              <a:rPr lang="ru-RU" sz="3200" b="1" spc="-25" smtClean="0">
                <a:solidFill>
                  <a:srgbClr val="FF0000"/>
                </a:solidFill>
                <a:latin typeface="Times New Roman"/>
                <a:cs typeface="Times New Roman"/>
              </a:rPr>
              <a:t>УЧАСТЬ</a:t>
            </a:r>
            <a:r>
              <a:rPr lang="ru-RU" sz="3200" b="1" spc="-80" smtClean="0">
                <a:solidFill>
                  <a:srgbClr val="FF0000"/>
                </a:solidFill>
                <a:latin typeface="Times New Roman"/>
                <a:cs typeface="Times New Roman"/>
              </a:rPr>
              <a:t> </a:t>
            </a:r>
            <a:r>
              <a:rPr lang="ru-RU" sz="3200" b="1" spc="-5" smtClean="0">
                <a:solidFill>
                  <a:srgbClr val="FF0000"/>
                </a:solidFill>
                <a:latin typeface="Times New Roman"/>
                <a:cs typeface="Times New Roman"/>
              </a:rPr>
              <a:t>ГРОМАДСЬКОСТІ?</a:t>
            </a:r>
            <a:endParaRPr lang="ru-RU" sz="3200" dirty="0">
              <a:solidFill>
                <a:srgbClr val="FF0000"/>
              </a:solidFill>
              <a:latin typeface="Times New Roman"/>
              <a:cs typeface="Times New Roman"/>
            </a:endParaRPr>
          </a:p>
        </p:txBody>
      </p:sp>
      <p:sp>
        <p:nvSpPr>
          <p:cNvPr id="4" name="object 10"/>
          <p:cNvSpPr/>
          <p:nvPr/>
        </p:nvSpPr>
        <p:spPr>
          <a:xfrm>
            <a:off x="7822482" y="92521"/>
            <a:ext cx="1289114" cy="1289050"/>
          </a:xfrm>
          <a:prstGeom prst="rect">
            <a:avLst/>
          </a:prstGeom>
          <a:blipFill>
            <a:blip r:embed="rId2" cstate="print"/>
            <a:stretch>
              <a:fillRect/>
            </a:stretch>
          </a:blipFill>
        </p:spPr>
        <p:txBody>
          <a:bodyPr wrap="square" lIns="0" tIns="0" rIns="0" bIns="0" rtlCol="0"/>
          <a:lstStyle/>
          <a:p>
            <a:endParaRPr/>
          </a:p>
        </p:txBody>
      </p:sp>
      <p:sp>
        <p:nvSpPr>
          <p:cNvPr id="5" name="Прямоугольник 4"/>
          <p:cNvSpPr/>
          <p:nvPr/>
        </p:nvSpPr>
        <p:spPr>
          <a:xfrm>
            <a:off x="211233" y="1381571"/>
            <a:ext cx="8640960" cy="5155257"/>
          </a:xfrm>
          <a:prstGeom prst="rect">
            <a:avLst/>
          </a:prstGeom>
        </p:spPr>
        <p:txBody>
          <a:bodyPr wrap="square">
            <a:spAutoFit/>
          </a:bodyPr>
          <a:lstStyle/>
          <a:p>
            <a:pPr marL="12700">
              <a:spcBef>
                <a:spcPts val="600"/>
              </a:spcBef>
            </a:pPr>
            <a:r>
              <a:rPr lang="ru-RU" dirty="0" err="1">
                <a:latin typeface="Times New Roman"/>
                <a:cs typeface="Times New Roman"/>
              </a:rPr>
              <a:t>Залучення</a:t>
            </a:r>
            <a:r>
              <a:rPr lang="ru-RU" dirty="0">
                <a:latin typeface="Times New Roman"/>
                <a:cs typeface="Times New Roman"/>
              </a:rPr>
              <a:t> </a:t>
            </a:r>
            <a:r>
              <a:rPr lang="ru-RU" spc="-10" dirty="0" err="1">
                <a:latin typeface="Times New Roman"/>
                <a:cs typeface="Times New Roman"/>
              </a:rPr>
              <a:t>громадян</a:t>
            </a:r>
            <a:r>
              <a:rPr lang="ru-RU" spc="-10" dirty="0">
                <a:latin typeface="Times New Roman"/>
                <a:cs typeface="Times New Roman"/>
              </a:rPr>
              <a:t> </a:t>
            </a:r>
            <a:r>
              <a:rPr lang="ru-RU" dirty="0">
                <a:latin typeface="Times New Roman"/>
                <a:cs typeface="Times New Roman"/>
              </a:rPr>
              <a:t>до </a:t>
            </a:r>
            <a:r>
              <a:rPr lang="ru-RU" dirty="0" err="1">
                <a:latin typeface="Times New Roman"/>
                <a:cs typeface="Times New Roman"/>
              </a:rPr>
              <a:t>участі</a:t>
            </a:r>
            <a:r>
              <a:rPr lang="ru-RU" dirty="0">
                <a:latin typeface="Times New Roman"/>
                <a:cs typeface="Times New Roman"/>
              </a:rPr>
              <a:t> у </a:t>
            </a:r>
            <a:r>
              <a:rPr lang="ru-RU" spc="-10" dirty="0" err="1">
                <a:latin typeface="Times New Roman"/>
                <a:cs typeface="Times New Roman"/>
              </a:rPr>
              <a:t>місцевому</a:t>
            </a:r>
            <a:r>
              <a:rPr lang="ru-RU" spc="-10" dirty="0">
                <a:latin typeface="Times New Roman"/>
                <a:cs typeface="Times New Roman"/>
              </a:rPr>
              <a:t> </a:t>
            </a:r>
            <a:r>
              <a:rPr lang="ru-RU" spc="-5" dirty="0" err="1">
                <a:latin typeface="Times New Roman"/>
                <a:cs typeface="Times New Roman"/>
              </a:rPr>
              <a:t>самоврядуванні</a:t>
            </a:r>
            <a:r>
              <a:rPr lang="ru-RU" spc="-5" dirty="0">
                <a:latin typeface="Times New Roman"/>
                <a:cs typeface="Times New Roman"/>
              </a:rPr>
              <a:t> </a:t>
            </a:r>
            <a:r>
              <a:rPr lang="ru-RU" spc="-5" dirty="0" err="1">
                <a:latin typeface="Times New Roman"/>
                <a:cs typeface="Times New Roman"/>
              </a:rPr>
              <a:t>має</a:t>
            </a:r>
            <a:r>
              <a:rPr lang="ru-RU" spc="-5" dirty="0">
                <a:latin typeface="Times New Roman"/>
                <a:cs typeface="Times New Roman"/>
              </a:rPr>
              <a:t> </a:t>
            </a:r>
            <a:r>
              <a:rPr lang="ru-RU" spc="-25" dirty="0" err="1">
                <a:latin typeface="Times New Roman"/>
                <a:cs typeface="Times New Roman"/>
              </a:rPr>
              <a:t>будуватися</a:t>
            </a:r>
            <a:r>
              <a:rPr lang="ru-RU" spc="-25" dirty="0">
                <a:latin typeface="Times New Roman"/>
                <a:cs typeface="Times New Roman"/>
              </a:rPr>
              <a:t> </a:t>
            </a:r>
            <a:r>
              <a:rPr lang="ru-RU" spc="-5" dirty="0">
                <a:latin typeface="Times New Roman"/>
                <a:cs typeface="Times New Roman"/>
              </a:rPr>
              <a:t>на </a:t>
            </a:r>
            <a:r>
              <a:rPr lang="ru-RU" spc="-5" dirty="0" err="1">
                <a:latin typeface="Times New Roman"/>
                <a:cs typeface="Times New Roman"/>
              </a:rPr>
              <a:t>відповідних</a:t>
            </a:r>
            <a:r>
              <a:rPr lang="ru-RU" spc="-80" dirty="0">
                <a:latin typeface="Times New Roman"/>
                <a:cs typeface="Times New Roman"/>
              </a:rPr>
              <a:t> </a:t>
            </a:r>
            <a:r>
              <a:rPr lang="ru-RU" b="1" spc="-10" dirty="0">
                <a:latin typeface="Times New Roman"/>
                <a:cs typeface="Times New Roman"/>
              </a:rPr>
              <a:t>принципах</a:t>
            </a:r>
            <a:endParaRPr lang="ru-RU" dirty="0">
              <a:latin typeface="Times New Roman"/>
              <a:cs typeface="Times New Roman"/>
            </a:endParaRPr>
          </a:p>
          <a:p>
            <a:pPr marL="12700">
              <a:spcBef>
                <a:spcPts val="600"/>
              </a:spcBef>
            </a:pPr>
            <a:r>
              <a:rPr lang="ru-RU" spc="-10" dirty="0">
                <a:latin typeface="Wingdings 3"/>
                <a:cs typeface="Wingdings 3"/>
              </a:rPr>
              <a:t></a:t>
            </a:r>
            <a:r>
              <a:rPr lang="ru-RU" spc="-10" dirty="0">
                <a:latin typeface="Times New Roman"/>
                <a:cs typeface="Times New Roman"/>
              </a:rPr>
              <a:t> </a:t>
            </a:r>
            <a:r>
              <a:rPr lang="ru-RU" b="1" dirty="0">
                <a:latin typeface="Times New Roman"/>
                <a:cs typeface="Times New Roman"/>
              </a:rPr>
              <a:t>1 . </a:t>
            </a:r>
            <a:r>
              <a:rPr lang="ru-RU" b="1" spc="-5" dirty="0">
                <a:latin typeface="Times New Roman"/>
                <a:cs typeface="Times New Roman"/>
              </a:rPr>
              <a:t>Принцип</a:t>
            </a:r>
            <a:r>
              <a:rPr lang="ru-RU" b="1" spc="-90" dirty="0">
                <a:latin typeface="Times New Roman"/>
                <a:cs typeface="Times New Roman"/>
              </a:rPr>
              <a:t> </a:t>
            </a:r>
            <a:r>
              <a:rPr lang="ru-RU" b="1" spc="-5" dirty="0" err="1">
                <a:latin typeface="Times New Roman"/>
                <a:cs typeface="Times New Roman"/>
              </a:rPr>
              <a:t>безперервності</a:t>
            </a:r>
            <a:endParaRPr lang="ru-RU" dirty="0">
              <a:latin typeface="Times New Roman"/>
              <a:cs typeface="Times New Roman"/>
            </a:endParaRPr>
          </a:p>
          <a:p>
            <a:pPr marL="12700" marR="263525">
              <a:spcBef>
                <a:spcPts val="600"/>
              </a:spcBef>
            </a:pPr>
            <a:r>
              <a:rPr lang="ru-RU" dirty="0" err="1">
                <a:latin typeface="Times New Roman"/>
                <a:cs typeface="Times New Roman"/>
              </a:rPr>
              <a:t>Залучення</a:t>
            </a:r>
            <a:r>
              <a:rPr lang="ru-RU" dirty="0">
                <a:latin typeface="Times New Roman"/>
                <a:cs typeface="Times New Roman"/>
              </a:rPr>
              <a:t> </a:t>
            </a:r>
            <a:r>
              <a:rPr lang="ru-RU" spc="-10" dirty="0" err="1">
                <a:latin typeface="Times New Roman"/>
                <a:cs typeface="Times New Roman"/>
              </a:rPr>
              <a:t>громадян</a:t>
            </a:r>
            <a:r>
              <a:rPr lang="ru-RU" spc="-10" dirty="0">
                <a:latin typeface="Times New Roman"/>
                <a:cs typeface="Times New Roman"/>
              </a:rPr>
              <a:t>, </a:t>
            </a:r>
            <a:r>
              <a:rPr lang="ru-RU" spc="-5" dirty="0" err="1">
                <a:latin typeface="Times New Roman"/>
                <a:cs typeface="Times New Roman"/>
              </a:rPr>
              <a:t>співпраця</a:t>
            </a:r>
            <a:r>
              <a:rPr lang="ru-RU" spc="-5" dirty="0">
                <a:latin typeface="Times New Roman"/>
                <a:cs typeface="Times New Roman"/>
              </a:rPr>
              <a:t> </a:t>
            </a:r>
            <a:r>
              <a:rPr lang="ru-RU" spc="-5" dirty="0" err="1">
                <a:latin typeface="Times New Roman"/>
                <a:cs typeface="Times New Roman"/>
              </a:rPr>
              <a:t>влади</a:t>
            </a:r>
            <a:r>
              <a:rPr lang="ru-RU" spc="-5" dirty="0">
                <a:latin typeface="Times New Roman"/>
                <a:cs typeface="Times New Roman"/>
              </a:rPr>
              <a:t> </a:t>
            </a:r>
            <a:r>
              <a:rPr lang="ru-RU" dirty="0">
                <a:latin typeface="Times New Roman"/>
                <a:cs typeface="Times New Roman"/>
              </a:rPr>
              <a:t>і </a:t>
            </a:r>
            <a:r>
              <a:rPr lang="ru-RU" spc="-10" dirty="0" err="1">
                <a:latin typeface="Times New Roman"/>
                <a:cs typeface="Times New Roman"/>
              </a:rPr>
              <a:t>громади</a:t>
            </a:r>
            <a:r>
              <a:rPr lang="ru-RU" spc="-10" dirty="0">
                <a:latin typeface="Times New Roman"/>
                <a:cs typeface="Times New Roman"/>
              </a:rPr>
              <a:t> </a:t>
            </a:r>
            <a:r>
              <a:rPr lang="ru-RU" spc="-5" dirty="0" err="1">
                <a:latin typeface="Times New Roman"/>
                <a:cs typeface="Times New Roman"/>
              </a:rPr>
              <a:t>має</a:t>
            </a:r>
            <a:r>
              <a:rPr lang="ru-RU" spc="-5" dirty="0">
                <a:latin typeface="Times New Roman"/>
                <a:cs typeface="Times New Roman"/>
              </a:rPr>
              <a:t> </a:t>
            </a:r>
            <a:r>
              <a:rPr lang="ru-RU" spc="-10" dirty="0" err="1">
                <a:latin typeface="Times New Roman"/>
                <a:cs typeface="Times New Roman"/>
              </a:rPr>
              <a:t>проводитися</a:t>
            </a:r>
            <a:r>
              <a:rPr lang="ru-RU" spc="-10" dirty="0">
                <a:latin typeface="Times New Roman"/>
                <a:cs typeface="Times New Roman"/>
              </a:rPr>
              <a:t> </a:t>
            </a:r>
            <a:r>
              <a:rPr lang="ru-RU" spc="-5" dirty="0" err="1">
                <a:latin typeface="Times New Roman"/>
                <a:cs typeface="Times New Roman"/>
              </a:rPr>
              <a:t>безперервно</a:t>
            </a:r>
            <a:r>
              <a:rPr lang="ru-RU" spc="-5" dirty="0">
                <a:latin typeface="Times New Roman"/>
                <a:cs typeface="Times New Roman"/>
              </a:rPr>
              <a:t>. </a:t>
            </a:r>
            <a:r>
              <a:rPr lang="ru-RU" spc="5" dirty="0" err="1">
                <a:latin typeface="Times New Roman"/>
                <a:cs typeface="Times New Roman"/>
              </a:rPr>
              <a:t>Постійні</a:t>
            </a:r>
            <a:r>
              <a:rPr lang="ru-RU" spc="5" dirty="0">
                <a:latin typeface="Times New Roman"/>
                <a:cs typeface="Times New Roman"/>
              </a:rPr>
              <a:t> </a:t>
            </a:r>
            <a:r>
              <a:rPr lang="ru-RU" spc="-20" dirty="0">
                <a:latin typeface="Times New Roman"/>
                <a:cs typeface="Times New Roman"/>
              </a:rPr>
              <a:t>заходи </a:t>
            </a:r>
            <a:r>
              <a:rPr lang="ru-RU" dirty="0" err="1">
                <a:latin typeface="Times New Roman"/>
                <a:cs typeface="Times New Roman"/>
              </a:rPr>
              <a:t>стосовно</a:t>
            </a:r>
            <a:r>
              <a:rPr lang="ru-RU" dirty="0">
                <a:latin typeface="Times New Roman"/>
                <a:cs typeface="Times New Roman"/>
              </a:rPr>
              <a:t> </a:t>
            </a:r>
            <a:r>
              <a:rPr lang="ru-RU" spc="-35" dirty="0">
                <a:latin typeface="Times New Roman"/>
                <a:cs typeface="Times New Roman"/>
              </a:rPr>
              <a:t>кола  </a:t>
            </a:r>
            <a:r>
              <a:rPr lang="ru-RU" dirty="0" err="1">
                <a:latin typeface="Times New Roman"/>
                <a:cs typeface="Times New Roman"/>
              </a:rPr>
              <a:t>питань</a:t>
            </a:r>
            <a:r>
              <a:rPr lang="ru-RU" dirty="0">
                <a:latin typeface="Times New Roman"/>
                <a:cs typeface="Times New Roman"/>
              </a:rPr>
              <a:t>, </a:t>
            </a:r>
            <a:r>
              <a:rPr lang="ru-RU" dirty="0" err="1">
                <a:latin typeface="Times New Roman"/>
                <a:cs typeface="Times New Roman"/>
              </a:rPr>
              <a:t>які</a:t>
            </a:r>
            <a:r>
              <a:rPr lang="ru-RU" dirty="0">
                <a:latin typeface="Times New Roman"/>
                <a:cs typeface="Times New Roman"/>
              </a:rPr>
              <a:t> </a:t>
            </a:r>
            <a:r>
              <a:rPr lang="ru-RU" spc="-5" dirty="0" err="1">
                <a:latin typeface="Times New Roman"/>
                <a:cs typeface="Times New Roman"/>
              </a:rPr>
              <a:t>можуть</a:t>
            </a:r>
            <a:r>
              <a:rPr lang="ru-RU" spc="-5" dirty="0">
                <a:latin typeface="Times New Roman"/>
                <a:cs typeface="Times New Roman"/>
              </a:rPr>
              <a:t> </a:t>
            </a:r>
            <a:r>
              <a:rPr lang="ru-RU" spc="-5" dirty="0" err="1">
                <a:latin typeface="Times New Roman"/>
                <a:cs typeface="Times New Roman"/>
              </a:rPr>
              <a:t>навіть</a:t>
            </a:r>
            <a:r>
              <a:rPr lang="ru-RU" spc="-5" dirty="0">
                <a:latin typeface="Times New Roman"/>
                <a:cs typeface="Times New Roman"/>
              </a:rPr>
              <a:t> не </a:t>
            </a:r>
            <a:r>
              <a:rPr lang="ru-RU" spc="-20" dirty="0">
                <a:latin typeface="Times New Roman"/>
                <a:cs typeface="Times New Roman"/>
              </a:rPr>
              <a:t>бути </a:t>
            </a:r>
            <a:r>
              <a:rPr lang="ru-RU" spc="-5" dirty="0" err="1">
                <a:latin typeface="Times New Roman"/>
                <a:cs typeface="Times New Roman"/>
              </a:rPr>
              <a:t>пов’язаними</a:t>
            </a:r>
            <a:r>
              <a:rPr lang="ru-RU" spc="-5" dirty="0">
                <a:latin typeface="Times New Roman"/>
                <a:cs typeface="Times New Roman"/>
              </a:rPr>
              <a:t> </a:t>
            </a:r>
            <a:r>
              <a:rPr lang="ru-RU" dirty="0">
                <a:latin typeface="Times New Roman"/>
                <a:cs typeface="Times New Roman"/>
              </a:rPr>
              <a:t>з </a:t>
            </a:r>
            <a:r>
              <a:rPr lang="ru-RU" dirty="0" err="1">
                <a:latin typeface="Times New Roman"/>
                <a:cs typeface="Times New Roman"/>
              </a:rPr>
              <a:t>безпосереднім</a:t>
            </a:r>
            <a:r>
              <a:rPr lang="ru-RU" dirty="0">
                <a:latin typeface="Times New Roman"/>
                <a:cs typeface="Times New Roman"/>
              </a:rPr>
              <a:t> </a:t>
            </a:r>
            <a:r>
              <a:rPr lang="ru-RU" dirty="0" err="1">
                <a:latin typeface="Times New Roman"/>
                <a:cs typeface="Times New Roman"/>
              </a:rPr>
              <a:t>залученням</a:t>
            </a:r>
            <a:r>
              <a:rPr lang="ru-RU" dirty="0">
                <a:latin typeface="Times New Roman"/>
                <a:cs typeface="Times New Roman"/>
              </a:rPr>
              <a:t> </a:t>
            </a:r>
            <a:r>
              <a:rPr lang="ru-RU" spc="-5" dirty="0" err="1">
                <a:latin typeface="Times New Roman"/>
                <a:cs typeface="Times New Roman"/>
              </a:rPr>
              <a:t>громадян</a:t>
            </a:r>
            <a:r>
              <a:rPr lang="ru-RU" spc="-5" dirty="0">
                <a:latin typeface="Times New Roman"/>
                <a:cs typeface="Times New Roman"/>
              </a:rPr>
              <a:t>, </a:t>
            </a:r>
            <a:r>
              <a:rPr lang="ru-RU" dirty="0">
                <a:latin typeface="Times New Roman"/>
                <a:cs typeface="Times New Roman"/>
              </a:rPr>
              <a:t>але </a:t>
            </a:r>
            <a:r>
              <a:rPr lang="ru-RU" spc="-10" dirty="0" err="1">
                <a:latin typeface="Times New Roman"/>
                <a:cs typeface="Times New Roman"/>
              </a:rPr>
              <a:t>дозволяють</a:t>
            </a:r>
            <a:r>
              <a:rPr lang="ru-RU" spc="-10" dirty="0">
                <a:latin typeface="Times New Roman"/>
                <a:cs typeface="Times New Roman"/>
              </a:rPr>
              <a:t> </a:t>
            </a:r>
            <a:r>
              <a:rPr lang="ru-RU" spc="-5" dirty="0" err="1">
                <a:latin typeface="Times New Roman"/>
                <a:cs typeface="Times New Roman"/>
              </a:rPr>
              <a:t>створити</a:t>
            </a:r>
            <a:r>
              <a:rPr lang="ru-RU" spc="-5" dirty="0">
                <a:latin typeface="Times New Roman"/>
                <a:cs typeface="Times New Roman"/>
              </a:rPr>
              <a:t>  </a:t>
            </a:r>
            <a:r>
              <a:rPr lang="ru-RU" spc="-5" dirty="0" err="1">
                <a:latin typeface="Times New Roman"/>
                <a:cs typeface="Times New Roman"/>
              </a:rPr>
              <a:t>відчуття</a:t>
            </a:r>
            <a:r>
              <a:rPr lang="ru-RU" spc="-5" dirty="0">
                <a:latin typeface="Times New Roman"/>
                <a:cs typeface="Times New Roman"/>
              </a:rPr>
              <a:t> </a:t>
            </a:r>
            <a:r>
              <a:rPr lang="ru-RU" dirty="0" err="1">
                <a:latin typeface="Times New Roman"/>
                <a:cs typeface="Times New Roman"/>
              </a:rPr>
              <a:t>причетності</a:t>
            </a:r>
            <a:r>
              <a:rPr lang="ru-RU" dirty="0">
                <a:latin typeface="Times New Roman"/>
                <a:cs typeface="Times New Roman"/>
              </a:rPr>
              <a:t> до </a:t>
            </a:r>
            <a:r>
              <a:rPr lang="ru-RU" spc="-5" dirty="0" err="1">
                <a:latin typeface="Times New Roman"/>
                <a:cs typeface="Times New Roman"/>
              </a:rPr>
              <a:t>формування</a:t>
            </a:r>
            <a:r>
              <a:rPr lang="ru-RU" spc="-5" dirty="0">
                <a:latin typeface="Times New Roman"/>
                <a:cs typeface="Times New Roman"/>
              </a:rPr>
              <a:t> </a:t>
            </a:r>
            <a:r>
              <a:rPr lang="ru-RU" spc="-5" dirty="0" err="1">
                <a:latin typeface="Times New Roman"/>
                <a:cs typeface="Times New Roman"/>
              </a:rPr>
              <a:t>місцевої</a:t>
            </a:r>
            <a:r>
              <a:rPr lang="ru-RU" spc="-5" dirty="0">
                <a:latin typeface="Times New Roman"/>
                <a:cs typeface="Times New Roman"/>
              </a:rPr>
              <a:t> </a:t>
            </a:r>
            <a:r>
              <a:rPr lang="ru-RU" spc="-5" dirty="0" err="1">
                <a:latin typeface="Times New Roman"/>
                <a:cs typeface="Times New Roman"/>
              </a:rPr>
              <a:t>політики</a:t>
            </a:r>
            <a:r>
              <a:rPr lang="ru-RU" spc="-5" dirty="0">
                <a:latin typeface="Times New Roman"/>
                <a:cs typeface="Times New Roman"/>
              </a:rPr>
              <a:t>, </a:t>
            </a:r>
            <a:r>
              <a:rPr lang="ru-RU" spc="-5" dirty="0" err="1">
                <a:latin typeface="Times New Roman"/>
                <a:cs typeface="Times New Roman"/>
              </a:rPr>
              <a:t>демонструють</a:t>
            </a:r>
            <a:r>
              <a:rPr lang="ru-RU" spc="-5" dirty="0">
                <a:latin typeface="Times New Roman"/>
                <a:cs typeface="Times New Roman"/>
              </a:rPr>
              <a:t> </a:t>
            </a:r>
            <a:r>
              <a:rPr lang="ru-RU" spc="-10" dirty="0" err="1">
                <a:latin typeface="Times New Roman"/>
                <a:cs typeface="Times New Roman"/>
              </a:rPr>
              <a:t>громаді</a:t>
            </a:r>
            <a:r>
              <a:rPr lang="ru-RU" spc="-10" dirty="0">
                <a:latin typeface="Times New Roman"/>
                <a:cs typeface="Times New Roman"/>
              </a:rPr>
              <a:t>, </a:t>
            </a:r>
            <a:r>
              <a:rPr lang="ru-RU" dirty="0" err="1">
                <a:latin typeface="Times New Roman"/>
                <a:cs typeface="Times New Roman"/>
              </a:rPr>
              <a:t>що</a:t>
            </a:r>
            <a:r>
              <a:rPr lang="ru-RU" dirty="0">
                <a:latin typeface="Times New Roman"/>
                <a:cs typeface="Times New Roman"/>
              </a:rPr>
              <a:t> </a:t>
            </a:r>
            <a:r>
              <a:rPr lang="ru-RU" spc="-5" dirty="0" err="1">
                <a:latin typeface="Times New Roman"/>
                <a:cs typeface="Times New Roman"/>
              </a:rPr>
              <a:t>влада</a:t>
            </a:r>
            <a:r>
              <a:rPr lang="ru-RU" spc="-5" dirty="0">
                <a:latin typeface="Times New Roman"/>
                <a:cs typeface="Times New Roman"/>
              </a:rPr>
              <a:t> </a:t>
            </a:r>
            <a:r>
              <a:rPr lang="ru-RU" spc="-5" dirty="0" err="1">
                <a:latin typeface="Times New Roman"/>
                <a:cs typeface="Times New Roman"/>
              </a:rPr>
              <a:t>поважає</a:t>
            </a:r>
            <a:r>
              <a:rPr lang="ru-RU" spc="-100" dirty="0">
                <a:latin typeface="Times New Roman"/>
                <a:cs typeface="Times New Roman"/>
              </a:rPr>
              <a:t> </a:t>
            </a:r>
            <a:r>
              <a:rPr lang="ru-RU" spc="-20" dirty="0">
                <a:latin typeface="Times New Roman"/>
                <a:cs typeface="Times New Roman"/>
              </a:rPr>
              <a:t>людей, </a:t>
            </a:r>
            <a:r>
              <a:rPr lang="ru-RU" spc="-5" dirty="0" err="1">
                <a:latin typeface="Times New Roman"/>
                <a:cs typeface="Times New Roman"/>
              </a:rPr>
              <a:t>прислухається</a:t>
            </a:r>
            <a:r>
              <a:rPr lang="ru-RU" spc="-5" dirty="0">
                <a:latin typeface="Times New Roman"/>
                <a:cs typeface="Times New Roman"/>
              </a:rPr>
              <a:t> </a:t>
            </a:r>
            <a:r>
              <a:rPr lang="ru-RU" dirty="0">
                <a:latin typeface="Times New Roman"/>
                <a:cs typeface="Times New Roman"/>
              </a:rPr>
              <a:t>до </a:t>
            </a:r>
            <a:r>
              <a:rPr lang="ru-RU" spc="-15" dirty="0" err="1">
                <a:latin typeface="Times New Roman"/>
                <a:cs typeface="Times New Roman"/>
              </a:rPr>
              <a:t>громадської</a:t>
            </a:r>
            <a:r>
              <a:rPr lang="ru-RU" spc="-15" dirty="0">
                <a:latin typeface="Times New Roman"/>
                <a:cs typeface="Times New Roman"/>
              </a:rPr>
              <a:t> </a:t>
            </a:r>
            <a:r>
              <a:rPr lang="ru-RU" spc="-5" dirty="0">
                <a:latin typeface="Times New Roman"/>
                <a:cs typeface="Times New Roman"/>
              </a:rPr>
              <a:t>думки </a:t>
            </a:r>
            <a:r>
              <a:rPr lang="ru-RU" spc="10" dirty="0">
                <a:latin typeface="Times New Roman"/>
                <a:cs typeface="Times New Roman"/>
              </a:rPr>
              <a:t>та </a:t>
            </a:r>
            <a:r>
              <a:rPr lang="ru-RU" dirty="0" err="1">
                <a:latin typeface="Times New Roman"/>
                <a:cs typeface="Times New Roman"/>
              </a:rPr>
              <a:t>цінує</a:t>
            </a:r>
            <a:r>
              <a:rPr lang="ru-RU" dirty="0">
                <a:latin typeface="Times New Roman"/>
                <a:cs typeface="Times New Roman"/>
              </a:rPr>
              <a:t> </a:t>
            </a:r>
            <a:r>
              <a:rPr lang="ru-RU" dirty="0" err="1">
                <a:latin typeface="Times New Roman"/>
                <a:cs typeface="Times New Roman"/>
              </a:rPr>
              <a:t>її</a:t>
            </a:r>
            <a:r>
              <a:rPr lang="ru-RU" dirty="0">
                <a:latin typeface="Times New Roman"/>
                <a:cs typeface="Times New Roman"/>
              </a:rPr>
              <a:t>, </a:t>
            </a:r>
            <a:r>
              <a:rPr lang="ru-RU" spc="-5" dirty="0" err="1">
                <a:latin typeface="Times New Roman"/>
                <a:cs typeface="Times New Roman"/>
              </a:rPr>
              <a:t>цікавиться</a:t>
            </a:r>
            <a:r>
              <a:rPr lang="ru-RU" spc="-5" dirty="0">
                <a:latin typeface="Times New Roman"/>
                <a:cs typeface="Times New Roman"/>
              </a:rPr>
              <a:t> </a:t>
            </a:r>
            <a:r>
              <a:rPr lang="ru-RU" spc="-5" dirty="0" err="1">
                <a:latin typeface="Times New Roman"/>
                <a:cs typeface="Times New Roman"/>
              </a:rPr>
              <a:t>життям</a:t>
            </a:r>
            <a:r>
              <a:rPr lang="ru-RU" spc="-5" dirty="0">
                <a:latin typeface="Times New Roman"/>
                <a:cs typeface="Times New Roman"/>
              </a:rPr>
              <a:t> </a:t>
            </a:r>
            <a:r>
              <a:rPr lang="ru-RU" spc="-5" dirty="0" err="1">
                <a:latin typeface="Times New Roman"/>
                <a:cs typeface="Times New Roman"/>
              </a:rPr>
              <a:t>виборців</a:t>
            </a:r>
            <a:r>
              <a:rPr lang="ru-RU" spc="-5" dirty="0">
                <a:latin typeface="Times New Roman"/>
                <a:cs typeface="Times New Roman"/>
              </a:rPr>
              <a:t>. </a:t>
            </a:r>
            <a:r>
              <a:rPr lang="ru-RU" spc="-5" dirty="0" err="1">
                <a:latin typeface="Times New Roman"/>
                <a:cs typeface="Times New Roman"/>
              </a:rPr>
              <a:t>Це</a:t>
            </a:r>
            <a:r>
              <a:rPr lang="ru-RU" spc="-5" dirty="0">
                <a:latin typeface="Times New Roman"/>
                <a:cs typeface="Times New Roman"/>
              </a:rPr>
              <a:t> </a:t>
            </a:r>
            <a:r>
              <a:rPr lang="ru-RU" spc="-5" dirty="0" err="1">
                <a:latin typeface="Times New Roman"/>
                <a:cs typeface="Times New Roman"/>
              </a:rPr>
              <a:t>вигідно</a:t>
            </a:r>
            <a:r>
              <a:rPr lang="ru-RU" spc="-5" dirty="0">
                <a:latin typeface="Times New Roman"/>
                <a:cs typeface="Times New Roman"/>
              </a:rPr>
              <a:t> </a:t>
            </a:r>
            <a:r>
              <a:rPr lang="ru-RU" spc="-5" dirty="0" err="1">
                <a:latin typeface="Times New Roman"/>
                <a:cs typeface="Times New Roman"/>
              </a:rPr>
              <a:t>всім</a:t>
            </a:r>
            <a:r>
              <a:rPr lang="ru-RU" spc="-5" dirty="0">
                <a:latin typeface="Times New Roman"/>
                <a:cs typeface="Times New Roman"/>
              </a:rPr>
              <a:t>, </a:t>
            </a:r>
            <a:r>
              <a:rPr lang="ru-RU" spc="-5" dirty="0" err="1">
                <a:latin typeface="Times New Roman"/>
                <a:cs typeface="Times New Roman"/>
              </a:rPr>
              <a:t>адже</a:t>
            </a:r>
            <a:r>
              <a:rPr lang="ru-RU" spc="-5" dirty="0">
                <a:latin typeface="Times New Roman"/>
                <a:cs typeface="Times New Roman"/>
              </a:rPr>
              <a:t> </a:t>
            </a:r>
            <a:r>
              <a:rPr lang="ru-RU" spc="-5" dirty="0" err="1">
                <a:latin typeface="Times New Roman"/>
                <a:cs typeface="Times New Roman"/>
              </a:rPr>
              <a:t>чим</a:t>
            </a:r>
            <a:r>
              <a:rPr lang="ru-RU" spc="-5" dirty="0">
                <a:latin typeface="Times New Roman"/>
                <a:cs typeface="Times New Roman"/>
              </a:rPr>
              <a:t> </a:t>
            </a:r>
            <a:r>
              <a:rPr lang="ru-RU" dirty="0" err="1">
                <a:latin typeface="Times New Roman"/>
                <a:cs typeface="Times New Roman"/>
              </a:rPr>
              <a:t>більше</a:t>
            </a:r>
            <a:r>
              <a:rPr lang="ru-RU" dirty="0">
                <a:latin typeface="Times New Roman"/>
                <a:cs typeface="Times New Roman"/>
              </a:rPr>
              <a:t>  </a:t>
            </a:r>
            <a:r>
              <a:rPr lang="ru-RU" dirty="0" err="1">
                <a:latin typeface="Times New Roman"/>
                <a:cs typeface="Times New Roman"/>
              </a:rPr>
              <a:t>пересічні</a:t>
            </a:r>
            <a:r>
              <a:rPr lang="ru-RU" dirty="0">
                <a:latin typeface="Times New Roman"/>
                <a:cs typeface="Times New Roman"/>
              </a:rPr>
              <a:t> </a:t>
            </a:r>
            <a:r>
              <a:rPr lang="ru-RU" spc="-10" dirty="0" err="1">
                <a:latin typeface="Times New Roman"/>
                <a:cs typeface="Times New Roman"/>
              </a:rPr>
              <a:t>громадяни</a:t>
            </a:r>
            <a:r>
              <a:rPr lang="ru-RU" spc="-10" dirty="0">
                <a:latin typeface="Times New Roman"/>
                <a:cs typeface="Times New Roman"/>
              </a:rPr>
              <a:t> </a:t>
            </a:r>
            <a:r>
              <a:rPr lang="ru-RU" spc="-5" dirty="0" err="1">
                <a:latin typeface="Times New Roman"/>
                <a:cs typeface="Times New Roman"/>
              </a:rPr>
              <a:t>знають</a:t>
            </a:r>
            <a:r>
              <a:rPr lang="ru-RU" spc="-5" dirty="0">
                <a:latin typeface="Times New Roman"/>
                <a:cs typeface="Times New Roman"/>
              </a:rPr>
              <a:t> про </a:t>
            </a:r>
            <a:r>
              <a:rPr lang="ru-RU" dirty="0" err="1">
                <a:latin typeface="Times New Roman"/>
                <a:cs typeface="Times New Roman"/>
              </a:rPr>
              <a:t>діяльність</a:t>
            </a:r>
            <a:r>
              <a:rPr lang="ru-RU" dirty="0">
                <a:latin typeface="Times New Roman"/>
                <a:cs typeface="Times New Roman"/>
              </a:rPr>
              <a:t> </a:t>
            </a:r>
            <a:r>
              <a:rPr lang="ru-RU" dirty="0" err="1">
                <a:latin typeface="Times New Roman"/>
                <a:cs typeface="Times New Roman"/>
              </a:rPr>
              <a:t>органів</a:t>
            </a:r>
            <a:r>
              <a:rPr lang="ru-RU" dirty="0">
                <a:latin typeface="Times New Roman"/>
                <a:cs typeface="Times New Roman"/>
              </a:rPr>
              <a:t> </a:t>
            </a:r>
            <a:r>
              <a:rPr lang="ru-RU" spc="-10" dirty="0" err="1">
                <a:latin typeface="Times New Roman"/>
                <a:cs typeface="Times New Roman"/>
              </a:rPr>
              <a:t>місцевого</a:t>
            </a:r>
            <a:r>
              <a:rPr lang="ru-RU" spc="-10" dirty="0">
                <a:latin typeface="Times New Roman"/>
                <a:cs typeface="Times New Roman"/>
              </a:rPr>
              <a:t> </a:t>
            </a:r>
            <a:r>
              <a:rPr lang="ru-RU" spc="-5" dirty="0" err="1">
                <a:latin typeface="Times New Roman"/>
                <a:cs typeface="Times New Roman"/>
              </a:rPr>
              <a:t>самоврядування</a:t>
            </a:r>
            <a:r>
              <a:rPr lang="ru-RU" spc="-5" dirty="0">
                <a:latin typeface="Times New Roman"/>
                <a:cs typeface="Times New Roman"/>
              </a:rPr>
              <a:t>, </a:t>
            </a:r>
            <a:r>
              <a:rPr lang="ru-RU" spc="-5" dirty="0" err="1">
                <a:latin typeface="Times New Roman"/>
                <a:cs typeface="Times New Roman"/>
              </a:rPr>
              <a:t>чим</a:t>
            </a:r>
            <a:r>
              <a:rPr lang="ru-RU" spc="-5" dirty="0">
                <a:latin typeface="Times New Roman"/>
                <a:cs typeface="Times New Roman"/>
              </a:rPr>
              <a:t> </a:t>
            </a:r>
            <a:r>
              <a:rPr lang="ru-RU" dirty="0" err="1">
                <a:latin typeface="Times New Roman"/>
                <a:cs typeface="Times New Roman"/>
              </a:rPr>
              <a:t>частіше</a:t>
            </a:r>
            <a:r>
              <a:rPr lang="ru-RU" dirty="0">
                <a:latin typeface="Times New Roman"/>
                <a:cs typeface="Times New Roman"/>
              </a:rPr>
              <a:t> й</a:t>
            </a:r>
            <a:r>
              <a:rPr lang="ru-RU" spc="-60" dirty="0">
                <a:latin typeface="Times New Roman"/>
                <a:cs typeface="Times New Roman"/>
              </a:rPr>
              <a:t> </a:t>
            </a:r>
            <a:r>
              <a:rPr lang="ru-RU" dirty="0" err="1">
                <a:latin typeface="Times New Roman"/>
                <a:cs typeface="Times New Roman"/>
              </a:rPr>
              <a:t>ефективніше</a:t>
            </a:r>
            <a:r>
              <a:rPr lang="ru-RU" dirty="0">
                <a:latin typeface="Times New Roman"/>
                <a:cs typeface="Times New Roman"/>
              </a:rPr>
              <a:t> </a:t>
            </a:r>
            <a:r>
              <a:rPr lang="ru-RU" spc="-10" dirty="0" err="1">
                <a:latin typeface="Times New Roman"/>
                <a:cs typeface="Times New Roman"/>
              </a:rPr>
              <a:t>відбувається</a:t>
            </a:r>
            <a:r>
              <a:rPr lang="ru-RU" spc="-10" dirty="0">
                <a:latin typeface="Times New Roman"/>
                <a:cs typeface="Times New Roman"/>
              </a:rPr>
              <a:t> </a:t>
            </a:r>
            <a:r>
              <a:rPr lang="ru-RU" spc="-5" dirty="0" err="1">
                <a:latin typeface="Times New Roman"/>
                <a:cs typeface="Times New Roman"/>
              </a:rPr>
              <a:t>спілкування</a:t>
            </a:r>
            <a:r>
              <a:rPr lang="ru-RU" spc="-5" dirty="0">
                <a:latin typeface="Times New Roman"/>
                <a:cs typeface="Times New Roman"/>
              </a:rPr>
              <a:t> </a:t>
            </a:r>
            <a:r>
              <a:rPr lang="ru-RU" dirty="0" err="1">
                <a:latin typeface="Times New Roman"/>
                <a:cs typeface="Times New Roman"/>
              </a:rPr>
              <a:t>між</a:t>
            </a:r>
            <a:r>
              <a:rPr lang="ru-RU" dirty="0">
                <a:latin typeface="Times New Roman"/>
                <a:cs typeface="Times New Roman"/>
              </a:rPr>
              <a:t> </a:t>
            </a:r>
            <a:r>
              <a:rPr lang="ru-RU" spc="-5" dirty="0" err="1">
                <a:latin typeface="Times New Roman"/>
                <a:cs typeface="Times New Roman"/>
              </a:rPr>
              <a:t>владою</a:t>
            </a:r>
            <a:r>
              <a:rPr lang="ru-RU" spc="-5" dirty="0">
                <a:latin typeface="Times New Roman"/>
                <a:cs typeface="Times New Roman"/>
              </a:rPr>
              <a:t> </a:t>
            </a:r>
            <a:r>
              <a:rPr lang="ru-RU" spc="10" dirty="0">
                <a:latin typeface="Times New Roman"/>
                <a:cs typeface="Times New Roman"/>
              </a:rPr>
              <a:t>та </a:t>
            </a:r>
            <a:r>
              <a:rPr lang="ru-RU" spc="-10" dirty="0">
                <a:latin typeface="Times New Roman"/>
                <a:cs typeface="Times New Roman"/>
              </a:rPr>
              <a:t>громадою, </a:t>
            </a:r>
            <a:r>
              <a:rPr lang="ru-RU" dirty="0" err="1">
                <a:latin typeface="Times New Roman"/>
                <a:cs typeface="Times New Roman"/>
              </a:rPr>
              <a:t>тим</a:t>
            </a:r>
            <a:r>
              <a:rPr lang="ru-RU" dirty="0">
                <a:latin typeface="Times New Roman"/>
                <a:cs typeface="Times New Roman"/>
              </a:rPr>
              <a:t> </a:t>
            </a:r>
            <a:r>
              <a:rPr lang="ru-RU" dirty="0" err="1">
                <a:latin typeface="Times New Roman"/>
                <a:cs typeface="Times New Roman"/>
              </a:rPr>
              <a:t>легше</a:t>
            </a:r>
            <a:r>
              <a:rPr lang="ru-RU" dirty="0">
                <a:latin typeface="Times New Roman"/>
                <a:cs typeface="Times New Roman"/>
              </a:rPr>
              <a:t> </a:t>
            </a:r>
            <a:r>
              <a:rPr lang="ru-RU" spc="-45" dirty="0">
                <a:latin typeface="Times New Roman"/>
                <a:cs typeface="Times New Roman"/>
              </a:rPr>
              <a:t>буде </a:t>
            </a:r>
            <a:r>
              <a:rPr lang="ru-RU" spc="-15" dirty="0" err="1">
                <a:latin typeface="Times New Roman"/>
                <a:cs typeface="Times New Roman"/>
              </a:rPr>
              <a:t>розпочинати</a:t>
            </a:r>
            <a:r>
              <a:rPr lang="ru-RU" spc="-15" dirty="0">
                <a:latin typeface="Times New Roman"/>
                <a:cs typeface="Times New Roman"/>
              </a:rPr>
              <a:t> </a:t>
            </a:r>
            <a:r>
              <a:rPr lang="ru-RU" spc="-20" dirty="0" err="1">
                <a:latin typeface="Times New Roman"/>
                <a:cs typeface="Times New Roman"/>
              </a:rPr>
              <a:t>чергову</a:t>
            </a:r>
            <a:r>
              <a:rPr lang="ru-RU" spc="-20" dirty="0">
                <a:latin typeface="Times New Roman"/>
                <a:cs typeface="Times New Roman"/>
              </a:rPr>
              <a:t> </a:t>
            </a:r>
            <a:r>
              <a:rPr lang="ru-RU" spc="-5" dirty="0" err="1">
                <a:latin typeface="Times New Roman"/>
                <a:cs typeface="Times New Roman"/>
              </a:rPr>
              <a:t>кампанію</a:t>
            </a:r>
            <a:r>
              <a:rPr lang="ru-RU" spc="-5" dirty="0">
                <a:latin typeface="Times New Roman"/>
                <a:cs typeface="Times New Roman"/>
              </a:rPr>
              <a:t>, </a:t>
            </a:r>
            <a:r>
              <a:rPr lang="ru-RU" spc="-5" dirty="0" err="1">
                <a:latin typeface="Times New Roman"/>
                <a:cs typeface="Times New Roman"/>
              </a:rPr>
              <a:t>залучати</a:t>
            </a:r>
            <a:r>
              <a:rPr lang="ru-RU" spc="-5" dirty="0">
                <a:latin typeface="Times New Roman"/>
                <a:cs typeface="Times New Roman"/>
              </a:rPr>
              <a:t>  </a:t>
            </a:r>
            <a:r>
              <a:rPr lang="ru-RU" dirty="0" err="1">
                <a:latin typeface="Times New Roman"/>
                <a:cs typeface="Times New Roman"/>
              </a:rPr>
              <a:t>пересічних</a:t>
            </a:r>
            <a:r>
              <a:rPr lang="ru-RU" dirty="0">
                <a:latin typeface="Times New Roman"/>
                <a:cs typeface="Times New Roman"/>
              </a:rPr>
              <a:t> </a:t>
            </a:r>
            <a:r>
              <a:rPr lang="ru-RU" spc="-10" dirty="0" err="1">
                <a:latin typeface="Times New Roman"/>
                <a:cs typeface="Times New Roman"/>
              </a:rPr>
              <a:t>громадян</a:t>
            </a:r>
            <a:r>
              <a:rPr lang="ru-RU" spc="-10" dirty="0">
                <a:latin typeface="Times New Roman"/>
                <a:cs typeface="Times New Roman"/>
              </a:rPr>
              <a:t> </a:t>
            </a:r>
            <a:r>
              <a:rPr lang="ru-RU" dirty="0">
                <a:latin typeface="Times New Roman"/>
                <a:cs typeface="Times New Roman"/>
              </a:rPr>
              <a:t>до </a:t>
            </a:r>
            <a:r>
              <a:rPr lang="ru-RU" spc="-10" dirty="0" err="1">
                <a:latin typeface="Times New Roman"/>
                <a:cs typeface="Times New Roman"/>
              </a:rPr>
              <a:t>місцевого</a:t>
            </a:r>
            <a:r>
              <a:rPr lang="ru-RU" spc="-45" dirty="0">
                <a:latin typeface="Times New Roman"/>
                <a:cs typeface="Times New Roman"/>
              </a:rPr>
              <a:t> </a:t>
            </a:r>
            <a:r>
              <a:rPr lang="ru-RU" dirty="0" err="1">
                <a:latin typeface="Times New Roman"/>
                <a:cs typeface="Times New Roman"/>
              </a:rPr>
              <a:t>самоврядування</a:t>
            </a:r>
            <a:r>
              <a:rPr lang="ru-RU" dirty="0">
                <a:latin typeface="Times New Roman"/>
                <a:cs typeface="Times New Roman"/>
              </a:rPr>
              <a:t>.</a:t>
            </a:r>
          </a:p>
          <a:p>
            <a:pPr marL="12700">
              <a:spcBef>
                <a:spcPts val="600"/>
              </a:spcBef>
            </a:pPr>
            <a:r>
              <a:rPr lang="ru-RU" spc="-10" dirty="0">
                <a:latin typeface="Wingdings 3"/>
                <a:cs typeface="Wingdings 3"/>
              </a:rPr>
              <a:t></a:t>
            </a:r>
            <a:r>
              <a:rPr lang="ru-RU" spc="-10" dirty="0">
                <a:latin typeface="Times New Roman"/>
                <a:cs typeface="Times New Roman"/>
              </a:rPr>
              <a:t> </a:t>
            </a:r>
            <a:r>
              <a:rPr lang="ru-RU" b="1" dirty="0">
                <a:latin typeface="Times New Roman"/>
                <a:cs typeface="Times New Roman"/>
              </a:rPr>
              <a:t>2. </a:t>
            </a:r>
            <a:r>
              <a:rPr lang="ru-RU" b="1" spc="-5" dirty="0">
                <a:latin typeface="Times New Roman"/>
                <a:cs typeface="Times New Roman"/>
              </a:rPr>
              <a:t>Принцип</a:t>
            </a:r>
            <a:r>
              <a:rPr lang="ru-RU" b="1" spc="-75" dirty="0">
                <a:latin typeface="Times New Roman"/>
                <a:cs typeface="Times New Roman"/>
              </a:rPr>
              <a:t> </a:t>
            </a:r>
            <a:r>
              <a:rPr lang="ru-RU" b="1" spc="-10" dirty="0" err="1">
                <a:latin typeface="Times New Roman"/>
                <a:cs typeface="Times New Roman"/>
              </a:rPr>
              <a:t>відкритості</a:t>
            </a:r>
            <a:endParaRPr lang="ru-RU" dirty="0">
              <a:latin typeface="Times New Roman"/>
              <a:cs typeface="Times New Roman"/>
            </a:endParaRPr>
          </a:p>
          <a:p>
            <a:pPr marL="12700" marR="193040">
              <a:spcBef>
                <a:spcPts val="600"/>
              </a:spcBef>
            </a:pPr>
            <a:r>
              <a:rPr lang="ru-RU" spc="-10" dirty="0">
                <a:latin typeface="Times New Roman"/>
                <a:cs typeface="Times New Roman"/>
              </a:rPr>
              <a:t>Принцип </a:t>
            </a:r>
            <a:r>
              <a:rPr lang="ru-RU" dirty="0" err="1">
                <a:latin typeface="Times New Roman"/>
                <a:cs typeface="Times New Roman"/>
              </a:rPr>
              <a:t>відкритості</a:t>
            </a:r>
            <a:r>
              <a:rPr lang="ru-RU" dirty="0">
                <a:latin typeface="Times New Roman"/>
                <a:cs typeface="Times New Roman"/>
              </a:rPr>
              <a:t> </a:t>
            </a:r>
            <a:r>
              <a:rPr lang="ru-RU" spc="-5" dirty="0" err="1">
                <a:latin typeface="Times New Roman"/>
                <a:cs typeface="Times New Roman"/>
              </a:rPr>
              <a:t>полягає</a:t>
            </a:r>
            <a:r>
              <a:rPr lang="ru-RU" spc="-5" dirty="0">
                <a:latin typeface="Times New Roman"/>
                <a:cs typeface="Times New Roman"/>
              </a:rPr>
              <a:t> </a:t>
            </a:r>
            <a:r>
              <a:rPr lang="ru-RU" dirty="0">
                <a:latin typeface="Times New Roman"/>
                <a:cs typeface="Times New Roman"/>
              </a:rPr>
              <a:t>в </a:t>
            </a:r>
            <a:r>
              <a:rPr lang="ru-RU" spc="-45" dirty="0">
                <a:latin typeface="Times New Roman"/>
                <a:cs typeface="Times New Roman"/>
              </a:rPr>
              <a:t>тому, </a:t>
            </a:r>
            <a:r>
              <a:rPr lang="ru-RU" dirty="0" err="1">
                <a:latin typeface="Times New Roman"/>
                <a:cs typeface="Times New Roman"/>
              </a:rPr>
              <a:t>що</a:t>
            </a:r>
            <a:r>
              <a:rPr lang="ru-RU" dirty="0">
                <a:latin typeface="Times New Roman"/>
                <a:cs typeface="Times New Roman"/>
              </a:rPr>
              <a:t> </a:t>
            </a:r>
            <a:r>
              <a:rPr lang="ru-RU" spc="-5" dirty="0" err="1">
                <a:latin typeface="Times New Roman"/>
                <a:cs typeface="Times New Roman"/>
              </a:rPr>
              <a:t>інформація</a:t>
            </a:r>
            <a:r>
              <a:rPr lang="ru-RU" spc="-5" dirty="0">
                <a:latin typeface="Times New Roman"/>
                <a:cs typeface="Times New Roman"/>
              </a:rPr>
              <a:t> </a:t>
            </a:r>
            <a:r>
              <a:rPr lang="ru-RU" spc="-5" dirty="0" err="1">
                <a:latin typeface="Times New Roman"/>
                <a:cs typeface="Times New Roman"/>
              </a:rPr>
              <a:t>має</a:t>
            </a:r>
            <a:r>
              <a:rPr lang="ru-RU" spc="-5" dirty="0">
                <a:latin typeface="Times New Roman"/>
                <a:cs typeface="Times New Roman"/>
              </a:rPr>
              <a:t> </a:t>
            </a:r>
            <a:r>
              <a:rPr lang="ru-RU" spc="-15" dirty="0">
                <a:latin typeface="Times New Roman"/>
                <a:cs typeface="Times New Roman"/>
              </a:rPr>
              <a:t>бути </a:t>
            </a:r>
            <a:r>
              <a:rPr lang="ru-RU" spc="-5" dirty="0">
                <a:latin typeface="Times New Roman"/>
                <a:cs typeface="Times New Roman"/>
              </a:rPr>
              <a:t>доведена до </a:t>
            </a:r>
            <a:r>
              <a:rPr lang="ru-RU" spc="-5" dirty="0" err="1">
                <a:latin typeface="Times New Roman"/>
                <a:cs typeface="Times New Roman"/>
              </a:rPr>
              <a:t>представників</a:t>
            </a:r>
            <a:r>
              <a:rPr lang="ru-RU" spc="-5" dirty="0">
                <a:latin typeface="Times New Roman"/>
                <a:cs typeface="Times New Roman"/>
              </a:rPr>
              <a:t> </a:t>
            </a:r>
            <a:r>
              <a:rPr lang="ru-RU" spc="-5" dirty="0" err="1">
                <a:latin typeface="Times New Roman"/>
                <a:cs typeface="Times New Roman"/>
              </a:rPr>
              <a:t>різних</a:t>
            </a:r>
            <a:r>
              <a:rPr lang="ru-RU" spc="-5" dirty="0">
                <a:latin typeface="Times New Roman"/>
                <a:cs typeface="Times New Roman"/>
              </a:rPr>
              <a:t> </a:t>
            </a:r>
            <a:r>
              <a:rPr lang="ru-RU" dirty="0" err="1">
                <a:latin typeface="Times New Roman"/>
                <a:cs typeface="Times New Roman"/>
              </a:rPr>
              <a:t>соціальних</a:t>
            </a:r>
            <a:r>
              <a:rPr lang="ru-RU" dirty="0">
                <a:latin typeface="Times New Roman"/>
                <a:cs typeface="Times New Roman"/>
              </a:rPr>
              <a:t> </a:t>
            </a:r>
            <a:r>
              <a:rPr lang="ru-RU" dirty="0" err="1">
                <a:latin typeface="Times New Roman"/>
                <a:cs typeface="Times New Roman"/>
              </a:rPr>
              <a:t>груп</a:t>
            </a:r>
            <a:r>
              <a:rPr lang="ru-RU" dirty="0">
                <a:latin typeface="Times New Roman"/>
                <a:cs typeface="Times New Roman"/>
              </a:rPr>
              <a:t>  </a:t>
            </a:r>
            <a:r>
              <a:rPr lang="ru-RU" spc="-10" dirty="0" err="1">
                <a:latin typeface="Times New Roman"/>
                <a:cs typeface="Times New Roman"/>
              </a:rPr>
              <a:t>громадськості</a:t>
            </a:r>
            <a:r>
              <a:rPr lang="ru-RU" spc="-10" dirty="0">
                <a:latin typeface="Times New Roman"/>
                <a:cs typeface="Times New Roman"/>
              </a:rPr>
              <a:t>, </a:t>
            </a:r>
            <a:r>
              <a:rPr lang="ru-RU" dirty="0" err="1">
                <a:latin typeface="Times New Roman"/>
                <a:cs typeface="Times New Roman"/>
              </a:rPr>
              <a:t>лідерів</a:t>
            </a:r>
            <a:r>
              <a:rPr lang="ru-RU" dirty="0">
                <a:latin typeface="Times New Roman"/>
                <a:cs typeface="Times New Roman"/>
              </a:rPr>
              <a:t>, до </a:t>
            </a:r>
            <a:r>
              <a:rPr lang="ru-RU" spc="-5" dirty="0" err="1">
                <a:latin typeface="Times New Roman"/>
                <a:cs typeface="Times New Roman"/>
              </a:rPr>
              <a:t>всіх</a:t>
            </a:r>
            <a:r>
              <a:rPr lang="ru-RU" spc="-5" dirty="0">
                <a:latin typeface="Times New Roman"/>
                <a:cs typeface="Times New Roman"/>
              </a:rPr>
              <a:t> </a:t>
            </a:r>
            <a:r>
              <a:rPr lang="ru-RU" spc="-5" dirty="0" err="1">
                <a:latin typeface="Times New Roman"/>
                <a:cs typeface="Times New Roman"/>
              </a:rPr>
              <a:t>зацікавлених</a:t>
            </a:r>
            <a:r>
              <a:rPr lang="ru-RU" spc="-5" dirty="0">
                <a:latin typeface="Times New Roman"/>
                <a:cs typeface="Times New Roman"/>
              </a:rPr>
              <a:t> </a:t>
            </a:r>
            <a:r>
              <a:rPr lang="ru-RU" dirty="0">
                <a:latin typeface="Times New Roman"/>
                <a:cs typeface="Times New Roman"/>
              </a:rPr>
              <a:t>в </a:t>
            </a:r>
            <a:r>
              <a:rPr lang="ru-RU" spc="-5" dirty="0" err="1">
                <a:latin typeface="Times New Roman"/>
                <a:cs typeface="Times New Roman"/>
              </a:rPr>
              <a:t>отриманні</a:t>
            </a:r>
            <a:r>
              <a:rPr lang="ru-RU" spc="-5" dirty="0">
                <a:latin typeface="Times New Roman"/>
                <a:cs typeface="Times New Roman"/>
              </a:rPr>
              <a:t> </a:t>
            </a:r>
            <a:r>
              <a:rPr lang="ru-RU" spc="-5" dirty="0" err="1">
                <a:latin typeface="Times New Roman"/>
                <a:cs typeface="Times New Roman"/>
              </a:rPr>
              <a:t>інформації</a:t>
            </a:r>
            <a:r>
              <a:rPr lang="ru-RU" spc="-5" dirty="0">
                <a:latin typeface="Times New Roman"/>
                <a:cs typeface="Times New Roman"/>
              </a:rPr>
              <a:t> </a:t>
            </a:r>
            <a:r>
              <a:rPr lang="ru-RU" dirty="0" err="1">
                <a:latin typeface="Times New Roman"/>
                <a:cs typeface="Times New Roman"/>
              </a:rPr>
              <a:t>учасників</a:t>
            </a:r>
            <a:r>
              <a:rPr lang="ru-RU" dirty="0">
                <a:latin typeface="Times New Roman"/>
                <a:cs typeface="Times New Roman"/>
              </a:rPr>
              <a:t> </a:t>
            </a:r>
            <a:r>
              <a:rPr lang="ru-RU" dirty="0" err="1">
                <a:latin typeface="Times New Roman"/>
                <a:cs typeface="Times New Roman"/>
              </a:rPr>
              <a:t>процесу</a:t>
            </a:r>
            <a:r>
              <a:rPr lang="ru-RU" dirty="0">
                <a:latin typeface="Times New Roman"/>
                <a:cs typeface="Times New Roman"/>
              </a:rPr>
              <a:t> </a:t>
            </a:r>
            <a:r>
              <a:rPr lang="ru-RU" spc="-5" dirty="0" err="1">
                <a:latin typeface="Times New Roman"/>
                <a:cs typeface="Times New Roman"/>
              </a:rPr>
              <a:t>розробки</a:t>
            </a:r>
            <a:r>
              <a:rPr lang="ru-RU" spc="-5" dirty="0">
                <a:latin typeface="Times New Roman"/>
                <a:cs typeface="Times New Roman"/>
              </a:rPr>
              <a:t> </a:t>
            </a:r>
            <a:r>
              <a:rPr lang="ru-RU" spc="15" dirty="0">
                <a:latin typeface="Times New Roman"/>
                <a:cs typeface="Times New Roman"/>
              </a:rPr>
              <a:t>та </a:t>
            </a:r>
            <a:r>
              <a:rPr lang="ru-RU" spc="-10" dirty="0" err="1">
                <a:latin typeface="Times New Roman"/>
                <a:cs typeface="Times New Roman"/>
              </a:rPr>
              <a:t>прийняття</a:t>
            </a:r>
            <a:r>
              <a:rPr lang="ru-RU" spc="-10" dirty="0">
                <a:latin typeface="Times New Roman"/>
                <a:cs typeface="Times New Roman"/>
              </a:rPr>
              <a:t>  </a:t>
            </a:r>
            <a:r>
              <a:rPr lang="ru-RU" dirty="0" err="1">
                <a:latin typeface="Times New Roman"/>
                <a:cs typeface="Times New Roman"/>
              </a:rPr>
              <a:t>рішень</a:t>
            </a:r>
            <a:r>
              <a:rPr lang="ru-RU" dirty="0">
                <a:latin typeface="Times New Roman"/>
                <a:cs typeface="Times New Roman"/>
              </a:rPr>
              <a:t>. </a:t>
            </a:r>
            <a:r>
              <a:rPr lang="ru-RU" spc="-10" dirty="0" err="1">
                <a:latin typeface="Times New Roman"/>
                <a:cs typeface="Times New Roman"/>
              </a:rPr>
              <a:t>Змістом</a:t>
            </a:r>
            <a:r>
              <a:rPr lang="ru-RU" spc="-10" dirty="0">
                <a:latin typeface="Times New Roman"/>
                <a:cs typeface="Times New Roman"/>
              </a:rPr>
              <a:t> </a:t>
            </a:r>
            <a:r>
              <a:rPr lang="ru-RU" spc="-15" dirty="0" err="1">
                <a:latin typeface="Times New Roman"/>
                <a:cs typeface="Times New Roman"/>
              </a:rPr>
              <a:t>цього</a:t>
            </a:r>
            <a:r>
              <a:rPr lang="ru-RU" spc="-15" dirty="0">
                <a:latin typeface="Times New Roman"/>
                <a:cs typeface="Times New Roman"/>
              </a:rPr>
              <a:t> </a:t>
            </a:r>
            <a:r>
              <a:rPr lang="ru-RU" spc="-10" dirty="0">
                <a:latin typeface="Times New Roman"/>
                <a:cs typeface="Times New Roman"/>
              </a:rPr>
              <a:t>принципу </a:t>
            </a:r>
            <a:r>
              <a:rPr lang="ru-RU" spc="5" dirty="0" err="1">
                <a:latin typeface="Times New Roman"/>
                <a:cs typeface="Times New Roman"/>
              </a:rPr>
              <a:t>стає</a:t>
            </a:r>
            <a:r>
              <a:rPr lang="ru-RU" spc="5" dirty="0">
                <a:latin typeface="Times New Roman"/>
                <a:cs typeface="Times New Roman"/>
              </a:rPr>
              <a:t> </a:t>
            </a:r>
            <a:r>
              <a:rPr lang="ru-RU" dirty="0">
                <a:latin typeface="Times New Roman"/>
                <a:cs typeface="Times New Roman"/>
              </a:rPr>
              <a:t>те, </a:t>
            </a:r>
            <a:r>
              <a:rPr lang="ru-RU" dirty="0" err="1">
                <a:latin typeface="Times New Roman"/>
                <a:cs typeface="Times New Roman"/>
              </a:rPr>
              <a:t>що</a:t>
            </a:r>
            <a:r>
              <a:rPr lang="ru-RU" dirty="0">
                <a:latin typeface="Times New Roman"/>
                <a:cs typeface="Times New Roman"/>
              </a:rPr>
              <a:t> </a:t>
            </a:r>
            <a:r>
              <a:rPr lang="ru-RU" spc="-10" dirty="0" err="1">
                <a:latin typeface="Times New Roman"/>
                <a:cs typeface="Times New Roman"/>
              </a:rPr>
              <a:t>розповсюдження</a:t>
            </a:r>
            <a:r>
              <a:rPr lang="ru-RU" spc="-10" dirty="0">
                <a:latin typeface="Times New Roman"/>
                <a:cs typeface="Times New Roman"/>
              </a:rPr>
              <a:t> </a:t>
            </a:r>
            <a:r>
              <a:rPr lang="ru-RU" spc="-5" dirty="0" err="1">
                <a:latin typeface="Times New Roman"/>
                <a:cs typeface="Times New Roman"/>
              </a:rPr>
              <a:t>інформації</a:t>
            </a:r>
            <a:r>
              <a:rPr lang="ru-RU" spc="-5" dirty="0">
                <a:latin typeface="Times New Roman"/>
                <a:cs typeface="Times New Roman"/>
              </a:rPr>
              <a:t> </a:t>
            </a:r>
            <a:r>
              <a:rPr lang="ru-RU" spc="10" dirty="0">
                <a:latin typeface="Times New Roman"/>
                <a:cs typeface="Times New Roman"/>
              </a:rPr>
              <a:t>та </a:t>
            </a:r>
            <a:r>
              <a:rPr lang="ru-RU" dirty="0" err="1">
                <a:latin typeface="Times New Roman"/>
                <a:cs typeface="Times New Roman"/>
              </a:rPr>
              <a:t>залучення</a:t>
            </a:r>
            <a:r>
              <a:rPr lang="ru-RU" dirty="0">
                <a:latin typeface="Times New Roman"/>
                <a:cs typeface="Times New Roman"/>
              </a:rPr>
              <a:t> </a:t>
            </a:r>
            <a:r>
              <a:rPr lang="ru-RU" spc="-10" dirty="0" err="1">
                <a:latin typeface="Times New Roman"/>
                <a:cs typeface="Times New Roman"/>
              </a:rPr>
              <a:t>громадян</a:t>
            </a:r>
            <a:r>
              <a:rPr lang="ru-RU" spc="-10" dirty="0">
                <a:latin typeface="Times New Roman"/>
                <a:cs typeface="Times New Roman"/>
              </a:rPr>
              <a:t> </a:t>
            </a:r>
            <a:r>
              <a:rPr lang="ru-RU" dirty="0">
                <a:latin typeface="Times New Roman"/>
                <a:cs typeface="Times New Roman"/>
              </a:rPr>
              <a:t>до </a:t>
            </a:r>
            <a:r>
              <a:rPr lang="ru-RU" spc="-5" dirty="0" err="1">
                <a:latin typeface="Times New Roman"/>
                <a:cs typeface="Times New Roman"/>
              </a:rPr>
              <a:t>відповідних</a:t>
            </a:r>
            <a:r>
              <a:rPr lang="ru-RU" spc="-5" dirty="0">
                <a:latin typeface="Times New Roman"/>
                <a:cs typeface="Times New Roman"/>
              </a:rPr>
              <a:t>  </a:t>
            </a:r>
            <a:r>
              <a:rPr lang="ru-RU" spc="-5" dirty="0" err="1">
                <a:latin typeface="Times New Roman"/>
                <a:cs typeface="Times New Roman"/>
              </a:rPr>
              <a:t>проектів</a:t>
            </a:r>
            <a:r>
              <a:rPr lang="ru-RU" spc="-5" dirty="0">
                <a:latin typeface="Times New Roman"/>
                <a:cs typeface="Times New Roman"/>
              </a:rPr>
              <a:t> </a:t>
            </a:r>
            <a:r>
              <a:rPr lang="ru-RU" spc="-5" dirty="0" err="1">
                <a:latin typeface="Times New Roman"/>
                <a:cs typeface="Times New Roman"/>
              </a:rPr>
              <a:t>здійснюється</a:t>
            </a:r>
            <a:r>
              <a:rPr lang="ru-RU" spc="-5" dirty="0">
                <a:latin typeface="Times New Roman"/>
                <a:cs typeface="Times New Roman"/>
              </a:rPr>
              <a:t> без </a:t>
            </a:r>
            <a:r>
              <a:rPr lang="ru-RU" spc="-20" dirty="0">
                <a:latin typeface="Times New Roman"/>
                <a:cs typeface="Times New Roman"/>
              </a:rPr>
              <a:t>будь-</a:t>
            </a:r>
            <a:r>
              <a:rPr lang="ru-RU" spc="-20" dirty="0" err="1">
                <a:latin typeface="Times New Roman"/>
                <a:cs typeface="Times New Roman"/>
              </a:rPr>
              <a:t>яких</a:t>
            </a:r>
            <a:r>
              <a:rPr lang="ru-RU" spc="-20" dirty="0">
                <a:latin typeface="Times New Roman"/>
                <a:cs typeface="Times New Roman"/>
              </a:rPr>
              <a:t> </a:t>
            </a:r>
            <a:r>
              <a:rPr lang="ru-RU" spc="-5" dirty="0" err="1">
                <a:latin typeface="Times New Roman"/>
                <a:cs typeface="Times New Roman"/>
              </a:rPr>
              <a:t>обмежень</a:t>
            </a:r>
            <a:r>
              <a:rPr lang="ru-RU" spc="-5" dirty="0">
                <a:latin typeface="Times New Roman"/>
                <a:cs typeface="Times New Roman"/>
              </a:rPr>
              <a:t> </a:t>
            </a:r>
            <a:r>
              <a:rPr lang="ru-RU" dirty="0">
                <a:latin typeface="Times New Roman"/>
                <a:cs typeface="Times New Roman"/>
              </a:rPr>
              <a:t>з </a:t>
            </a:r>
            <a:r>
              <a:rPr lang="ru-RU" spc="-15" dirty="0" err="1">
                <a:latin typeface="Times New Roman"/>
                <a:cs typeface="Times New Roman"/>
              </a:rPr>
              <a:t>огляду</a:t>
            </a:r>
            <a:r>
              <a:rPr lang="ru-RU" spc="-15" dirty="0">
                <a:latin typeface="Times New Roman"/>
                <a:cs typeface="Times New Roman"/>
              </a:rPr>
              <a:t> </a:t>
            </a:r>
            <a:r>
              <a:rPr lang="ru-RU" spc="-5" dirty="0">
                <a:latin typeface="Times New Roman"/>
                <a:cs typeface="Times New Roman"/>
              </a:rPr>
              <a:t>на </a:t>
            </a:r>
            <a:r>
              <a:rPr lang="ru-RU" dirty="0" err="1">
                <a:latin typeface="Times New Roman"/>
                <a:cs typeface="Times New Roman"/>
              </a:rPr>
              <a:t>соціальний</a:t>
            </a:r>
            <a:r>
              <a:rPr lang="ru-RU" dirty="0">
                <a:latin typeface="Times New Roman"/>
                <a:cs typeface="Times New Roman"/>
              </a:rPr>
              <a:t> </a:t>
            </a:r>
            <a:r>
              <a:rPr lang="ru-RU" spc="-5" dirty="0">
                <a:latin typeface="Times New Roman"/>
                <a:cs typeface="Times New Roman"/>
              </a:rPr>
              <a:t>статус, </a:t>
            </a:r>
            <a:r>
              <a:rPr lang="ru-RU" dirty="0" err="1">
                <a:latin typeface="Times New Roman"/>
                <a:cs typeface="Times New Roman"/>
              </a:rPr>
              <a:t>професію</a:t>
            </a:r>
            <a:r>
              <a:rPr lang="ru-RU" dirty="0">
                <a:latin typeface="Times New Roman"/>
                <a:cs typeface="Times New Roman"/>
              </a:rPr>
              <a:t>, </a:t>
            </a:r>
            <a:r>
              <a:rPr lang="ru-RU" spc="-10" dirty="0" err="1">
                <a:latin typeface="Times New Roman"/>
                <a:cs typeface="Times New Roman"/>
              </a:rPr>
              <a:t>політичні</a:t>
            </a:r>
            <a:r>
              <a:rPr lang="ru-RU" spc="-35" dirty="0">
                <a:latin typeface="Times New Roman"/>
                <a:cs typeface="Times New Roman"/>
              </a:rPr>
              <a:t> </a:t>
            </a:r>
            <a:r>
              <a:rPr lang="ru-RU" spc="-15" dirty="0">
                <a:latin typeface="Times New Roman"/>
                <a:cs typeface="Times New Roman"/>
              </a:rPr>
              <a:t>погляди.</a:t>
            </a:r>
            <a:endParaRPr lang="ru-RU" dirty="0">
              <a:latin typeface="Times New Roman"/>
              <a:cs typeface="Times New Roman"/>
            </a:endParaRPr>
          </a:p>
          <a:p>
            <a:pPr marL="12700">
              <a:spcBef>
                <a:spcPts val="600"/>
              </a:spcBef>
            </a:pPr>
            <a:r>
              <a:rPr lang="ru-RU" spc="-35" dirty="0" err="1">
                <a:latin typeface="Times New Roman"/>
                <a:cs typeface="Times New Roman"/>
              </a:rPr>
              <a:t>Кожен</a:t>
            </a:r>
            <a:r>
              <a:rPr lang="ru-RU" spc="-35" dirty="0">
                <a:latin typeface="Times New Roman"/>
                <a:cs typeface="Times New Roman"/>
              </a:rPr>
              <a:t> </a:t>
            </a:r>
            <a:r>
              <a:rPr lang="ru-RU" dirty="0" err="1">
                <a:latin typeface="Times New Roman"/>
                <a:cs typeface="Times New Roman"/>
              </a:rPr>
              <a:t>етап</a:t>
            </a:r>
            <a:r>
              <a:rPr lang="ru-RU" dirty="0">
                <a:latin typeface="Times New Roman"/>
                <a:cs typeface="Times New Roman"/>
              </a:rPr>
              <a:t> </a:t>
            </a:r>
            <a:r>
              <a:rPr lang="ru-RU" spc="-10" dirty="0" err="1">
                <a:latin typeface="Times New Roman"/>
                <a:cs typeface="Times New Roman"/>
              </a:rPr>
              <a:t>роботи</a:t>
            </a:r>
            <a:r>
              <a:rPr lang="ru-RU" spc="-10" dirty="0">
                <a:latin typeface="Times New Roman"/>
                <a:cs typeface="Times New Roman"/>
              </a:rPr>
              <a:t> </a:t>
            </a:r>
            <a:r>
              <a:rPr lang="ru-RU" dirty="0">
                <a:latin typeface="Times New Roman"/>
                <a:cs typeface="Times New Roman"/>
              </a:rPr>
              <a:t>з </a:t>
            </a:r>
            <a:r>
              <a:rPr lang="ru-RU" dirty="0" err="1">
                <a:latin typeface="Times New Roman"/>
                <a:cs typeface="Times New Roman"/>
              </a:rPr>
              <a:t>залучення</a:t>
            </a:r>
            <a:r>
              <a:rPr lang="ru-RU" dirty="0">
                <a:latin typeface="Times New Roman"/>
                <a:cs typeface="Times New Roman"/>
              </a:rPr>
              <a:t> </a:t>
            </a:r>
            <a:r>
              <a:rPr lang="ru-RU" spc="-10" dirty="0" err="1">
                <a:latin typeface="Times New Roman"/>
                <a:cs typeface="Times New Roman"/>
              </a:rPr>
              <a:t>громадян</a:t>
            </a:r>
            <a:r>
              <a:rPr lang="ru-RU" spc="-10" dirty="0">
                <a:latin typeface="Times New Roman"/>
                <a:cs typeface="Times New Roman"/>
              </a:rPr>
              <a:t> </a:t>
            </a:r>
            <a:r>
              <a:rPr lang="ru-RU" spc="-5" dirty="0" err="1">
                <a:latin typeface="Times New Roman"/>
                <a:cs typeface="Times New Roman"/>
              </a:rPr>
              <a:t>має</a:t>
            </a:r>
            <a:r>
              <a:rPr lang="ru-RU" spc="-5" dirty="0">
                <a:latin typeface="Times New Roman"/>
                <a:cs typeface="Times New Roman"/>
              </a:rPr>
              <a:t> </a:t>
            </a:r>
            <a:r>
              <a:rPr lang="ru-RU" spc="-15" dirty="0" err="1">
                <a:latin typeface="Times New Roman"/>
                <a:cs typeface="Times New Roman"/>
              </a:rPr>
              <a:t>відбуватися</a:t>
            </a:r>
            <a:r>
              <a:rPr lang="ru-RU" spc="-15" dirty="0">
                <a:latin typeface="Times New Roman"/>
                <a:cs typeface="Times New Roman"/>
              </a:rPr>
              <a:t> </a:t>
            </a:r>
            <a:r>
              <a:rPr lang="ru-RU" dirty="0">
                <a:latin typeface="Times New Roman"/>
                <a:cs typeface="Times New Roman"/>
              </a:rPr>
              <a:t>з </a:t>
            </a:r>
            <a:r>
              <a:rPr lang="ru-RU" spc="-5" dirty="0" err="1">
                <a:latin typeface="Times New Roman"/>
                <a:cs typeface="Times New Roman"/>
              </a:rPr>
              <a:t>дотриманням</a:t>
            </a:r>
            <a:r>
              <a:rPr lang="ru-RU" spc="-5" dirty="0">
                <a:latin typeface="Times New Roman"/>
                <a:cs typeface="Times New Roman"/>
              </a:rPr>
              <a:t> </a:t>
            </a:r>
            <a:r>
              <a:rPr lang="ru-RU" spc="-5" dirty="0" err="1">
                <a:latin typeface="Times New Roman"/>
                <a:cs typeface="Times New Roman"/>
              </a:rPr>
              <a:t>відкритих</a:t>
            </a:r>
            <a:r>
              <a:rPr lang="ru-RU" spc="-5" dirty="0">
                <a:latin typeface="Times New Roman"/>
                <a:cs typeface="Times New Roman"/>
              </a:rPr>
              <a:t>, </a:t>
            </a:r>
            <a:r>
              <a:rPr lang="ru-RU" spc="-5" dirty="0" err="1">
                <a:latin typeface="Times New Roman"/>
                <a:cs typeface="Times New Roman"/>
              </a:rPr>
              <a:t>зрозумілих</a:t>
            </a:r>
            <a:r>
              <a:rPr lang="ru-RU" spc="-5" dirty="0">
                <a:latin typeface="Times New Roman"/>
                <a:cs typeface="Times New Roman"/>
              </a:rPr>
              <a:t> </a:t>
            </a:r>
            <a:r>
              <a:rPr lang="ru-RU" spc="10" dirty="0">
                <a:latin typeface="Times New Roman"/>
                <a:cs typeface="Times New Roman"/>
              </a:rPr>
              <a:t>та </a:t>
            </a:r>
            <a:r>
              <a:rPr lang="ru-RU" spc="-5" dirty="0" err="1">
                <a:latin typeface="Times New Roman"/>
                <a:cs typeface="Times New Roman"/>
              </a:rPr>
              <a:t>єдиних</a:t>
            </a:r>
            <a:r>
              <a:rPr lang="ru-RU" spc="-5" dirty="0">
                <a:latin typeface="Times New Roman"/>
                <a:cs typeface="Times New Roman"/>
              </a:rPr>
              <a:t> </a:t>
            </a:r>
            <a:r>
              <a:rPr lang="ru-RU" dirty="0">
                <a:latin typeface="Times New Roman"/>
                <a:cs typeface="Times New Roman"/>
              </a:rPr>
              <a:t>для</a:t>
            </a:r>
            <a:r>
              <a:rPr lang="ru-RU" spc="45" dirty="0">
                <a:latin typeface="Times New Roman"/>
                <a:cs typeface="Times New Roman"/>
              </a:rPr>
              <a:t> </a:t>
            </a:r>
            <a:r>
              <a:rPr lang="ru-RU" spc="-5" dirty="0" err="1">
                <a:latin typeface="Times New Roman"/>
                <a:cs typeface="Times New Roman"/>
              </a:rPr>
              <a:t>всіх</a:t>
            </a:r>
            <a:r>
              <a:rPr lang="ru-RU" spc="-5" dirty="0">
                <a:latin typeface="Times New Roman"/>
                <a:cs typeface="Times New Roman"/>
              </a:rPr>
              <a:t> правил </a:t>
            </a:r>
            <a:r>
              <a:rPr lang="ru-RU" spc="-5" dirty="0" err="1">
                <a:latin typeface="Times New Roman"/>
                <a:cs typeface="Times New Roman"/>
              </a:rPr>
              <a:t>поведінки</a:t>
            </a:r>
            <a:r>
              <a:rPr lang="ru-RU" spc="-5" dirty="0">
                <a:latin typeface="Times New Roman"/>
                <a:cs typeface="Times New Roman"/>
              </a:rPr>
              <a:t> </a:t>
            </a:r>
            <a:r>
              <a:rPr lang="ru-RU" spc="10" dirty="0">
                <a:latin typeface="Times New Roman"/>
                <a:cs typeface="Times New Roman"/>
              </a:rPr>
              <a:t>та </a:t>
            </a:r>
            <a:r>
              <a:rPr lang="ru-RU" dirty="0">
                <a:latin typeface="Times New Roman"/>
                <a:cs typeface="Times New Roman"/>
              </a:rPr>
              <a:t>умов </a:t>
            </a:r>
            <a:r>
              <a:rPr lang="ru-RU" spc="-10" dirty="0" err="1">
                <a:latin typeface="Times New Roman"/>
                <a:cs typeface="Times New Roman"/>
              </a:rPr>
              <a:t>прийняття</a:t>
            </a:r>
            <a:r>
              <a:rPr lang="ru-RU" spc="-55" dirty="0">
                <a:latin typeface="Times New Roman"/>
                <a:cs typeface="Times New Roman"/>
              </a:rPr>
              <a:t> </a:t>
            </a:r>
            <a:r>
              <a:rPr lang="ru-RU" dirty="0" err="1">
                <a:latin typeface="Times New Roman"/>
                <a:cs typeface="Times New Roman"/>
              </a:rPr>
              <a:t>рішень</a:t>
            </a:r>
            <a:r>
              <a:rPr lang="ru-RU" dirty="0">
                <a:latin typeface="Times New Roman"/>
                <a:cs typeface="Times New Roman"/>
              </a:rPr>
              <a:t>.</a:t>
            </a:r>
          </a:p>
        </p:txBody>
      </p:sp>
    </p:spTree>
    <p:extLst>
      <p:ext uri="{BB962C8B-B14F-4D97-AF65-F5344CB8AC3E}">
        <p14:creationId xmlns:p14="http://schemas.microsoft.com/office/powerpoint/2010/main" val="3603916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7"/>
          </p:nvPr>
        </p:nvSpPr>
        <p:spPr/>
        <p:txBody>
          <a:bodyPr/>
          <a:lstStyle/>
          <a:p>
            <a:fld id="{B6F15528-21DE-4FAA-801E-634DDDAF4B2B}" type="slidenum">
              <a:rPr lang="ru-RU" smtClean="0"/>
              <a:t>45</a:t>
            </a:fld>
            <a:endParaRPr lang="ru-RU"/>
          </a:p>
        </p:txBody>
      </p:sp>
      <p:sp>
        <p:nvSpPr>
          <p:cNvPr id="3" name="object 7"/>
          <p:cNvSpPr txBox="1">
            <a:spLocks/>
          </p:cNvSpPr>
          <p:nvPr/>
        </p:nvSpPr>
        <p:spPr>
          <a:xfrm>
            <a:off x="398297" y="237871"/>
            <a:ext cx="7171373" cy="998350"/>
          </a:xfrm>
          <a:prstGeom prst="rect">
            <a:avLst/>
          </a:prstGeom>
        </p:spPr>
        <p:txBody>
          <a:bodyPr vert="horz" wrap="square" lIns="0" tIns="13335"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5"/>
              </a:spcBef>
            </a:pPr>
            <a:r>
              <a:rPr lang="ru-RU" sz="3200" b="1" smtClean="0">
                <a:solidFill>
                  <a:srgbClr val="FF0000"/>
                </a:solidFill>
                <a:latin typeface="Times New Roman"/>
                <a:cs typeface="Times New Roman"/>
              </a:rPr>
              <a:t>ЯК </a:t>
            </a:r>
            <a:r>
              <a:rPr lang="ru-RU" sz="3200" b="1" spc="5" smtClean="0">
                <a:solidFill>
                  <a:srgbClr val="FF0000"/>
                </a:solidFill>
                <a:latin typeface="Times New Roman"/>
                <a:cs typeface="Times New Roman"/>
              </a:rPr>
              <a:t>ЗАБЕЗПЕЧИТИ </a:t>
            </a:r>
            <a:r>
              <a:rPr lang="ru-RU" sz="3200" b="1" spc="-25" smtClean="0">
                <a:solidFill>
                  <a:srgbClr val="FF0000"/>
                </a:solidFill>
                <a:latin typeface="Times New Roman"/>
                <a:cs typeface="Times New Roman"/>
              </a:rPr>
              <a:t>УЧАСТЬ</a:t>
            </a:r>
            <a:r>
              <a:rPr lang="ru-RU" sz="3200" b="1" spc="-80" smtClean="0">
                <a:solidFill>
                  <a:srgbClr val="FF0000"/>
                </a:solidFill>
                <a:latin typeface="Times New Roman"/>
                <a:cs typeface="Times New Roman"/>
              </a:rPr>
              <a:t> </a:t>
            </a:r>
            <a:r>
              <a:rPr lang="ru-RU" sz="3200" b="1" spc="-5" smtClean="0">
                <a:solidFill>
                  <a:srgbClr val="FF0000"/>
                </a:solidFill>
                <a:latin typeface="Times New Roman"/>
                <a:cs typeface="Times New Roman"/>
              </a:rPr>
              <a:t>ГРОМАДСЬКОСТІ?</a:t>
            </a:r>
            <a:endParaRPr lang="ru-RU" sz="3200" dirty="0">
              <a:solidFill>
                <a:srgbClr val="FF0000"/>
              </a:solidFill>
              <a:latin typeface="Times New Roman"/>
              <a:cs typeface="Times New Roman"/>
            </a:endParaRPr>
          </a:p>
        </p:txBody>
      </p:sp>
      <p:sp>
        <p:nvSpPr>
          <p:cNvPr id="4" name="object 10"/>
          <p:cNvSpPr/>
          <p:nvPr/>
        </p:nvSpPr>
        <p:spPr>
          <a:xfrm>
            <a:off x="7822482" y="92521"/>
            <a:ext cx="1289114" cy="1289050"/>
          </a:xfrm>
          <a:prstGeom prst="rect">
            <a:avLst/>
          </a:prstGeom>
          <a:blipFill>
            <a:blip r:embed="rId2" cstate="print"/>
            <a:stretch>
              <a:fillRect/>
            </a:stretch>
          </a:blipFill>
        </p:spPr>
        <p:txBody>
          <a:bodyPr wrap="square" lIns="0" tIns="0" rIns="0" bIns="0" rtlCol="0"/>
          <a:lstStyle/>
          <a:p>
            <a:endParaRPr/>
          </a:p>
        </p:txBody>
      </p:sp>
      <p:sp>
        <p:nvSpPr>
          <p:cNvPr id="6" name="object 9"/>
          <p:cNvSpPr txBox="1"/>
          <p:nvPr/>
        </p:nvSpPr>
        <p:spPr>
          <a:xfrm>
            <a:off x="367067" y="1484784"/>
            <a:ext cx="8399145" cy="4519186"/>
          </a:xfrm>
          <a:prstGeom prst="rect">
            <a:avLst/>
          </a:prstGeom>
        </p:spPr>
        <p:txBody>
          <a:bodyPr vert="horz" wrap="square" lIns="0" tIns="88900" rIns="0" bIns="0" rtlCol="0">
            <a:spAutoFit/>
          </a:bodyPr>
          <a:lstStyle/>
          <a:p>
            <a:pPr marL="12700">
              <a:spcBef>
                <a:spcPts val="600"/>
              </a:spcBef>
            </a:pPr>
            <a:r>
              <a:rPr spc="-10" dirty="0" smtClean="0">
                <a:latin typeface="Times New Roman" pitchFamily="18" charset="0"/>
                <a:cs typeface="Times New Roman" pitchFamily="18" charset="0"/>
              </a:rPr>
              <a:t> </a:t>
            </a:r>
            <a:r>
              <a:rPr b="1" dirty="0">
                <a:latin typeface="Times New Roman" pitchFamily="18" charset="0"/>
                <a:cs typeface="Times New Roman" pitchFamily="18" charset="0"/>
              </a:rPr>
              <a:t>3 . </a:t>
            </a:r>
            <a:r>
              <a:rPr b="1" spc="-5" dirty="0">
                <a:latin typeface="Times New Roman" pitchFamily="18" charset="0"/>
                <a:cs typeface="Times New Roman" pitchFamily="18" charset="0"/>
              </a:rPr>
              <a:t>Принцип </a:t>
            </a:r>
            <a:r>
              <a:rPr b="1" spc="-15" dirty="0">
                <a:latin typeface="Times New Roman" pitchFamily="18" charset="0"/>
                <a:cs typeface="Times New Roman" pitchFamily="18" charset="0"/>
              </a:rPr>
              <a:t>довіри </a:t>
            </a:r>
            <a:r>
              <a:rPr b="1" spc="-10" dirty="0">
                <a:latin typeface="Times New Roman" pitchFamily="18" charset="0"/>
                <a:cs typeface="Times New Roman" pitchFamily="18" charset="0"/>
              </a:rPr>
              <a:t>влади </a:t>
            </a:r>
            <a:r>
              <a:rPr b="1" dirty="0">
                <a:latin typeface="Times New Roman" pitchFamily="18" charset="0"/>
                <a:cs typeface="Times New Roman" pitchFamily="18" charset="0"/>
              </a:rPr>
              <a:t>до пересічних</a:t>
            </a:r>
            <a:r>
              <a:rPr b="1" spc="-65" dirty="0">
                <a:latin typeface="Times New Roman" pitchFamily="18" charset="0"/>
                <a:cs typeface="Times New Roman" pitchFamily="18" charset="0"/>
              </a:rPr>
              <a:t> </a:t>
            </a:r>
            <a:r>
              <a:rPr b="1" spc="-10" dirty="0">
                <a:latin typeface="Times New Roman" pitchFamily="18" charset="0"/>
                <a:cs typeface="Times New Roman" pitchFamily="18" charset="0"/>
              </a:rPr>
              <a:t>громадян</a:t>
            </a:r>
            <a:endParaRPr dirty="0">
              <a:latin typeface="Times New Roman" pitchFamily="18" charset="0"/>
              <a:cs typeface="Times New Roman" pitchFamily="18" charset="0"/>
            </a:endParaRPr>
          </a:p>
          <a:p>
            <a:pPr marL="12700" marR="408305">
              <a:spcBef>
                <a:spcPts val="600"/>
              </a:spcBef>
            </a:pPr>
            <a:r>
              <a:rPr spc="-15" dirty="0">
                <a:latin typeface="Times New Roman" pitchFamily="18" charset="0"/>
                <a:cs typeface="Times New Roman" pitchFamily="18" charset="0"/>
              </a:rPr>
              <a:t>Суто </a:t>
            </a:r>
            <a:r>
              <a:rPr spc="-5" dirty="0">
                <a:latin typeface="Times New Roman" pitchFamily="18" charset="0"/>
                <a:cs typeface="Times New Roman" pitchFamily="18" charset="0"/>
              </a:rPr>
              <a:t>демонстративно виявити </a:t>
            </a:r>
            <a:r>
              <a:rPr spc="-15" dirty="0">
                <a:latin typeface="Times New Roman" pitchFamily="18" charset="0"/>
                <a:cs typeface="Times New Roman" pitchFamily="18" charset="0"/>
              </a:rPr>
              <a:t>очікувану </a:t>
            </a:r>
            <a:r>
              <a:rPr spc="-5" dirty="0">
                <a:latin typeface="Times New Roman" pitchFamily="18" charset="0"/>
                <a:cs typeface="Times New Roman" pitchFamily="18" charset="0"/>
              </a:rPr>
              <a:t>довіру </a:t>
            </a:r>
            <a:r>
              <a:rPr dirty="0">
                <a:latin typeface="Times New Roman" pitchFamily="18" charset="0"/>
                <a:cs typeface="Times New Roman" pitchFamily="18" charset="0"/>
              </a:rPr>
              <a:t>нескладно. </a:t>
            </a:r>
            <a:r>
              <a:rPr spc="-20" dirty="0">
                <a:latin typeface="Times New Roman" pitchFamily="18" charset="0"/>
                <a:cs typeface="Times New Roman" pitchFamily="18" charset="0"/>
              </a:rPr>
              <a:t>Тим </a:t>
            </a:r>
            <a:r>
              <a:rPr dirty="0">
                <a:latin typeface="Times New Roman" pitchFamily="18" charset="0"/>
                <a:cs typeface="Times New Roman" pitchFamily="18" charset="0"/>
              </a:rPr>
              <a:t>більше, що </a:t>
            </a:r>
            <a:r>
              <a:rPr spc="-10" dirty="0">
                <a:latin typeface="Times New Roman" pitchFamily="18" charset="0"/>
                <a:cs typeface="Times New Roman" pitchFamily="18" charset="0"/>
              </a:rPr>
              <a:t>однією </a:t>
            </a:r>
            <a:r>
              <a:rPr dirty="0">
                <a:latin typeface="Times New Roman" pitchFamily="18" charset="0"/>
                <a:cs typeface="Times New Roman" pitchFamily="18" charset="0"/>
              </a:rPr>
              <a:t>зі складових процесу  залучення </a:t>
            </a:r>
            <a:r>
              <a:rPr spc="-10" dirty="0">
                <a:latin typeface="Times New Roman" pitchFamily="18" charset="0"/>
                <a:cs typeface="Times New Roman" pitchFamily="18" charset="0"/>
              </a:rPr>
              <a:t>громадськості </a:t>
            </a:r>
            <a:r>
              <a:rPr dirty="0">
                <a:latin typeface="Times New Roman" pitchFamily="18" charset="0"/>
                <a:cs typeface="Times New Roman" pitchFamily="18" charset="0"/>
              </a:rPr>
              <a:t>є </a:t>
            </a:r>
            <a:r>
              <a:rPr spc="5" dirty="0">
                <a:latin typeface="Times New Roman" pitchFamily="18" charset="0"/>
                <a:cs typeface="Times New Roman" pitchFamily="18" charset="0"/>
              </a:rPr>
              <a:t>саме </a:t>
            </a:r>
            <a:r>
              <a:rPr dirty="0">
                <a:latin typeface="Times New Roman" pitchFamily="18" charset="0"/>
                <a:cs typeface="Times New Roman" pitchFamily="18" charset="0"/>
              </a:rPr>
              <a:t>демонстрація довіри </a:t>
            </a:r>
            <a:r>
              <a:rPr spc="-5" dirty="0">
                <a:latin typeface="Times New Roman" pitchFamily="18" charset="0"/>
                <a:cs typeface="Times New Roman" pitchFamily="18" charset="0"/>
              </a:rPr>
              <a:t>влади </a:t>
            </a:r>
            <a:r>
              <a:rPr dirty="0">
                <a:latin typeface="Times New Roman" pitchFamily="18" charset="0"/>
                <a:cs typeface="Times New Roman" pitchFamily="18" charset="0"/>
              </a:rPr>
              <a:t>до </a:t>
            </a:r>
            <a:r>
              <a:rPr spc="-10" dirty="0">
                <a:latin typeface="Times New Roman" pitchFamily="18" charset="0"/>
                <a:cs typeface="Times New Roman" pitchFamily="18" charset="0"/>
              </a:rPr>
              <a:t>громади. </a:t>
            </a:r>
            <a:r>
              <a:rPr spc="-5" dirty="0">
                <a:latin typeface="Times New Roman" pitchFamily="18" charset="0"/>
                <a:cs typeface="Times New Roman" pitchFamily="18" charset="0"/>
              </a:rPr>
              <a:t>Важливо </a:t>
            </a:r>
            <a:r>
              <a:rPr spc="-10" dirty="0">
                <a:latin typeface="Times New Roman" pitchFamily="18" charset="0"/>
                <a:cs typeface="Times New Roman" pitchFamily="18" charset="0"/>
              </a:rPr>
              <a:t>домагатися зворотного </a:t>
            </a:r>
            <a:r>
              <a:rPr spc="-15" dirty="0">
                <a:latin typeface="Times New Roman" pitchFamily="18" charset="0"/>
                <a:cs typeface="Times New Roman" pitchFamily="18" charset="0"/>
              </a:rPr>
              <a:t>вияву  </a:t>
            </a:r>
            <a:r>
              <a:rPr dirty="0">
                <a:latin typeface="Times New Roman" pitchFamily="18" charset="0"/>
                <a:cs typeface="Times New Roman" pitchFamily="18" charset="0"/>
              </a:rPr>
              <a:t>довіри </a:t>
            </a:r>
            <a:r>
              <a:rPr spc="-10" dirty="0">
                <a:latin typeface="Times New Roman" pitchFamily="18" charset="0"/>
                <a:cs typeface="Times New Roman" pitchFamily="18" charset="0"/>
              </a:rPr>
              <a:t>громади </a:t>
            </a:r>
            <a:r>
              <a:rPr dirty="0">
                <a:latin typeface="Times New Roman" pitchFamily="18" charset="0"/>
                <a:cs typeface="Times New Roman" pitchFamily="18" charset="0"/>
              </a:rPr>
              <a:t>до </a:t>
            </a:r>
            <a:r>
              <a:rPr spc="-5" dirty="0">
                <a:latin typeface="Times New Roman" pitchFamily="18" charset="0"/>
                <a:cs typeface="Times New Roman" pitchFamily="18" charset="0"/>
              </a:rPr>
              <a:t>влади, </a:t>
            </a:r>
            <a:r>
              <a:rPr spc="-10" dirty="0">
                <a:latin typeface="Times New Roman" pitchFamily="18" charset="0"/>
                <a:cs typeface="Times New Roman" pitchFamily="18" charset="0"/>
              </a:rPr>
              <a:t>підвищувати </a:t>
            </a:r>
            <a:r>
              <a:rPr dirty="0">
                <a:latin typeface="Times New Roman" pitchFamily="18" charset="0"/>
                <a:cs typeface="Times New Roman" pitchFamily="18" charset="0"/>
              </a:rPr>
              <a:t>соціальну </a:t>
            </a:r>
            <a:r>
              <a:rPr spc="-5" dirty="0">
                <a:latin typeface="Times New Roman" pitchFamily="18" charset="0"/>
                <a:cs typeface="Times New Roman" pitchFamily="18" charset="0"/>
              </a:rPr>
              <a:t>активність</a:t>
            </a:r>
            <a:r>
              <a:rPr spc="-55" dirty="0">
                <a:latin typeface="Times New Roman" pitchFamily="18" charset="0"/>
                <a:cs typeface="Times New Roman" pitchFamily="18" charset="0"/>
              </a:rPr>
              <a:t> </a:t>
            </a:r>
            <a:r>
              <a:rPr spc="-10" dirty="0" err="1">
                <a:latin typeface="Times New Roman" pitchFamily="18" charset="0"/>
                <a:cs typeface="Times New Roman" pitchFamily="18" charset="0"/>
              </a:rPr>
              <a:t>громадян</a:t>
            </a:r>
            <a:r>
              <a:rPr spc="-10" dirty="0" smtClean="0">
                <a:latin typeface="Times New Roman" pitchFamily="18" charset="0"/>
                <a:cs typeface="Times New Roman" pitchFamily="18" charset="0"/>
              </a:rPr>
              <a:t>.</a:t>
            </a:r>
            <a:endParaRPr lang="uk-UA" spc="-10" dirty="0" smtClean="0">
              <a:latin typeface="Times New Roman" pitchFamily="18" charset="0"/>
              <a:cs typeface="Times New Roman" pitchFamily="18" charset="0"/>
            </a:endParaRPr>
          </a:p>
          <a:p>
            <a:pPr marL="12700" marR="408305">
              <a:spcBef>
                <a:spcPts val="600"/>
              </a:spcBef>
            </a:pPr>
            <a:endParaRPr lang="uk-UA" spc="-10" dirty="0">
              <a:latin typeface="Times New Roman" pitchFamily="18" charset="0"/>
              <a:cs typeface="Times New Roman" pitchFamily="18" charset="0"/>
            </a:endParaRPr>
          </a:p>
          <a:p>
            <a:pPr marL="299085" indent="-287020">
              <a:lnSpc>
                <a:spcPct val="100000"/>
              </a:lnSpc>
              <a:spcBef>
                <a:spcPts val="100"/>
              </a:spcBef>
              <a:buFont typeface="Wingdings"/>
              <a:buChar char=""/>
              <a:tabLst>
                <a:tab pos="299720" algn="l"/>
              </a:tabLst>
            </a:pPr>
            <a:r>
              <a:rPr lang="ru-RU" b="1" dirty="0">
                <a:latin typeface="Times New Roman" pitchFamily="18" charset="0"/>
                <a:cs typeface="Times New Roman" pitchFamily="18" charset="0"/>
              </a:rPr>
              <a:t>4. </a:t>
            </a:r>
            <a:r>
              <a:rPr lang="ru-RU" b="1" spc="-5" dirty="0">
                <a:latin typeface="Times New Roman" pitchFamily="18" charset="0"/>
                <a:cs typeface="Times New Roman" pitchFamily="18" charset="0"/>
              </a:rPr>
              <a:t>Принцип </a:t>
            </a:r>
            <a:r>
              <a:rPr lang="ru-RU" b="1" spc="-15" dirty="0" err="1">
                <a:latin typeface="Times New Roman" pitchFamily="18" charset="0"/>
                <a:cs typeface="Times New Roman" pitchFamily="18" charset="0"/>
              </a:rPr>
              <a:t>зворотного</a:t>
            </a:r>
            <a:r>
              <a:rPr lang="ru-RU" b="1" spc="40" dirty="0">
                <a:latin typeface="Times New Roman" pitchFamily="18" charset="0"/>
                <a:cs typeface="Times New Roman" pitchFamily="18" charset="0"/>
              </a:rPr>
              <a:t> </a:t>
            </a:r>
            <a:r>
              <a:rPr lang="ru-RU" b="1" spc="-10" dirty="0" err="1">
                <a:latin typeface="Times New Roman" pitchFamily="18" charset="0"/>
                <a:cs typeface="Times New Roman" pitchFamily="18" charset="0"/>
              </a:rPr>
              <a:t>зв’язку</a:t>
            </a:r>
            <a:endParaRPr lang="ru-RU" dirty="0">
              <a:latin typeface="Times New Roman" pitchFamily="18" charset="0"/>
              <a:cs typeface="Times New Roman" pitchFamily="18" charset="0"/>
            </a:endParaRPr>
          </a:p>
          <a:p>
            <a:pPr marL="12700" marR="133985">
              <a:lnSpc>
                <a:spcPct val="100000"/>
              </a:lnSpc>
            </a:pPr>
            <a:r>
              <a:rPr lang="ru-RU" spc="-20" dirty="0" err="1">
                <a:latin typeface="Times New Roman" pitchFamily="18" charset="0"/>
                <a:cs typeface="Times New Roman" pitchFamily="18" charset="0"/>
              </a:rPr>
              <a:t>Починаючи</a:t>
            </a:r>
            <a:r>
              <a:rPr lang="ru-RU" spc="-20" dirty="0">
                <a:latin typeface="Times New Roman" pitchFamily="18" charset="0"/>
                <a:cs typeface="Times New Roman" pitchFamily="18" charset="0"/>
              </a:rPr>
              <a:t> </a:t>
            </a:r>
            <a:r>
              <a:rPr lang="ru-RU" spc="-5" dirty="0" err="1">
                <a:latin typeface="Times New Roman" pitchFamily="18" charset="0"/>
                <a:cs typeface="Times New Roman" pitchFamily="18" charset="0"/>
              </a:rPr>
              <a:t>зі</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стадії</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планування</a:t>
            </a:r>
            <a:r>
              <a:rPr lang="ru-RU" spc="-5" dirty="0">
                <a:latin typeface="Times New Roman" pitchFamily="18" charset="0"/>
                <a:cs typeface="Times New Roman" pitchFamily="18" charset="0"/>
              </a:rPr>
              <a:t> </a:t>
            </a:r>
            <a:r>
              <a:rPr lang="ru-RU" spc="10" dirty="0">
                <a:latin typeface="Times New Roman" pitchFamily="18" charset="0"/>
                <a:cs typeface="Times New Roman" pitchFamily="18" charset="0"/>
              </a:rPr>
              <a:t>та </a:t>
            </a:r>
            <a:r>
              <a:rPr lang="ru-RU" spc="-5" dirty="0" err="1">
                <a:latin typeface="Times New Roman" pitchFamily="18" charset="0"/>
                <a:cs typeface="Times New Roman" pitchFamily="18" charset="0"/>
              </a:rPr>
              <a:t>розробки</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програми</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чи</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кампанії</a:t>
            </a:r>
            <a:r>
              <a:rPr lang="ru-RU" spc="-5" dirty="0">
                <a:latin typeface="Times New Roman" pitchFamily="18" charset="0"/>
                <a:cs typeface="Times New Roman" pitchFamily="18" charset="0"/>
              </a:rPr>
              <a:t> </a:t>
            </a:r>
            <a:r>
              <a:rPr lang="ru-RU" dirty="0">
                <a:latin typeface="Times New Roman" pitchFamily="18" charset="0"/>
                <a:cs typeface="Times New Roman" pitchFamily="18" charset="0"/>
              </a:rPr>
              <a:t>і </a:t>
            </a:r>
            <a:r>
              <a:rPr lang="ru-RU" spc="-20" dirty="0" err="1">
                <a:latin typeface="Times New Roman" pitchFamily="18" charset="0"/>
                <a:cs typeface="Times New Roman" pitchFamily="18" charset="0"/>
              </a:rPr>
              <a:t>протягом</a:t>
            </a:r>
            <a:r>
              <a:rPr lang="ru-RU" spc="-20" dirty="0">
                <a:latin typeface="Times New Roman" pitchFamily="18" charset="0"/>
                <a:cs typeface="Times New Roman" pitchFamily="18" charset="0"/>
              </a:rPr>
              <a:t> </a:t>
            </a:r>
            <a:r>
              <a:rPr lang="ru-RU" spc="-5" dirty="0" err="1">
                <a:latin typeface="Times New Roman" pitchFamily="18" charset="0"/>
                <a:cs typeface="Times New Roman" pitchFamily="18" charset="0"/>
              </a:rPr>
              <a:t>усього</a:t>
            </a:r>
            <a:r>
              <a:rPr lang="ru-RU" spc="-5" dirty="0">
                <a:latin typeface="Times New Roman" pitchFamily="18" charset="0"/>
                <a:cs typeface="Times New Roman" pitchFamily="18" charset="0"/>
              </a:rPr>
              <a:t> </a:t>
            </a:r>
            <a:r>
              <a:rPr lang="ru-RU" dirty="0" err="1">
                <a:latin typeface="Times New Roman" pitchFamily="18" charset="0"/>
                <a:cs typeface="Times New Roman" pitchFamily="18" charset="0"/>
              </a:rPr>
              <a:t>процесу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залучення</a:t>
            </a:r>
            <a:r>
              <a:rPr lang="ru-RU" dirty="0">
                <a:latin typeface="Times New Roman" pitchFamily="18" charset="0"/>
                <a:cs typeface="Times New Roman" pitchFamily="18" charset="0"/>
              </a:rPr>
              <a:t> </a:t>
            </a:r>
            <a:r>
              <a:rPr lang="ru-RU" spc="-10" dirty="0" err="1">
                <a:latin typeface="Times New Roman" pitchFamily="18" charset="0"/>
                <a:cs typeface="Times New Roman" pitchFamily="18" charset="0"/>
              </a:rPr>
              <a:t>громадян</a:t>
            </a:r>
            <a:r>
              <a:rPr lang="ru-RU" spc="-10" dirty="0">
                <a:latin typeface="Times New Roman" pitchFamily="18" charset="0"/>
                <a:cs typeface="Times New Roman" pitchFamily="18" charset="0"/>
              </a:rPr>
              <a:t>  </a:t>
            </a:r>
            <a:r>
              <a:rPr lang="ru-RU" spc="-15" dirty="0" err="1">
                <a:latin typeface="Times New Roman" pitchFamily="18" charset="0"/>
                <a:cs typeface="Times New Roman" pitchFamily="18" charset="0"/>
              </a:rPr>
              <a:t>варто</a:t>
            </a:r>
            <a:r>
              <a:rPr lang="ru-RU" spc="-15" dirty="0">
                <a:latin typeface="Times New Roman" pitchFamily="18" charset="0"/>
                <a:cs typeface="Times New Roman" pitchFamily="18" charset="0"/>
              </a:rPr>
              <a:t> </a:t>
            </a:r>
            <a:r>
              <a:rPr lang="ru-RU" spc="-10" dirty="0" err="1">
                <a:latin typeface="Times New Roman" pitchFamily="18" charset="0"/>
                <a:cs typeface="Times New Roman" pitchFamily="18" charset="0"/>
              </a:rPr>
              <a:t>особливу</a:t>
            </a:r>
            <a:r>
              <a:rPr lang="ru-RU" spc="-10" dirty="0">
                <a:latin typeface="Times New Roman" pitchFamily="18" charset="0"/>
                <a:cs typeface="Times New Roman" pitchFamily="18" charset="0"/>
              </a:rPr>
              <a:t> </a:t>
            </a:r>
            <a:r>
              <a:rPr lang="ru-RU" spc="-5" dirty="0" err="1">
                <a:latin typeface="Times New Roman" pitchFamily="18" charset="0"/>
                <a:cs typeface="Times New Roman" pitchFamily="18" charset="0"/>
              </a:rPr>
              <a:t>увагу</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приділяти</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налагодженню</a:t>
            </a:r>
            <a:r>
              <a:rPr lang="ru-RU" spc="-10" dirty="0">
                <a:latin typeface="Times New Roman" pitchFamily="18" charset="0"/>
                <a:cs typeface="Times New Roman" pitchFamily="18" charset="0"/>
              </a:rPr>
              <a:t> </a:t>
            </a:r>
            <a:r>
              <a:rPr lang="ru-RU" spc="10" dirty="0">
                <a:latin typeface="Times New Roman" pitchFamily="18" charset="0"/>
                <a:cs typeface="Times New Roman" pitchFamily="18" charset="0"/>
              </a:rPr>
              <a:t>та </a:t>
            </a:r>
            <a:r>
              <a:rPr lang="ru-RU" spc="-5" dirty="0" err="1">
                <a:latin typeface="Times New Roman" pitchFamily="18" charset="0"/>
                <a:cs typeface="Times New Roman" pitchFamily="18" charset="0"/>
              </a:rPr>
              <a:t>підтримці</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зворотного</a:t>
            </a:r>
            <a:r>
              <a:rPr lang="ru-RU" spc="-10" dirty="0">
                <a:latin typeface="Times New Roman" pitchFamily="18" charset="0"/>
                <a:cs typeface="Times New Roman" pitchFamily="18" charset="0"/>
              </a:rPr>
              <a:t> </a:t>
            </a:r>
            <a:r>
              <a:rPr lang="ru-RU" dirty="0" err="1">
                <a:latin typeface="Times New Roman" pitchFamily="18" charset="0"/>
                <a:cs typeface="Times New Roman" pitchFamily="18" charset="0"/>
              </a:rPr>
              <a:t>зв’язку</a:t>
            </a:r>
            <a:r>
              <a:rPr lang="ru-RU" dirty="0">
                <a:latin typeface="Times New Roman" pitchFamily="18" charset="0"/>
                <a:cs typeface="Times New Roman" pitchFamily="18" charset="0"/>
              </a:rPr>
              <a:t>; </a:t>
            </a:r>
            <a:r>
              <a:rPr lang="ru-RU" spc="-5" dirty="0" err="1">
                <a:latin typeface="Times New Roman" pitchFamily="18" charset="0"/>
                <a:cs typeface="Times New Roman" pitchFamily="18" charset="0"/>
              </a:rPr>
              <a:t>ретельно</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аналізувати</a:t>
            </a:r>
            <a:r>
              <a:rPr lang="ru-RU" spc="-10" dirty="0">
                <a:latin typeface="Times New Roman" pitchFamily="18" charset="0"/>
                <a:cs typeface="Times New Roman" pitchFamily="18" charset="0"/>
              </a:rPr>
              <a:t> </a:t>
            </a:r>
            <a:r>
              <a:rPr lang="ru-RU" spc="10" dirty="0">
                <a:latin typeface="Times New Roman" pitchFamily="18" charset="0"/>
                <a:cs typeface="Times New Roman" pitchFamily="18" charset="0"/>
              </a:rPr>
              <a:t>та  </a:t>
            </a:r>
            <a:r>
              <a:rPr lang="ru-RU" spc="-20" dirty="0" err="1">
                <a:latin typeface="Times New Roman" pitchFamily="18" charset="0"/>
                <a:cs typeface="Times New Roman" pitchFamily="18" charset="0"/>
              </a:rPr>
              <a:t>враховувати</a:t>
            </a:r>
            <a:r>
              <a:rPr lang="ru-RU" spc="-20" dirty="0">
                <a:latin typeface="Times New Roman" pitchFamily="18" charset="0"/>
                <a:cs typeface="Times New Roman" pitchFamily="18" charset="0"/>
              </a:rPr>
              <a:t> </a:t>
            </a:r>
            <a:r>
              <a:rPr lang="ru-RU" spc="-5" dirty="0" err="1">
                <a:latin typeface="Times New Roman" pitchFamily="18" charset="0"/>
                <a:cs typeface="Times New Roman" pitchFamily="18" charset="0"/>
              </a:rPr>
              <a:t>зворотну</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інформацію</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Ефективна</a:t>
            </a:r>
            <a:r>
              <a:rPr lang="ru-RU" spc="-5" dirty="0">
                <a:latin typeface="Times New Roman" pitchFamily="18" charset="0"/>
                <a:cs typeface="Times New Roman" pitchFamily="18" charset="0"/>
              </a:rPr>
              <a:t> робота </a:t>
            </a:r>
            <a:r>
              <a:rPr lang="ru-RU" dirty="0">
                <a:latin typeface="Times New Roman" pitchFamily="18" charset="0"/>
                <a:cs typeface="Times New Roman" pitchFamily="18" charset="0"/>
              </a:rPr>
              <a:t>з </a:t>
            </a:r>
            <a:r>
              <a:rPr lang="ru-RU" spc="-10" dirty="0">
                <a:latin typeface="Times New Roman" pitchFamily="18" charset="0"/>
                <a:cs typeface="Times New Roman" pitchFamily="18" charset="0"/>
              </a:rPr>
              <a:t>громадою </a:t>
            </a:r>
            <a:r>
              <a:rPr lang="ru-RU" dirty="0">
                <a:latin typeface="Times New Roman" pitchFamily="18" charset="0"/>
                <a:cs typeface="Times New Roman" pitchFamily="18" charset="0"/>
              </a:rPr>
              <a:t>є </a:t>
            </a:r>
            <a:r>
              <a:rPr lang="ru-RU" dirty="0" err="1">
                <a:latin typeface="Times New Roman" pitchFamily="18" charset="0"/>
                <a:cs typeface="Times New Roman" pitchFamily="18" charset="0"/>
              </a:rPr>
              <a:t>динамічним</a:t>
            </a:r>
            <a:r>
              <a:rPr lang="ru-RU" dirty="0">
                <a:latin typeface="Times New Roman" pitchFamily="18" charset="0"/>
                <a:cs typeface="Times New Roman" pitchFamily="18" charset="0"/>
              </a:rPr>
              <a:t> </a:t>
            </a:r>
            <a:r>
              <a:rPr lang="ru-RU" spc="-5" dirty="0" err="1">
                <a:latin typeface="Times New Roman" pitchFamily="18" charset="0"/>
                <a:cs typeface="Times New Roman" pitchFamily="18" charset="0"/>
              </a:rPr>
              <a:t>процесом</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факти</a:t>
            </a:r>
            <a:r>
              <a:rPr lang="ru-RU" spc="-5" dirty="0">
                <a:latin typeface="Times New Roman" pitchFamily="18" charset="0"/>
                <a:cs typeface="Times New Roman" pitchFamily="18" charset="0"/>
              </a:rPr>
              <a:t>, </a:t>
            </a:r>
            <a:r>
              <a:rPr lang="ru-RU" spc="-15" dirty="0">
                <a:latin typeface="Times New Roman" pitchFamily="18" charset="0"/>
                <a:cs typeface="Times New Roman" pitchFamily="18" charset="0"/>
              </a:rPr>
              <a:t>погляди, </a:t>
            </a:r>
            <a:r>
              <a:rPr lang="ru-RU" spc="-5" dirty="0">
                <a:latin typeface="Times New Roman" pitchFamily="18" charset="0"/>
                <a:cs typeface="Times New Roman" pitchFamily="18" charset="0"/>
              </a:rPr>
              <a:t>думки,  </a:t>
            </a:r>
            <a:r>
              <a:rPr lang="ru-RU" spc="-10" dirty="0" err="1">
                <a:latin typeface="Times New Roman" pitchFamily="18" charset="0"/>
                <a:cs typeface="Times New Roman" pitchFamily="18" charset="0"/>
              </a:rPr>
              <a:t>обговорення</a:t>
            </a:r>
            <a:r>
              <a:rPr lang="ru-RU" spc="-10" dirty="0">
                <a:latin typeface="Times New Roman" pitchFamily="18" charset="0"/>
                <a:cs typeface="Times New Roman" pitchFamily="18" charset="0"/>
              </a:rPr>
              <a:t> </a:t>
            </a:r>
            <a:r>
              <a:rPr lang="ru-RU" spc="5" dirty="0">
                <a:latin typeface="Times New Roman" pitchFamily="18" charset="0"/>
                <a:cs typeface="Times New Roman" pitchFamily="18" charset="0"/>
              </a:rPr>
              <a:t>так </a:t>
            </a:r>
            <a:r>
              <a:rPr lang="ru-RU" spc="-5" dirty="0" err="1">
                <a:latin typeface="Times New Roman" pitchFamily="18" charset="0"/>
                <a:cs typeface="Times New Roman" pitchFamily="18" charset="0"/>
              </a:rPr>
              <a:t>чи</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інакше</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впливають</a:t>
            </a:r>
            <a:r>
              <a:rPr lang="ru-RU" spc="-10" dirty="0">
                <a:latin typeface="Times New Roman" pitchFamily="18" charset="0"/>
                <a:cs typeface="Times New Roman" pitchFamily="18" charset="0"/>
              </a:rPr>
              <a:t> </a:t>
            </a:r>
            <a:r>
              <a:rPr lang="ru-RU" spc="-5" dirty="0">
                <a:latin typeface="Times New Roman" pitchFamily="18" charset="0"/>
                <a:cs typeface="Times New Roman" pitchFamily="18" charset="0"/>
              </a:rPr>
              <a:t>на </a:t>
            </a:r>
            <a:r>
              <a:rPr lang="ru-RU" spc="5" dirty="0" err="1">
                <a:latin typeface="Times New Roman" pitchFamily="18" charset="0"/>
                <a:cs typeface="Times New Roman" pitchFamily="18" charset="0"/>
              </a:rPr>
              <a:t>усіх</a:t>
            </a:r>
            <a:r>
              <a:rPr lang="ru-RU" spc="5" dirty="0">
                <a:latin typeface="Times New Roman" pitchFamily="18" charset="0"/>
                <a:cs typeface="Times New Roman" pitchFamily="18" charset="0"/>
              </a:rPr>
              <a:t> </a:t>
            </a:r>
            <a:r>
              <a:rPr lang="ru-RU" dirty="0" err="1">
                <a:latin typeface="Times New Roman" pitchFamily="18" charset="0"/>
                <a:cs typeface="Times New Roman" pitchFamily="18" charset="0"/>
              </a:rPr>
              <a:t>учасників</a:t>
            </a:r>
            <a:r>
              <a:rPr lang="ru-RU" dirty="0">
                <a:latin typeface="Times New Roman" pitchFamily="18" charset="0"/>
                <a:cs typeface="Times New Roman" pitchFamily="18" charset="0"/>
              </a:rPr>
              <a:t> </a:t>
            </a:r>
            <a:r>
              <a:rPr lang="ru-RU" spc="-20" dirty="0" err="1">
                <a:latin typeface="Times New Roman" pitchFamily="18" charset="0"/>
                <a:cs typeface="Times New Roman" pitchFamily="18" charset="0"/>
              </a:rPr>
              <a:t>процесу</a:t>
            </a:r>
            <a:r>
              <a:rPr lang="ru-RU" spc="-20" dirty="0">
                <a:latin typeface="Times New Roman" pitchFamily="18" charset="0"/>
                <a:cs typeface="Times New Roman" pitchFamily="18" charset="0"/>
              </a:rPr>
              <a:t>. </a:t>
            </a:r>
            <a:r>
              <a:rPr lang="ru-RU" spc="-45" dirty="0">
                <a:latin typeface="Times New Roman" pitchFamily="18" charset="0"/>
                <a:cs typeface="Times New Roman" pitchFamily="18" charset="0"/>
              </a:rPr>
              <a:t>Тому </a:t>
            </a:r>
            <a:r>
              <a:rPr lang="ru-RU" spc="-5" dirty="0">
                <a:latin typeface="Times New Roman" pitchFamily="18" charset="0"/>
                <a:cs typeface="Times New Roman" pitchFamily="18" charset="0"/>
              </a:rPr>
              <a:t>на </a:t>
            </a:r>
            <a:r>
              <a:rPr lang="ru-RU" spc="-30" dirty="0">
                <a:latin typeface="Times New Roman" pitchFamily="18" charset="0"/>
                <a:cs typeface="Times New Roman" pitchFamily="18" charset="0"/>
              </a:rPr>
              <a:t>кожному </a:t>
            </a:r>
            <a:r>
              <a:rPr lang="ru-RU" dirty="0" err="1">
                <a:latin typeface="Times New Roman" pitchFamily="18" charset="0"/>
                <a:cs typeface="Times New Roman" pitchFamily="18" charset="0"/>
              </a:rPr>
              <a:t>етапі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бажано</a:t>
            </a:r>
            <a:r>
              <a:rPr lang="ru-RU" dirty="0">
                <a:latin typeface="Times New Roman" pitchFamily="18" charset="0"/>
                <a:cs typeface="Times New Roman" pitchFamily="18" charset="0"/>
              </a:rPr>
              <a:t> </a:t>
            </a:r>
            <a:r>
              <a:rPr lang="ru-RU" spc="-10" dirty="0">
                <a:latin typeface="Times New Roman" pitchFamily="18" charset="0"/>
                <a:cs typeface="Times New Roman" pitchFamily="18" charset="0"/>
              </a:rPr>
              <a:t>знати, </a:t>
            </a:r>
            <a:r>
              <a:rPr lang="ru-RU" dirty="0" err="1">
                <a:latin typeface="Times New Roman" pitchFamily="18" charset="0"/>
                <a:cs typeface="Times New Roman" pitchFamily="18" charset="0"/>
              </a:rPr>
              <a:t>яким</a:t>
            </a:r>
            <a:r>
              <a:rPr lang="ru-RU" dirty="0">
                <a:latin typeface="Times New Roman" pitchFamily="18" charset="0"/>
                <a:cs typeface="Times New Roman" pitchFamily="18" charset="0"/>
              </a:rPr>
              <a:t> </a:t>
            </a:r>
            <a:r>
              <a:rPr lang="ru-RU" spc="-15" dirty="0">
                <a:latin typeface="Times New Roman" pitchFamily="18" charset="0"/>
                <a:cs typeface="Times New Roman" pitchFamily="18" charset="0"/>
              </a:rPr>
              <a:t>чином  </a:t>
            </a:r>
            <a:r>
              <a:rPr lang="ru-RU" spc="-5" dirty="0" err="1">
                <a:latin typeface="Times New Roman" pitchFamily="18" charset="0"/>
                <a:cs typeface="Times New Roman" pitchFamily="18" charset="0"/>
              </a:rPr>
              <a:t>розвиток</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ситуації</a:t>
            </a:r>
            <a:r>
              <a:rPr lang="ru-RU" spc="-5" dirty="0">
                <a:latin typeface="Times New Roman" pitchFamily="18" charset="0"/>
                <a:cs typeface="Times New Roman" pitchFamily="18" charset="0"/>
              </a:rPr>
              <a:t> </a:t>
            </a:r>
            <a:r>
              <a:rPr lang="ru-RU" spc="-15" dirty="0" err="1">
                <a:latin typeface="Times New Roman" pitchFamily="18" charset="0"/>
                <a:cs typeface="Times New Roman" pitchFamily="18" charset="0"/>
              </a:rPr>
              <a:t>позначився</a:t>
            </a:r>
            <a:r>
              <a:rPr lang="ru-RU" spc="-15" dirty="0">
                <a:latin typeface="Times New Roman" pitchFamily="18" charset="0"/>
                <a:cs typeface="Times New Roman" pitchFamily="18" charset="0"/>
              </a:rPr>
              <a:t> </a:t>
            </a:r>
            <a:r>
              <a:rPr lang="ru-RU" spc="-5" dirty="0">
                <a:latin typeface="Times New Roman" pitchFamily="18" charset="0"/>
                <a:cs typeface="Times New Roman" pitchFamily="18" charset="0"/>
              </a:rPr>
              <a:t>на </a:t>
            </a:r>
            <a:r>
              <a:rPr lang="ru-RU" dirty="0" err="1">
                <a:latin typeface="Times New Roman" pitchFamily="18" charset="0"/>
                <a:cs typeface="Times New Roman" pitchFamily="18" charset="0"/>
              </a:rPr>
              <a:t>ставленні</a:t>
            </a:r>
            <a:r>
              <a:rPr lang="ru-RU" dirty="0">
                <a:latin typeface="Times New Roman" pitchFamily="18" charset="0"/>
                <a:cs typeface="Times New Roman" pitchFamily="18" charset="0"/>
              </a:rPr>
              <a:t> </a:t>
            </a:r>
            <a:r>
              <a:rPr lang="ru-RU" spc="-20" dirty="0">
                <a:latin typeface="Times New Roman" pitchFamily="18" charset="0"/>
                <a:cs typeface="Times New Roman" pitchFamily="18" charset="0"/>
              </a:rPr>
              <a:t>людей </a:t>
            </a:r>
            <a:r>
              <a:rPr lang="ru-RU" dirty="0">
                <a:latin typeface="Times New Roman" pitchFamily="18" charset="0"/>
                <a:cs typeface="Times New Roman" pitchFamily="18" charset="0"/>
              </a:rPr>
              <a:t>до </a:t>
            </a:r>
            <a:r>
              <a:rPr lang="ru-RU" spc="-20" dirty="0" err="1">
                <a:latin typeface="Times New Roman" pitchFamily="18" charset="0"/>
                <a:cs typeface="Times New Roman" pitchFamily="18" charset="0"/>
              </a:rPr>
              <a:t>процесу</a:t>
            </a:r>
            <a:r>
              <a:rPr lang="ru-RU" spc="-20"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spc="-5" dirty="0" err="1">
                <a:latin typeface="Times New Roman" pitchFamily="18" charset="0"/>
                <a:cs typeface="Times New Roman" pitchFamily="18" charset="0"/>
              </a:rPr>
              <a:t>пропозиції</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мають</a:t>
            </a:r>
            <a:r>
              <a:rPr lang="ru-RU" spc="-10" dirty="0">
                <a:latin typeface="Times New Roman" pitchFamily="18" charset="0"/>
                <a:cs typeface="Times New Roman" pitchFamily="18" charset="0"/>
              </a:rPr>
              <a:t> </a:t>
            </a:r>
            <a:r>
              <a:rPr lang="ru-RU" spc="5" dirty="0" err="1">
                <a:latin typeface="Times New Roman" pitchFamily="18" charset="0"/>
                <a:cs typeface="Times New Roman" pitchFamily="18" charset="0"/>
              </a:rPr>
              <a:t>окреслені</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групи</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громадськості</a:t>
            </a:r>
            <a:r>
              <a:rPr lang="ru-RU" spc="-10" dirty="0">
                <a:latin typeface="Times New Roman" pitchFamily="18" charset="0"/>
                <a:cs typeface="Times New Roman" pitchFamily="18" charset="0"/>
              </a:rPr>
              <a:t> </a:t>
            </a:r>
            <a:r>
              <a:rPr lang="ru-RU" dirty="0">
                <a:latin typeface="Times New Roman" pitchFamily="18" charset="0"/>
                <a:cs typeface="Times New Roman" pitchFamily="18" charset="0"/>
              </a:rPr>
              <a:t>з  </a:t>
            </a:r>
            <a:r>
              <a:rPr lang="ru-RU" spc="-15" dirty="0">
                <a:latin typeface="Times New Roman" pitchFamily="18" charset="0"/>
                <a:cs typeface="Times New Roman" pitchFamily="18" charset="0"/>
              </a:rPr>
              <a:t>приводу </a:t>
            </a:r>
            <a:r>
              <a:rPr lang="ru-RU" spc="-5" dirty="0" err="1">
                <a:latin typeface="Times New Roman" pitchFamily="18" charset="0"/>
                <a:cs typeface="Times New Roman" pitchFamily="18" charset="0"/>
              </a:rPr>
              <a:t>відповідної</a:t>
            </a:r>
            <a:r>
              <a:rPr lang="ru-RU" spc="-5" dirty="0">
                <a:latin typeface="Times New Roman" pitchFamily="18" charset="0"/>
                <a:cs typeface="Times New Roman" pitchFamily="18" charset="0"/>
              </a:rPr>
              <a:t> </a:t>
            </a:r>
            <a:r>
              <a:rPr lang="ru-RU" dirty="0" err="1">
                <a:latin typeface="Times New Roman" pitchFamily="18" charset="0"/>
                <a:cs typeface="Times New Roman" pitchFamily="18" charset="0"/>
              </a:rPr>
              <a:t>діяльності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Крім</a:t>
            </a:r>
            <a:r>
              <a:rPr lang="ru-RU" dirty="0">
                <a:latin typeface="Times New Roman" pitchFamily="18" charset="0"/>
                <a:cs typeface="Times New Roman" pitchFamily="18" charset="0"/>
              </a:rPr>
              <a:t> </a:t>
            </a:r>
            <a:r>
              <a:rPr lang="ru-RU" spc="-15" dirty="0">
                <a:latin typeface="Times New Roman" pitchFamily="18" charset="0"/>
                <a:cs typeface="Times New Roman" pitchFamily="18" charset="0"/>
              </a:rPr>
              <a:t>того, </a:t>
            </a:r>
            <a:r>
              <a:rPr lang="ru-RU" spc="-20" dirty="0" err="1">
                <a:latin typeface="Times New Roman" pitchFamily="18" charset="0"/>
                <a:cs typeface="Times New Roman" pitchFamily="18" charset="0"/>
              </a:rPr>
              <a:t>може</a:t>
            </a:r>
            <a:r>
              <a:rPr lang="ru-RU" spc="-20" dirty="0">
                <a:latin typeface="Times New Roman" pitchFamily="18" charset="0"/>
                <a:cs typeface="Times New Roman" pitchFamily="18" charset="0"/>
              </a:rPr>
              <a:t> </a:t>
            </a:r>
            <a:r>
              <a:rPr lang="ru-RU" spc="-5" dirty="0" err="1">
                <a:latin typeface="Times New Roman" pitchFamily="18" charset="0"/>
                <a:cs typeface="Times New Roman" pitchFamily="18" charset="0"/>
              </a:rPr>
              <a:t>трапитися</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що</a:t>
            </a:r>
            <a:r>
              <a:rPr lang="ru-RU" spc="-5" dirty="0">
                <a:latin typeface="Times New Roman" pitchFamily="18" charset="0"/>
                <a:cs typeface="Times New Roman" pitchFamily="18" charset="0"/>
              </a:rPr>
              <a:t> </a:t>
            </a:r>
            <a:r>
              <a:rPr lang="ru-RU" dirty="0" err="1">
                <a:latin typeface="Times New Roman" pitchFamily="18" charset="0"/>
                <a:cs typeface="Times New Roman" pitchFamily="18" charset="0"/>
              </a:rPr>
              <a:t>настане</a:t>
            </a:r>
            <a:r>
              <a:rPr lang="ru-RU" dirty="0">
                <a:latin typeface="Times New Roman" pitchFamily="18" charset="0"/>
                <a:cs typeface="Times New Roman" pitchFamily="18" charset="0"/>
              </a:rPr>
              <a:t> </a:t>
            </a:r>
            <a:r>
              <a:rPr lang="ru-RU" spc="-5" dirty="0">
                <a:latin typeface="Times New Roman" pitchFamily="18" charset="0"/>
                <a:cs typeface="Times New Roman" pitchFamily="18" charset="0"/>
              </a:rPr>
              <a:t>потреба </a:t>
            </a:r>
            <a:r>
              <a:rPr lang="ru-RU" spc="-15" dirty="0" err="1">
                <a:latin typeface="Times New Roman" pitchFamily="18" charset="0"/>
                <a:cs typeface="Times New Roman" pitchFamily="18" charset="0"/>
              </a:rPr>
              <a:t>скорегувати</a:t>
            </a:r>
            <a:r>
              <a:rPr lang="ru-RU" spc="-15" dirty="0">
                <a:latin typeface="Times New Roman" pitchFamily="18" charset="0"/>
                <a:cs typeface="Times New Roman" pitchFamily="18" charset="0"/>
              </a:rPr>
              <a:t> </a:t>
            </a:r>
            <a:r>
              <a:rPr lang="ru-RU" spc="-5" dirty="0" err="1">
                <a:latin typeface="Times New Roman" pitchFamily="18" charset="0"/>
                <a:cs typeface="Times New Roman" pitchFamily="18" charset="0"/>
              </a:rPr>
              <a:t>плани</a:t>
            </a:r>
            <a:r>
              <a:rPr lang="ru-RU" spc="-5" dirty="0">
                <a:latin typeface="Times New Roman" pitchFamily="18" charset="0"/>
                <a:cs typeface="Times New Roman" pitchFamily="18" charset="0"/>
              </a:rPr>
              <a:t> </a:t>
            </a:r>
            <a:r>
              <a:rPr lang="ru-RU" spc="-5" dirty="0" err="1">
                <a:latin typeface="Times New Roman" pitchFamily="18" charset="0"/>
                <a:cs typeface="Times New Roman" pitchFamily="18" charset="0"/>
              </a:rPr>
              <a:t>кампанії</a:t>
            </a:r>
            <a:r>
              <a:rPr lang="ru-RU" spc="-5" dirty="0">
                <a:latin typeface="Times New Roman" pitchFamily="18" charset="0"/>
                <a:cs typeface="Times New Roman" pitchFamily="18" charset="0"/>
              </a:rPr>
              <a:t> </a:t>
            </a:r>
            <a:r>
              <a:rPr lang="ru-RU" dirty="0">
                <a:latin typeface="Times New Roman" pitchFamily="18" charset="0"/>
                <a:cs typeface="Times New Roman" pitchFamily="18" charset="0"/>
              </a:rPr>
              <a:t>з  </a:t>
            </a:r>
            <a:r>
              <a:rPr lang="ru-RU" spc="-10" dirty="0" err="1">
                <a:latin typeface="Times New Roman" pitchFamily="18" charset="0"/>
                <a:cs typeface="Times New Roman" pitchFamily="18" charset="0"/>
              </a:rPr>
              <a:t>урахуванням</a:t>
            </a:r>
            <a:r>
              <a:rPr lang="ru-RU" spc="-10" dirty="0">
                <a:latin typeface="Times New Roman" pitchFamily="18" charset="0"/>
                <a:cs typeface="Times New Roman" pitchFamily="18" charset="0"/>
              </a:rPr>
              <a:t> </a:t>
            </a:r>
            <a:r>
              <a:rPr lang="ru-RU" spc="-5" dirty="0" err="1">
                <a:latin typeface="Times New Roman" pitchFamily="18" charset="0"/>
                <a:cs typeface="Times New Roman" pitchFamily="18" charset="0"/>
              </a:rPr>
              <a:t>розвитку</a:t>
            </a:r>
            <a:r>
              <a:rPr lang="ru-RU" spc="-5" dirty="0">
                <a:latin typeface="Times New Roman" pitchFamily="18" charset="0"/>
                <a:cs typeface="Times New Roman" pitchFamily="18" charset="0"/>
              </a:rPr>
              <a:t> </a:t>
            </a:r>
            <a:r>
              <a:rPr lang="ru-RU" spc="-10" dirty="0" err="1">
                <a:latin typeface="Times New Roman" pitchFamily="18" charset="0"/>
                <a:cs typeface="Times New Roman" pitchFamily="18" charset="0"/>
              </a:rPr>
              <a:t>подій</a:t>
            </a:r>
            <a:r>
              <a:rPr lang="ru-RU" spc="-10" dirty="0">
                <a:latin typeface="Times New Roman" pitchFamily="18" charset="0"/>
                <a:cs typeface="Times New Roman" pitchFamily="18" charset="0"/>
              </a:rPr>
              <a:t>, </a:t>
            </a:r>
            <a:r>
              <a:rPr lang="ru-RU" spc="-10" dirty="0" err="1">
                <a:latin typeface="Times New Roman" pitchFamily="18" charset="0"/>
                <a:cs typeface="Times New Roman" pitchFamily="18" charset="0"/>
              </a:rPr>
              <a:t>виникнення</a:t>
            </a:r>
            <a:r>
              <a:rPr lang="ru-RU" spc="-10" dirty="0">
                <a:latin typeface="Times New Roman" pitchFamily="18" charset="0"/>
                <a:cs typeface="Times New Roman" pitchFamily="18" charset="0"/>
              </a:rPr>
              <a:t> </a:t>
            </a:r>
            <a:r>
              <a:rPr lang="ru-RU" spc="-5" dirty="0" err="1">
                <a:latin typeface="Times New Roman" pitchFamily="18" charset="0"/>
                <a:cs typeface="Times New Roman" pitchFamily="18" charset="0"/>
              </a:rPr>
              <a:t>нових</a:t>
            </a:r>
            <a:r>
              <a:rPr lang="ru-RU" spc="-5" dirty="0">
                <a:latin typeface="Times New Roman" pitchFamily="18" charset="0"/>
                <a:cs typeface="Times New Roman" pitchFamily="18" charset="0"/>
              </a:rPr>
              <a:t> </a:t>
            </a:r>
            <a:r>
              <a:rPr lang="ru-RU" dirty="0" err="1">
                <a:latin typeface="Times New Roman" pitchFamily="18" charset="0"/>
                <a:cs typeface="Times New Roman" pitchFamily="18" charset="0"/>
              </a:rPr>
              <a:t>ідей</a:t>
            </a:r>
            <a:r>
              <a:rPr lang="ru-RU" dirty="0">
                <a:latin typeface="Times New Roman" pitchFamily="18" charset="0"/>
                <a:cs typeface="Times New Roman" pitchFamily="18" charset="0"/>
              </a:rPr>
              <a:t>, </a:t>
            </a:r>
            <a:r>
              <a:rPr lang="ru-RU" spc="-5" dirty="0" err="1">
                <a:latin typeface="Times New Roman" pitchFamily="18" charset="0"/>
                <a:cs typeface="Times New Roman" pitchFamily="18" charset="0"/>
              </a:rPr>
              <a:t>пропозицій</a:t>
            </a:r>
            <a:r>
              <a:rPr lang="ru-RU" spc="-5" dirty="0">
                <a:latin typeface="Times New Roman" pitchFamily="18" charset="0"/>
                <a:cs typeface="Times New Roman" pitchFamily="18" charset="0"/>
              </a:rPr>
              <a:t> </a:t>
            </a:r>
            <a:r>
              <a:rPr lang="ru-RU" dirty="0">
                <a:latin typeface="Times New Roman" pitchFamily="18" charset="0"/>
                <a:cs typeface="Times New Roman" pitchFamily="18" charset="0"/>
              </a:rPr>
              <a:t>і, </a:t>
            </a:r>
            <a:r>
              <a:rPr lang="ru-RU" spc="-10" dirty="0" err="1">
                <a:latin typeface="Times New Roman" pitchFamily="18" charset="0"/>
                <a:cs typeface="Times New Roman" pitchFamily="18" charset="0"/>
              </a:rPr>
              <a:t>можливо</a:t>
            </a:r>
            <a:r>
              <a:rPr lang="ru-RU" spc="-10" dirty="0">
                <a:latin typeface="Times New Roman" pitchFamily="18" charset="0"/>
                <a:cs typeface="Times New Roman" pitchFamily="18" charset="0"/>
              </a:rPr>
              <a:t>, </a:t>
            </a:r>
            <a:r>
              <a:rPr lang="ru-RU" dirty="0" err="1">
                <a:latin typeface="Times New Roman" pitchFamily="18" charset="0"/>
                <a:cs typeface="Times New Roman" pitchFamily="18" charset="0"/>
              </a:rPr>
              <a:t>ефективніших</a:t>
            </a:r>
            <a:r>
              <a:rPr lang="ru-RU" spc="-25" dirty="0">
                <a:latin typeface="Times New Roman" pitchFamily="18" charset="0"/>
                <a:cs typeface="Times New Roman" pitchFamily="18" charset="0"/>
              </a:rPr>
              <a:t> </a:t>
            </a:r>
            <a:r>
              <a:rPr lang="ru-RU" spc="-5" dirty="0" err="1">
                <a:latin typeface="Times New Roman" pitchFamily="18" charset="0"/>
                <a:cs typeface="Times New Roman" pitchFamily="18" charset="0"/>
              </a:rPr>
              <a:t>варіантів</a:t>
            </a:r>
            <a:r>
              <a:rPr lang="ru-RU" spc="-5"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marL="12700" marR="408305">
              <a:spcBef>
                <a:spcPts val="600"/>
              </a:spcBef>
            </a:pPr>
            <a:endParaRPr dirty="0">
              <a:latin typeface="Times New Roman" pitchFamily="18" charset="0"/>
              <a:cs typeface="Times New Roman" pitchFamily="18" charset="0"/>
            </a:endParaRPr>
          </a:p>
        </p:txBody>
      </p:sp>
    </p:spTree>
    <p:extLst>
      <p:ext uri="{BB962C8B-B14F-4D97-AF65-F5344CB8AC3E}">
        <p14:creationId xmlns:p14="http://schemas.microsoft.com/office/powerpoint/2010/main" val="787017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7"/>
          </p:nvPr>
        </p:nvSpPr>
        <p:spPr/>
        <p:txBody>
          <a:bodyPr/>
          <a:lstStyle/>
          <a:p>
            <a:fld id="{B6F15528-21DE-4FAA-801E-634DDDAF4B2B}" type="slidenum">
              <a:rPr lang="ru-RU" smtClean="0"/>
              <a:t>46</a:t>
            </a:fld>
            <a:endParaRPr lang="ru-RU"/>
          </a:p>
        </p:txBody>
      </p:sp>
      <p:sp>
        <p:nvSpPr>
          <p:cNvPr id="3" name="object 7"/>
          <p:cNvSpPr txBox="1">
            <a:spLocks/>
          </p:cNvSpPr>
          <p:nvPr/>
        </p:nvSpPr>
        <p:spPr>
          <a:xfrm>
            <a:off x="398297" y="237871"/>
            <a:ext cx="7171373" cy="998350"/>
          </a:xfrm>
          <a:prstGeom prst="rect">
            <a:avLst/>
          </a:prstGeom>
        </p:spPr>
        <p:txBody>
          <a:bodyPr vert="horz" wrap="square" lIns="0" tIns="13335"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5"/>
              </a:spcBef>
            </a:pPr>
            <a:r>
              <a:rPr lang="ru-RU" sz="3200" b="1" smtClean="0">
                <a:solidFill>
                  <a:srgbClr val="FF0000"/>
                </a:solidFill>
                <a:latin typeface="Times New Roman"/>
                <a:cs typeface="Times New Roman"/>
              </a:rPr>
              <a:t>ЯК </a:t>
            </a:r>
            <a:r>
              <a:rPr lang="ru-RU" sz="3200" b="1" spc="5" smtClean="0">
                <a:solidFill>
                  <a:srgbClr val="FF0000"/>
                </a:solidFill>
                <a:latin typeface="Times New Roman"/>
                <a:cs typeface="Times New Roman"/>
              </a:rPr>
              <a:t>ЗАБЕЗПЕЧИТИ </a:t>
            </a:r>
            <a:r>
              <a:rPr lang="ru-RU" sz="3200" b="1" spc="-25" smtClean="0">
                <a:solidFill>
                  <a:srgbClr val="FF0000"/>
                </a:solidFill>
                <a:latin typeface="Times New Roman"/>
                <a:cs typeface="Times New Roman"/>
              </a:rPr>
              <a:t>УЧАСТЬ</a:t>
            </a:r>
            <a:r>
              <a:rPr lang="ru-RU" sz="3200" b="1" spc="-80" smtClean="0">
                <a:solidFill>
                  <a:srgbClr val="FF0000"/>
                </a:solidFill>
                <a:latin typeface="Times New Roman"/>
                <a:cs typeface="Times New Roman"/>
              </a:rPr>
              <a:t> </a:t>
            </a:r>
            <a:r>
              <a:rPr lang="ru-RU" sz="3200" b="1" spc="-5" smtClean="0">
                <a:solidFill>
                  <a:srgbClr val="FF0000"/>
                </a:solidFill>
                <a:latin typeface="Times New Roman"/>
                <a:cs typeface="Times New Roman"/>
              </a:rPr>
              <a:t>ГРОМАДСЬКОСТІ?</a:t>
            </a:r>
            <a:endParaRPr lang="ru-RU" sz="3200" dirty="0">
              <a:solidFill>
                <a:srgbClr val="FF0000"/>
              </a:solidFill>
              <a:latin typeface="Times New Roman"/>
              <a:cs typeface="Times New Roman"/>
            </a:endParaRPr>
          </a:p>
        </p:txBody>
      </p:sp>
      <p:sp>
        <p:nvSpPr>
          <p:cNvPr id="4" name="object 10"/>
          <p:cNvSpPr/>
          <p:nvPr/>
        </p:nvSpPr>
        <p:spPr>
          <a:xfrm>
            <a:off x="7822482" y="92521"/>
            <a:ext cx="1289114" cy="128905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87283" y="1381571"/>
            <a:ext cx="8651915" cy="4691028"/>
          </a:xfrm>
          <a:prstGeom prst="rect">
            <a:avLst/>
          </a:prstGeom>
        </p:spPr>
        <p:txBody>
          <a:bodyPr vert="horz" wrap="square" lIns="0" tIns="12700" rIns="0" bIns="0" rtlCol="0">
            <a:spAutoFit/>
          </a:bodyPr>
          <a:lstStyle/>
          <a:p>
            <a:pPr>
              <a:lnSpc>
                <a:spcPct val="100000"/>
              </a:lnSpc>
              <a:spcBef>
                <a:spcPts val="35"/>
              </a:spcBef>
            </a:pPr>
            <a:endParaRPr dirty="0">
              <a:latin typeface="Times New Roman"/>
              <a:cs typeface="Times New Roman"/>
            </a:endParaRPr>
          </a:p>
          <a:p>
            <a:pPr marL="299085" indent="-287020">
              <a:lnSpc>
                <a:spcPct val="100000"/>
              </a:lnSpc>
              <a:buFont typeface="Wingdings"/>
              <a:buChar char=""/>
              <a:tabLst>
                <a:tab pos="299720" algn="l"/>
              </a:tabLst>
            </a:pPr>
            <a:r>
              <a:rPr b="1" dirty="0">
                <a:latin typeface="Times New Roman"/>
                <a:cs typeface="Times New Roman"/>
              </a:rPr>
              <a:t>5 . </a:t>
            </a:r>
            <a:r>
              <a:rPr b="1" spc="-5" dirty="0">
                <a:latin typeface="Times New Roman"/>
                <a:cs typeface="Times New Roman"/>
              </a:rPr>
              <a:t>Принцип кваліфікації </a:t>
            </a:r>
            <a:r>
              <a:rPr b="1" dirty="0">
                <a:latin typeface="Times New Roman"/>
                <a:cs typeface="Times New Roman"/>
              </a:rPr>
              <a:t>і</a:t>
            </a:r>
            <a:r>
              <a:rPr b="1" spc="35" dirty="0">
                <a:latin typeface="Times New Roman"/>
                <a:cs typeface="Times New Roman"/>
              </a:rPr>
              <a:t> </a:t>
            </a:r>
            <a:r>
              <a:rPr b="1" spc="-10" dirty="0">
                <a:latin typeface="Times New Roman"/>
                <a:cs typeface="Times New Roman"/>
              </a:rPr>
              <a:t>компетентності</a:t>
            </a:r>
            <a:endParaRPr dirty="0">
              <a:latin typeface="Times New Roman"/>
              <a:cs typeface="Times New Roman"/>
            </a:endParaRPr>
          </a:p>
          <a:p>
            <a:pPr marL="12700">
              <a:lnSpc>
                <a:spcPct val="100000"/>
              </a:lnSpc>
            </a:pPr>
            <a:r>
              <a:rPr spc="-5" dirty="0">
                <a:latin typeface="Times New Roman"/>
                <a:cs typeface="Times New Roman"/>
              </a:rPr>
              <a:t>Працівники </a:t>
            </a:r>
            <a:r>
              <a:rPr spc="-30" dirty="0">
                <a:latin typeface="Times New Roman"/>
                <a:cs typeface="Times New Roman"/>
              </a:rPr>
              <a:t>виконкому </a:t>
            </a:r>
            <a:r>
              <a:rPr spc="-5" dirty="0">
                <a:latin typeface="Times New Roman"/>
                <a:cs typeface="Times New Roman"/>
              </a:rPr>
              <a:t>повинні </a:t>
            </a:r>
            <a:r>
              <a:rPr spc="-10" dirty="0">
                <a:latin typeface="Times New Roman"/>
                <a:cs typeface="Times New Roman"/>
              </a:rPr>
              <a:t>вміти </a:t>
            </a:r>
            <a:r>
              <a:rPr spc="-15" dirty="0">
                <a:latin typeface="Times New Roman"/>
                <a:cs typeface="Times New Roman"/>
              </a:rPr>
              <a:t>працювати </a:t>
            </a:r>
            <a:r>
              <a:rPr dirty="0">
                <a:latin typeface="Times New Roman"/>
                <a:cs typeface="Times New Roman"/>
              </a:rPr>
              <a:t>з </a:t>
            </a:r>
            <a:r>
              <a:rPr spc="-5" dirty="0">
                <a:latin typeface="Times New Roman"/>
                <a:cs typeface="Times New Roman"/>
              </a:rPr>
              <a:t>великими </a:t>
            </a:r>
            <a:r>
              <a:rPr spc="-20" dirty="0">
                <a:latin typeface="Times New Roman"/>
                <a:cs typeface="Times New Roman"/>
              </a:rPr>
              <a:t>аудиторіями </a:t>
            </a:r>
            <a:r>
              <a:rPr dirty="0">
                <a:latin typeface="Times New Roman"/>
                <a:cs typeface="Times New Roman"/>
              </a:rPr>
              <a:t>незалежних </a:t>
            </a:r>
            <a:r>
              <a:rPr spc="-5" dirty="0">
                <a:latin typeface="Times New Roman"/>
                <a:cs typeface="Times New Roman"/>
              </a:rPr>
              <a:t>від них </a:t>
            </a:r>
            <a:r>
              <a:rPr spc="-20" dirty="0">
                <a:latin typeface="Times New Roman"/>
                <a:cs typeface="Times New Roman"/>
              </a:rPr>
              <a:t>людей </a:t>
            </a:r>
            <a:r>
              <a:rPr spc="15" dirty="0" err="1">
                <a:latin typeface="Times New Roman"/>
                <a:cs typeface="Times New Roman"/>
              </a:rPr>
              <a:t>та</a:t>
            </a:r>
            <a:r>
              <a:rPr spc="55" dirty="0">
                <a:latin typeface="Times New Roman"/>
                <a:cs typeface="Times New Roman"/>
              </a:rPr>
              <a:t> </a:t>
            </a:r>
            <a:r>
              <a:rPr spc="-15" dirty="0" err="1" smtClean="0">
                <a:latin typeface="Times New Roman"/>
                <a:cs typeface="Times New Roman"/>
              </a:rPr>
              <a:t>бути</a:t>
            </a:r>
            <a:r>
              <a:rPr lang="uk-UA" spc="-15" dirty="0" smtClean="0">
                <a:latin typeface="Times New Roman"/>
                <a:cs typeface="Times New Roman"/>
              </a:rPr>
              <a:t> </a:t>
            </a:r>
            <a:r>
              <a:rPr spc="-15" dirty="0" err="1" smtClean="0">
                <a:latin typeface="Times New Roman"/>
                <a:cs typeface="Times New Roman"/>
              </a:rPr>
              <a:t>компетентними</a:t>
            </a:r>
            <a:r>
              <a:rPr spc="-15" dirty="0" smtClean="0">
                <a:latin typeface="Times New Roman"/>
                <a:cs typeface="Times New Roman"/>
              </a:rPr>
              <a:t> </a:t>
            </a:r>
            <a:r>
              <a:rPr dirty="0">
                <a:latin typeface="Times New Roman"/>
                <a:cs typeface="Times New Roman"/>
              </a:rPr>
              <a:t>в питаннях, </a:t>
            </a:r>
            <a:r>
              <a:rPr spc="-5" dirty="0">
                <a:latin typeface="Times New Roman"/>
                <a:cs typeface="Times New Roman"/>
              </a:rPr>
              <a:t>що </a:t>
            </a:r>
            <a:r>
              <a:rPr dirty="0">
                <a:latin typeface="Times New Roman"/>
                <a:cs typeface="Times New Roman"/>
              </a:rPr>
              <a:t>виносяться </a:t>
            </a:r>
            <a:r>
              <a:rPr spc="-5" dirty="0">
                <a:latin typeface="Times New Roman"/>
                <a:cs typeface="Times New Roman"/>
              </a:rPr>
              <a:t>на </a:t>
            </a:r>
            <a:r>
              <a:rPr spc="-10" dirty="0">
                <a:latin typeface="Times New Roman"/>
                <a:cs typeface="Times New Roman"/>
              </a:rPr>
              <a:t>громадський</a:t>
            </a:r>
            <a:r>
              <a:rPr spc="10" dirty="0">
                <a:latin typeface="Times New Roman"/>
                <a:cs typeface="Times New Roman"/>
              </a:rPr>
              <a:t> </a:t>
            </a:r>
            <a:r>
              <a:rPr spc="-15" dirty="0">
                <a:latin typeface="Times New Roman"/>
                <a:cs typeface="Times New Roman"/>
              </a:rPr>
              <a:t>розгляд.</a:t>
            </a:r>
            <a:endParaRPr dirty="0">
              <a:latin typeface="Times New Roman"/>
              <a:cs typeface="Times New Roman"/>
            </a:endParaRPr>
          </a:p>
          <a:p>
            <a:pPr>
              <a:lnSpc>
                <a:spcPct val="100000"/>
              </a:lnSpc>
              <a:spcBef>
                <a:spcPts val="30"/>
              </a:spcBef>
            </a:pPr>
            <a:endParaRPr dirty="0">
              <a:latin typeface="Times New Roman"/>
              <a:cs typeface="Times New Roman"/>
            </a:endParaRPr>
          </a:p>
          <a:p>
            <a:pPr marL="299085" indent="-287020">
              <a:lnSpc>
                <a:spcPct val="100000"/>
              </a:lnSpc>
              <a:buFont typeface="Wingdings"/>
              <a:buChar char=""/>
              <a:tabLst>
                <a:tab pos="299720" algn="l"/>
              </a:tabLst>
            </a:pPr>
            <a:r>
              <a:rPr b="1" dirty="0">
                <a:latin typeface="Times New Roman"/>
                <a:cs typeface="Times New Roman"/>
              </a:rPr>
              <a:t>6 . </a:t>
            </a:r>
            <a:r>
              <a:rPr b="1" spc="-5" dirty="0">
                <a:latin typeface="Times New Roman"/>
                <a:cs typeface="Times New Roman"/>
              </a:rPr>
              <a:t>Принцип </a:t>
            </a:r>
            <a:r>
              <a:rPr b="1" spc="-15" dirty="0">
                <a:latin typeface="Times New Roman"/>
                <a:cs typeface="Times New Roman"/>
              </a:rPr>
              <a:t>координованості</a:t>
            </a:r>
            <a:r>
              <a:rPr b="1" spc="40" dirty="0">
                <a:latin typeface="Times New Roman"/>
                <a:cs typeface="Times New Roman"/>
              </a:rPr>
              <a:t> </a:t>
            </a:r>
            <a:r>
              <a:rPr b="1" dirty="0">
                <a:latin typeface="Times New Roman"/>
                <a:cs typeface="Times New Roman"/>
              </a:rPr>
              <a:t>дій</a:t>
            </a:r>
            <a:endParaRPr dirty="0">
              <a:latin typeface="Times New Roman"/>
              <a:cs typeface="Times New Roman"/>
            </a:endParaRPr>
          </a:p>
          <a:p>
            <a:pPr marL="12700" marR="5080">
              <a:lnSpc>
                <a:spcPct val="100000"/>
              </a:lnSpc>
            </a:pPr>
            <a:r>
              <a:rPr spc="-5" dirty="0">
                <a:latin typeface="Times New Roman"/>
                <a:cs typeface="Times New Roman"/>
              </a:rPr>
              <a:t>Інформація, </a:t>
            </a:r>
            <a:r>
              <a:rPr spc="-10" dirty="0">
                <a:latin typeface="Times New Roman"/>
                <a:cs typeface="Times New Roman"/>
              </a:rPr>
              <a:t>яка </a:t>
            </a:r>
            <a:r>
              <a:rPr spc="-20" dirty="0">
                <a:latin typeface="Times New Roman"/>
                <a:cs typeface="Times New Roman"/>
              </a:rPr>
              <a:t>виходить </a:t>
            </a:r>
            <a:r>
              <a:rPr spc="-5" dirty="0">
                <a:latin typeface="Times New Roman"/>
                <a:cs typeface="Times New Roman"/>
              </a:rPr>
              <a:t>за </a:t>
            </a:r>
            <a:r>
              <a:rPr dirty="0">
                <a:latin typeface="Times New Roman"/>
                <a:cs typeface="Times New Roman"/>
              </a:rPr>
              <a:t>межі </a:t>
            </a:r>
            <a:r>
              <a:rPr spc="-45" dirty="0">
                <a:latin typeface="Times New Roman"/>
                <a:cs typeface="Times New Roman"/>
              </a:rPr>
              <a:t>виконкому, </a:t>
            </a:r>
            <a:r>
              <a:rPr spc="-5" dirty="0">
                <a:latin typeface="Times New Roman"/>
                <a:cs typeface="Times New Roman"/>
              </a:rPr>
              <a:t>не повинна </a:t>
            </a:r>
            <a:r>
              <a:rPr spc="-15" dirty="0">
                <a:latin typeface="Times New Roman"/>
                <a:cs typeface="Times New Roman"/>
              </a:rPr>
              <a:t>бути </a:t>
            </a:r>
            <a:r>
              <a:rPr spc="-10" dirty="0">
                <a:latin typeface="Times New Roman"/>
                <a:cs typeface="Times New Roman"/>
              </a:rPr>
              <a:t>суперечливою. </a:t>
            </a:r>
            <a:r>
              <a:rPr spc="-15" dirty="0">
                <a:latin typeface="Times New Roman"/>
                <a:cs typeface="Times New Roman"/>
              </a:rPr>
              <a:t>Необхідно </a:t>
            </a:r>
            <a:r>
              <a:rPr spc="-5" dirty="0">
                <a:latin typeface="Times New Roman"/>
                <a:cs typeface="Times New Roman"/>
              </a:rPr>
              <a:t>уникати ситуацій, </a:t>
            </a:r>
            <a:r>
              <a:rPr spc="-35" dirty="0">
                <a:latin typeface="Times New Roman"/>
                <a:cs typeface="Times New Roman"/>
              </a:rPr>
              <a:t>коли </a:t>
            </a:r>
            <a:r>
              <a:rPr spc="-5" dirty="0">
                <a:latin typeface="Times New Roman"/>
                <a:cs typeface="Times New Roman"/>
              </a:rPr>
              <a:t>різні  працівники </a:t>
            </a:r>
            <a:r>
              <a:rPr spc="-15" dirty="0">
                <a:latin typeface="Times New Roman"/>
                <a:cs typeface="Times New Roman"/>
              </a:rPr>
              <a:t>апарату </a:t>
            </a:r>
            <a:r>
              <a:rPr spc="-10" dirty="0">
                <a:latin typeface="Times New Roman"/>
                <a:cs typeface="Times New Roman"/>
              </a:rPr>
              <a:t>видають </a:t>
            </a:r>
            <a:r>
              <a:rPr spc="-5" dirty="0">
                <a:latin typeface="Times New Roman"/>
                <a:cs typeface="Times New Roman"/>
              </a:rPr>
              <a:t>на зовнішню </a:t>
            </a:r>
            <a:r>
              <a:rPr spc="-25" dirty="0">
                <a:latin typeface="Times New Roman"/>
                <a:cs typeface="Times New Roman"/>
              </a:rPr>
              <a:t>аудиторію </a:t>
            </a:r>
            <a:r>
              <a:rPr spc="-10" dirty="0">
                <a:latin typeface="Times New Roman"/>
                <a:cs typeface="Times New Roman"/>
              </a:rPr>
              <a:t>суперечливі повідомлення, </a:t>
            </a:r>
            <a:r>
              <a:rPr dirty="0">
                <a:latin typeface="Times New Roman"/>
                <a:cs typeface="Times New Roman"/>
              </a:rPr>
              <a:t>діаметрально,</a:t>
            </a:r>
            <a:r>
              <a:rPr spc="10" dirty="0">
                <a:latin typeface="Times New Roman"/>
                <a:cs typeface="Times New Roman"/>
              </a:rPr>
              <a:t> </a:t>
            </a:r>
            <a:r>
              <a:rPr spc="-5" dirty="0" err="1" smtClean="0">
                <a:latin typeface="Times New Roman"/>
                <a:cs typeface="Times New Roman"/>
              </a:rPr>
              <a:t>по-різному</a:t>
            </a:r>
            <a:r>
              <a:rPr lang="uk-UA" spc="-5" dirty="0" smtClean="0">
                <a:latin typeface="Times New Roman"/>
                <a:cs typeface="Times New Roman"/>
              </a:rPr>
              <a:t> </a:t>
            </a:r>
            <a:r>
              <a:rPr spc="-20" dirty="0" err="1" smtClean="0">
                <a:latin typeface="Times New Roman"/>
                <a:cs typeface="Times New Roman"/>
              </a:rPr>
              <a:t>коментують</a:t>
            </a:r>
            <a:r>
              <a:rPr spc="-20" dirty="0" smtClean="0">
                <a:latin typeface="Times New Roman"/>
                <a:cs typeface="Times New Roman"/>
              </a:rPr>
              <a:t> </a:t>
            </a:r>
            <a:r>
              <a:rPr dirty="0">
                <a:latin typeface="Times New Roman"/>
                <a:cs typeface="Times New Roman"/>
              </a:rPr>
              <a:t>і </a:t>
            </a:r>
            <a:r>
              <a:rPr spc="-5" dirty="0">
                <a:latin typeface="Times New Roman"/>
                <a:cs typeface="Times New Roman"/>
              </a:rPr>
              <a:t>оцінюють </a:t>
            </a:r>
            <a:r>
              <a:rPr spc="-15" dirty="0">
                <a:latin typeface="Times New Roman"/>
                <a:cs typeface="Times New Roman"/>
              </a:rPr>
              <a:t>одні </a:t>
            </a:r>
            <a:r>
              <a:rPr dirty="0">
                <a:latin typeface="Times New Roman"/>
                <a:cs typeface="Times New Roman"/>
              </a:rPr>
              <a:t>й ті </a:t>
            </a:r>
            <a:r>
              <a:rPr spc="5" dirty="0">
                <a:latin typeface="Times New Roman"/>
                <a:cs typeface="Times New Roman"/>
              </a:rPr>
              <a:t>самі </a:t>
            </a:r>
            <a:r>
              <a:rPr spc="-10" dirty="0">
                <a:latin typeface="Times New Roman"/>
                <a:cs typeface="Times New Roman"/>
              </a:rPr>
              <a:t>події, </a:t>
            </a:r>
            <a:r>
              <a:rPr spc="-5" dirty="0">
                <a:latin typeface="Times New Roman"/>
                <a:cs typeface="Times New Roman"/>
              </a:rPr>
              <a:t>факти, документи, </a:t>
            </a:r>
            <a:r>
              <a:rPr spc="-15" dirty="0">
                <a:latin typeface="Times New Roman"/>
                <a:cs typeface="Times New Roman"/>
              </a:rPr>
              <a:t>виступаючи </a:t>
            </a:r>
            <a:r>
              <a:rPr spc="-5" dirty="0">
                <a:latin typeface="Times New Roman"/>
                <a:cs typeface="Times New Roman"/>
              </a:rPr>
              <a:t>при </a:t>
            </a:r>
            <a:r>
              <a:rPr spc="-10" dirty="0">
                <a:latin typeface="Times New Roman"/>
                <a:cs typeface="Times New Roman"/>
              </a:rPr>
              <a:t>цьому </a:t>
            </a:r>
            <a:r>
              <a:rPr dirty="0">
                <a:latin typeface="Times New Roman"/>
                <a:cs typeface="Times New Roman"/>
              </a:rPr>
              <a:t>як </a:t>
            </a:r>
            <a:r>
              <a:rPr spc="-5" dirty="0">
                <a:latin typeface="Times New Roman"/>
                <a:cs typeface="Times New Roman"/>
              </a:rPr>
              <a:t>офіційні </a:t>
            </a:r>
            <a:r>
              <a:rPr spc="5" dirty="0">
                <a:latin typeface="Times New Roman"/>
                <a:cs typeface="Times New Roman"/>
              </a:rPr>
              <a:t>особи. </a:t>
            </a:r>
            <a:r>
              <a:rPr spc="-15" dirty="0">
                <a:latin typeface="Times New Roman"/>
                <a:cs typeface="Times New Roman"/>
              </a:rPr>
              <a:t>Такі  </a:t>
            </a:r>
            <a:r>
              <a:rPr spc="-5" dirty="0">
                <a:latin typeface="Times New Roman"/>
                <a:cs typeface="Times New Roman"/>
              </a:rPr>
              <a:t>випадки </a:t>
            </a:r>
            <a:r>
              <a:rPr spc="-10" dirty="0">
                <a:latin typeface="Times New Roman"/>
                <a:cs typeface="Times New Roman"/>
              </a:rPr>
              <a:t>нівелюють </a:t>
            </a:r>
            <a:r>
              <a:rPr spc="-5" dirty="0">
                <a:latin typeface="Times New Roman"/>
                <a:cs typeface="Times New Roman"/>
              </a:rPr>
              <a:t>довіру </a:t>
            </a:r>
            <a:r>
              <a:rPr dirty="0">
                <a:latin typeface="Times New Roman"/>
                <a:cs typeface="Times New Roman"/>
              </a:rPr>
              <a:t>населення </a:t>
            </a:r>
            <a:r>
              <a:rPr spc="-5" dirty="0">
                <a:latin typeface="Times New Roman"/>
                <a:cs typeface="Times New Roman"/>
              </a:rPr>
              <a:t>взагалі </a:t>
            </a:r>
            <a:r>
              <a:rPr dirty="0">
                <a:latin typeface="Times New Roman"/>
                <a:cs typeface="Times New Roman"/>
              </a:rPr>
              <a:t>як до </a:t>
            </a:r>
            <a:r>
              <a:rPr spc="-30" dirty="0">
                <a:latin typeface="Times New Roman"/>
                <a:cs typeface="Times New Roman"/>
              </a:rPr>
              <a:t>будь-якої </a:t>
            </a:r>
            <a:r>
              <a:rPr spc="-5" dirty="0">
                <a:latin typeface="Times New Roman"/>
                <a:cs typeface="Times New Roman"/>
              </a:rPr>
              <a:t>інформації, пропозицій, аргументів, </a:t>
            </a:r>
            <a:r>
              <a:rPr spc="5" dirty="0">
                <a:latin typeface="Times New Roman"/>
                <a:cs typeface="Times New Roman"/>
              </a:rPr>
              <a:t>так </a:t>
            </a:r>
            <a:r>
              <a:rPr dirty="0">
                <a:latin typeface="Times New Roman"/>
                <a:cs typeface="Times New Roman"/>
              </a:rPr>
              <a:t>і </a:t>
            </a:r>
            <a:r>
              <a:rPr spc="-5" dirty="0">
                <a:latin typeface="Times New Roman"/>
                <a:cs typeface="Times New Roman"/>
              </a:rPr>
              <a:t>до джерела  інформації, </a:t>
            </a:r>
            <a:r>
              <a:rPr dirty="0">
                <a:latin typeface="Times New Roman"/>
                <a:cs typeface="Times New Roman"/>
              </a:rPr>
              <a:t>яким пересічний </a:t>
            </a:r>
            <a:r>
              <a:rPr spc="-10" dirty="0">
                <a:latin typeface="Times New Roman"/>
                <a:cs typeface="Times New Roman"/>
              </a:rPr>
              <a:t>громадянин </a:t>
            </a:r>
            <a:r>
              <a:rPr spc="-5" dirty="0">
                <a:latin typeface="Times New Roman"/>
                <a:cs typeface="Times New Roman"/>
              </a:rPr>
              <a:t>вважає не </a:t>
            </a:r>
            <a:r>
              <a:rPr spc="-15" dirty="0">
                <a:latin typeface="Times New Roman"/>
                <a:cs typeface="Times New Roman"/>
              </a:rPr>
              <a:t>конкретну </a:t>
            </a:r>
            <a:r>
              <a:rPr dirty="0">
                <a:latin typeface="Times New Roman"/>
                <a:cs typeface="Times New Roman"/>
              </a:rPr>
              <a:t>офіційну </a:t>
            </a:r>
            <a:r>
              <a:rPr spc="-35" dirty="0">
                <a:latin typeface="Times New Roman"/>
                <a:cs typeface="Times New Roman"/>
              </a:rPr>
              <a:t>особу, </a:t>
            </a:r>
            <a:r>
              <a:rPr dirty="0">
                <a:latin typeface="Times New Roman"/>
                <a:cs typeface="Times New Roman"/>
              </a:rPr>
              <a:t>а </a:t>
            </a:r>
            <a:r>
              <a:rPr spc="-10" dirty="0">
                <a:latin typeface="Times New Roman"/>
                <a:cs typeface="Times New Roman"/>
              </a:rPr>
              <a:t>той </a:t>
            </a:r>
            <a:r>
              <a:rPr dirty="0">
                <a:latin typeface="Times New Roman"/>
                <a:cs typeface="Times New Roman"/>
              </a:rPr>
              <a:t>орган </a:t>
            </a:r>
            <a:r>
              <a:rPr spc="-10" dirty="0">
                <a:latin typeface="Times New Roman"/>
                <a:cs typeface="Times New Roman"/>
              </a:rPr>
              <a:t>влади, </a:t>
            </a:r>
            <a:r>
              <a:rPr spc="-20" dirty="0">
                <a:latin typeface="Times New Roman"/>
                <a:cs typeface="Times New Roman"/>
              </a:rPr>
              <a:t>котрий </a:t>
            </a:r>
            <a:r>
              <a:rPr spc="-5" dirty="0">
                <a:latin typeface="Times New Roman"/>
                <a:cs typeface="Times New Roman"/>
              </a:rPr>
              <a:t>вона  </a:t>
            </a:r>
            <a:r>
              <a:rPr spc="-5" dirty="0" err="1">
                <a:latin typeface="Times New Roman"/>
                <a:cs typeface="Times New Roman"/>
              </a:rPr>
              <a:t>уособлює</a:t>
            </a:r>
            <a:r>
              <a:rPr spc="-5" dirty="0" smtClean="0">
                <a:latin typeface="Times New Roman"/>
                <a:cs typeface="Times New Roman"/>
              </a:rPr>
              <a:t>.</a:t>
            </a:r>
            <a:endParaRPr lang="uk-UA" spc="-5" dirty="0" smtClean="0">
              <a:latin typeface="Times New Roman"/>
              <a:cs typeface="Times New Roman"/>
            </a:endParaRPr>
          </a:p>
          <a:p>
            <a:pPr marL="12700" marR="5080">
              <a:lnSpc>
                <a:spcPct val="100000"/>
              </a:lnSpc>
            </a:pPr>
            <a:endParaRPr dirty="0">
              <a:latin typeface="Times New Roman"/>
              <a:cs typeface="Times New Roman"/>
            </a:endParaRPr>
          </a:p>
          <a:p>
            <a:pPr marL="299085" indent="-287020">
              <a:lnSpc>
                <a:spcPct val="100000"/>
              </a:lnSpc>
              <a:buFont typeface="Wingdings"/>
              <a:buChar char=""/>
              <a:tabLst>
                <a:tab pos="299720" algn="l"/>
              </a:tabLst>
            </a:pPr>
            <a:r>
              <a:rPr b="1" dirty="0">
                <a:latin typeface="Times New Roman"/>
                <a:cs typeface="Times New Roman"/>
              </a:rPr>
              <a:t>7 . </a:t>
            </a:r>
            <a:r>
              <a:rPr b="1" spc="-5" dirty="0">
                <a:latin typeface="Times New Roman"/>
                <a:cs typeface="Times New Roman"/>
              </a:rPr>
              <a:t>Принцип об’єктивності</a:t>
            </a:r>
            <a:endParaRPr dirty="0">
              <a:latin typeface="Times New Roman"/>
              <a:cs typeface="Times New Roman"/>
            </a:endParaRPr>
          </a:p>
          <a:p>
            <a:pPr marL="12700" marR="29845">
              <a:lnSpc>
                <a:spcPct val="100000"/>
              </a:lnSpc>
            </a:pPr>
            <a:r>
              <a:rPr spc="-10" dirty="0">
                <a:latin typeface="Times New Roman"/>
                <a:cs typeface="Times New Roman"/>
              </a:rPr>
              <a:t>Неправдива, </a:t>
            </a:r>
            <a:r>
              <a:rPr spc="-5" dirty="0">
                <a:latin typeface="Times New Roman"/>
                <a:cs typeface="Times New Roman"/>
              </a:rPr>
              <a:t>викривлена інформація </a:t>
            </a:r>
            <a:r>
              <a:rPr spc="-15" dirty="0">
                <a:latin typeface="Times New Roman"/>
                <a:cs typeface="Times New Roman"/>
              </a:rPr>
              <a:t>здатна </a:t>
            </a:r>
            <a:r>
              <a:rPr spc="-5" dirty="0">
                <a:latin typeface="Times New Roman"/>
                <a:cs typeface="Times New Roman"/>
              </a:rPr>
              <a:t>повністю </a:t>
            </a:r>
            <a:r>
              <a:rPr spc="-15" dirty="0">
                <a:latin typeface="Times New Roman"/>
                <a:cs typeface="Times New Roman"/>
              </a:rPr>
              <a:t>підірвати </a:t>
            </a:r>
            <a:r>
              <a:rPr spc="-5" dirty="0">
                <a:latin typeface="Times New Roman"/>
                <a:cs typeface="Times New Roman"/>
              </a:rPr>
              <a:t>довіру </a:t>
            </a:r>
            <a:r>
              <a:rPr dirty="0">
                <a:latin typeface="Times New Roman"/>
                <a:cs typeface="Times New Roman"/>
              </a:rPr>
              <a:t>населення до </a:t>
            </a:r>
            <a:r>
              <a:rPr spc="-5" dirty="0">
                <a:latin typeface="Times New Roman"/>
                <a:cs typeface="Times New Roman"/>
              </a:rPr>
              <a:t>влади. Навпаки, об’єктивно  </a:t>
            </a:r>
            <a:r>
              <a:rPr dirty="0">
                <a:latin typeface="Times New Roman"/>
                <a:cs typeface="Times New Roman"/>
              </a:rPr>
              <a:t>оцінена </a:t>
            </a:r>
            <a:r>
              <a:rPr spc="-5" dirty="0">
                <a:latin typeface="Times New Roman"/>
                <a:cs typeface="Times New Roman"/>
              </a:rPr>
              <a:t>ситуація, ретельно підібрана </a:t>
            </a:r>
            <a:r>
              <a:rPr dirty="0">
                <a:latin typeface="Times New Roman"/>
                <a:cs typeface="Times New Roman"/>
              </a:rPr>
              <a:t>аргументація </a:t>
            </a:r>
            <a:r>
              <a:rPr spc="-20" dirty="0">
                <a:latin typeface="Times New Roman"/>
                <a:cs typeface="Times New Roman"/>
              </a:rPr>
              <a:t>може </a:t>
            </a:r>
            <a:r>
              <a:rPr spc="-5" dirty="0">
                <a:latin typeface="Times New Roman"/>
                <a:cs typeface="Times New Roman"/>
              </a:rPr>
              <a:t>допомогти </a:t>
            </a:r>
            <a:r>
              <a:rPr spc="-15" dirty="0">
                <a:latin typeface="Times New Roman"/>
                <a:cs typeface="Times New Roman"/>
              </a:rPr>
              <a:t>завчасно </a:t>
            </a:r>
            <a:r>
              <a:rPr dirty="0">
                <a:latin typeface="Times New Roman"/>
                <a:cs typeface="Times New Roman"/>
              </a:rPr>
              <a:t>уникнути </a:t>
            </a:r>
            <a:r>
              <a:rPr spc="-10" dirty="0">
                <a:latin typeface="Times New Roman"/>
                <a:cs typeface="Times New Roman"/>
              </a:rPr>
              <a:t>проблем, </a:t>
            </a:r>
            <a:r>
              <a:rPr dirty="0">
                <a:latin typeface="Times New Roman"/>
                <a:cs typeface="Times New Roman"/>
              </a:rPr>
              <a:t>що </a:t>
            </a:r>
            <a:r>
              <a:rPr spc="5" dirty="0">
                <a:latin typeface="Times New Roman"/>
                <a:cs typeface="Times New Roman"/>
              </a:rPr>
              <a:t>постають </a:t>
            </a:r>
            <a:r>
              <a:rPr dirty="0">
                <a:latin typeface="Times New Roman"/>
                <a:cs typeface="Times New Roman"/>
              </a:rPr>
              <a:t>у разі,  </a:t>
            </a:r>
            <a:r>
              <a:rPr spc="-35" dirty="0">
                <a:latin typeface="Times New Roman"/>
                <a:cs typeface="Times New Roman"/>
              </a:rPr>
              <a:t>коли </a:t>
            </a:r>
            <a:r>
              <a:rPr spc="-5" dirty="0">
                <a:latin typeface="Times New Roman"/>
                <a:cs typeface="Times New Roman"/>
              </a:rPr>
              <a:t>певні дії владних структур </a:t>
            </a:r>
            <a:r>
              <a:rPr spc="-15" dirty="0">
                <a:latin typeface="Times New Roman"/>
                <a:cs typeface="Times New Roman"/>
              </a:rPr>
              <a:t>зачіпають </a:t>
            </a:r>
            <a:r>
              <a:rPr spc="5" dirty="0">
                <a:latin typeface="Times New Roman"/>
                <a:cs typeface="Times New Roman"/>
              </a:rPr>
              <a:t>інтереси </a:t>
            </a:r>
            <a:r>
              <a:rPr spc="-5" dirty="0">
                <a:latin typeface="Times New Roman"/>
                <a:cs typeface="Times New Roman"/>
              </a:rPr>
              <a:t>певних </a:t>
            </a:r>
            <a:r>
              <a:rPr spc="5" dirty="0">
                <a:latin typeface="Times New Roman"/>
                <a:cs typeface="Times New Roman"/>
              </a:rPr>
              <a:t>окреслених </a:t>
            </a:r>
            <a:r>
              <a:rPr dirty="0">
                <a:latin typeface="Times New Roman"/>
                <a:cs typeface="Times New Roman"/>
              </a:rPr>
              <a:t>соціальних</a:t>
            </a:r>
            <a:r>
              <a:rPr spc="-25" dirty="0">
                <a:latin typeface="Times New Roman"/>
                <a:cs typeface="Times New Roman"/>
              </a:rPr>
              <a:t> </a:t>
            </a:r>
            <a:r>
              <a:rPr spc="-5" dirty="0">
                <a:latin typeface="Times New Roman"/>
                <a:cs typeface="Times New Roman"/>
              </a:rPr>
              <a:t>груп.</a:t>
            </a:r>
            <a:endParaRPr dirty="0">
              <a:latin typeface="Times New Roman"/>
              <a:cs typeface="Times New Roman"/>
            </a:endParaRPr>
          </a:p>
        </p:txBody>
      </p:sp>
    </p:spTree>
    <p:extLst>
      <p:ext uri="{BB962C8B-B14F-4D97-AF65-F5344CB8AC3E}">
        <p14:creationId xmlns:p14="http://schemas.microsoft.com/office/powerpoint/2010/main" val="886152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456961" y="2963291"/>
            <a:ext cx="684848" cy="913130"/>
          </a:xfrm>
          <a:custGeom>
            <a:avLst/>
            <a:gdLst/>
            <a:ahLst/>
            <a:cxnLst/>
            <a:rect l="l" t="t" r="r" b="b"/>
            <a:pathLst>
              <a:path w="913129" h="913129">
                <a:moveTo>
                  <a:pt x="912876" y="0"/>
                </a:moveTo>
                <a:lnTo>
                  <a:pt x="0" y="912876"/>
                </a:lnTo>
              </a:path>
            </a:pathLst>
          </a:custGeom>
          <a:ln w="9525">
            <a:solidFill>
              <a:srgbClr val="FFFFFF"/>
            </a:solidFill>
          </a:ln>
        </p:spPr>
        <p:txBody>
          <a:bodyPr wrap="square" lIns="0" tIns="0" rIns="0" bIns="0" rtlCol="0"/>
          <a:lstStyle/>
          <a:p>
            <a:endParaRPr/>
          </a:p>
        </p:txBody>
      </p:sp>
      <p:sp>
        <p:nvSpPr>
          <p:cNvPr id="3" name="object 3"/>
          <p:cNvSpPr/>
          <p:nvPr/>
        </p:nvSpPr>
        <p:spPr>
          <a:xfrm>
            <a:off x="6905244" y="3190367"/>
            <a:ext cx="2236470" cy="2981960"/>
          </a:xfrm>
          <a:custGeom>
            <a:avLst/>
            <a:gdLst/>
            <a:ahLst/>
            <a:cxnLst/>
            <a:rect l="l" t="t" r="r" b="b"/>
            <a:pathLst>
              <a:path w="2981959" h="2981960">
                <a:moveTo>
                  <a:pt x="2981832" y="0"/>
                </a:moveTo>
                <a:lnTo>
                  <a:pt x="0" y="2981833"/>
                </a:lnTo>
              </a:path>
            </a:pathLst>
          </a:custGeom>
          <a:ln w="9525">
            <a:solidFill>
              <a:srgbClr val="FFFFFF"/>
            </a:solidFill>
          </a:ln>
        </p:spPr>
        <p:txBody>
          <a:bodyPr wrap="square" lIns="0" tIns="0" rIns="0" bIns="0" rtlCol="0"/>
          <a:lstStyle/>
          <a:p>
            <a:endParaRPr/>
          </a:p>
        </p:txBody>
      </p:sp>
      <p:sp>
        <p:nvSpPr>
          <p:cNvPr id="4" name="object 4"/>
          <p:cNvSpPr/>
          <p:nvPr/>
        </p:nvSpPr>
        <p:spPr>
          <a:xfrm>
            <a:off x="7719250" y="3285110"/>
            <a:ext cx="1422559" cy="1896745"/>
          </a:xfrm>
          <a:custGeom>
            <a:avLst/>
            <a:gdLst/>
            <a:ahLst/>
            <a:cxnLst/>
            <a:rect l="l" t="t" r="r" b="b"/>
            <a:pathLst>
              <a:path w="1896745" h="1896745">
                <a:moveTo>
                  <a:pt x="1896491" y="0"/>
                </a:moveTo>
                <a:lnTo>
                  <a:pt x="0" y="1896490"/>
                </a:lnTo>
              </a:path>
            </a:pathLst>
          </a:custGeom>
          <a:ln w="9525">
            <a:solidFill>
              <a:srgbClr val="FFFFFF"/>
            </a:solidFill>
          </a:ln>
        </p:spPr>
        <p:txBody>
          <a:bodyPr wrap="square" lIns="0" tIns="0" rIns="0" bIns="0" rtlCol="0"/>
          <a:lstStyle/>
          <a:p>
            <a:endParaRPr/>
          </a:p>
        </p:txBody>
      </p:sp>
      <p:sp>
        <p:nvSpPr>
          <p:cNvPr id="5" name="object 5"/>
          <p:cNvSpPr/>
          <p:nvPr/>
        </p:nvSpPr>
        <p:spPr>
          <a:xfrm>
            <a:off x="7832311" y="3131057"/>
            <a:ext cx="1309688" cy="1746250"/>
          </a:xfrm>
          <a:custGeom>
            <a:avLst/>
            <a:gdLst/>
            <a:ahLst/>
            <a:cxnLst/>
            <a:rect l="l" t="t" r="r" b="b"/>
            <a:pathLst>
              <a:path w="1746250" h="1746250">
                <a:moveTo>
                  <a:pt x="1745742" y="0"/>
                </a:moveTo>
                <a:lnTo>
                  <a:pt x="0" y="1745741"/>
                </a:lnTo>
              </a:path>
            </a:pathLst>
          </a:custGeom>
          <a:ln w="28575">
            <a:solidFill>
              <a:srgbClr val="FFFFFF"/>
            </a:solidFill>
          </a:ln>
        </p:spPr>
        <p:txBody>
          <a:bodyPr wrap="square" lIns="0" tIns="0" rIns="0" bIns="0" rtlCol="0"/>
          <a:lstStyle/>
          <a:p>
            <a:endParaRPr/>
          </a:p>
        </p:txBody>
      </p:sp>
      <p:sp>
        <p:nvSpPr>
          <p:cNvPr id="6" name="object 6"/>
          <p:cNvSpPr/>
          <p:nvPr/>
        </p:nvSpPr>
        <p:spPr>
          <a:xfrm>
            <a:off x="8189119" y="3683000"/>
            <a:ext cx="952500" cy="1270000"/>
          </a:xfrm>
          <a:custGeom>
            <a:avLst/>
            <a:gdLst/>
            <a:ahLst/>
            <a:cxnLst/>
            <a:rect l="l" t="t" r="r" b="b"/>
            <a:pathLst>
              <a:path w="1270000" h="1270000">
                <a:moveTo>
                  <a:pt x="1270000" y="0"/>
                </a:moveTo>
                <a:lnTo>
                  <a:pt x="0" y="1270000"/>
                </a:lnTo>
              </a:path>
            </a:pathLst>
          </a:custGeom>
          <a:ln w="28575">
            <a:solidFill>
              <a:srgbClr val="FFFFFF"/>
            </a:solidFill>
          </a:ln>
        </p:spPr>
        <p:txBody>
          <a:bodyPr wrap="square" lIns="0" tIns="0" rIns="0" bIns="0" rtlCol="0"/>
          <a:lstStyle/>
          <a:p>
            <a:endParaRPr/>
          </a:p>
        </p:txBody>
      </p:sp>
      <p:sp>
        <p:nvSpPr>
          <p:cNvPr id="7" name="object 7"/>
          <p:cNvSpPr txBox="1"/>
          <p:nvPr/>
        </p:nvSpPr>
        <p:spPr>
          <a:xfrm>
            <a:off x="305752" y="77915"/>
            <a:ext cx="8586727" cy="6683881"/>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b="1" spc="-5" dirty="0">
                <a:latin typeface="Century Gothic"/>
                <a:cs typeface="Century Gothic"/>
              </a:rPr>
              <a:t>8</a:t>
            </a:r>
            <a:r>
              <a:rPr sz="1800" b="1" spc="-5" dirty="0">
                <a:latin typeface="Times New Roman"/>
                <a:cs typeface="Times New Roman"/>
              </a:rPr>
              <a:t>. Принцип оптимізації</a:t>
            </a:r>
            <a:r>
              <a:rPr sz="1800" b="1" spc="45" dirty="0">
                <a:latin typeface="Times New Roman"/>
                <a:cs typeface="Times New Roman"/>
              </a:rPr>
              <a:t> </a:t>
            </a:r>
            <a:r>
              <a:rPr sz="1800" b="1" spc="-5" dirty="0">
                <a:latin typeface="Times New Roman"/>
                <a:cs typeface="Times New Roman"/>
              </a:rPr>
              <a:t>діяльності</a:t>
            </a:r>
            <a:endParaRPr sz="1800" dirty="0">
              <a:latin typeface="Times New Roman"/>
              <a:cs typeface="Times New Roman"/>
            </a:endParaRPr>
          </a:p>
          <a:p>
            <a:pPr marL="12700" marR="149860">
              <a:lnSpc>
                <a:spcPct val="100000"/>
              </a:lnSpc>
            </a:pPr>
            <a:r>
              <a:rPr sz="1800" spc="-20" dirty="0">
                <a:latin typeface="Times New Roman"/>
                <a:cs typeface="Times New Roman"/>
              </a:rPr>
              <a:t>Міському </a:t>
            </a:r>
            <a:r>
              <a:rPr sz="1800" spc="-15" dirty="0">
                <a:latin typeface="Times New Roman"/>
                <a:cs typeface="Times New Roman"/>
              </a:rPr>
              <a:t>голові </a:t>
            </a:r>
            <a:r>
              <a:rPr sz="1800" spc="-5" dirty="0">
                <a:latin typeface="Times New Roman"/>
                <a:cs typeface="Times New Roman"/>
              </a:rPr>
              <a:t>доцільно </a:t>
            </a:r>
            <a:r>
              <a:rPr sz="1800" spc="-10" dirty="0">
                <a:latin typeface="Times New Roman"/>
                <a:cs typeface="Times New Roman"/>
              </a:rPr>
              <a:t>максимально зменшити </a:t>
            </a:r>
            <a:r>
              <a:rPr sz="1800" dirty="0">
                <a:latin typeface="Times New Roman"/>
                <a:cs typeface="Times New Roman"/>
              </a:rPr>
              <a:t>кількість бар’єрів і </a:t>
            </a:r>
            <a:r>
              <a:rPr sz="1800" spc="-10" dirty="0">
                <a:latin typeface="Times New Roman"/>
                <a:cs typeface="Times New Roman"/>
              </a:rPr>
              <a:t>проміжних </a:t>
            </a:r>
            <a:r>
              <a:rPr sz="1800" spc="-5" dirty="0">
                <a:latin typeface="Times New Roman"/>
                <a:cs typeface="Times New Roman"/>
              </a:rPr>
              <a:t>ланок при </a:t>
            </a:r>
            <a:r>
              <a:rPr sz="1800" spc="-20" dirty="0">
                <a:latin typeface="Times New Roman"/>
                <a:cs typeface="Times New Roman"/>
              </a:rPr>
              <a:t>проходженні  </a:t>
            </a:r>
            <a:r>
              <a:rPr sz="1800" spc="-5" dirty="0">
                <a:latin typeface="Times New Roman"/>
                <a:cs typeface="Times New Roman"/>
              </a:rPr>
              <a:t>інформації від джерела </a:t>
            </a:r>
            <a:r>
              <a:rPr sz="1800" dirty="0">
                <a:latin typeface="Times New Roman"/>
                <a:cs typeface="Times New Roman"/>
              </a:rPr>
              <a:t>до </a:t>
            </a:r>
            <a:r>
              <a:rPr sz="1800" spc="-15" dirty="0">
                <a:latin typeface="Times New Roman"/>
                <a:cs typeface="Times New Roman"/>
              </a:rPr>
              <a:t>споживача. </a:t>
            </a:r>
            <a:r>
              <a:rPr sz="1800" spc="-10" dirty="0">
                <a:latin typeface="Times New Roman"/>
                <a:cs typeface="Times New Roman"/>
              </a:rPr>
              <a:t>Варто </a:t>
            </a:r>
            <a:r>
              <a:rPr sz="1800" spc="-15" dirty="0">
                <a:latin typeface="Times New Roman"/>
                <a:cs typeface="Times New Roman"/>
              </a:rPr>
              <a:t>бути готовими </a:t>
            </a:r>
            <a:r>
              <a:rPr sz="1800" dirty="0">
                <a:latin typeface="Times New Roman"/>
                <a:cs typeface="Times New Roman"/>
              </a:rPr>
              <a:t>до </a:t>
            </a:r>
            <a:r>
              <a:rPr sz="1800" spc="-15" dirty="0">
                <a:latin typeface="Times New Roman"/>
                <a:cs typeface="Times New Roman"/>
              </a:rPr>
              <a:t>того, </a:t>
            </a:r>
            <a:r>
              <a:rPr sz="1800" dirty="0">
                <a:latin typeface="Times New Roman"/>
                <a:cs typeface="Times New Roman"/>
              </a:rPr>
              <a:t>що і </a:t>
            </a:r>
            <a:r>
              <a:rPr sz="1800" spc="-5" dirty="0">
                <a:latin typeface="Times New Roman"/>
                <a:cs typeface="Times New Roman"/>
              </a:rPr>
              <a:t>влада, </a:t>
            </a:r>
            <a:r>
              <a:rPr sz="1800" dirty="0">
                <a:latin typeface="Times New Roman"/>
                <a:cs typeface="Times New Roman"/>
              </a:rPr>
              <a:t>і </a:t>
            </a:r>
            <a:r>
              <a:rPr sz="1800" spc="-10" dirty="0">
                <a:latin typeface="Times New Roman"/>
                <a:cs typeface="Times New Roman"/>
              </a:rPr>
              <a:t>громада, </a:t>
            </a:r>
            <a:r>
              <a:rPr sz="1800" spc="-5" dirty="0">
                <a:latin typeface="Times New Roman"/>
                <a:cs typeface="Times New Roman"/>
              </a:rPr>
              <a:t>навіть </a:t>
            </a:r>
            <a:r>
              <a:rPr sz="1800" spc="-20" dirty="0">
                <a:latin typeface="Times New Roman"/>
                <a:cs typeface="Times New Roman"/>
              </a:rPr>
              <a:t>протягом  </a:t>
            </a:r>
            <a:r>
              <a:rPr sz="1800" spc="-10" dirty="0">
                <a:latin typeface="Times New Roman"/>
                <a:cs typeface="Times New Roman"/>
              </a:rPr>
              <a:t>однієї </a:t>
            </a:r>
            <a:r>
              <a:rPr sz="1800" spc="-5" dirty="0">
                <a:latin typeface="Times New Roman"/>
                <a:cs typeface="Times New Roman"/>
              </a:rPr>
              <a:t>кампанії, виступають </a:t>
            </a:r>
            <a:r>
              <a:rPr sz="1800" dirty="0">
                <a:latin typeface="Times New Roman"/>
                <a:cs typeface="Times New Roman"/>
              </a:rPr>
              <a:t>як в </a:t>
            </a:r>
            <a:r>
              <a:rPr sz="1800" spc="-10" dirty="0">
                <a:latin typeface="Times New Roman"/>
                <a:cs typeface="Times New Roman"/>
              </a:rPr>
              <a:t>ролі </a:t>
            </a:r>
            <a:r>
              <a:rPr sz="1800" spc="-5" dirty="0">
                <a:latin typeface="Times New Roman"/>
                <a:cs typeface="Times New Roman"/>
              </a:rPr>
              <a:t>джерела, </a:t>
            </a:r>
            <a:r>
              <a:rPr sz="1800" spc="5" dirty="0">
                <a:latin typeface="Times New Roman"/>
                <a:cs typeface="Times New Roman"/>
              </a:rPr>
              <a:t>так </a:t>
            </a:r>
            <a:r>
              <a:rPr sz="1800" dirty="0">
                <a:latin typeface="Times New Roman"/>
                <a:cs typeface="Times New Roman"/>
              </a:rPr>
              <a:t>і в </a:t>
            </a:r>
            <a:r>
              <a:rPr sz="1800" spc="-10" dirty="0">
                <a:latin typeface="Times New Roman"/>
                <a:cs typeface="Times New Roman"/>
              </a:rPr>
              <a:t>ролі </a:t>
            </a:r>
            <a:r>
              <a:rPr sz="1800" spc="-20" dirty="0">
                <a:latin typeface="Times New Roman"/>
                <a:cs typeface="Times New Roman"/>
              </a:rPr>
              <a:t>споживача</a:t>
            </a:r>
            <a:r>
              <a:rPr sz="1800" spc="-60" dirty="0">
                <a:latin typeface="Times New Roman"/>
                <a:cs typeface="Times New Roman"/>
              </a:rPr>
              <a:t> </a:t>
            </a:r>
            <a:r>
              <a:rPr sz="1800" spc="-5" dirty="0">
                <a:latin typeface="Times New Roman"/>
                <a:cs typeface="Times New Roman"/>
              </a:rPr>
              <a:t>інформації.</a:t>
            </a:r>
            <a:endParaRPr sz="1800" dirty="0">
              <a:latin typeface="Times New Roman"/>
              <a:cs typeface="Times New Roman"/>
            </a:endParaRPr>
          </a:p>
          <a:p>
            <a:pPr>
              <a:lnSpc>
                <a:spcPct val="100000"/>
              </a:lnSpc>
              <a:spcBef>
                <a:spcPts val="30"/>
              </a:spcBef>
            </a:pPr>
            <a:endParaRPr sz="1850" dirty="0">
              <a:latin typeface="Times New Roman"/>
              <a:cs typeface="Times New Roman"/>
            </a:endParaRPr>
          </a:p>
          <a:p>
            <a:pPr marL="299085" indent="-287020">
              <a:lnSpc>
                <a:spcPct val="100000"/>
              </a:lnSpc>
              <a:spcBef>
                <a:spcPts val="5"/>
              </a:spcBef>
              <a:buFont typeface="Wingdings"/>
              <a:buChar char=""/>
              <a:tabLst>
                <a:tab pos="299720" algn="l"/>
              </a:tabLst>
            </a:pPr>
            <a:r>
              <a:rPr sz="1800" b="1" dirty="0">
                <a:latin typeface="Times New Roman"/>
                <a:cs typeface="Times New Roman"/>
              </a:rPr>
              <a:t>9 . </a:t>
            </a:r>
            <a:r>
              <a:rPr sz="1800" b="1" spc="-5" dirty="0">
                <a:latin typeface="Times New Roman"/>
                <a:cs typeface="Times New Roman"/>
              </a:rPr>
              <a:t>Принцип </a:t>
            </a:r>
            <a:r>
              <a:rPr sz="1800" b="1" spc="-10" dirty="0">
                <a:latin typeface="Times New Roman"/>
                <a:cs typeface="Times New Roman"/>
              </a:rPr>
              <a:t>оптимізму</a:t>
            </a:r>
            <a:endParaRPr sz="1800" dirty="0">
              <a:latin typeface="Times New Roman"/>
              <a:cs typeface="Times New Roman"/>
            </a:endParaRPr>
          </a:p>
          <a:p>
            <a:pPr marL="12700" marR="86360">
              <a:lnSpc>
                <a:spcPct val="100000"/>
              </a:lnSpc>
            </a:pPr>
            <a:r>
              <a:rPr sz="1800" spc="-5" dirty="0">
                <a:latin typeface="Times New Roman"/>
                <a:cs typeface="Times New Roman"/>
              </a:rPr>
              <a:t>Ситуація, </a:t>
            </a:r>
            <a:r>
              <a:rPr sz="1800" spc="-35" dirty="0">
                <a:latin typeface="Times New Roman"/>
                <a:cs typeface="Times New Roman"/>
              </a:rPr>
              <a:t>коли </a:t>
            </a:r>
            <a:r>
              <a:rPr sz="1800" spc="-10" dirty="0">
                <a:latin typeface="Times New Roman"/>
                <a:cs typeface="Times New Roman"/>
              </a:rPr>
              <a:t>напружений </a:t>
            </a:r>
            <a:r>
              <a:rPr sz="1800" spc="-25" dirty="0">
                <a:latin typeface="Times New Roman"/>
                <a:cs typeface="Times New Roman"/>
              </a:rPr>
              <a:t>конфлікт </a:t>
            </a:r>
            <a:r>
              <a:rPr sz="1800" spc="-5" dirty="0">
                <a:latin typeface="Times New Roman"/>
                <a:cs typeface="Times New Roman"/>
              </a:rPr>
              <a:t>чи </a:t>
            </a:r>
            <a:r>
              <a:rPr sz="1800" spc="-10" dirty="0">
                <a:latin typeface="Times New Roman"/>
                <a:cs typeface="Times New Roman"/>
              </a:rPr>
              <a:t>бодай сварка </a:t>
            </a:r>
            <a:r>
              <a:rPr sz="1800" spc="-5" dirty="0">
                <a:latin typeface="Times New Roman"/>
                <a:cs typeface="Times New Roman"/>
              </a:rPr>
              <a:t>миттєво </a:t>
            </a:r>
            <a:r>
              <a:rPr sz="1800" spc="-10" dirty="0">
                <a:latin typeface="Times New Roman"/>
                <a:cs typeface="Times New Roman"/>
              </a:rPr>
              <a:t>припинялися </a:t>
            </a:r>
            <a:r>
              <a:rPr sz="1800" dirty="0">
                <a:latin typeface="Times New Roman"/>
                <a:cs typeface="Times New Roman"/>
              </a:rPr>
              <a:t>або </a:t>
            </a:r>
            <a:r>
              <a:rPr sz="1800" spc="-15" dirty="0">
                <a:latin typeface="Times New Roman"/>
                <a:cs typeface="Times New Roman"/>
              </a:rPr>
              <a:t>втрачали </a:t>
            </a:r>
            <a:r>
              <a:rPr sz="1800" spc="-5" dirty="0">
                <a:latin typeface="Times New Roman"/>
                <a:cs typeface="Times New Roman"/>
              </a:rPr>
              <a:t>гостроту </a:t>
            </a:r>
            <a:r>
              <a:rPr sz="1800" spc="-10" dirty="0">
                <a:latin typeface="Times New Roman"/>
                <a:cs typeface="Times New Roman"/>
              </a:rPr>
              <a:t>завдяки  </a:t>
            </a:r>
            <a:r>
              <a:rPr sz="1800" spc="-15" dirty="0">
                <a:latin typeface="Times New Roman"/>
                <a:cs typeface="Times New Roman"/>
              </a:rPr>
              <a:t>вдалому </a:t>
            </a:r>
            <a:r>
              <a:rPr sz="1800" spc="-35" dirty="0">
                <a:latin typeface="Times New Roman"/>
                <a:cs typeface="Times New Roman"/>
              </a:rPr>
              <a:t>жарту, </a:t>
            </a:r>
            <a:r>
              <a:rPr sz="1800" spc="-10" dirty="0">
                <a:latin typeface="Times New Roman"/>
                <a:cs typeface="Times New Roman"/>
              </a:rPr>
              <a:t>знайома </a:t>
            </a:r>
            <a:r>
              <a:rPr sz="1800" spc="-45" dirty="0">
                <a:latin typeface="Times New Roman"/>
                <a:cs typeface="Times New Roman"/>
              </a:rPr>
              <a:t>кожному. </a:t>
            </a:r>
            <a:r>
              <a:rPr sz="1800" spc="-5" dirty="0">
                <a:latin typeface="Times New Roman"/>
                <a:cs typeface="Times New Roman"/>
              </a:rPr>
              <a:t>Доброзичливий, оптимістичний </a:t>
            </a:r>
            <a:r>
              <a:rPr sz="1800" dirty="0">
                <a:latin typeface="Times New Roman"/>
                <a:cs typeface="Times New Roman"/>
              </a:rPr>
              <a:t>фон </a:t>
            </a:r>
            <a:r>
              <a:rPr sz="1800" spc="-5" dirty="0">
                <a:latin typeface="Times New Roman"/>
                <a:cs typeface="Times New Roman"/>
              </a:rPr>
              <a:t>спілкування </a:t>
            </a:r>
            <a:r>
              <a:rPr sz="1800" spc="-10" dirty="0">
                <a:latin typeface="Times New Roman"/>
                <a:cs typeface="Times New Roman"/>
              </a:rPr>
              <a:t>надовго </a:t>
            </a:r>
            <a:r>
              <a:rPr sz="1800" dirty="0">
                <a:latin typeface="Times New Roman"/>
                <a:cs typeface="Times New Roman"/>
              </a:rPr>
              <a:t>залишає  </a:t>
            </a:r>
            <a:r>
              <a:rPr sz="1800" spc="-5" dirty="0">
                <a:latin typeface="Times New Roman"/>
                <a:cs typeface="Times New Roman"/>
              </a:rPr>
              <a:t>позитивне враження </a:t>
            </a:r>
            <a:r>
              <a:rPr sz="1800" dirty="0">
                <a:latin typeface="Times New Roman"/>
                <a:cs typeface="Times New Roman"/>
              </a:rPr>
              <a:t>у</a:t>
            </a:r>
            <a:r>
              <a:rPr sz="1800" spc="-20" dirty="0">
                <a:latin typeface="Times New Roman"/>
                <a:cs typeface="Times New Roman"/>
              </a:rPr>
              <a:t> людей.</a:t>
            </a:r>
            <a:endParaRPr sz="1800" dirty="0">
              <a:latin typeface="Times New Roman"/>
              <a:cs typeface="Times New Roman"/>
            </a:endParaRPr>
          </a:p>
          <a:p>
            <a:pPr>
              <a:lnSpc>
                <a:spcPct val="100000"/>
              </a:lnSpc>
              <a:spcBef>
                <a:spcPts val="35"/>
              </a:spcBef>
            </a:pPr>
            <a:endParaRPr sz="1850" dirty="0">
              <a:latin typeface="Times New Roman"/>
              <a:cs typeface="Times New Roman"/>
            </a:endParaRPr>
          </a:p>
          <a:p>
            <a:pPr marL="299085" indent="-287020">
              <a:lnSpc>
                <a:spcPct val="100000"/>
              </a:lnSpc>
              <a:buFont typeface="Wingdings"/>
              <a:buChar char=""/>
              <a:tabLst>
                <a:tab pos="299720" algn="l"/>
              </a:tabLst>
            </a:pPr>
            <a:r>
              <a:rPr sz="1800" b="1" dirty="0">
                <a:latin typeface="Times New Roman"/>
                <a:cs typeface="Times New Roman"/>
              </a:rPr>
              <a:t>10. </a:t>
            </a:r>
            <a:r>
              <a:rPr sz="1800" b="1" spc="-5" dirty="0">
                <a:latin typeface="Times New Roman"/>
                <a:cs typeface="Times New Roman"/>
              </a:rPr>
              <a:t>Принцип </a:t>
            </a:r>
            <a:r>
              <a:rPr sz="1800" b="1" spc="-15" dirty="0">
                <a:latin typeface="Times New Roman"/>
                <a:cs typeface="Times New Roman"/>
              </a:rPr>
              <a:t>прямого</a:t>
            </a:r>
            <a:r>
              <a:rPr sz="1800" b="1" spc="10" dirty="0">
                <a:latin typeface="Times New Roman"/>
                <a:cs typeface="Times New Roman"/>
              </a:rPr>
              <a:t> </a:t>
            </a:r>
            <a:r>
              <a:rPr sz="1800" b="1" spc="-5" dirty="0">
                <a:latin typeface="Times New Roman"/>
                <a:cs typeface="Times New Roman"/>
              </a:rPr>
              <a:t>спілкування</a:t>
            </a:r>
            <a:endParaRPr sz="1800" dirty="0">
              <a:latin typeface="Times New Roman"/>
              <a:cs typeface="Times New Roman"/>
            </a:endParaRPr>
          </a:p>
          <a:p>
            <a:pPr marL="12700" marR="347980">
              <a:lnSpc>
                <a:spcPct val="100000"/>
              </a:lnSpc>
            </a:pPr>
            <a:r>
              <a:rPr sz="1800" spc="-5" dirty="0">
                <a:latin typeface="Times New Roman"/>
                <a:cs typeface="Times New Roman"/>
              </a:rPr>
              <a:t>Під </a:t>
            </a:r>
            <a:r>
              <a:rPr sz="1800" dirty="0">
                <a:latin typeface="Times New Roman"/>
                <a:cs typeface="Times New Roman"/>
              </a:rPr>
              <a:t>час </a:t>
            </a:r>
            <a:r>
              <a:rPr sz="1800" spc="-5" dirty="0">
                <a:latin typeface="Times New Roman"/>
                <a:cs typeface="Times New Roman"/>
              </a:rPr>
              <a:t>спільної роботи, особистого спілкування без </a:t>
            </a:r>
            <a:r>
              <a:rPr sz="1800" dirty="0">
                <a:latin typeface="Times New Roman"/>
                <a:cs typeface="Times New Roman"/>
              </a:rPr>
              <a:t>посередників </a:t>
            </a:r>
            <a:r>
              <a:rPr sz="1800" spc="-10" dirty="0">
                <a:latin typeface="Times New Roman"/>
                <a:cs typeface="Times New Roman"/>
              </a:rPr>
              <a:t>можна </a:t>
            </a:r>
            <a:r>
              <a:rPr sz="1800" dirty="0">
                <a:latin typeface="Times New Roman"/>
                <a:cs typeface="Times New Roman"/>
              </a:rPr>
              <a:t>краще відчути настрій </a:t>
            </a:r>
            <a:r>
              <a:rPr sz="1800" spc="-20" dirty="0">
                <a:latin typeface="Times New Roman"/>
                <a:cs typeface="Times New Roman"/>
              </a:rPr>
              <a:t>людей,  </a:t>
            </a:r>
            <a:r>
              <a:rPr sz="1800" spc="-5" dirty="0">
                <a:latin typeface="Times New Roman"/>
                <a:cs typeface="Times New Roman"/>
              </a:rPr>
              <a:t>довідатися про </a:t>
            </a:r>
            <a:r>
              <a:rPr sz="1800" dirty="0">
                <a:latin typeface="Times New Roman"/>
                <a:cs typeface="Times New Roman"/>
              </a:rPr>
              <a:t>їхню </a:t>
            </a:r>
            <a:r>
              <a:rPr sz="1800" spc="-35" dirty="0">
                <a:latin typeface="Times New Roman"/>
                <a:cs typeface="Times New Roman"/>
              </a:rPr>
              <a:t>думку, </a:t>
            </a:r>
            <a:r>
              <a:rPr sz="1800" spc="-10" dirty="0">
                <a:latin typeface="Times New Roman"/>
                <a:cs typeface="Times New Roman"/>
              </a:rPr>
              <a:t>почути </a:t>
            </a:r>
            <a:r>
              <a:rPr sz="1800" spc="-15" dirty="0">
                <a:latin typeface="Times New Roman"/>
                <a:cs typeface="Times New Roman"/>
              </a:rPr>
              <a:t>корисні </a:t>
            </a:r>
            <a:r>
              <a:rPr sz="1800" spc="-5" dirty="0">
                <a:latin typeface="Times New Roman"/>
                <a:cs typeface="Times New Roman"/>
              </a:rPr>
              <a:t>пропозиції, </a:t>
            </a:r>
            <a:r>
              <a:rPr sz="1800" spc="-10" dirty="0">
                <a:latin typeface="Times New Roman"/>
                <a:cs typeface="Times New Roman"/>
              </a:rPr>
              <a:t>продемонструвати </a:t>
            </a:r>
            <a:r>
              <a:rPr sz="1800" spc="-5" dirty="0">
                <a:latin typeface="Times New Roman"/>
                <a:cs typeface="Times New Roman"/>
              </a:rPr>
              <a:t>власну демократичність</a:t>
            </a:r>
            <a:r>
              <a:rPr sz="1800" spc="-50" dirty="0">
                <a:latin typeface="Times New Roman"/>
                <a:cs typeface="Times New Roman"/>
              </a:rPr>
              <a:t> </a:t>
            </a:r>
            <a:r>
              <a:rPr sz="1800" dirty="0">
                <a:latin typeface="Times New Roman"/>
                <a:cs typeface="Times New Roman"/>
              </a:rPr>
              <a:t>і</a:t>
            </a:r>
          </a:p>
          <a:p>
            <a:pPr marL="12700">
              <a:lnSpc>
                <a:spcPct val="100000"/>
              </a:lnSpc>
            </a:pPr>
            <a:r>
              <a:rPr sz="1800" spc="-5" dirty="0">
                <a:latin typeface="Times New Roman"/>
                <a:cs typeface="Times New Roman"/>
              </a:rPr>
              <a:t>відкритість.</a:t>
            </a:r>
            <a:endParaRPr sz="1800" dirty="0">
              <a:latin typeface="Times New Roman"/>
              <a:cs typeface="Times New Roman"/>
            </a:endParaRPr>
          </a:p>
          <a:p>
            <a:pPr>
              <a:lnSpc>
                <a:spcPct val="100000"/>
              </a:lnSpc>
              <a:spcBef>
                <a:spcPts val="35"/>
              </a:spcBef>
            </a:pPr>
            <a:endParaRPr sz="1850" dirty="0">
              <a:latin typeface="Times New Roman"/>
              <a:cs typeface="Times New Roman"/>
            </a:endParaRPr>
          </a:p>
          <a:p>
            <a:pPr marL="299085" indent="-287020">
              <a:lnSpc>
                <a:spcPct val="100000"/>
              </a:lnSpc>
              <a:buFont typeface="Wingdings"/>
              <a:buChar char=""/>
              <a:tabLst>
                <a:tab pos="299720" algn="l"/>
              </a:tabLst>
            </a:pPr>
            <a:r>
              <a:rPr sz="1800" b="1" spc="-50" dirty="0">
                <a:latin typeface="Times New Roman"/>
                <a:cs typeface="Times New Roman"/>
              </a:rPr>
              <a:t>11 </a:t>
            </a:r>
            <a:r>
              <a:rPr sz="1800" b="1" dirty="0">
                <a:latin typeface="Times New Roman"/>
                <a:cs typeface="Times New Roman"/>
              </a:rPr>
              <a:t>. </a:t>
            </a:r>
            <a:r>
              <a:rPr sz="1800" b="1" spc="-5" dirty="0">
                <a:latin typeface="Times New Roman"/>
                <a:cs typeface="Times New Roman"/>
              </a:rPr>
              <a:t>Принцип</a:t>
            </a:r>
            <a:r>
              <a:rPr sz="1800" b="1" spc="45" dirty="0">
                <a:latin typeface="Times New Roman"/>
                <a:cs typeface="Times New Roman"/>
              </a:rPr>
              <a:t> </a:t>
            </a:r>
            <a:r>
              <a:rPr sz="1800" b="1" spc="-5" dirty="0">
                <a:latin typeface="Times New Roman"/>
                <a:cs typeface="Times New Roman"/>
              </a:rPr>
              <a:t>субсидіарності</a:t>
            </a:r>
            <a:endParaRPr sz="1800" dirty="0">
              <a:latin typeface="Times New Roman"/>
              <a:cs typeface="Times New Roman"/>
            </a:endParaRPr>
          </a:p>
          <a:p>
            <a:pPr marL="12700" marR="5080">
              <a:lnSpc>
                <a:spcPct val="100000"/>
              </a:lnSpc>
            </a:pPr>
            <a:r>
              <a:rPr sz="1800" dirty="0">
                <a:latin typeface="Times New Roman"/>
                <a:cs typeface="Times New Roman"/>
              </a:rPr>
              <a:t>Відповідно до </a:t>
            </a:r>
            <a:r>
              <a:rPr sz="1800" spc="-15" dirty="0">
                <a:latin typeface="Times New Roman"/>
                <a:cs typeface="Times New Roman"/>
              </a:rPr>
              <a:t>цього </a:t>
            </a:r>
            <a:r>
              <a:rPr sz="1800" spc="-10" dirty="0">
                <a:latin typeface="Times New Roman"/>
                <a:cs typeface="Times New Roman"/>
              </a:rPr>
              <a:t>принципу </a:t>
            </a:r>
            <a:r>
              <a:rPr sz="1800" dirty="0">
                <a:latin typeface="Times New Roman"/>
                <a:cs typeface="Times New Roman"/>
              </a:rPr>
              <a:t>питання, які </a:t>
            </a:r>
            <a:r>
              <a:rPr sz="1800" spc="-10" dirty="0">
                <a:latin typeface="Times New Roman"/>
                <a:cs typeface="Times New Roman"/>
              </a:rPr>
              <a:t>можна розв’язувати </a:t>
            </a:r>
            <a:r>
              <a:rPr sz="1800" spc="-5" dirty="0">
                <a:latin typeface="Times New Roman"/>
                <a:cs typeface="Times New Roman"/>
              </a:rPr>
              <a:t>на низових рівнях управління, недоцільно  </a:t>
            </a:r>
            <a:r>
              <a:rPr sz="1800" spc="-15" dirty="0">
                <a:latin typeface="Times New Roman"/>
                <a:cs typeface="Times New Roman"/>
              </a:rPr>
              <a:t>передавати </a:t>
            </a:r>
            <a:r>
              <a:rPr sz="1800" spc="-5" dirty="0">
                <a:latin typeface="Times New Roman"/>
                <a:cs typeface="Times New Roman"/>
              </a:rPr>
              <a:t>на вищий щабель. </a:t>
            </a:r>
            <a:r>
              <a:rPr sz="1800" spc="-10" dirty="0">
                <a:latin typeface="Times New Roman"/>
                <a:cs typeface="Times New Roman"/>
              </a:rPr>
              <a:t>Зазначений принцип </a:t>
            </a:r>
            <a:r>
              <a:rPr sz="1800" dirty="0">
                <a:latin typeface="Times New Roman"/>
                <a:cs typeface="Times New Roman"/>
              </a:rPr>
              <a:t>є </a:t>
            </a:r>
            <a:r>
              <a:rPr sz="1800" spc="-5" dirty="0">
                <a:latin typeface="Times New Roman"/>
                <a:cs typeface="Times New Roman"/>
              </a:rPr>
              <a:t>прийнятним </a:t>
            </a:r>
            <a:r>
              <a:rPr sz="1800" spc="-25" dirty="0">
                <a:latin typeface="Times New Roman"/>
                <a:cs typeface="Times New Roman"/>
              </a:rPr>
              <a:t>також </a:t>
            </a:r>
            <a:r>
              <a:rPr sz="1800" dirty="0">
                <a:latin typeface="Times New Roman"/>
                <a:cs typeface="Times New Roman"/>
              </a:rPr>
              <a:t>і у взаємовідносинах </a:t>
            </a:r>
            <a:r>
              <a:rPr sz="1800" spc="-5" dirty="0">
                <a:latin typeface="Times New Roman"/>
                <a:cs typeface="Times New Roman"/>
              </a:rPr>
              <a:t>суспільних </a:t>
            </a:r>
            <a:r>
              <a:rPr sz="1800" spc="10" dirty="0">
                <a:latin typeface="Times New Roman"/>
                <a:cs typeface="Times New Roman"/>
              </a:rPr>
              <a:t>та  </a:t>
            </a:r>
            <a:r>
              <a:rPr sz="1800" spc="-5" dirty="0">
                <a:latin typeface="Times New Roman"/>
                <a:cs typeface="Times New Roman"/>
              </a:rPr>
              <a:t>владних </a:t>
            </a:r>
            <a:r>
              <a:rPr sz="1800" dirty="0">
                <a:latin typeface="Times New Roman"/>
                <a:cs typeface="Times New Roman"/>
              </a:rPr>
              <a:t>інститутів. </a:t>
            </a:r>
            <a:r>
              <a:rPr sz="1800" spc="-5" dirty="0">
                <a:latin typeface="Times New Roman"/>
                <a:cs typeface="Times New Roman"/>
              </a:rPr>
              <a:t>Органи влади </a:t>
            </a:r>
            <a:r>
              <a:rPr sz="1800" spc="-10" dirty="0">
                <a:latin typeface="Times New Roman"/>
                <a:cs typeface="Times New Roman"/>
              </a:rPr>
              <a:t>мають втручатися </a:t>
            </a:r>
            <a:r>
              <a:rPr sz="1800" dirty="0">
                <a:latin typeface="Times New Roman"/>
                <a:cs typeface="Times New Roman"/>
              </a:rPr>
              <a:t>лише </a:t>
            </a:r>
            <a:r>
              <a:rPr sz="1800" spc="-15" dirty="0">
                <a:latin typeface="Times New Roman"/>
                <a:cs typeface="Times New Roman"/>
              </a:rPr>
              <a:t>тоді, </a:t>
            </a:r>
            <a:r>
              <a:rPr sz="1800" spc="-35" dirty="0">
                <a:latin typeface="Times New Roman"/>
                <a:cs typeface="Times New Roman"/>
              </a:rPr>
              <a:t>коли </a:t>
            </a:r>
            <a:r>
              <a:rPr sz="1800" spc="-10" dirty="0">
                <a:latin typeface="Times New Roman"/>
                <a:cs typeface="Times New Roman"/>
              </a:rPr>
              <a:t>громадяни </a:t>
            </a:r>
            <a:r>
              <a:rPr sz="1800" dirty="0">
                <a:latin typeface="Times New Roman"/>
                <a:cs typeface="Times New Roman"/>
              </a:rPr>
              <a:t>й утворені </a:t>
            </a:r>
            <a:r>
              <a:rPr sz="1800" spc="-5" dirty="0">
                <a:latin typeface="Times New Roman"/>
                <a:cs typeface="Times New Roman"/>
              </a:rPr>
              <a:t>ними </a:t>
            </a:r>
            <a:r>
              <a:rPr sz="1800" dirty="0">
                <a:latin typeface="Times New Roman"/>
                <a:cs typeface="Times New Roman"/>
              </a:rPr>
              <a:t>у </a:t>
            </a:r>
            <a:r>
              <a:rPr sz="1800" spc="-10" dirty="0">
                <a:latin typeface="Times New Roman"/>
                <a:cs typeface="Times New Roman"/>
              </a:rPr>
              <a:t>порядку  </a:t>
            </a:r>
            <a:r>
              <a:rPr sz="1800" dirty="0">
                <a:latin typeface="Times New Roman"/>
                <a:cs typeface="Times New Roman"/>
              </a:rPr>
              <a:t>самоорганізації </a:t>
            </a:r>
            <a:r>
              <a:rPr sz="1800" spc="-5" dirty="0">
                <a:latin typeface="Times New Roman"/>
                <a:cs typeface="Times New Roman"/>
              </a:rPr>
              <a:t>об’єднання не </a:t>
            </a:r>
            <a:r>
              <a:rPr sz="1800" dirty="0">
                <a:latin typeface="Times New Roman"/>
                <a:cs typeface="Times New Roman"/>
              </a:rPr>
              <a:t>в </a:t>
            </a:r>
            <a:r>
              <a:rPr sz="1800" spc="-10" dirty="0">
                <a:latin typeface="Times New Roman"/>
                <a:cs typeface="Times New Roman"/>
              </a:rPr>
              <a:t>змозі </a:t>
            </a:r>
            <a:r>
              <a:rPr sz="1800" spc="5" dirty="0">
                <a:latin typeface="Times New Roman"/>
                <a:cs typeface="Times New Roman"/>
              </a:rPr>
              <a:t>самостійно </a:t>
            </a:r>
            <a:r>
              <a:rPr sz="1800" spc="-5" dirty="0">
                <a:latin typeface="Times New Roman"/>
                <a:cs typeface="Times New Roman"/>
              </a:rPr>
              <a:t>розв’язати якусь </a:t>
            </a:r>
            <a:r>
              <a:rPr sz="1800" spc="-10" dirty="0">
                <a:latin typeface="Times New Roman"/>
                <a:cs typeface="Times New Roman"/>
              </a:rPr>
              <a:t>проблему </a:t>
            </a:r>
            <a:r>
              <a:rPr sz="1800" dirty="0">
                <a:latin typeface="Times New Roman"/>
                <a:cs typeface="Times New Roman"/>
              </a:rPr>
              <a:t>і </a:t>
            </a:r>
            <a:r>
              <a:rPr sz="1800" spc="-5" dirty="0">
                <a:latin typeface="Times New Roman"/>
                <a:cs typeface="Times New Roman"/>
              </a:rPr>
              <a:t>звертаються по</a:t>
            </a:r>
            <a:r>
              <a:rPr sz="1800" spc="-10" dirty="0">
                <a:latin typeface="Times New Roman"/>
                <a:cs typeface="Times New Roman"/>
              </a:rPr>
              <a:t> </a:t>
            </a:r>
            <a:r>
              <a:rPr sz="1800" spc="-25" dirty="0">
                <a:latin typeface="Times New Roman"/>
                <a:cs typeface="Times New Roman"/>
              </a:rPr>
              <a:t>допомогу.</a:t>
            </a:r>
            <a:endParaRPr sz="1800" dirty="0">
              <a:latin typeface="Times New Roman"/>
              <a:cs typeface="Times New Roman"/>
            </a:endParaRPr>
          </a:p>
        </p:txBody>
      </p:sp>
    </p:spTree>
    <p:extLst>
      <p:ext uri="{BB962C8B-B14F-4D97-AF65-F5344CB8AC3E}">
        <p14:creationId xmlns:p14="http://schemas.microsoft.com/office/powerpoint/2010/main" val="28571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48</a:t>
            </a:fld>
            <a:endParaRPr lang="uk-UA" altLang="en-US"/>
          </a:p>
        </p:txBody>
      </p:sp>
      <p:sp>
        <p:nvSpPr>
          <p:cNvPr id="3" name="Місце для вмісту 2"/>
          <p:cNvSpPr txBox="1">
            <a:spLocks/>
          </p:cNvSpPr>
          <p:nvPr/>
        </p:nvSpPr>
        <p:spPr>
          <a:xfrm>
            <a:off x="457200" y="1484313"/>
            <a:ext cx="8229600" cy="42465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455E63"/>
              </a:buClr>
              <a:buFont typeface="Wingdings" panose="05000000000000000000" pitchFamily="2" charset="2"/>
              <a:buNone/>
            </a:pPr>
            <a:r>
              <a:rPr lang="uk-UA" sz="4800" b="1" dirty="0">
                <a:solidFill>
                  <a:srgbClr val="C00000"/>
                </a:solidFill>
                <a:effectLst>
                  <a:outerShdw blurRad="38100" dist="38100" dir="2700000" algn="tl">
                    <a:srgbClr val="C0C0C0"/>
                  </a:outerShdw>
                </a:effectLst>
                <a:latin typeface="+mj-lt"/>
                <a:ea typeface="+mj-ea"/>
                <a:cs typeface="+mj-cs"/>
              </a:rPr>
              <a:t>= громадський бюджет </a:t>
            </a:r>
            <a:br>
              <a:rPr lang="uk-UA" sz="4800" b="1" dirty="0">
                <a:solidFill>
                  <a:srgbClr val="C00000"/>
                </a:solidFill>
                <a:effectLst>
                  <a:outerShdw blurRad="38100" dist="38100" dir="2700000" algn="tl">
                    <a:srgbClr val="C0C0C0"/>
                  </a:outerShdw>
                </a:effectLst>
                <a:latin typeface="+mj-lt"/>
                <a:ea typeface="+mj-ea"/>
                <a:cs typeface="+mj-cs"/>
              </a:rPr>
            </a:br>
            <a:r>
              <a:rPr lang="uk-UA" sz="4800" b="1" dirty="0">
                <a:solidFill>
                  <a:srgbClr val="C00000"/>
                </a:solidFill>
                <a:effectLst>
                  <a:outerShdw blurRad="38100" dist="38100" dir="2700000" algn="tl">
                    <a:srgbClr val="C0C0C0"/>
                  </a:outerShdw>
                </a:effectLst>
                <a:latin typeface="+mj-lt"/>
                <a:ea typeface="+mj-ea"/>
                <a:cs typeface="+mj-cs"/>
              </a:rPr>
              <a:t>= </a:t>
            </a:r>
            <a:r>
              <a:rPr lang="uk-UA" sz="4800" b="1" dirty="0" err="1">
                <a:solidFill>
                  <a:srgbClr val="C00000"/>
                </a:solidFill>
                <a:effectLst>
                  <a:outerShdw blurRad="38100" dist="38100" dir="2700000" algn="tl">
                    <a:srgbClr val="C0C0C0"/>
                  </a:outerShdw>
                </a:effectLst>
                <a:latin typeface="+mj-lt"/>
                <a:ea typeface="+mj-ea"/>
                <a:cs typeface="+mj-cs"/>
              </a:rPr>
              <a:t>бюджет</a:t>
            </a:r>
            <a:r>
              <a:rPr lang="uk-UA" sz="4800" b="1" dirty="0">
                <a:solidFill>
                  <a:srgbClr val="C00000"/>
                </a:solidFill>
                <a:effectLst>
                  <a:outerShdw blurRad="38100" dist="38100" dir="2700000" algn="tl">
                    <a:srgbClr val="C0C0C0"/>
                  </a:outerShdw>
                </a:effectLst>
                <a:latin typeface="+mj-lt"/>
                <a:ea typeface="+mj-ea"/>
                <a:cs typeface="+mj-cs"/>
              </a:rPr>
              <a:t> участі =</a:t>
            </a:r>
            <a:br>
              <a:rPr lang="uk-UA" sz="4800" b="1" dirty="0">
                <a:solidFill>
                  <a:srgbClr val="C00000"/>
                </a:solidFill>
                <a:effectLst>
                  <a:outerShdw blurRad="38100" dist="38100" dir="2700000" algn="tl">
                    <a:srgbClr val="C0C0C0"/>
                  </a:outerShdw>
                </a:effectLst>
                <a:latin typeface="+mj-lt"/>
                <a:ea typeface="+mj-ea"/>
                <a:cs typeface="+mj-cs"/>
              </a:rPr>
            </a:br>
            <a:endParaRPr lang="uk-UA" sz="4800" b="1" dirty="0">
              <a:solidFill>
                <a:srgbClr val="C00000"/>
              </a:solidFill>
              <a:effectLst>
                <a:outerShdw blurRad="38100" dist="38100" dir="2700000" algn="tl">
                  <a:srgbClr val="C0C0C0"/>
                </a:outerShdw>
              </a:effectLst>
              <a:latin typeface="+mj-lt"/>
              <a:ea typeface="+mj-ea"/>
              <a:cs typeface="+mj-cs"/>
            </a:endParaRPr>
          </a:p>
          <a:p>
            <a:pPr marL="0" indent="0" algn="ctr">
              <a:buClr>
                <a:srgbClr val="455E63"/>
              </a:buClr>
              <a:buFont typeface="Wingdings" panose="05000000000000000000" pitchFamily="2" charset="2"/>
              <a:buNone/>
            </a:pPr>
            <a:endParaRPr lang="en-US" dirty="0">
              <a:latin typeface="Arial" charset="0"/>
              <a:cs typeface="Arial" charset="0"/>
            </a:endParaRPr>
          </a:p>
        </p:txBody>
      </p:sp>
      <p:sp>
        <p:nvSpPr>
          <p:cNvPr id="4" name="Заголовок 3"/>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4800" b="1" dirty="0" smtClean="0">
                <a:solidFill>
                  <a:srgbClr val="C00000"/>
                </a:solidFill>
                <a:effectLst>
                  <a:outerShdw blurRad="38100" dist="38100" dir="2700000" algn="tl">
                    <a:srgbClr val="C0C0C0"/>
                  </a:outerShdw>
                </a:effectLst>
              </a:rPr>
              <a:t>ПАРТИСИПАТОРНИЙ БЮДЖЕТ =</a:t>
            </a:r>
            <a:endParaRPr lang="en-US" sz="4800" b="1" dirty="0">
              <a:solidFill>
                <a:srgbClr val="C00000"/>
              </a:solidFill>
              <a:effectLst>
                <a:outerShdw blurRad="38100" dist="38100" dir="2700000" algn="tl">
                  <a:srgbClr val="C0C0C0"/>
                </a:outerShdw>
              </a:effectLst>
            </a:endParaRPr>
          </a:p>
        </p:txBody>
      </p:sp>
      <p:sp>
        <p:nvSpPr>
          <p:cNvPr id="5" name="Прямоугольник 1"/>
          <p:cNvSpPr>
            <a:spLocks noChangeArrowheads="1"/>
          </p:cNvSpPr>
          <p:nvPr/>
        </p:nvSpPr>
        <p:spPr bwMode="auto">
          <a:xfrm>
            <a:off x="611188" y="2620963"/>
            <a:ext cx="8424862" cy="3693319"/>
          </a:xfrm>
          <a:prstGeom prst="rect">
            <a:avLst/>
          </a:prstGeom>
          <a:noFill/>
          <a:ln w="9525">
            <a:noFill/>
            <a:miter lim="800000"/>
            <a:headEnd/>
            <a:tailEnd/>
          </a:ln>
        </p:spPr>
        <p:txBody>
          <a:bodyPr>
            <a:spAutoFit/>
          </a:bodyPr>
          <a:lstStyle/>
          <a:p>
            <a:pPr>
              <a:lnSpc>
                <a:spcPct val="90000"/>
              </a:lnSpc>
            </a:pPr>
            <a:endParaRPr lang="uk-UA" sz="3200" i="1" dirty="0" smtClean="0"/>
          </a:p>
          <a:p>
            <a:pPr>
              <a:lnSpc>
                <a:spcPct val="90000"/>
              </a:lnSpc>
            </a:pPr>
            <a:endParaRPr lang="uk-UA" sz="3200" i="1" dirty="0"/>
          </a:p>
          <a:p>
            <a:pPr>
              <a:lnSpc>
                <a:spcPct val="90000"/>
              </a:lnSpc>
            </a:pPr>
            <a:r>
              <a:rPr lang="uk-UA" sz="3200" i="1" dirty="0" smtClean="0"/>
              <a:t>(</a:t>
            </a:r>
            <a:r>
              <a:rPr lang="uk-UA" sz="3200" i="1" dirty="0" err="1"/>
              <a:t>participatory</a:t>
            </a:r>
            <a:r>
              <a:rPr lang="uk-UA" sz="3200" i="1" dirty="0"/>
              <a:t> </a:t>
            </a:r>
            <a:r>
              <a:rPr lang="uk-UA" sz="3200" i="1" dirty="0" err="1"/>
              <a:t>budgeting</a:t>
            </a:r>
            <a:r>
              <a:rPr lang="uk-UA" sz="3200" i="1" dirty="0"/>
              <a:t>) </a:t>
            </a:r>
            <a:r>
              <a:rPr lang="uk-UA" sz="3200" dirty="0"/>
              <a:t>- </a:t>
            </a:r>
            <a:r>
              <a:rPr lang="uk-UA" sz="2800" dirty="0">
                <a:cs typeface="Tahoma" pitchFamily="34" charset="0"/>
              </a:rPr>
              <a:t>це інструмент прямої демократії, за допомогою якого громадяни беруть участь у прийнятті рішень щодо розподілу частини бюджетних коштів</a:t>
            </a:r>
          </a:p>
          <a:p>
            <a:pPr>
              <a:lnSpc>
                <a:spcPct val="90000"/>
              </a:lnSpc>
            </a:pPr>
            <a:endParaRPr lang="en-US" sz="2800" dirty="0">
              <a:cs typeface="Tahoma" pitchFamily="34" charset="0"/>
            </a:endParaRPr>
          </a:p>
          <a:p>
            <a:pPr>
              <a:lnSpc>
                <a:spcPct val="90000"/>
              </a:lnSpc>
            </a:pPr>
            <a:endParaRPr lang="en-US" sz="1000" dirty="0">
              <a:cs typeface="Tahoma" pitchFamily="34" charset="0"/>
            </a:endParaRPr>
          </a:p>
          <a:p>
            <a:pPr>
              <a:lnSpc>
                <a:spcPct val="90000"/>
              </a:lnSpc>
            </a:pPr>
            <a:endParaRPr lang="en-US" sz="1400" dirty="0">
              <a:cs typeface="Tahoma" pitchFamily="34" charset="0"/>
            </a:endParaRPr>
          </a:p>
          <a:p>
            <a:pPr>
              <a:lnSpc>
                <a:spcPct val="90000"/>
              </a:lnSpc>
            </a:pPr>
            <a:endParaRPr lang="uk-UA" sz="2800" dirty="0">
              <a:cs typeface="Tahoma" pitchFamily="34" charset="0"/>
            </a:endParaRPr>
          </a:p>
        </p:txBody>
      </p:sp>
    </p:spTree>
    <p:extLst>
      <p:ext uri="{BB962C8B-B14F-4D97-AF65-F5344CB8AC3E}">
        <p14:creationId xmlns:p14="http://schemas.microsoft.com/office/powerpoint/2010/main" val="4089215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49</a:t>
            </a:fld>
            <a:endParaRPr lang="uk-UA" altLang="en-US"/>
          </a:p>
        </p:txBody>
      </p:sp>
      <p:sp>
        <p:nvSpPr>
          <p:cNvPr id="3" name="Заголовок 1">
            <a:extLst>
              <a:ext uri="{FF2B5EF4-FFF2-40B4-BE49-F238E27FC236}">
                <a16:creationId xmlns:a16="http://schemas.microsoft.com/office/drawing/2014/main" xmlns="" id="{27DD1B02-DD4C-419C-B83F-5606F4156C87}"/>
              </a:ext>
            </a:extLst>
          </p:cNvPr>
          <p:cNvSpPr txBox="1">
            <a:spLocks/>
          </p:cNvSpPr>
          <p:nvPr/>
        </p:nvSpPr>
        <p:spPr>
          <a:xfrm>
            <a:off x="457200" y="274638"/>
            <a:ext cx="8229600" cy="1143000"/>
          </a:xfrm>
          <a:prstGeom prst="rect">
            <a:avLst/>
          </a:prstGeom>
          <a:solidFill>
            <a:srgbClr val="FFFF66"/>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dirty="0" smtClean="0"/>
              <a:t>З Гумором про демократію</a:t>
            </a:r>
            <a:endParaRPr lang="ru-RU" dirty="0"/>
          </a:p>
        </p:txBody>
      </p:sp>
      <p:sp>
        <p:nvSpPr>
          <p:cNvPr id="4" name="Місце для вмісту 2">
            <a:extLst>
              <a:ext uri="{FF2B5EF4-FFF2-40B4-BE49-F238E27FC236}">
                <a16:creationId xmlns:a16="http://schemas.microsoft.com/office/drawing/2014/main" xmlns="" id="{124338D0-E20F-4A08-8CFD-90BC15596A0E}"/>
              </a:ext>
            </a:extLst>
          </p:cNvPr>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uk-UA" b="1" smtClean="0">
                <a:solidFill>
                  <a:schemeClr val="accent6">
                    <a:lumMod val="75000"/>
                  </a:schemeClr>
                </a:solidFill>
              </a:rPr>
              <a:t>Демократія - це така форма правління, коли прав не той, хто правий, а той, хто одержав більшість голосів виборців. </a:t>
            </a:r>
          </a:p>
          <a:p>
            <a:r>
              <a:rPr lang="uk-UA" b="1" smtClean="0">
                <a:solidFill>
                  <a:srgbClr val="002060"/>
                </a:solidFill>
              </a:rPr>
              <a:t>Основне досягнення демократії: можна вибирати з двох і більше зол.</a:t>
            </a:r>
          </a:p>
          <a:p>
            <a:r>
              <a:rPr lang="uk-UA" b="1" smtClean="0">
                <a:solidFill>
                  <a:schemeClr val="accent1">
                    <a:lumMod val="50000"/>
                  </a:schemeClr>
                </a:solidFill>
              </a:rPr>
              <a:t>Демократія - це коли народ сам вирішує, що йому повинна пообіцяти обрана ним влада. </a:t>
            </a:r>
            <a:endParaRPr lang="uk-UA" b="1" dirty="0">
              <a:solidFill>
                <a:schemeClr val="accent1">
                  <a:lumMod val="50000"/>
                </a:schemeClr>
              </a:solidFill>
            </a:endParaRPr>
          </a:p>
        </p:txBody>
      </p:sp>
    </p:spTree>
    <p:extLst>
      <p:ext uri="{BB962C8B-B14F-4D97-AF65-F5344CB8AC3E}">
        <p14:creationId xmlns:p14="http://schemas.microsoft.com/office/powerpoint/2010/main" val="1266820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a:t>
            </a:fld>
            <a:endParaRPr lang="uk-UA" altLang="en-US"/>
          </a:p>
        </p:txBody>
      </p:sp>
      <p:sp>
        <p:nvSpPr>
          <p:cNvPr id="3" name="Заголовок 1"/>
          <p:cNvSpPr txBox="1">
            <a:spLocks/>
          </p:cNvSpPr>
          <p:nvPr/>
        </p:nvSpPr>
        <p:spPr>
          <a:xfrm>
            <a:off x="250825" y="188913"/>
            <a:ext cx="8642350" cy="1295400"/>
          </a:xfrm>
          <a:prstGeom prst="rect">
            <a:avLst/>
          </a:prstGeom>
          <a:solidFill>
            <a:srgbClr val="FFFF66"/>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altLang="ru-RU" sz="4000" smtClean="0">
                <a:effectLst>
                  <a:outerShdw blurRad="38100" dist="38100" dir="2700000" algn="tl">
                    <a:srgbClr val="C0C0C0"/>
                  </a:outerShdw>
                </a:effectLst>
                <a:cs typeface="Tahoma" pitchFamily="34" charset="0"/>
              </a:rPr>
              <a:t>Мета застосування партисипативної демократії</a:t>
            </a:r>
            <a:endParaRPr lang="ru-RU" altLang="ru-RU" sz="4000" dirty="0">
              <a:effectLst>
                <a:outerShdw blurRad="38100" dist="38100" dir="2700000" algn="tl">
                  <a:srgbClr val="C0C0C0"/>
                </a:outerShdw>
              </a:effectLst>
              <a:cs typeface="Tahoma" pitchFamily="34" charset="0"/>
            </a:endParaRPr>
          </a:p>
        </p:txBody>
      </p:sp>
      <p:sp>
        <p:nvSpPr>
          <p:cNvPr id="4" name="Подзаголовок 2"/>
          <p:cNvSpPr txBox="1">
            <a:spLocks/>
          </p:cNvSpPr>
          <p:nvPr/>
        </p:nvSpPr>
        <p:spPr bwMode="auto">
          <a:xfrm>
            <a:off x="228600" y="1484313"/>
            <a:ext cx="8266113"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lstStyle>
            <a:lvl1pPr marL="303213" indent="-303213" defTabSz="1217613">
              <a:defRPr>
                <a:solidFill>
                  <a:schemeClr val="tx1"/>
                </a:solidFill>
                <a:latin typeface="Calibri" pitchFamily="34" charset="0"/>
                <a:cs typeface="Arial" charset="0"/>
              </a:defRPr>
            </a:lvl1pPr>
            <a:lvl2pPr marL="742950" indent="-285750" defTabSz="1217613">
              <a:defRPr>
                <a:solidFill>
                  <a:schemeClr val="tx1"/>
                </a:solidFill>
                <a:latin typeface="Calibri" pitchFamily="34" charset="0"/>
                <a:cs typeface="Arial" charset="0"/>
              </a:defRPr>
            </a:lvl2pPr>
            <a:lvl3pPr marL="1143000" indent="-228600" defTabSz="1217613">
              <a:defRPr>
                <a:solidFill>
                  <a:schemeClr val="tx1"/>
                </a:solidFill>
                <a:latin typeface="Calibri" pitchFamily="34" charset="0"/>
                <a:cs typeface="Arial" charset="0"/>
              </a:defRPr>
            </a:lvl3pPr>
            <a:lvl4pPr marL="1600200" indent="-228600" defTabSz="1217613">
              <a:defRPr>
                <a:solidFill>
                  <a:schemeClr val="tx1"/>
                </a:solidFill>
                <a:latin typeface="Calibri" pitchFamily="34" charset="0"/>
                <a:cs typeface="Arial" charset="0"/>
              </a:defRPr>
            </a:lvl4pPr>
            <a:lvl5pPr marL="2057400" indent="-228600" defTabSz="1217613">
              <a:defRPr>
                <a:solidFill>
                  <a:schemeClr val="tx1"/>
                </a:solidFill>
                <a:latin typeface="Calibri" pitchFamily="34" charset="0"/>
                <a:cs typeface="Arial" charset="0"/>
              </a:defRPr>
            </a:lvl5pPr>
            <a:lvl6pPr marL="2514600" indent="-228600" defTabSz="1217613" eaLnBrk="0" fontAlgn="base" hangingPunct="0">
              <a:spcBef>
                <a:spcPct val="0"/>
              </a:spcBef>
              <a:spcAft>
                <a:spcPct val="0"/>
              </a:spcAft>
              <a:defRPr>
                <a:solidFill>
                  <a:schemeClr val="tx1"/>
                </a:solidFill>
                <a:latin typeface="Calibri" pitchFamily="34" charset="0"/>
                <a:cs typeface="Arial" charset="0"/>
              </a:defRPr>
            </a:lvl6pPr>
            <a:lvl7pPr marL="2971800" indent="-228600" defTabSz="1217613" eaLnBrk="0" fontAlgn="base" hangingPunct="0">
              <a:spcBef>
                <a:spcPct val="0"/>
              </a:spcBef>
              <a:spcAft>
                <a:spcPct val="0"/>
              </a:spcAft>
              <a:defRPr>
                <a:solidFill>
                  <a:schemeClr val="tx1"/>
                </a:solidFill>
                <a:latin typeface="Calibri" pitchFamily="34" charset="0"/>
                <a:cs typeface="Arial" charset="0"/>
              </a:defRPr>
            </a:lvl7pPr>
            <a:lvl8pPr marL="3429000" indent="-228600" defTabSz="1217613" eaLnBrk="0" fontAlgn="base" hangingPunct="0">
              <a:spcBef>
                <a:spcPct val="0"/>
              </a:spcBef>
              <a:spcAft>
                <a:spcPct val="0"/>
              </a:spcAft>
              <a:defRPr>
                <a:solidFill>
                  <a:schemeClr val="tx1"/>
                </a:solidFill>
                <a:latin typeface="Calibri" pitchFamily="34" charset="0"/>
                <a:cs typeface="Arial" charset="0"/>
              </a:defRPr>
            </a:lvl8pPr>
            <a:lvl9pPr marL="3886200" indent="-228600" defTabSz="1217613"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95000"/>
              </a:lnSpc>
              <a:spcBef>
                <a:spcPts val="1863"/>
              </a:spcBef>
              <a:buFont typeface="Arial" charset="0"/>
              <a:buChar char="•"/>
            </a:pPr>
            <a:r>
              <a:rPr lang="uk-UA" altLang="ru-RU" sz="2800" dirty="0"/>
              <a:t>Максимальне залучення населення – сприяння розвитку форм прямого народовладдя</a:t>
            </a:r>
            <a:endParaRPr lang="uk-UA" altLang="ru-RU" sz="2800" b="1" i="1" dirty="0"/>
          </a:p>
          <a:p>
            <a:pPr eaLnBrk="1" hangingPunct="1">
              <a:lnSpc>
                <a:spcPct val="95000"/>
              </a:lnSpc>
              <a:spcBef>
                <a:spcPts val="1863"/>
              </a:spcBef>
              <a:buFont typeface="Arial" charset="0"/>
              <a:buChar char="•"/>
            </a:pPr>
            <a:r>
              <a:rPr lang="ru-RU" altLang="ru-RU" sz="2800" dirty="0" err="1"/>
              <a:t>Запровадження</a:t>
            </a:r>
            <a:r>
              <a:rPr lang="ru-RU" altLang="ru-RU" sz="2800" dirty="0"/>
              <a:t> </a:t>
            </a:r>
            <a:r>
              <a:rPr lang="ru-RU" altLang="ru-RU" sz="2800" dirty="0" err="1"/>
              <a:t>ефективних</a:t>
            </a:r>
            <a:r>
              <a:rPr lang="ru-RU" altLang="ru-RU" sz="2800" dirty="0"/>
              <a:t> </a:t>
            </a:r>
            <a:r>
              <a:rPr lang="ru-RU" altLang="ru-RU" sz="2800" dirty="0" err="1"/>
              <a:t>механізмів</a:t>
            </a:r>
            <a:r>
              <a:rPr lang="ru-RU" altLang="ru-RU" sz="2800" dirty="0"/>
              <a:t> </a:t>
            </a:r>
            <a:r>
              <a:rPr lang="ru-RU" altLang="ru-RU" sz="2800" dirty="0" err="1"/>
              <a:t>участі</a:t>
            </a:r>
            <a:endParaRPr lang="ru-RU" altLang="ru-RU" sz="2800" dirty="0"/>
          </a:p>
          <a:p>
            <a:pPr eaLnBrk="1" hangingPunct="1">
              <a:lnSpc>
                <a:spcPct val="95000"/>
              </a:lnSpc>
              <a:spcBef>
                <a:spcPts val="1863"/>
              </a:spcBef>
              <a:buFont typeface="Arial" charset="0"/>
              <a:buChar char="•"/>
            </a:pPr>
            <a:r>
              <a:rPr lang="uk-UA" altLang="ru-RU" sz="2800" dirty="0"/>
              <a:t>Удосконалення процедури утворення органів самоорганізації населення</a:t>
            </a:r>
          </a:p>
          <a:p>
            <a:pPr eaLnBrk="1" hangingPunct="1">
              <a:lnSpc>
                <a:spcPct val="95000"/>
              </a:lnSpc>
              <a:spcBef>
                <a:spcPts val="1863"/>
              </a:spcBef>
              <a:buFont typeface="Arial" charset="0"/>
              <a:buChar char="•"/>
            </a:pPr>
            <a:r>
              <a:rPr lang="uk-UA" altLang="ru-RU" sz="2800" dirty="0"/>
              <a:t>Принцип «відкритості, прозорості та громадської участі»</a:t>
            </a:r>
            <a:endParaRPr lang="uk-UA" altLang="ru-RU" sz="2800" b="1" i="1" dirty="0"/>
          </a:p>
        </p:txBody>
      </p:sp>
    </p:spTree>
    <p:extLst>
      <p:ext uri="{BB962C8B-B14F-4D97-AF65-F5344CB8AC3E}">
        <p14:creationId xmlns:p14="http://schemas.microsoft.com/office/powerpoint/2010/main" val="3646872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50</a:t>
            </a:fld>
            <a:endParaRPr lang="uk-UA" altLang="en-US"/>
          </a:p>
        </p:txBody>
      </p:sp>
      <p:sp>
        <p:nvSpPr>
          <p:cNvPr id="3" name="Tytuł 1"/>
          <p:cNvSpPr txBox="1">
            <a:spLocks/>
          </p:cNvSpPr>
          <p:nvPr/>
        </p:nvSpPr>
        <p:spPr>
          <a:xfrm>
            <a:off x="0" y="188913"/>
            <a:ext cx="9144000" cy="1223962"/>
          </a:xfrm>
          <a:prstGeom prst="rect">
            <a:avLst/>
          </a:prstGeom>
          <a:solidFill>
            <a:srgbClr val="FFFF66"/>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dirty="0" smtClean="0">
                <a:effectLst>
                  <a:outerShdw blurRad="38100" dist="38100" dir="2700000" algn="tl">
                    <a:srgbClr val="C0C0C0"/>
                  </a:outerShdw>
                </a:effectLst>
              </a:rPr>
              <a:t>СКЛАДОВІ ПРОЦЕСУ РОЗРОБКИ </a:t>
            </a:r>
          </a:p>
          <a:p>
            <a:r>
              <a:rPr lang="uk-UA" sz="2800" dirty="0" smtClean="0">
                <a:effectLst>
                  <a:outerShdw blurRad="38100" dist="38100" dir="2700000" algn="tl">
                    <a:srgbClr val="C0C0C0"/>
                  </a:outerShdw>
                </a:effectLst>
              </a:rPr>
              <a:t>ПАРТИСИПАТОРНОГО БЮДЖЕТУ, </a:t>
            </a:r>
            <a:br>
              <a:rPr lang="uk-UA" sz="2800" dirty="0" smtClean="0">
                <a:effectLst>
                  <a:outerShdw blurRad="38100" dist="38100" dir="2700000" algn="tl">
                    <a:srgbClr val="C0C0C0"/>
                  </a:outerShdw>
                </a:effectLst>
              </a:rPr>
            </a:br>
            <a:r>
              <a:rPr lang="uk-UA" sz="2800" dirty="0" smtClean="0">
                <a:effectLst>
                  <a:outerShdw blurRad="38100" dist="38100" dir="2700000" algn="tl">
                    <a:srgbClr val="C0C0C0"/>
                  </a:outerShdw>
                </a:effectLst>
              </a:rPr>
              <a:t>ТОБТО, ЦИКЛ ПБ </a:t>
            </a:r>
            <a:endParaRPr lang="uk-UA" sz="2800" dirty="0">
              <a:effectLst>
                <a:outerShdw blurRad="38100" dist="38100" dir="2700000" algn="tl">
                  <a:srgbClr val="C0C0C0"/>
                </a:outerShdw>
              </a:effectLst>
            </a:endParaRPr>
          </a:p>
        </p:txBody>
      </p:sp>
      <p:grpSp>
        <p:nvGrpSpPr>
          <p:cNvPr id="4" name="Grupa 15"/>
          <p:cNvGrpSpPr>
            <a:grpSpLocks/>
          </p:cNvGrpSpPr>
          <p:nvPr/>
        </p:nvGrpSpPr>
        <p:grpSpPr bwMode="auto">
          <a:xfrm>
            <a:off x="-244475" y="1452563"/>
            <a:ext cx="9324975" cy="4064000"/>
            <a:chOff x="-252536" y="1412776"/>
            <a:chExt cx="9324166" cy="4064000"/>
          </a:xfrm>
        </p:grpSpPr>
        <p:grpSp>
          <p:nvGrpSpPr>
            <p:cNvPr id="5" name="Grupa 16"/>
            <p:cNvGrpSpPr>
              <a:grpSpLocks/>
            </p:cNvGrpSpPr>
            <p:nvPr/>
          </p:nvGrpSpPr>
          <p:grpSpPr bwMode="auto">
            <a:xfrm>
              <a:off x="-252536" y="1412776"/>
              <a:ext cx="8640960" cy="4064000"/>
              <a:chOff x="115224" y="1412776"/>
              <a:chExt cx="8057176" cy="4064000"/>
            </a:xfrm>
          </p:grpSpPr>
          <p:graphicFrame>
            <p:nvGraphicFramePr>
              <p:cNvPr id="12" name="Diagram 23"/>
              <p:cNvGraphicFramePr/>
              <p:nvPr/>
            </p:nvGraphicFramePr>
            <p:xfrm>
              <a:off x="115224" y="1412776"/>
              <a:ext cx="80571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Strzałka w prawo 24"/>
              <p:cNvSpPr/>
              <p:nvPr/>
            </p:nvSpPr>
            <p:spPr>
              <a:xfrm>
                <a:off x="550379" y="4719538"/>
                <a:ext cx="7265909" cy="5048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sp>
          <p:nvSpPr>
            <p:cNvPr id="6" name="pole tekstowe 17"/>
            <p:cNvSpPr txBox="1">
              <a:spLocks noChangeArrowheads="1"/>
            </p:cNvSpPr>
            <p:nvPr/>
          </p:nvSpPr>
          <p:spPr bwMode="auto">
            <a:xfrm>
              <a:off x="3060289" y="4787801"/>
              <a:ext cx="3095357" cy="376853"/>
            </a:xfrm>
            <a:prstGeom prst="rect">
              <a:avLst/>
            </a:prstGeom>
            <a:noFill/>
            <a:ln w="9525">
              <a:noFill/>
              <a:miter lim="800000"/>
              <a:headEnd/>
              <a:tailEnd/>
            </a:ln>
          </p:spPr>
          <p:txBody>
            <a:bodyPr>
              <a:spAutoFit/>
            </a:bodyPr>
            <a:lstStyle/>
            <a:p>
              <a:r>
                <a:rPr lang="uk-UA" altLang="pl-PL" b="1"/>
                <a:t>Освіта і промоція </a:t>
              </a:r>
              <a:endParaRPr lang="pl-PL" altLang="pl-PL" b="1"/>
            </a:p>
          </p:txBody>
        </p:sp>
        <p:sp>
          <p:nvSpPr>
            <p:cNvPr id="7" name="Objaśnienie prostokątne 18"/>
            <p:cNvSpPr/>
            <p:nvPr/>
          </p:nvSpPr>
          <p:spPr>
            <a:xfrm>
              <a:off x="6012783" y="1819176"/>
              <a:ext cx="2228657" cy="719137"/>
            </a:xfrm>
            <a:prstGeom prst="wedgeRectCallout">
              <a:avLst>
                <a:gd name="adj1" fmla="val -20833"/>
                <a:gd name="adj2" fmla="val 1004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8" name="pole tekstowe 19"/>
            <p:cNvSpPr txBox="1">
              <a:spLocks noChangeArrowheads="1"/>
            </p:cNvSpPr>
            <p:nvPr/>
          </p:nvSpPr>
          <p:spPr bwMode="auto">
            <a:xfrm>
              <a:off x="6293746" y="1993801"/>
              <a:ext cx="1666730" cy="376853"/>
            </a:xfrm>
            <a:prstGeom prst="rect">
              <a:avLst/>
            </a:prstGeom>
            <a:noFill/>
            <a:ln w="9525">
              <a:noFill/>
              <a:miter lim="800000"/>
              <a:headEnd/>
              <a:tailEnd/>
            </a:ln>
          </p:spPr>
          <p:txBody>
            <a:bodyPr>
              <a:spAutoFit/>
            </a:bodyPr>
            <a:lstStyle/>
            <a:p>
              <a:r>
                <a:rPr lang="uk-UA" altLang="pl-PL" b="1"/>
                <a:t>Оцінювання</a:t>
              </a:r>
              <a:endParaRPr lang="pl-PL" altLang="pl-PL" b="1"/>
            </a:p>
          </p:txBody>
        </p:sp>
        <p:grpSp>
          <p:nvGrpSpPr>
            <p:cNvPr id="9" name="Grupa 20"/>
            <p:cNvGrpSpPr>
              <a:grpSpLocks/>
            </p:cNvGrpSpPr>
            <p:nvPr/>
          </p:nvGrpSpPr>
          <p:grpSpPr bwMode="auto">
            <a:xfrm>
              <a:off x="8430063" y="2404676"/>
              <a:ext cx="641567" cy="2248460"/>
              <a:chOff x="8430063" y="2212108"/>
              <a:chExt cx="641567" cy="2248460"/>
            </a:xfrm>
          </p:grpSpPr>
          <p:sp>
            <p:nvSpPr>
              <p:cNvPr id="10" name="Schemat blokowy: proces 21"/>
              <p:cNvSpPr/>
              <p:nvPr/>
            </p:nvSpPr>
            <p:spPr>
              <a:xfrm>
                <a:off x="8460496" y="2212395"/>
                <a:ext cx="576212" cy="2247900"/>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1" name="pole tekstowe 22"/>
              <p:cNvSpPr txBox="1">
                <a:spLocks noChangeArrowheads="1"/>
              </p:cNvSpPr>
              <p:nvPr/>
            </p:nvSpPr>
            <p:spPr bwMode="auto">
              <a:xfrm rot="5400000">
                <a:off x="7979130" y="3015554"/>
                <a:ext cx="1543434" cy="641567"/>
              </a:xfrm>
              <a:prstGeom prst="rect">
                <a:avLst/>
              </a:prstGeom>
              <a:noFill/>
              <a:ln w="9525">
                <a:noFill/>
                <a:miter lim="800000"/>
                <a:headEnd/>
                <a:tailEnd/>
              </a:ln>
            </p:spPr>
            <p:txBody>
              <a:bodyPr>
                <a:spAutoFit/>
              </a:bodyPr>
              <a:lstStyle/>
              <a:p>
                <a:r>
                  <a:rPr lang="uk-UA" altLang="pl-PL" b="1">
                    <a:solidFill>
                      <a:schemeClr val="bg1"/>
                    </a:solidFill>
                  </a:rPr>
                  <a:t>Новий рік – новий цикл</a:t>
                </a:r>
                <a:endParaRPr lang="pl-PL" altLang="pl-PL" b="1">
                  <a:solidFill>
                    <a:schemeClr val="bg1"/>
                  </a:solidFill>
                </a:endParaRPr>
              </a:p>
            </p:txBody>
          </p:sp>
        </p:grpSp>
      </p:grpSp>
    </p:spTree>
    <p:extLst>
      <p:ext uri="{BB962C8B-B14F-4D97-AF65-F5344CB8AC3E}">
        <p14:creationId xmlns:p14="http://schemas.microsoft.com/office/powerpoint/2010/main" val="3564407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51</a:t>
            </a:fld>
            <a:endParaRPr lang="uk-UA" altLang="en-US"/>
          </a:p>
        </p:txBody>
      </p:sp>
      <p:sp>
        <p:nvSpPr>
          <p:cNvPr id="3" name="Заголовок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mtClean="0">
                <a:effectLst>
                  <a:outerShdw blurRad="38100" dist="38100" dir="2700000" algn="tl">
                    <a:srgbClr val="C0C0C0"/>
                  </a:outerShdw>
                </a:effectLst>
              </a:rPr>
              <a:t>З ЧОГО СКЛАДАЄТЬСЯ ПБ:</a:t>
            </a:r>
            <a:endParaRPr lang="en-US" dirty="0">
              <a:effectLst>
                <a:outerShdw blurRad="38100" dist="38100" dir="2700000" algn="tl">
                  <a:srgbClr val="C0C0C0"/>
                </a:outerShdw>
              </a:effectLst>
            </a:endParaRPr>
          </a:p>
        </p:txBody>
      </p:sp>
      <p:pic>
        <p:nvPicPr>
          <p:cNvPr id="4" name="Google Shape;153;p22"/>
          <p:cNvPicPr preferRelativeResize="0">
            <a:picLocks/>
          </p:cNvPicPr>
          <p:nvPr/>
        </p:nvPicPr>
        <p:blipFill>
          <a:blip r:embed="rId2"/>
          <a:srcRect/>
          <a:stretch>
            <a:fillRect/>
          </a:stretch>
        </p:blipFill>
        <p:spPr>
          <a:xfrm>
            <a:off x="107950" y="1557338"/>
            <a:ext cx="8928100" cy="4319587"/>
          </a:xfrm>
          <a:prstGeom prst="rect">
            <a:avLst/>
          </a:prstGeom>
        </p:spPr>
      </p:pic>
    </p:spTree>
    <p:extLst>
      <p:ext uri="{BB962C8B-B14F-4D97-AF65-F5344CB8AC3E}">
        <p14:creationId xmlns:p14="http://schemas.microsoft.com/office/powerpoint/2010/main" val="2085136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52</a:t>
            </a:fld>
            <a:endParaRPr lang="uk-UA" altLang="en-US"/>
          </a:p>
        </p:txBody>
      </p:sp>
      <p:sp>
        <p:nvSpPr>
          <p:cNvPr id="3" name="Місце для вмісту 2">
            <a:extLst>
              <a:ext uri="{FF2B5EF4-FFF2-40B4-BE49-F238E27FC236}">
                <a16:creationId xmlns:a16="http://schemas.microsoft.com/office/drawing/2014/main" xmlns="" id="{F410BBA8-7D8F-4CF0-8893-D78D02031850}"/>
              </a:ext>
            </a:extLst>
          </p:cNvPr>
          <p:cNvSpPr txBox="1">
            <a:spLocks/>
          </p:cNvSpPr>
          <p:nvPr/>
        </p:nvSpPr>
        <p:spPr>
          <a:xfrm>
            <a:off x="457200" y="62989"/>
            <a:ext cx="8229600" cy="16378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uk-UA" sz="8000" b="1" dirty="0" smtClean="0">
                <a:solidFill>
                  <a:srgbClr val="A50021"/>
                </a:solidFill>
              </a:rPr>
              <a:t>Архітектура участі</a:t>
            </a:r>
          </a:p>
          <a:p>
            <a:endParaRPr lang="ru-RU" sz="4400" dirty="0"/>
          </a:p>
        </p:txBody>
      </p:sp>
      <p:pic>
        <p:nvPicPr>
          <p:cNvPr id="4098" name="Picture 2" descr="Оголошується конкурс на участь в Українсько-Польському проекті “Співпраця  місцевої влади і громадських організацій. Просування добрих практик” •  Samoorg - Самоорганізація в громад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196" y="1412775"/>
            <a:ext cx="7634604" cy="521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067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1520" y="1772816"/>
            <a:ext cx="891874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idx="4294967295"/>
          </p:nvPr>
        </p:nvSpPr>
        <p:spPr>
          <a:xfrm>
            <a:off x="0" y="260350"/>
            <a:ext cx="8748713" cy="1069975"/>
          </a:xfrm>
        </p:spPr>
        <p:txBody>
          <a:bodyPr>
            <a:normAutofit/>
          </a:bodyPr>
          <a:lstStyle/>
          <a:p>
            <a:r>
              <a:rPr lang="uk-UA" sz="3200" b="1" kern="1200" cap="all" dirty="0">
                <a:solidFill>
                  <a:srgbClr val="870038"/>
                </a:solidFill>
                <a:effectLst>
                  <a:outerShdw blurRad="38100" dist="38100" dir="2700000" algn="tl">
                    <a:srgbClr val="000000">
                      <a:alpha val="43137"/>
                    </a:srgbClr>
                  </a:outerShdw>
                </a:effectLst>
                <a:ea typeface="Tahoma" panose="020B0604030504040204" pitchFamily="34" charset="0"/>
              </a:rPr>
              <a:t>Алгоритм впровадження практики </a:t>
            </a:r>
            <a:br>
              <a:rPr lang="uk-UA" sz="3200" b="1" kern="1200" cap="all" dirty="0">
                <a:solidFill>
                  <a:srgbClr val="870038"/>
                </a:solidFill>
                <a:effectLst>
                  <a:outerShdw blurRad="38100" dist="38100" dir="2700000" algn="tl">
                    <a:srgbClr val="000000">
                      <a:alpha val="43137"/>
                    </a:srgbClr>
                  </a:outerShdw>
                </a:effectLst>
                <a:ea typeface="Tahoma" panose="020B0604030504040204" pitchFamily="34" charset="0"/>
              </a:rPr>
            </a:br>
            <a:endParaRPr lang="uk-UA" sz="3200" b="1" kern="1200" cap="all" dirty="0">
              <a:solidFill>
                <a:srgbClr val="870038"/>
              </a:solidFill>
              <a:effectLst>
                <a:outerShdw blurRad="38100" dist="38100" dir="2700000" algn="tl">
                  <a:srgbClr val="000000">
                    <a:alpha val="43137"/>
                  </a:srgbClr>
                </a:outerShdw>
              </a:effectLst>
              <a:ea typeface="Tahoma" panose="020B0604030504040204" pitchFamily="34" charset="0"/>
            </a:endParaRPr>
          </a:p>
        </p:txBody>
      </p:sp>
    </p:spTree>
    <p:extLst>
      <p:ext uri="{BB962C8B-B14F-4D97-AF65-F5344CB8AC3E}">
        <p14:creationId xmlns:p14="http://schemas.microsoft.com/office/powerpoint/2010/main" val="416541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54</a:t>
            </a:fld>
            <a:endParaRPr lang="uk-UA" alt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74" t="5105" r="9545" b="3190"/>
          <a:stretch/>
        </p:blipFill>
        <p:spPr bwMode="auto">
          <a:xfrm>
            <a:off x="-78224" y="1196752"/>
            <a:ext cx="9222224" cy="548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32656"/>
            <a:ext cx="4608512" cy="584775"/>
          </a:xfrm>
          <a:prstGeom prst="rect">
            <a:avLst/>
          </a:prstGeom>
          <a:solidFill>
            <a:srgbClr val="FFFF66"/>
          </a:solidFill>
        </p:spPr>
        <p:txBody>
          <a:bodyPr wrap="square">
            <a:spAutoFit/>
          </a:bodyPr>
          <a:lstStyle/>
          <a:p>
            <a:r>
              <a:rPr lang="en-US" sz="3200" dirty="0"/>
              <a:t>https://gb.zp.gov.ua/</a:t>
            </a:r>
            <a:endParaRPr lang="ru-RU" sz="3200" dirty="0"/>
          </a:p>
        </p:txBody>
      </p:sp>
    </p:spTree>
    <p:extLst>
      <p:ext uri="{BB962C8B-B14F-4D97-AF65-F5344CB8AC3E}">
        <p14:creationId xmlns:p14="http://schemas.microsoft.com/office/powerpoint/2010/main" val="2010677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55</a:t>
            </a:fld>
            <a:endParaRPr lang="uk-UA" altLang="en-US"/>
          </a:p>
        </p:txBody>
      </p:sp>
      <p:sp>
        <p:nvSpPr>
          <p:cNvPr id="3" name="Прямоугольник 2"/>
          <p:cNvSpPr/>
          <p:nvPr/>
        </p:nvSpPr>
        <p:spPr>
          <a:xfrm>
            <a:off x="1619672" y="169277"/>
            <a:ext cx="5688993" cy="461665"/>
          </a:xfrm>
          <a:prstGeom prst="rect">
            <a:avLst/>
          </a:prstGeom>
          <a:solidFill>
            <a:srgbClr val="FFFF66"/>
          </a:solidFill>
        </p:spPr>
        <p:txBody>
          <a:bodyPr wrap="none">
            <a:spAutoFit/>
          </a:bodyPr>
          <a:lstStyle/>
          <a:p>
            <a:r>
              <a:rPr lang="en-US" sz="2400" dirty="0"/>
              <a:t>https://gb.zp.gov.ua/projects/archive/643</a:t>
            </a:r>
            <a:endParaRPr lang="ru-RU"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5470" r="7845" b="6250"/>
          <a:stretch/>
        </p:blipFill>
        <p:spPr bwMode="auto">
          <a:xfrm>
            <a:off x="-84901" y="908720"/>
            <a:ext cx="9252521" cy="498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152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56</a:t>
            </a:fld>
            <a:endParaRPr lang="uk-UA" altLang="en-US"/>
          </a:p>
        </p:txBody>
      </p:sp>
      <p:sp>
        <p:nvSpPr>
          <p:cNvPr id="3" name="Rectangle 2"/>
          <p:cNvSpPr txBox="1">
            <a:spLocks noChangeArrowheads="1"/>
          </p:cNvSpPr>
          <p:nvPr/>
        </p:nvSpPr>
        <p:spPr>
          <a:xfrm>
            <a:off x="1475656" y="277813"/>
            <a:ext cx="6778625" cy="1139825"/>
          </a:xfrm>
          <a:prstGeom prst="rect">
            <a:avLst/>
          </a:prstGeom>
          <a:solidFill>
            <a:srgbClr val="FFFF66"/>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4800" b="1" dirty="0" smtClean="0"/>
              <a:t>Засади демократії участі</a:t>
            </a:r>
            <a:endParaRPr lang="uk-UA" sz="4800" b="1" dirty="0"/>
          </a:p>
        </p:txBody>
      </p:sp>
      <p:sp>
        <p:nvSpPr>
          <p:cNvPr id="4" name="Rectangle 3"/>
          <p:cNvSpPr txBox="1">
            <a:spLocks noChangeArrowheads="1"/>
          </p:cNvSpPr>
          <p:nvPr/>
        </p:nvSpPr>
        <p:spPr>
          <a:xfrm>
            <a:off x="457200" y="1600200"/>
            <a:ext cx="8218488" cy="46370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Wingdings" pitchFamily="2" charset="2"/>
              <a:buNone/>
            </a:pPr>
            <a:r>
              <a:rPr lang="uk-UA" sz="2400" dirty="0" smtClean="0">
                <a:cs typeface="Tahoma" pitchFamily="34" charset="0"/>
              </a:rPr>
              <a:t>Громадська участь базується на  конституційному праві народу на здійснення влади.</a:t>
            </a:r>
          </a:p>
          <a:p>
            <a:pPr marL="0" indent="0">
              <a:lnSpc>
                <a:spcPct val="90000"/>
              </a:lnSpc>
              <a:buFont typeface="Wingdings" pitchFamily="2" charset="2"/>
              <a:buNone/>
            </a:pPr>
            <a:r>
              <a:rPr lang="uk-UA" sz="2400" dirty="0" smtClean="0">
                <a:cs typeface="Tahoma" pitchFamily="34" charset="0"/>
              </a:rPr>
              <a:t>Це право може бути делеговане органам влади (виконавчої чи місцевого самоврядування).</a:t>
            </a:r>
          </a:p>
          <a:p>
            <a:pPr marL="0" indent="0">
              <a:lnSpc>
                <a:spcPct val="90000"/>
              </a:lnSpc>
              <a:buFont typeface="Wingdings" pitchFamily="2" charset="2"/>
              <a:buNone/>
            </a:pPr>
            <a:r>
              <a:rPr lang="uk-UA" sz="2400" dirty="0" smtClean="0">
                <a:cs typeface="Tahoma" pitchFamily="34" charset="0"/>
              </a:rPr>
              <a:t>Це право може бути використано громадянином безпосередньо шляхом участі у здійсненні влади.</a:t>
            </a:r>
          </a:p>
          <a:p>
            <a:pPr marL="0" indent="0">
              <a:lnSpc>
                <a:spcPct val="90000"/>
              </a:lnSpc>
              <a:buFont typeface="Wingdings" pitchFamily="2" charset="2"/>
              <a:buNone/>
            </a:pPr>
            <a:endParaRPr lang="uk-UA" sz="2600" dirty="0" smtClean="0">
              <a:cs typeface="Tahoma" pitchFamily="34" charset="0"/>
            </a:endParaRPr>
          </a:p>
          <a:p>
            <a:pPr marL="0" indent="0">
              <a:lnSpc>
                <a:spcPct val="90000"/>
              </a:lnSpc>
              <a:buFont typeface="Wingdings" pitchFamily="2" charset="2"/>
              <a:buNone/>
            </a:pPr>
            <a:r>
              <a:rPr lang="uk-UA" sz="2400" b="1" dirty="0" smtClean="0">
                <a:cs typeface="Tahoma" pitchFamily="34" charset="0"/>
              </a:rPr>
              <a:t>Існує чітка межа між демократією участі та представницькою демократією.</a:t>
            </a:r>
          </a:p>
          <a:p>
            <a:pPr marL="0" indent="0">
              <a:lnSpc>
                <a:spcPct val="90000"/>
              </a:lnSpc>
              <a:buFont typeface="Wingdings" pitchFamily="2" charset="2"/>
              <a:buNone/>
            </a:pPr>
            <a:r>
              <a:rPr lang="uk-UA" sz="2400" i="1" dirty="0" smtClean="0">
                <a:cs typeface="Tahoma" pitchFamily="34" charset="0"/>
              </a:rPr>
              <a:t>Представницька демократія: громадяни через участь у виборах делегують комусь (особі чи органу) повноваження управляти від їхнього імені. </a:t>
            </a:r>
          </a:p>
          <a:p>
            <a:pPr marL="0" indent="0">
              <a:lnSpc>
                <a:spcPct val="90000"/>
              </a:lnSpc>
              <a:buFont typeface="Wingdings" pitchFamily="2" charset="2"/>
              <a:buNone/>
            </a:pPr>
            <a:endParaRPr lang="uk-UA" sz="2400" i="1" dirty="0">
              <a:cs typeface="Tahoma" pitchFamily="34" charset="0"/>
            </a:endParaRPr>
          </a:p>
        </p:txBody>
      </p:sp>
    </p:spTree>
    <p:extLst>
      <p:ext uri="{BB962C8B-B14F-4D97-AF65-F5344CB8AC3E}">
        <p14:creationId xmlns:p14="http://schemas.microsoft.com/office/powerpoint/2010/main" val="1659563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57</a:t>
            </a:fld>
            <a:endParaRPr lang="uk-UA" altLang="en-US"/>
          </a:p>
        </p:txBody>
      </p:sp>
      <p:sp>
        <p:nvSpPr>
          <p:cNvPr id="3" name="Заголовок 1"/>
          <p:cNvSpPr txBox="1">
            <a:spLocks/>
          </p:cNvSpPr>
          <p:nvPr/>
        </p:nvSpPr>
        <p:spPr>
          <a:xfrm>
            <a:off x="323528" y="44624"/>
            <a:ext cx="8712968" cy="1008112"/>
          </a:xfrm>
          <a:prstGeom prst="rect">
            <a:avLst/>
          </a:prstGeom>
          <a:solidFill>
            <a:srgbClr val="FFFF66"/>
          </a:solidFill>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dirty="0" smtClean="0"/>
              <a:t>Принципи, на яких мають базуватися інструменти місцевої демократії</a:t>
            </a:r>
            <a:endParaRPr lang="uk-UA" sz="3600" b="1" dirty="0"/>
          </a:p>
        </p:txBody>
      </p:sp>
      <p:sp>
        <p:nvSpPr>
          <p:cNvPr id="4" name="Rectangle 3"/>
          <p:cNvSpPr txBox="1">
            <a:spLocks noChangeArrowheads="1"/>
          </p:cNvSpPr>
          <p:nvPr/>
        </p:nvSpPr>
        <p:spPr>
          <a:xfrm>
            <a:off x="418881" y="1268760"/>
            <a:ext cx="8640960" cy="5184576"/>
          </a:xfrm>
          <a:prstGeom prst="rect">
            <a:avLst/>
          </a:prstGeom>
        </p:spPr>
        <p:txBody>
          <a:bodyPr lIns="0" tIns="2808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buFont typeface="Wingdings" pitchFamily="2" charset="2"/>
              <a:buNone/>
            </a:pPr>
            <a:r>
              <a:rPr lang="uk-UA" sz="1900" i="1" dirty="0" smtClean="0">
                <a:cs typeface="Tahoma" pitchFamily="34" charset="0"/>
              </a:rPr>
              <a:t>1.	</a:t>
            </a:r>
            <a:r>
              <a:rPr lang="uk-UA" sz="1900" b="1" i="1" dirty="0" smtClean="0">
                <a:cs typeface="Tahoma" pitchFamily="34" charset="0"/>
              </a:rPr>
              <a:t>Пріоритет прав територіальної громади</a:t>
            </a:r>
            <a:r>
              <a:rPr lang="uk-UA" sz="1900" i="1" dirty="0" smtClean="0">
                <a:cs typeface="Tahoma" pitchFamily="34" charset="0"/>
              </a:rPr>
              <a:t> </a:t>
            </a:r>
            <a:r>
              <a:rPr lang="uk-UA" sz="1900" dirty="0" smtClean="0">
                <a:cs typeface="Tahoma" pitchFamily="34" charset="0"/>
              </a:rPr>
              <a:t>– метою запровадження інструментів участі є створення механізму реалізації прав членів територіальної громади, тому вони не можуть підлягати необґрунтованим обмеженням чи перешкодам.</a:t>
            </a:r>
          </a:p>
          <a:p>
            <a:pPr>
              <a:spcBef>
                <a:spcPts val="400"/>
              </a:spcBef>
              <a:buFont typeface="Wingdings" pitchFamily="2" charset="2"/>
              <a:buNone/>
            </a:pPr>
            <a:r>
              <a:rPr lang="uk-UA" sz="1900" i="1" dirty="0" smtClean="0">
                <a:cs typeface="Tahoma" pitchFamily="34" charset="0"/>
              </a:rPr>
              <a:t>2</a:t>
            </a:r>
            <a:r>
              <a:rPr lang="uk-UA" sz="1900" b="1" i="1" dirty="0" smtClean="0">
                <a:cs typeface="Tahoma" pitchFamily="34" charset="0"/>
              </a:rPr>
              <a:t>.	Чіткість процедури</a:t>
            </a:r>
            <a:r>
              <a:rPr lang="uk-UA" sz="1900" i="1" dirty="0" smtClean="0">
                <a:cs typeface="Tahoma" pitchFamily="34" charset="0"/>
              </a:rPr>
              <a:t> </a:t>
            </a:r>
            <a:r>
              <a:rPr lang="uk-UA" sz="1900" dirty="0" smtClean="0">
                <a:cs typeface="Tahoma" pitchFamily="34" charset="0"/>
              </a:rPr>
              <a:t>– визначення прав та обов’язків має бути однозначним.</a:t>
            </a:r>
          </a:p>
          <a:p>
            <a:pPr>
              <a:spcBef>
                <a:spcPts val="400"/>
              </a:spcBef>
              <a:buFont typeface="Wingdings" pitchFamily="2" charset="2"/>
              <a:buNone/>
            </a:pPr>
            <a:r>
              <a:rPr lang="uk-UA" sz="1900" i="1" dirty="0" smtClean="0">
                <a:cs typeface="Tahoma" pitchFamily="34" charset="0"/>
              </a:rPr>
              <a:t>3.	</a:t>
            </a:r>
            <a:r>
              <a:rPr lang="uk-UA" sz="1900" b="1" i="1" dirty="0" smtClean="0">
                <a:cs typeface="Tahoma" pitchFamily="34" charset="0"/>
              </a:rPr>
              <a:t>Простота</a:t>
            </a:r>
            <a:r>
              <a:rPr lang="uk-UA" sz="1900" i="1" dirty="0" smtClean="0">
                <a:cs typeface="Tahoma" pitchFamily="34" charset="0"/>
              </a:rPr>
              <a:t> </a:t>
            </a:r>
            <a:r>
              <a:rPr lang="uk-UA" sz="1900" dirty="0" smtClean="0">
                <a:cs typeface="Tahoma" pitchFamily="34" charset="0"/>
              </a:rPr>
              <a:t>– процедура повинна мати мінімальну кількість елементів, існування яких обумовлено практичною необхідністю для організації.</a:t>
            </a:r>
          </a:p>
          <a:p>
            <a:pPr>
              <a:spcBef>
                <a:spcPts val="400"/>
              </a:spcBef>
              <a:buFont typeface="Wingdings" pitchFamily="2" charset="2"/>
              <a:buNone/>
            </a:pPr>
            <a:r>
              <a:rPr lang="uk-UA" sz="1900" i="1" dirty="0" smtClean="0">
                <a:cs typeface="Tahoma" pitchFamily="34" charset="0"/>
              </a:rPr>
              <a:t>4.	</a:t>
            </a:r>
            <a:r>
              <a:rPr lang="uk-UA" sz="1900" b="1" i="1" dirty="0" smtClean="0">
                <a:cs typeface="Tahoma" pitchFamily="34" charset="0"/>
              </a:rPr>
              <a:t>Зручність процедури для участі громадян</a:t>
            </a:r>
            <a:r>
              <a:rPr lang="uk-UA" sz="1900" i="1" dirty="0" smtClean="0">
                <a:cs typeface="Tahoma" pitchFamily="34" charset="0"/>
              </a:rPr>
              <a:t> </a:t>
            </a:r>
            <a:r>
              <a:rPr lang="uk-UA" sz="1900" dirty="0" smtClean="0">
                <a:cs typeface="Tahoma" pitchFamily="34" charset="0"/>
              </a:rPr>
              <a:t>– це одна з основних умов її успішності.</a:t>
            </a:r>
          </a:p>
          <a:p>
            <a:pPr>
              <a:spcBef>
                <a:spcPts val="400"/>
              </a:spcBef>
              <a:buFont typeface="Wingdings" pitchFamily="2" charset="2"/>
              <a:buNone/>
            </a:pPr>
            <a:r>
              <a:rPr lang="uk-UA" sz="1900" i="1" dirty="0" smtClean="0">
                <a:cs typeface="Tahoma" pitchFamily="34" charset="0"/>
              </a:rPr>
              <a:t>5.	</a:t>
            </a:r>
            <a:r>
              <a:rPr lang="uk-UA" sz="1900" b="1" i="1" dirty="0" smtClean="0">
                <a:cs typeface="Tahoma" pitchFamily="34" charset="0"/>
              </a:rPr>
              <a:t>Достатній час</a:t>
            </a:r>
            <a:r>
              <a:rPr lang="uk-UA" sz="1900" i="1" dirty="0" smtClean="0">
                <a:cs typeface="Tahoma" pitchFamily="34" charset="0"/>
              </a:rPr>
              <a:t> </a:t>
            </a:r>
            <a:r>
              <a:rPr lang="uk-UA" sz="1900" dirty="0" smtClean="0">
                <a:cs typeface="Tahoma" pitchFamily="34" charset="0"/>
              </a:rPr>
              <a:t>– процес застосування інструменту має відбуватися у розумні строки,які, з одного боку, мають бути достатніми для повноцінної участі членів територіальної громади, а з іншого – не надто довгими, щоб питання обговорення не втратило актуальності.</a:t>
            </a:r>
          </a:p>
          <a:p>
            <a:pPr>
              <a:spcBef>
                <a:spcPts val="400"/>
              </a:spcBef>
              <a:buFont typeface="Wingdings" pitchFamily="2" charset="2"/>
              <a:buNone/>
            </a:pPr>
            <a:r>
              <a:rPr lang="uk-UA" sz="1900" i="1" dirty="0" smtClean="0">
                <a:cs typeface="Tahoma" pitchFamily="34" charset="0"/>
              </a:rPr>
              <a:t>6.	</a:t>
            </a:r>
            <a:r>
              <a:rPr lang="uk-UA" sz="1900" b="1" i="1" dirty="0" smtClean="0">
                <a:cs typeface="Tahoma" pitchFamily="34" charset="0"/>
              </a:rPr>
              <a:t>Публічність</a:t>
            </a:r>
            <a:r>
              <a:rPr lang="uk-UA" sz="1900" i="1" dirty="0" smtClean="0">
                <a:cs typeface="Tahoma" pitchFamily="34" charset="0"/>
              </a:rPr>
              <a:t> </a:t>
            </a:r>
            <a:r>
              <a:rPr lang="uk-UA" sz="1900" dirty="0" smtClean="0">
                <a:cs typeface="Tahoma" pitchFamily="34" charset="0"/>
              </a:rPr>
              <a:t>– інформування громадян у процесі застосування інструментів місцевої демократії має відбуватися на кожному етапі реалізації інструменту.</a:t>
            </a:r>
          </a:p>
          <a:p>
            <a:pPr>
              <a:spcBef>
                <a:spcPts val="400"/>
              </a:spcBef>
              <a:buFont typeface="Wingdings" pitchFamily="2" charset="2"/>
              <a:buNone/>
            </a:pPr>
            <a:r>
              <a:rPr lang="uk-UA" sz="1900" i="1" dirty="0" smtClean="0">
                <a:cs typeface="Tahoma" pitchFamily="34" charset="0"/>
              </a:rPr>
              <a:t>7.	</a:t>
            </a:r>
            <a:r>
              <a:rPr lang="uk-UA" sz="1900" b="1" i="1" dirty="0" smtClean="0">
                <a:cs typeface="Tahoma" pitchFamily="34" charset="0"/>
              </a:rPr>
              <a:t>Відкритість</a:t>
            </a:r>
            <a:r>
              <a:rPr lang="uk-UA" sz="1900" i="1" dirty="0" smtClean="0">
                <a:cs typeface="Tahoma" pitchFamily="34" charset="0"/>
              </a:rPr>
              <a:t> </a:t>
            </a:r>
            <a:r>
              <a:rPr lang="uk-UA" sz="1900" dirty="0" smtClean="0">
                <a:cs typeface="Tahoma" pitchFamily="34" charset="0"/>
              </a:rPr>
              <a:t>– механізми участі мають забезпечувати реальний вплив на прийняття рішень органами та посадовими особами місцевого самоврядування.</a:t>
            </a:r>
            <a:endParaRPr lang="uk-UA" sz="1900" dirty="0">
              <a:cs typeface="Tahoma" pitchFamily="34" charset="0"/>
            </a:endParaRPr>
          </a:p>
        </p:txBody>
      </p:sp>
    </p:spTree>
    <p:extLst>
      <p:ext uri="{BB962C8B-B14F-4D97-AF65-F5344CB8AC3E}">
        <p14:creationId xmlns:p14="http://schemas.microsoft.com/office/powerpoint/2010/main" val="2939648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58</a:t>
            </a:fld>
            <a:endParaRPr lang="uk-UA" altLang="en-US"/>
          </a:p>
        </p:txBody>
      </p:sp>
      <p:sp>
        <p:nvSpPr>
          <p:cNvPr id="3" name="Rectangle 3"/>
          <p:cNvSpPr txBox="1">
            <a:spLocks noChangeArrowheads="1"/>
          </p:cNvSpPr>
          <p:nvPr/>
        </p:nvSpPr>
        <p:spPr>
          <a:xfrm>
            <a:off x="457200" y="332656"/>
            <a:ext cx="8229600" cy="5976664"/>
          </a:xfrm>
          <a:prstGeom prst="rect">
            <a:avLst/>
          </a:prstGeom>
        </p:spPr>
        <p:txBody>
          <a:bodyPr lIns="0" tIns="2808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400"/>
              </a:spcBef>
              <a:spcAft>
                <a:spcPts val="400"/>
              </a:spcAft>
              <a:buFont typeface="Arial" pitchFamily="34" charset="0"/>
              <a:buNone/>
            </a:pPr>
            <a:r>
              <a:rPr lang="uk-UA" sz="1800" i="1" smtClean="0">
                <a:cs typeface="Tahoma" pitchFamily="34" charset="0"/>
              </a:rPr>
              <a:t>8. </a:t>
            </a:r>
            <a:r>
              <a:rPr lang="uk-UA" sz="1800" b="1" i="1" smtClean="0">
                <a:cs typeface="Tahoma" pitchFamily="34" charset="0"/>
              </a:rPr>
              <a:t>Відповідні ресурси</a:t>
            </a:r>
            <a:r>
              <a:rPr lang="uk-UA" sz="1800" i="1" smtClean="0">
                <a:cs typeface="Tahoma" pitchFamily="34" charset="0"/>
              </a:rPr>
              <a:t> </a:t>
            </a:r>
            <a:r>
              <a:rPr lang="uk-UA" sz="1800" smtClean="0">
                <a:cs typeface="Tahoma" pitchFamily="34" charset="0"/>
              </a:rPr>
              <a:t>– реалізація механізмів участі має бути підкріплена відповідними людськими, технічними і фінансовими ресурсами для їх організації.</a:t>
            </a:r>
          </a:p>
          <a:p>
            <a:pPr marL="0" indent="0">
              <a:spcBef>
                <a:spcPts val="400"/>
              </a:spcBef>
              <a:spcAft>
                <a:spcPts val="400"/>
              </a:spcAft>
              <a:buFont typeface="Arial" pitchFamily="34" charset="0"/>
              <a:buNone/>
            </a:pPr>
            <a:r>
              <a:rPr lang="uk-UA" sz="1800" i="1" smtClean="0">
                <a:cs typeface="Tahoma" pitchFamily="34" charset="0"/>
              </a:rPr>
              <a:t>9. </a:t>
            </a:r>
            <a:r>
              <a:rPr lang="uk-UA" sz="1800" b="1" i="1" smtClean="0">
                <a:cs typeface="Tahoma" pitchFamily="34" charset="0"/>
              </a:rPr>
              <a:t>Обов’язковість проведення</a:t>
            </a:r>
            <a:r>
              <a:rPr lang="uk-UA" sz="1800" i="1" smtClean="0">
                <a:cs typeface="Tahoma" pitchFamily="34" charset="0"/>
              </a:rPr>
              <a:t> </a:t>
            </a:r>
            <a:r>
              <a:rPr lang="uk-UA" sz="1800" smtClean="0">
                <a:cs typeface="Tahoma" pitchFamily="34" charset="0"/>
              </a:rPr>
              <a:t>– нормативно має бути визначено, в яких випадках (питаннях) інструменти підлягають обов’язковому застосуванню.</a:t>
            </a:r>
          </a:p>
          <a:p>
            <a:pPr marL="0" indent="0">
              <a:spcBef>
                <a:spcPts val="400"/>
              </a:spcBef>
              <a:spcAft>
                <a:spcPts val="400"/>
              </a:spcAft>
              <a:buFont typeface="Arial" pitchFamily="34" charset="0"/>
              <a:buNone/>
            </a:pPr>
            <a:r>
              <a:rPr lang="uk-UA" sz="1800" i="1" smtClean="0">
                <a:cs typeface="Tahoma" pitchFamily="34" charset="0"/>
              </a:rPr>
              <a:t>10. </a:t>
            </a:r>
            <a:r>
              <a:rPr lang="uk-UA" sz="1800" b="1" i="1" smtClean="0">
                <a:cs typeface="Tahoma" pitchFamily="34" charset="0"/>
              </a:rPr>
              <a:t>Координація </a:t>
            </a:r>
            <a:r>
              <a:rPr lang="uk-UA" sz="1800" smtClean="0">
                <a:cs typeface="Tahoma" pitchFamily="34" charset="0"/>
              </a:rPr>
              <a:t>– оптимальне і повне використання органами й посадовими особами місцевого самоврядування однієї територіальної громади різних інструментів залучення громадян до прийняття рішень. Вибір (та й в цілому тактика проведення) має здійснюватися на користь того інструменту, який дозволить забезпечити участь усіх зацікавлених сторін. Обраний інструмент також має бути пропорційним важливості винесеного на обговорення питання.</a:t>
            </a:r>
          </a:p>
          <a:p>
            <a:pPr marL="0" indent="0">
              <a:spcBef>
                <a:spcPts val="400"/>
              </a:spcBef>
              <a:spcAft>
                <a:spcPts val="400"/>
              </a:spcAft>
              <a:buFont typeface="Arial" pitchFamily="34" charset="0"/>
              <a:buNone/>
            </a:pPr>
            <a:r>
              <a:rPr lang="uk-UA" sz="1800" i="1" smtClean="0">
                <a:cs typeface="Tahoma" pitchFamily="34" charset="0"/>
              </a:rPr>
              <a:t>11. </a:t>
            </a:r>
            <a:r>
              <a:rPr lang="uk-UA" sz="1800" b="1" i="1" smtClean="0">
                <a:cs typeface="Tahoma" pitchFamily="34" charset="0"/>
              </a:rPr>
              <a:t>Підзвітність </a:t>
            </a:r>
            <a:r>
              <a:rPr lang="uk-UA" sz="1800" smtClean="0">
                <a:cs typeface="Tahoma" pitchFamily="34" charset="0"/>
              </a:rPr>
              <a:t>– органи і посадові особи, що організовують застосування механізмів повинні, по-перше, звітувати про використання інструментів і врахування пропозицій громадськості та причин їх неврахування; по-друге, створювати та висвітлювати інформацію так, щоб була можливість для внутрішнього та зовнішнього моніторингу.</a:t>
            </a:r>
          </a:p>
          <a:p>
            <a:pPr marL="0" indent="0">
              <a:spcBef>
                <a:spcPts val="400"/>
              </a:spcBef>
              <a:spcAft>
                <a:spcPts val="400"/>
              </a:spcAft>
              <a:buFont typeface="Arial" pitchFamily="34" charset="0"/>
              <a:buNone/>
            </a:pPr>
            <a:r>
              <a:rPr lang="uk-UA" sz="1800" i="1" smtClean="0">
                <a:cs typeface="Tahoma" pitchFamily="34" charset="0"/>
              </a:rPr>
              <a:t>12. </a:t>
            </a:r>
            <a:r>
              <a:rPr lang="uk-UA" sz="1800" b="1" i="1" smtClean="0">
                <a:cs typeface="Tahoma" pitchFamily="34" charset="0"/>
              </a:rPr>
              <a:t>Відповідальність</a:t>
            </a:r>
            <a:r>
              <a:rPr lang="uk-UA" sz="1800" i="1" smtClean="0">
                <a:cs typeface="Tahoma" pitchFamily="34" charset="0"/>
              </a:rPr>
              <a:t> </a:t>
            </a:r>
            <a:r>
              <a:rPr lang="uk-UA" sz="1800" smtClean="0">
                <a:cs typeface="Tahoma" pitchFamily="34" charset="0"/>
              </a:rPr>
              <a:t>– мають бути визначені конкретні механізми: </a:t>
            </a:r>
          </a:p>
          <a:p>
            <a:pPr marL="180975" indent="0">
              <a:spcBef>
                <a:spcPts val="400"/>
              </a:spcBef>
              <a:spcAft>
                <a:spcPts val="400"/>
              </a:spcAft>
              <a:buFont typeface="Arial" pitchFamily="34" charset="0"/>
              <a:buNone/>
            </a:pPr>
            <a:r>
              <a:rPr lang="uk-UA" sz="1800" smtClean="0">
                <a:cs typeface="Tahoma" pitchFamily="34" charset="0"/>
              </a:rPr>
              <a:t>1) скасування рішень ОМС у випадку порушення процедури чи незастосування інструменту там, де це обов’язково;</a:t>
            </a:r>
          </a:p>
          <a:p>
            <a:pPr marL="180975" indent="0">
              <a:spcBef>
                <a:spcPts val="400"/>
              </a:spcBef>
              <a:spcAft>
                <a:spcPts val="400"/>
              </a:spcAft>
              <a:buFont typeface="Arial" pitchFamily="34" charset="0"/>
              <a:buNone/>
            </a:pPr>
            <a:r>
              <a:rPr lang="uk-UA" sz="1800" smtClean="0">
                <a:cs typeface="Tahoma" pitchFamily="34" charset="0"/>
              </a:rPr>
              <a:t> 2) притягнення до юридичної відповідальності службовців, посадових осіб та депутатів.</a:t>
            </a:r>
            <a:endParaRPr lang="uk-UA" sz="1800" dirty="0">
              <a:cs typeface="Tahoma" pitchFamily="34" charset="0"/>
            </a:endParaRPr>
          </a:p>
        </p:txBody>
      </p:sp>
    </p:spTree>
    <p:extLst>
      <p:ext uri="{BB962C8B-B14F-4D97-AF65-F5344CB8AC3E}">
        <p14:creationId xmlns:p14="http://schemas.microsoft.com/office/powerpoint/2010/main" val="2939648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59</a:t>
            </a:fld>
            <a:endParaRPr lang="uk-UA" altLang="en-US"/>
          </a:p>
        </p:txBody>
      </p:sp>
      <p:sp>
        <p:nvSpPr>
          <p:cNvPr id="3" name="Tytuł 1"/>
          <p:cNvSpPr txBox="1">
            <a:spLocks/>
          </p:cNvSpPr>
          <p:nvPr/>
        </p:nvSpPr>
        <p:spPr>
          <a:xfrm>
            <a:off x="251520" y="100013"/>
            <a:ext cx="8501955" cy="881062"/>
          </a:xfrm>
          <a:prstGeom prst="rect">
            <a:avLst/>
          </a:prstGeom>
          <a:solidFill>
            <a:srgbClr val="FFFF66"/>
          </a:solidFill>
          <a:ln>
            <a:noFill/>
          </a:ln>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pl-PL" sz="3200" b="1" dirty="0" smtClean="0"/>
              <a:t>Основні сходинки/складові процесу </a:t>
            </a:r>
            <a:r>
              <a:rPr lang="uk-UA" altLang="pl-PL" sz="3200" b="1" dirty="0" err="1" smtClean="0"/>
              <a:t>партисипації</a:t>
            </a:r>
            <a:r>
              <a:rPr lang="uk-UA" altLang="pl-PL" sz="3200" b="1" dirty="0" smtClean="0"/>
              <a:t> / участі</a:t>
            </a:r>
            <a:endParaRPr lang="pl-PL" altLang="pl-PL" sz="3200" b="1" dirty="0"/>
          </a:p>
        </p:txBody>
      </p:sp>
      <p:sp>
        <p:nvSpPr>
          <p:cNvPr id="4" name="Symbol zastępczy zawartości 2"/>
          <p:cNvSpPr txBox="1">
            <a:spLocks/>
          </p:cNvSpPr>
          <p:nvPr/>
        </p:nvSpPr>
        <p:spPr bwMode="auto">
          <a:xfrm>
            <a:off x="323528" y="1196753"/>
            <a:ext cx="4032448"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marL="387350" indent="-342900" eaLnBrk="1" hangingPunct="1">
              <a:spcBef>
                <a:spcPct val="20000"/>
              </a:spcBef>
              <a:buClr>
                <a:srgbClr val="678C94"/>
              </a:buClr>
              <a:buSzPct val="150000"/>
              <a:buFont typeface="Wingdings" panose="05000000000000000000" pitchFamily="2" charset="2"/>
              <a:buChar char="§"/>
            </a:pPr>
            <a:r>
              <a:rPr lang="uk-UA" altLang="pl-PL" sz="2400" dirty="0">
                <a:latin typeface="+mn-lt"/>
                <a:cs typeface="Tahoma" pitchFamily="34" charset="0"/>
              </a:rPr>
              <a:t>Спільне прийняття рішень</a:t>
            </a:r>
          </a:p>
          <a:p>
            <a:pPr marL="387350" indent="-342900" eaLnBrk="1" hangingPunct="1">
              <a:spcBef>
                <a:spcPct val="20000"/>
              </a:spcBef>
              <a:buClr>
                <a:srgbClr val="678C94"/>
              </a:buClr>
              <a:buSzPct val="150000"/>
              <a:buFont typeface="Wingdings" panose="05000000000000000000" pitchFamily="2" charset="2"/>
              <a:buChar char="§"/>
            </a:pPr>
            <a:endParaRPr lang="uk-UA" altLang="pl-PL" sz="2400" dirty="0">
              <a:latin typeface="+mn-lt"/>
              <a:cs typeface="Tahoma" pitchFamily="34" charset="0"/>
            </a:endParaRPr>
          </a:p>
          <a:p>
            <a:pPr marL="387350" indent="-342900" eaLnBrk="1" hangingPunct="1">
              <a:spcBef>
                <a:spcPct val="20000"/>
              </a:spcBef>
              <a:buClr>
                <a:srgbClr val="678C94"/>
              </a:buClr>
              <a:buSzPct val="150000"/>
              <a:buFont typeface="Wingdings" panose="05000000000000000000" pitchFamily="2" charset="2"/>
              <a:buChar char="§"/>
            </a:pPr>
            <a:r>
              <a:rPr lang="uk-UA" altLang="pl-PL" sz="2400" dirty="0">
                <a:latin typeface="+mn-lt"/>
                <a:cs typeface="Tahoma" pitchFamily="34" charset="0"/>
              </a:rPr>
              <a:t>Консультування </a:t>
            </a:r>
            <a:r>
              <a:rPr lang="pl-PL" altLang="pl-PL" sz="2400" dirty="0">
                <a:latin typeface="+mn-lt"/>
                <a:cs typeface="Tahoma" pitchFamily="34" charset="0"/>
              </a:rPr>
              <a:t/>
            </a:r>
            <a:br>
              <a:rPr lang="pl-PL" altLang="pl-PL" sz="2400" dirty="0">
                <a:latin typeface="+mn-lt"/>
                <a:cs typeface="Tahoma" pitchFamily="34" charset="0"/>
              </a:rPr>
            </a:br>
            <a:endParaRPr lang="pl-PL" altLang="pl-PL" sz="2400" dirty="0">
              <a:latin typeface="+mn-lt"/>
              <a:cs typeface="Tahoma" pitchFamily="34" charset="0"/>
            </a:endParaRPr>
          </a:p>
          <a:p>
            <a:pPr marL="387350" indent="-342900" eaLnBrk="1" hangingPunct="1">
              <a:spcBef>
                <a:spcPct val="20000"/>
              </a:spcBef>
              <a:buClr>
                <a:srgbClr val="678C94"/>
              </a:buClr>
              <a:buSzPct val="150000"/>
              <a:buFont typeface="Wingdings" panose="05000000000000000000" pitchFamily="2" charset="2"/>
              <a:buChar char="§"/>
            </a:pPr>
            <a:r>
              <a:rPr lang="uk-UA" altLang="pl-PL" sz="2400" dirty="0">
                <a:latin typeface="+mn-lt"/>
                <a:cs typeface="Tahoma" pitchFamily="34" charset="0"/>
              </a:rPr>
              <a:t>Зібрання ідей, думок, пропозицій</a:t>
            </a:r>
            <a:r>
              <a:rPr lang="pl-PL" altLang="pl-PL" sz="2400" dirty="0">
                <a:latin typeface="+mn-lt"/>
                <a:cs typeface="Tahoma" pitchFamily="34" charset="0"/>
              </a:rPr>
              <a:t/>
            </a:r>
            <a:br>
              <a:rPr lang="pl-PL" altLang="pl-PL" sz="2400" dirty="0">
                <a:latin typeface="+mn-lt"/>
                <a:cs typeface="Tahoma" pitchFamily="34" charset="0"/>
              </a:rPr>
            </a:br>
            <a:endParaRPr lang="pl-PL" altLang="pl-PL" sz="2400" dirty="0">
              <a:latin typeface="+mn-lt"/>
              <a:cs typeface="Tahoma" pitchFamily="34" charset="0"/>
            </a:endParaRPr>
          </a:p>
          <a:p>
            <a:pPr marL="387350" indent="-342900" eaLnBrk="1" hangingPunct="1">
              <a:spcBef>
                <a:spcPct val="20000"/>
              </a:spcBef>
              <a:buClr>
                <a:srgbClr val="678C94"/>
              </a:buClr>
              <a:buSzPct val="150000"/>
              <a:buFont typeface="Wingdings" panose="05000000000000000000" pitchFamily="2" charset="2"/>
              <a:buChar char="§"/>
            </a:pPr>
            <a:r>
              <a:rPr lang="uk-UA" altLang="pl-PL" sz="2400" dirty="0">
                <a:latin typeface="+mn-lt"/>
                <a:cs typeface="Tahoma" pitchFamily="34" charset="0"/>
              </a:rPr>
              <a:t>Інформування</a:t>
            </a:r>
          </a:p>
          <a:p>
            <a:pPr marL="387350" indent="-342900" eaLnBrk="1" hangingPunct="1">
              <a:spcBef>
                <a:spcPct val="20000"/>
              </a:spcBef>
              <a:buClr>
                <a:srgbClr val="678C94"/>
              </a:buClr>
              <a:buSzPct val="150000"/>
              <a:buFont typeface="Wingdings" panose="05000000000000000000" pitchFamily="2" charset="2"/>
              <a:buChar char="§"/>
            </a:pPr>
            <a:endParaRPr lang="uk-UA" altLang="pl-PL" sz="2400" dirty="0">
              <a:latin typeface="+mn-lt"/>
              <a:cs typeface="Tahoma" pitchFamily="34" charset="0"/>
            </a:endParaRPr>
          </a:p>
          <a:p>
            <a:pPr marL="387350" indent="-342900" eaLnBrk="1" hangingPunct="1">
              <a:spcBef>
                <a:spcPct val="20000"/>
              </a:spcBef>
              <a:buClr>
                <a:srgbClr val="678C94"/>
              </a:buClr>
              <a:buSzPct val="150000"/>
              <a:buFont typeface="Wingdings" panose="05000000000000000000" pitchFamily="2" charset="2"/>
              <a:buChar char="§"/>
            </a:pPr>
            <a:r>
              <a:rPr lang="uk-UA" altLang="pl-PL" sz="2400" dirty="0">
                <a:latin typeface="+mn-lt"/>
                <a:cs typeface="Tahoma" pitchFamily="34" charset="0"/>
              </a:rPr>
              <a:t>Відсутність контакту/спілкування</a:t>
            </a:r>
            <a:endParaRPr lang="pl-PL" altLang="pl-PL" sz="2600" dirty="0">
              <a:latin typeface="+mn-lt"/>
              <a:cs typeface="Tahoma" pitchFamily="34" charset="0"/>
            </a:endParaRPr>
          </a:p>
          <a:p>
            <a:pPr eaLnBrk="1" hangingPunct="1">
              <a:spcBef>
                <a:spcPct val="20000"/>
              </a:spcBef>
              <a:buFont typeface="Arial" charset="0"/>
              <a:buChar char="•"/>
            </a:pPr>
            <a:endParaRPr lang="pl-PL" altLang="pl-PL" sz="2800" dirty="0">
              <a:latin typeface="+mn-lt"/>
              <a:cs typeface="Tahoma" pitchFamily="34" charset="0"/>
            </a:endParaRPr>
          </a:p>
        </p:txBody>
      </p:sp>
      <p:pic>
        <p:nvPicPr>
          <p:cNvPr id="5" name="Picture 2" descr="Картинки по запросу драби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88076">
            <a:off x="4273684" y="1555887"/>
            <a:ext cx="4500450" cy="481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7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a:t>
            </a:fld>
            <a:endParaRPr lang="uk-UA" altLang="en-US"/>
          </a:p>
        </p:txBody>
      </p:sp>
      <p:sp>
        <p:nvSpPr>
          <p:cNvPr id="3" name="Rectangle 2"/>
          <p:cNvSpPr txBox="1">
            <a:spLocks noChangeArrowheads="1"/>
          </p:cNvSpPr>
          <p:nvPr/>
        </p:nvSpPr>
        <p:spPr>
          <a:xfrm>
            <a:off x="468313" y="188640"/>
            <a:ext cx="8229600" cy="11398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dirty="0" smtClean="0">
                <a:solidFill>
                  <a:srgbClr val="FF0000"/>
                </a:solidFill>
              </a:rPr>
              <a:t>Нормативна база: </a:t>
            </a:r>
            <a:br>
              <a:rPr lang="uk-UA" sz="2800" b="1" dirty="0" smtClean="0">
                <a:solidFill>
                  <a:srgbClr val="FF0000"/>
                </a:solidFill>
              </a:rPr>
            </a:br>
            <a:r>
              <a:rPr lang="uk-UA" sz="2800" b="1" dirty="0" smtClean="0">
                <a:solidFill>
                  <a:srgbClr val="FF0000"/>
                </a:solidFill>
              </a:rPr>
              <a:t>Європейська хартія </a:t>
            </a:r>
            <a:br>
              <a:rPr lang="uk-UA" sz="2800" b="1" dirty="0" smtClean="0">
                <a:solidFill>
                  <a:srgbClr val="FF0000"/>
                </a:solidFill>
              </a:rPr>
            </a:br>
            <a:r>
              <a:rPr lang="uk-UA" sz="2800" b="1" dirty="0" smtClean="0">
                <a:solidFill>
                  <a:srgbClr val="FF0000"/>
                </a:solidFill>
              </a:rPr>
              <a:t>місцевого самоврядування</a:t>
            </a:r>
            <a:endParaRPr lang="uk-UA" sz="2800" b="1" dirty="0">
              <a:solidFill>
                <a:srgbClr val="FF0000"/>
              </a:solidFill>
            </a:endParaRPr>
          </a:p>
        </p:txBody>
      </p:sp>
      <p:sp>
        <p:nvSpPr>
          <p:cNvPr id="4" name="Rectangle 3"/>
          <p:cNvSpPr txBox="1">
            <a:spLocks noChangeArrowheads="1"/>
          </p:cNvSpPr>
          <p:nvPr/>
        </p:nvSpPr>
        <p:spPr>
          <a:xfrm>
            <a:off x="395288" y="1772816"/>
            <a:ext cx="8229600" cy="40703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uk-UA" sz="2600" smtClean="0">
                <a:cs typeface="Tahoma" pitchFamily="34" charset="0"/>
              </a:rPr>
              <a:t>Із Преамбули:</a:t>
            </a:r>
          </a:p>
          <a:p>
            <a:pPr marL="266700" indent="-266700">
              <a:buClr>
                <a:srgbClr val="678C94"/>
              </a:buClr>
              <a:buSzPct val="100000"/>
              <a:buFont typeface="Wingdings" pitchFamily="2" charset="2"/>
              <a:buChar char="§"/>
              <a:defRPr/>
            </a:pPr>
            <a:r>
              <a:rPr lang="uk-UA" sz="2400" smtClean="0">
                <a:cs typeface="Tahoma" pitchFamily="34" charset="0"/>
              </a:rPr>
              <a:t>… право громадян на участь в управлінні публічними справами є одним з демократичних принципів, які поділяються всіма державами - членами Ради Європи;</a:t>
            </a:r>
          </a:p>
          <a:p>
            <a:pPr marL="266700" indent="-266700">
              <a:buClr>
                <a:srgbClr val="678C94"/>
              </a:buClr>
              <a:buSzPct val="100000"/>
              <a:buFont typeface="Wingdings" pitchFamily="2" charset="2"/>
              <a:buChar char="§"/>
              <a:defRPr/>
            </a:pPr>
            <a:r>
              <a:rPr lang="uk-UA" sz="2400" smtClean="0">
                <a:cs typeface="Tahoma" pitchFamily="34" charset="0"/>
              </a:rPr>
              <a:t>… це право найбільш безпосередньо може здійснюватися саме на місцевому рівні</a:t>
            </a:r>
            <a:endParaRPr lang="uk-UA" sz="2400" dirty="0">
              <a:cs typeface="Tahoma" pitchFamily="34" charset="0"/>
            </a:endParaRPr>
          </a:p>
        </p:txBody>
      </p:sp>
    </p:spTree>
    <p:extLst>
      <p:ext uri="{BB962C8B-B14F-4D97-AF65-F5344CB8AC3E}">
        <p14:creationId xmlns:p14="http://schemas.microsoft.com/office/powerpoint/2010/main" val="3332273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60</a:t>
            </a:fld>
            <a:endParaRPr lang="uk-UA" altLang="en-US"/>
          </a:p>
        </p:txBody>
      </p:sp>
      <p:sp>
        <p:nvSpPr>
          <p:cNvPr id="3" name="Tytuł 1"/>
          <p:cNvSpPr txBox="1">
            <a:spLocks/>
          </p:cNvSpPr>
          <p:nvPr/>
        </p:nvSpPr>
        <p:spPr>
          <a:xfrm>
            <a:off x="467544" y="188640"/>
            <a:ext cx="8229600" cy="635000"/>
          </a:xfrm>
          <a:prstGeom prst="rect">
            <a:avLst/>
          </a:prstGeom>
          <a:solidFill>
            <a:srgbClr val="FFFF66"/>
          </a:solidFill>
          <a:ln>
            <a:noFill/>
          </a:ln>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pl-PL" sz="4000" b="1" dirty="0" smtClean="0"/>
              <a:t>Зміни у процесі </a:t>
            </a:r>
            <a:r>
              <a:rPr lang="uk-UA" altLang="pl-PL" sz="4000" b="1" dirty="0" err="1" smtClean="0"/>
              <a:t>партисипації</a:t>
            </a:r>
            <a:endParaRPr lang="pl-PL" altLang="pl-PL" sz="4000" b="1" dirty="0"/>
          </a:p>
        </p:txBody>
      </p:sp>
      <p:graphicFrame>
        <p:nvGraphicFramePr>
          <p:cNvPr id="4" name="Group 81"/>
          <p:cNvGraphicFramePr>
            <a:graphicFrameLocks noGrp="1"/>
          </p:cNvGraphicFramePr>
          <p:nvPr>
            <p:extLst>
              <p:ext uri="{D42A27DB-BD31-4B8C-83A1-F6EECF244321}">
                <p14:modId xmlns:p14="http://schemas.microsoft.com/office/powerpoint/2010/main" val="1347131606"/>
              </p:ext>
            </p:extLst>
          </p:nvPr>
        </p:nvGraphicFramePr>
        <p:xfrm>
          <a:off x="0" y="1125538"/>
          <a:ext cx="9144000" cy="5002213"/>
        </p:xfrm>
        <a:graphic>
          <a:graphicData uri="http://schemas.openxmlformats.org/drawingml/2006/table">
            <a:tbl>
              <a:tblPr/>
              <a:tblGrid>
                <a:gridCol w="2281238">
                  <a:extLst>
                    <a:ext uri="{9D8B030D-6E8A-4147-A177-3AD203B41FA5}">
                      <a16:colId xmlns:a16="http://schemas.microsoft.com/office/drawing/2014/main" xmlns="" val="20000"/>
                    </a:ext>
                  </a:extLst>
                </a:gridCol>
                <a:gridCol w="1946275">
                  <a:extLst>
                    <a:ext uri="{9D8B030D-6E8A-4147-A177-3AD203B41FA5}">
                      <a16:colId xmlns:a16="http://schemas.microsoft.com/office/drawing/2014/main" xmlns="" val="20001"/>
                    </a:ext>
                  </a:extLst>
                </a:gridCol>
                <a:gridCol w="2203450">
                  <a:extLst>
                    <a:ext uri="{9D8B030D-6E8A-4147-A177-3AD203B41FA5}">
                      <a16:colId xmlns:a16="http://schemas.microsoft.com/office/drawing/2014/main" xmlns="" val="20002"/>
                    </a:ext>
                  </a:extLst>
                </a:gridCol>
                <a:gridCol w="2713037">
                  <a:extLst>
                    <a:ext uri="{9D8B030D-6E8A-4147-A177-3AD203B41FA5}">
                      <a16:colId xmlns:a16="http://schemas.microsoft.com/office/drawing/2014/main" xmlns="" val="20003"/>
                    </a:ext>
                  </a:extLst>
                </a:gridCol>
              </a:tblGrid>
              <a:tr h="9144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a:ln>
                            <a:noFill/>
                          </a:ln>
                          <a:solidFill>
                            <a:srgbClr val="FFFFFF"/>
                          </a:solidFill>
                          <a:effectLst/>
                          <a:latin typeface="+mn-lt"/>
                          <a:cs typeface="Tahoma" pitchFamily="34" charset="0"/>
                        </a:rPr>
                        <a:t>Заходи та дії </a:t>
                      </a:r>
                      <a:endParaRPr kumimoji="0" lang="pl-PL" sz="2000" b="1" i="0" u="none" strike="noStrike" cap="none" normalizeH="0" baseline="0" dirty="0">
                        <a:ln>
                          <a:noFill/>
                        </a:ln>
                        <a:solidFill>
                          <a:srgbClr val="FFFFFF"/>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a:ln>
                            <a:noFill/>
                          </a:ln>
                          <a:solidFill>
                            <a:srgbClr val="FFFFFF"/>
                          </a:solidFill>
                          <a:effectLst/>
                          <a:latin typeface="+mn-lt"/>
                          <a:cs typeface="Tahoma" pitchFamily="34" charset="0"/>
                        </a:rPr>
                        <a:t>Рівень участі/партиципації</a:t>
                      </a:r>
                      <a:endParaRPr kumimoji="0" lang="pl-PL" sz="2000" b="1" i="0" u="none" strike="noStrike" cap="none" normalizeH="0" baseline="0">
                        <a:ln>
                          <a:noFill/>
                        </a:ln>
                        <a:solidFill>
                          <a:srgbClr val="FFFFFF"/>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a:ln>
                            <a:noFill/>
                          </a:ln>
                          <a:solidFill>
                            <a:srgbClr val="FFFFFF"/>
                          </a:solidFill>
                          <a:effectLst/>
                          <a:latin typeface="+mn-lt"/>
                          <a:cs typeface="Tahoma" pitchFamily="34" charset="0"/>
                        </a:rPr>
                        <a:t>Напрямок комунікації </a:t>
                      </a:r>
                      <a:endParaRPr kumimoji="0" lang="pl-PL" sz="2000" b="1" i="0" u="none" strike="noStrike" cap="none" normalizeH="0" baseline="0" dirty="0">
                        <a:ln>
                          <a:noFill/>
                        </a:ln>
                        <a:solidFill>
                          <a:srgbClr val="FFFFFF"/>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a:ln>
                            <a:noFill/>
                          </a:ln>
                          <a:solidFill>
                            <a:srgbClr val="FFFFFF"/>
                          </a:solidFill>
                          <a:effectLst/>
                          <a:latin typeface="+mn-lt"/>
                          <a:cs typeface="Tahoma" pitchFamily="34" charset="0"/>
                        </a:rPr>
                        <a:t>Практичне використання </a:t>
                      </a:r>
                      <a:endParaRPr kumimoji="0" lang="pl-PL" sz="2000" b="1" i="0" u="none" strike="noStrike" cap="none" normalizeH="0" baseline="0">
                        <a:ln>
                          <a:noFill/>
                        </a:ln>
                        <a:solidFill>
                          <a:srgbClr val="FFFFFF"/>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916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mn-lt"/>
                          <a:cs typeface="Tahoma" pitchFamily="34" charset="0"/>
                        </a:rPr>
                        <a:t>Партнерство, спільне прийняття рішень </a:t>
                      </a:r>
                      <a:endParaRPr kumimoji="0" lang="pl-PL" sz="1800" b="1"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n-lt"/>
                          <a:cs typeface="Tahoma" pitchFamily="34" charset="0"/>
                        </a:rPr>
                        <a:t>високий </a:t>
                      </a:r>
                      <a:endParaRPr kumimoji="0" lang="pl-PL" sz="1800" b="0"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n-lt"/>
                          <a:cs typeface="Tahoma" pitchFamily="34" charset="0"/>
                        </a:rPr>
                        <a:t>влада</a:t>
                      </a:r>
                      <a:r>
                        <a:rPr kumimoji="0" lang="pl-PL" sz="1800" b="0" i="0" u="none" strike="noStrike" cap="none" normalizeH="0" baseline="0" dirty="0">
                          <a:ln>
                            <a:noFill/>
                          </a:ln>
                          <a:solidFill>
                            <a:srgbClr val="000000"/>
                          </a:solidFill>
                          <a:effectLst/>
                          <a:latin typeface="+mn-lt"/>
                          <a:cs typeface="Tahoma" pitchFamily="34" charset="0"/>
                        </a:rPr>
                        <a:t> </a:t>
                      </a:r>
                      <a:r>
                        <a:rPr kumimoji="0" lang="uk-UA" sz="1800" b="0" i="0" u="none" strike="noStrike" cap="none" normalizeH="0" baseline="0" dirty="0">
                          <a:ln>
                            <a:noFill/>
                          </a:ln>
                          <a:solidFill>
                            <a:srgbClr val="000000"/>
                          </a:solidFill>
                          <a:effectLst/>
                          <a:latin typeface="+mn-lt"/>
                          <a:cs typeface="Tahoma" pitchFamily="34" charset="0"/>
                        </a:rPr>
                        <a:t>+ громадянин</a:t>
                      </a:r>
                      <a:r>
                        <a:rPr kumimoji="0" lang="pl-PL" sz="1800" b="0" i="0" u="none" strike="noStrike" cap="none" normalizeH="0" baseline="0" dirty="0">
                          <a:ln>
                            <a:noFill/>
                          </a:ln>
                          <a:solidFill>
                            <a:srgbClr val="000000"/>
                          </a:solidFill>
                          <a:effectLst/>
                          <a:latin typeface="+mn-lt"/>
                          <a:cs typeface="Tahoma" pitchFamily="34" charset="0"/>
                        </a:rPr>
                        <a:t> </a:t>
                      </a: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n-lt"/>
                          <a:cs typeface="Tahoma" pitchFamily="34" charset="0"/>
                        </a:rPr>
                        <a:t>партисипаторний бюджет</a:t>
                      </a:r>
                      <a:endParaRPr kumimoji="0" lang="pl-PL" sz="1800" b="0"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extLst>
                  <a:ext uri="{0D108BD9-81ED-4DB2-BD59-A6C34878D82A}">
                    <a16:rowId xmlns:a16="http://schemas.microsoft.com/office/drawing/2014/main" xmlns="" val="10001"/>
                  </a:ext>
                </a:extLst>
              </a:tr>
              <a:tr h="9160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mn-lt"/>
                          <a:cs typeface="Tahoma" pitchFamily="34" charset="0"/>
                        </a:rPr>
                        <a:t>Консультування </a:t>
                      </a:r>
                      <a:endParaRPr kumimoji="0" lang="pl-PL" sz="1800" b="1"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n-lt"/>
                          <a:cs typeface="Tahoma" pitchFamily="34" charset="0"/>
                        </a:rPr>
                        <a:t>середній</a:t>
                      </a:r>
                      <a:endParaRPr kumimoji="0" lang="pl-PL" sz="1800" b="0"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n-lt"/>
                          <a:cs typeface="Tahoma" pitchFamily="34" charset="0"/>
                        </a:rPr>
                        <a:t>влада</a:t>
                      </a:r>
                      <a:r>
                        <a:rPr kumimoji="0" lang="pl-PL" sz="1800" b="0" i="0" u="none" strike="noStrike" cap="none" normalizeH="0" baseline="0" dirty="0">
                          <a:ln>
                            <a:noFill/>
                          </a:ln>
                          <a:solidFill>
                            <a:srgbClr val="000000"/>
                          </a:solidFill>
                          <a:effectLst/>
                          <a:latin typeface="+mn-lt"/>
                          <a:cs typeface="Tahoma" pitchFamily="34" charset="0"/>
                        </a:rPr>
                        <a:t> ↔ </a:t>
                      </a:r>
                      <a:r>
                        <a:rPr kumimoji="0" lang="uk-UA" sz="1800" b="0" i="0" u="none" strike="noStrike" cap="none" normalizeH="0" baseline="0" dirty="0">
                          <a:ln>
                            <a:noFill/>
                          </a:ln>
                          <a:solidFill>
                            <a:srgbClr val="000000"/>
                          </a:solidFill>
                          <a:effectLst/>
                          <a:latin typeface="+mn-lt"/>
                          <a:cs typeface="Tahoma" pitchFamily="34" charset="0"/>
                        </a:rPr>
                        <a:t>громадянин</a:t>
                      </a:r>
                      <a:endParaRPr kumimoji="0" lang="pl-PL" sz="1800" b="0"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зустрічі за участю мешканців </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extLst>
                  <a:ext uri="{0D108BD9-81ED-4DB2-BD59-A6C34878D82A}">
                    <a16:rowId xmlns:a16="http://schemas.microsoft.com/office/drawing/2014/main" xmlns="" val="10002"/>
                  </a:ext>
                </a:extLst>
              </a:tr>
              <a:tr h="8230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mn-lt"/>
                          <a:cs typeface="Tahoma" pitchFamily="34" charset="0"/>
                        </a:rPr>
                        <a:t>Зібрання ідей, думок, пропозицій</a:t>
                      </a:r>
                      <a:endParaRPr kumimoji="0" lang="pl-PL" sz="1800" b="1"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низький</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n-lt"/>
                          <a:cs typeface="Tahoma" pitchFamily="34" charset="0"/>
                        </a:rPr>
                        <a:t>громадянин</a:t>
                      </a:r>
                      <a:r>
                        <a:rPr kumimoji="0" lang="pl-PL" sz="1800" b="0" i="0" u="none" strike="noStrike" cap="none" normalizeH="0" baseline="0" dirty="0">
                          <a:ln>
                            <a:noFill/>
                          </a:ln>
                          <a:solidFill>
                            <a:srgbClr val="000000"/>
                          </a:solidFill>
                          <a:effectLst/>
                          <a:latin typeface="+mn-lt"/>
                          <a:cs typeface="Tahoma" pitchFamily="34" charset="0"/>
                        </a:rPr>
                        <a:t> → </a:t>
                      </a:r>
                      <a:r>
                        <a:rPr kumimoji="0" lang="uk-UA" sz="1800" b="0" i="0" u="none" strike="noStrike" cap="none" normalizeH="0" baseline="0" dirty="0">
                          <a:ln>
                            <a:noFill/>
                          </a:ln>
                          <a:solidFill>
                            <a:srgbClr val="000000"/>
                          </a:solidFill>
                          <a:effectLst/>
                          <a:latin typeface="+mn-lt"/>
                          <a:cs typeface="Tahoma" pitchFamily="34" charset="0"/>
                        </a:rPr>
                        <a:t>влада</a:t>
                      </a:r>
                      <a:endParaRPr kumimoji="0" lang="pl-PL" sz="1800" b="0"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вивчення громадської думки, інтернет-опитування</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extLst>
                  <a:ext uri="{0D108BD9-81ED-4DB2-BD59-A6C34878D82A}">
                    <a16:rowId xmlns:a16="http://schemas.microsoft.com/office/drawing/2014/main" xmlns="" val="10003"/>
                  </a:ext>
                </a:extLst>
              </a:tr>
              <a:tr h="6096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mn-lt"/>
                          <a:cs typeface="Tahoma" pitchFamily="34" charset="0"/>
                        </a:rPr>
                        <a:t>Інформування</a:t>
                      </a:r>
                      <a:endParaRPr kumimoji="0" lang="pl-PL" sz="1800" b="1"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низький </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влада</a:t>
                      </a:r>
                      <a:r>
                        <a:rPr kumimoji="0" lang="pl-PL" sz="1800" b="0" i="0" u="none" strike="noStrike" cap="none" normalizeH="0" baseline="0">
                          <a:ln>
                            <a:noFill/>
                          </a:ln>
                          <a:solidFill>
                            <a:srgbClr val="000000"/>
                          </a:solidFill>
                          <a:effectLst/>
                          <a:latin typeface="+mn-lt"/>
                          <a:cs typeface="Tahoma" pitchFamily="34" charset="0"/>
                        </a:rPr>
                        <a:t> → </a:t>
                      </a:r>
                      <a:r>
                        <a:rPr kumimoji="0" lang="uk-UA" sz="1800" b="0" i="0" u="none" strike="noStrike" cap="none" normalizeH="0" baseline="0">
                          <a:ln>
                            <a:noFill/>
                          </a:ln>
                          <a:solidFill>
                            <a:srgbClr val="000000"/>
                          </a:solidFill>
                          <a:effectLst/>
                          <a:latin typeface="+mn-lt"/>
                          <a:cs typeface="Tahoma" pitchFamily="34" charset="0"/>
                        </a:rPr>
                        <a:t>громадянин</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a:ln>
                            <a:noFill/>
                          </a:ln>
                          <a:solidFill>
                            <a:srgbClr val="000000"/>
                          </a:solidFill>
                          <a:effectLst/>
                          <a:latin typeface="+mn-lt"/>
                          <a:cs typeface="Tahoma" pitchFamily="34" charset="0"/>
                        </a:rPr>
                        <a:t>PR, </a:t>
                      </a:r>
                      <a:r>
                        <a:rPr kumimoji="0" lang="uk-UA" sz="1800" b="0" i="0" u="none" strike="noStrike" cap="none" normalizeH="0" baseline="0">
                          <a:ln>
                            <a:noFill/>
                          </a:ln>
                          <a:solidFill>
                            <a:srgbClr val="000000"/>
                          </a:solidFill>
                          <a:effectLst/>
                          <a:latin typeface="+mn-lt"/>
                          <a:cs typeface="Tahoma" pitchFamily="34" charset="0"/>
                        </a:rPr>
                        <a:t>інформаційна політика</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FE7"/>
                    </a:solidFill>
                  </a:tcPr>
                </a:tc>
                <a:extLst>
                  <a:ext uri="{0D108BD9-81ED-4DB2-BD59-A6C34878D82A}">
                    <a16:rowId xmlns:a16="http://schemas.microsoft.com/office/drawing/2014/main" xmlns="" val="10004"/>
                  </a:ext>
                </a:extLst>
              </a:tr>
              <a:tr h="8230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mn-lt"/>
                          <a:cs typeface="Tahoma" pitchFamily="34" charset="0"/>
                        </a:rPr>
                        <a:t>Відсутність інформації </a:t>
                      </a:r>
                      <a:endParaRPr kumimoji="0" lang="pl-PL" sz="1800" b="1"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відсутній </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mn-lt"/>
                          <a:cs typeface="Tahoma" pitchFamily="34" charset="0"/>
                        </a:rPr>
                        <a:t>відсутній</a:t>
                      </a:r>
                      <a:endParaRPr kumimoji="0" lang="pl-PL" sz="1800" b="0" i="0" u="none" strike="noStrike" cap="none" normalizeH="0" baseline="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a:ln>
                          <a:noFill/>
                        </a:ln>
                        <a:solidFill>
                          <a:srgbClr val="000000"/>
                        </a:solidFill>
                        <a:effectLst/>
                        <a:latin typeface="+mn-lt"/>
                        <a:cs typeface="Tahoma" pitchFamily="34" charset="0"/>
                      </a:endParaRPr>
                    </a:p>
                  </a:txBody>
                  <a:tcPr marL="70928" marR="7092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DDCC"/>
                    </a:solidFill>
                  </a:tcPr>
                </a:tc>
                <a:extLst>
                  <a:ext uri="{0D108BD9-81ED-4DB2-BD59-A6C34878D82A}">
                    <a16:rowId xmlns:a16="http://schemas.microsoft.com/office/drawing/2014/main" xmlns="" val="10005"/>
                  </a:ext>
                </a:extLst>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505" y="5445224"/>
            <a:ext cx="1586296" cy="92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93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61</a:t>
            </a:fld>
            <a:endParaRPr lang="uk-UA" altLang="en-US"/>
          </a:p>
        </p:txBody>
      </p:sp>
      <p:sp>
        <p:nvSpPr>
          <p:cNvPr id="3" name="Rectangle 2"/>
          <p:cNvSpPr txBox="1">
            <a:spLocks noChangeArrowheads="1"/>
          </p:cNvSpPr>
          <p:nvPr/>
        </p:nvSpPr>
        <p:spPr>
          <a:xfrm>
            <a:off x="457200" y="-6298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b="1" dirty="0" smtClean="0"/>
              <a:t>РІВЕНЬ 1</a:t>
            </a:r>
            <a:endParaRPr lang="ru-RU" sz="5400" b="1" dirty="0"/>
          </a:p>
        </p:txBody>
      </p:sp>
      <p:sp>
        <p:nvSpPr>
          <p:cNvPr id="4" name="Rectangle 3"/>
          <p:cNvSpPr txBox="1">
            <a:spLocks noChangeArrowheads="1"/>
          </p:cNvSpPr>
          <p:nvPr/>
        </p:nvSpPr>
        <p:spPr>
          <a:xfrm>
            <a:off x="457200" y="1196752"/>
            <a:ext cx="8686800" cy="5400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pPr>
            <a:r>
              <a:rPr lang="uk-UA" b="1" dirty="0" smtClean="0">
                <a:cs typeface="Tahoma" pitchFamily="34" charset="0"/>
              </a:rPr>
              <a:t>Інформаційний зв'язок /Надання інформації</a:t>
            </a:r>
            <a:r>
              <a:rPr lang="uk-UA" dirty="0" smtClean="0">
                <a:cs typeface="Tahoma" pitchFamily="34" charset="0"/>
              </a:rPr>
              <a:t>/ </a:t>
            </a:r>
          </a:p>
          <a:p>
            <a:pPr marL="0" indent="0">
              <a:buFont typeface="Wingdings" pitchFamily="2" charset="2"/>
              <a:buNone/>
            </a:pPr>
            <a:r>
              <a:rPr lang="uk-UA" dirty="0" smtClean="0">
                <a:cs typeface="Tahoma" pitchFamily="34" charset="0"/>
              </a:rPr>
              <a:t>Чи надання інформації означає довіру між владою і громадою?</a:t>
            </a:r>
          </a:p>
          <a:p>
            <a:pPr>
              <a:buFont typeface="Wingdings" pitchFamily="2" charset="2"/>
              <a:buNone/>
            </a:pPr>
            <a:endParaRPr lang="uk-UA" dirty="0" smtClean="0">
              <a:cs typeface="Tahoma" pitchFamily="34" charset="0"/>
            </a:endParaRPr>
          </a:p>
          <a:p>
            <a:pPr>
              <a:buFont typeface="Wingdings" pitchFamily="2" charset="2"/>
              <a:buNone/>
            </a:pPr>
            <a:endParaRPr lang="uk-UA" dirty="0" smtClean="0">
              <a:cs typeface="Tahoma" pitchFamily="34" charset="0"/>
            </a:endParaRPr>
          </a:p>
          <a:p>
            <a:pPr>
              <a:buFont typeface="Wingdings" pitchFamily="2" charset="2"/>
              <a:buNone/>
            </a:pPr>
            <a:endParaRPr lang="uk-UA" dirty="0" smtClean="0">
              <a:cs typeface="Tahoma" pitchFamily="34" charset="0"/>
            </a:endParaRPr>
          </a:p>
          <a:p>
            <a:pPr>
              <a:buFont typeface="Wingdings" pitchFamily="2" charset="2"/>
              <a:buNone/>
            </a:pPr>
            <a:endParaRPr lang="uk-UA" dirty="0" smtClean="0">
              <a:cs typeface="Tahoma" pitchFamily="34" charset="0"/>
            </a:endParaRPr>
          </a:p>
          <a:p>
            <a:pPr>
              <a:buFont typeface="Wingdings" pitchFamily="2" charset="2"/>
              <a:buNone/>
            </a:pPr>
            <a:r>
              <a:rPr lang="uk-UA" dirty="0" smtClean="0">
                <a:cs typeface="Tahoma" pitchFamily="34" charset="0"/>
              </a:rPr>
              <a:t>Оцінка наданої органом влади інформації -</a:t>
            </a:r>
          </a:p>
          <a:p>
            <a:pPr>
              <a:buFont typeface="Wingdings" pitchFamily="2" charset="2"/>
              <a:buNone/>
            </a:pPr>
            <a:r>
              <a:rPr lang="uk-UA" dirty="0" smtClean="0">
                <a:cs typeface="Tahoma" pitchFamily="34" charset="0"/>
              </a:rPr>
              <a:t>справа самих громадян.</a:t>
            </a:r>
            <a:endParaRPr lang="ru-RU" dirty="0">
              <a:cs typeface="Tahoma"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853" y="2861003"/>
            <a:ext cx="4142293" cy="207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9347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62</a:t>
            </a:fld>
            <a:endParaRPr lang="uk-UA" altLang="en-US"/>
          </a:p>
        </p:txBody>
      </p:sp>
      <p:sp>
        <p:nvSpPr>
          <p:cNvPr id="3" name="Rectangle 2"/>
          <p:cNvSpPr txBox="1">
            <a:spLocks noChangeArrowheads="1"/>
          </p:cNvSpPr>
          <p:nvPr/>
        </p:nvSpPr>
        <p:spPr>
          <a:xfrm>
            <a:off x="685800" y="0"/>
            <a:ext cx="68707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dirty="0" smtClean="0"/>
              <a:t>РІВЕНЬ 1</a:t>
            </a:r>
            <a:br>
              <a:rPr lang="uk-UA" sz="5400" dirty="0" smtClean="0"/>
            </a:br>
            <a:r>
              <a:rPr lang="uk-UA" sz="2800" dirty="0" smtClean="0"/>
              <a:t>Методи і засоби:</a:t>
            </a:r>
            <a:endParaRPr lang="ru-RU" sz="2800" dirty="0"/>
          </a:p>
        </p:txBody>
      </p:sp>
      <p:sp>
        <p:nvSpPr>
          <p:cNvPr id="4" name="Rectangle 3"/>
          <p:cNvSpPr txBox="1">
            <a:spLocks noChangeArrowheads="1"/>
          </p:cNvSpPr>
          <p:nvPr/>
        </p:nvSpPr>
        <p:spPr>
          <a:xfrm>
            <a:off x="457200" y="1412777"/>
            <a:ext cx="8229600" cy="50404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78C94"/>
              </a:buClr>
              <a:buSzPct val="100000"/>
              <a:buFont typeface="Wingdings" panose="05000000000000000000" pitchFamily="2" charset="2"/>
              <a:buChar char="§"/>
            </a:pPr>
            <a:r>
              <a:rPr lang="uk-UA" sz="1900" smtClean="0">
                <a:cs typeface="Tahoma" pitchFamily="34" charset="0"/>
              </a:rPr>
              <a:t>Телевізійне  або радіоінтерв'ю</a:t>
            </a:r>
          </a:p>
          <a:p>
            <a:pPr>
              <a:buClr>
                <a:srgbClr val="678C94"/>
              </a:buClr>
              <a:buSzPct val="100000"/>
              <a:buFont typeface="Wingdings" panose="05000000000000000000" pitchFamily="2" charset="2"/>
              <a:buChar char="§"/>
            </a:pPr>
            <a:r>
              <a:rPr lang="uk-UA" sz="1900" smtClean="0">
                <a:cs typeface="Tahoma" pitchFamily="34" charset="0"/>
              </a:rPr>
              <a:t>Висвітлення засідань  пресою</a:t>
            </a:r>
          </a:p>
          <a:p>
            <a:pPr>
              <a:buClr>
                <a:srgbClr val="678C94"/>
              </a:buClr>
              <a:buSzPct val="100000"/>
              <a:buFont typeface="Wingdings" panose="05000000000000000000" pitchFamily="2" charset="2"/>
              <a:buChar char="§"/>
            </a:pPr>
            <a:r>
              <a:rPr lang="uk-UA" sz="1900" smtClean="0">
                <a:cs typeface="Tahoma" pitchFamily="34" charset="0"/>
              </a:rPr>
              <a:t>Постійна програма або низка публікацій в ЗМІ</a:t>
            </a:r>
          </a:p>
          <a:p>
            <a:pPr>
              <a:buClr>
                <a:srgbClr val="678C94"/>
              </a:buClr>
              <a:buSzPct val="100000"/>
              <a:buFont typeface="Wingdings" panose="05000000000000000000" pitchFamily="2" charset="2"/>
              <a:buChar char="§"/>
            </a:pPr>
            <a:r>
              <a:rPr lang="uk-UA" sz="1900" smtClean="0">
                <a:cs typeface="Tahoma" pitchFamily="34" charset="0"/>
              </a:rPr>
              <a:t>Сповіщення в ЗМІ про послуги для громадян</a:t>
            </a:r>
          </a:p>
          <a:p>
            <a:pPr>
              <a:buClr>
                <a:srgbClr val="678C94"/>
              </a:buClr>
              <a:buSzPct val="100000"/>
              <a:buFont typeface="Wingdings" panose="05000000000000000000" pitchFamily="2" charset="2"/>
              <a:buChar char="§"/>
            </a:pPr>
            <a:r>
              <a:rPr lang="uk-UA" sz="1900" smtClean="0">
                <a:cs typeface="Tahoma" pitchFamily="34" charset="0"/>
              </a:rPr>
              <a:t>«Стінна преса», виставки друкованих матеріалів</a:t>
            </a:r>
          </a:p>
          <a:p>
            <a:pPr>
              <a:buClr>
                <a:srgbClr val="678C94"/>
              </a:buClr>
              <a:buSzPct val="100000"/>
              <a:buFont typeface="Wingdings" panose="05000000000000000000" pitchFamily="2" charset="2"/>
              <a:buChar char="§"/>
            </a:pPr>
            <a:r>
              <a:rPr lang="uk-UA" sz="1900" smtClean="0">
                <a:cs typeface="Tahoma" pitchFamily="34" charset="0"/>
              </a:rPr>
              <a:t>Читальні зали та «куточки читача»</a:t>
            </a:r>
          </a:p>
          <a:p>
            <a:pPr>
              <a:buClr>
                <a:srgbClr val="678C94"/>
              </a:buClr>
              <a:buSzPct val="100000"/>
              <a:buFont typeface="Wingdings" panose="05000000000000000000" pitchFamily="2" charset="2"/>
              <a:buChar char="§"/>
            </a:pPr>
            <a:r>
              <a:rPr lang="uk-UA" sz="1900" smtClean="0">
                <a:cs typeface="Tahoma" pitchFamily="34" charset="0"/>
              </a:rPr>
              <a:t>Довідково-інформаційний центр</a:t>
            </a:r>
          </a:p>
          <a:p>
            <a:pPr>
              <a:buClr>
                <a:srgbClr val="678C94"/>
              </a:buClr>
              <a:buSzPct val="100000"/>
              <a:buFont typeface="Wingdings" panose="05000000000000000000" pitchFamily="2" charset="2"/>
              <a:buChar char="§"/>
            </a:pPr>
            <a:r>
              <a:rPr lang="uk-UA" sz="1900" smtClean="0">
                <a:cs typeface="Tahoma" pitchFamily="34" charset="0"/>
              </a:rPr>
              <a:t>Рекламні заходи</a:t>
            </a:r>
          </a:p>
          <a:p>
            <a:pPr>
              <a:buClr>
                <a:srgbClr val="678C94"/>
              </a:buClr>
              <a:buSzPct val="100000"/>
              <a:buFont typeface="Wingdings" panose="05000000000000000000" pitchFamily="2" charset="2"/>
              <a:buChar char="§"/>
            </a:pPr>
            <a:r>
              <a:rPr lang="uk-UA" sz="1900" smtClean="0">
                <a:cs typeface="Tahoma" pitchFamily="34" charset="0"/>
              </a:rPr>
              <a:t>Прес-реліз</a:t>
            </a:r>
          </a:p>
          <a:p>
            <a:pPr>
              <a:buClr>
                <a:srgbClr val="678C94"/>
              </a:buClr>
              <a:buSzPct val="100000"/>
              <a:buFont typeface="Wingdings" panose="05000000000000000000" pitchFamily="2" charset="2"/>
              <a:buChar char="§"/>
            </a:pPr>
            <a:r>
              <a:rPr lang="uk-UA" sz="1900" smtClean="0">
                <a:cs typeface="Tahoma" pitchFamily="34" charset="0"/>
              </a:rPr>
              <a:t>Інформаційний бюлетень, брошури</a:t>
            </a:r>
          </a:p>
          <a:p>
            <a:pPr>
              <a:buClr>
                <a:srgbClr val="678C94"/>
              </a:buClr>
              <a:buSzPct val="100000"/>
              <a:buFont typeface="Wingdings" panose="05000000000000000000" pitchFamily="2" charset="2"/>
              <a:buChar char="§"/>
            </a:pPr>
            <a:r>
              <a:rPr lang="uk-UA" sz="1900" smtClean="0">
                <a:cs typeface="Tahoma" pitchFamily="34" charset="0"/>
              </a:rPr>
              <a:t>Плакати, інформаційні щити</a:t>
            </a:r>
          </a:p>
          <a:p>
            <a:pPr>
              <a:buClr>
                <a:srgbClr val="678C94"/>
              </a:buClr>
              <a:buSzPct val="100000"/>
              <a:buFont typeface="Wingdings" panose="05000000000000000000" pitchFamily="2" charset="2"/>
              <a:buChar char="§"/>
            </a:pPr>
            <a:r>
              <a:rPr lang="uk-UA" sz="1900" smtClean="0">
                <a:cs typeface="Tahoma" pitchFamily="34" charset="0"/>
              </a:rPr>
              <a:t>Інформаційні поштові відправлення</a:t>
            </a:r>
          </a:p>
          <a:p>
            <a:pPr>
              <a:buClr>
                <a:srgbClr val="678C94"/>
              </a:buClr>
              <a:buSzPct val="100000"/>
              <a:buFont typeface="Wingdings" panose="05000000000000000000" pitchFamily="2" charset="2"/>
              <a:buChar char="§"/>
            </a:pPr>
            <a:r>
              <a:rPr lang="uk-UA" sz="1900" smtClean="0">
                <a:cs typeface="Tahoma" pitchFamily="34" charset="0"/>
              </a:rPr>
              <a:t>Служба зв'язків із громадськістю</a:t>
            </a:r>
          </a:p>
          <a:p>
            <a:pPr>
              <a:buClr>
                <a:srgbClr val="678C94"/>
              </a:buClr>
              <a:buSzPct val="100000"/>
              <a:buFont typeface="Wingdings" panose="05000000000000000000" pitchFamily="2" charset="2"/>
              <a:buChar char="§"/>
            </a:pPr>
            <a:r>
              <a:rPr lang="uk-UA" sz="1900" smtClean="0">
                <a:cs typeface="Tahoma" pitchFamily="34" charset="0"/>
              </a:rPr>
              <a:t>Сторінка в Інтернеті</a:t>
            </a:r>
            <a:endParaRPr lang="ru-RU" sz="1900" dirty="0">
              <a:cs typeface="Tahoma" pitchFamily="34" charset="0"/>
            </a:endParaRPr>
          </a:p>
        </p:txBody>
      </p:sp>
    </p:spTree>
    <p:extLst>
      <p:ext uri="{BB962C8B-B14F-4D97-AF65-F5344CB8AC3E}">
        <p14:creationId xmlns:p14="http://schemas.microsoft.com/office/powerpoint/2010/main" val="549124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63</a:t>
            </a:fld>
            <a:endParaRPr lang="uk-UA" altLang="en-US"/>
          </a:p>
        </p:txBody>
      </p:sp>
      <p:sp>
        <p:nvSpPr>
          <p:cNvPr id="3" name="Rectangle 2"/>
          <p:cNvSpPr txBox="1">
            <a:spLocks noChangeArrowheads="1"/>
          </p:cNvSpPr>
          <p:nvPr/>
        </p:nvSpPr>
        <p:spPr>
          <a:xfrm>
            <a:off x="323528" y="152425"/>
            <a:ext cx="64801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b="1" smtClean="0"/>
              <a:t>РІВЕНЬ 2</a:t>
            </a:r>
            <a:endParaRPr lang="ru-RU" sz="5400" b="1" dirty="0"/>
          </a:p>
        </p:txBody>
      </p:sp>
      <p:sp>
        <p:nvSpPr>
          <p:cNvPr id="4" name="Rectangle 3"/>
          <p:cNvSpPr txBox="1">
            <a:spLocks noChangeArrowheads="1"/>
          </p:cNvSpPr>
          <p:nvPr/>
        </p:nvSpPr>
        <p:spPr>
          <a:xfrm>
            <a:off x="322585" y="1628825"/>
            <a:ext cx="7993062"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uk-UA" b="1" dirty="0" smtClean="0">
                <a:cs typeface="Tahoma" pitchFamily="34" charset="0"/>
              </a:rPr>
              <a:t>Зворотній зв'язок із громадянами </a:t>
            </a:r>
            <a:r>
              <a:rPr lang="uk-UA" dirty="0" smtClean="0">
                <a:cs typeface="Tahoma" pitchFamily="34" charset="0"/>
              </a:rPr>
              <a:t>/ </a:t>
            </a:r>
            <a:r>
              <a:rPr lang="uk-UA" b="1" dirty="0" smtClean="0">
                <a:cs typeface="Tahoma" pitchFamily="34" charset="0"/>
              </a:rPr>
              <a:t>Отримання</a:t>
            </a:r>
            <a:r>
              <a:rPr lang="en-US" b="1" dirty="0" smtClean="0">
                <a:cs typeface="Tahoma" pitchFamily="34" charset="0"/>
              </a:rPr>
              <a:t> </a:t>
            </a:r>
            <a:r>
              <a:rPr lang="uk-UA" b="1" dirty="0" smtClean="0">
                <a:cs typeface="Tahoma" pitchFamily="34" charset="0"/>
              </a:rPr>
              <a:t>інформації /зібрання ідей, думок, пропозицій</a:t>
            </a:r>
          </a:p>
          <a:p>
            <a:pPr marL="0" indent="0">
              <a:buFont typeface="Wingdings" pitchFamily="2" charset="2"/>
              <a:buNone/>
            </a:pPr>
            <a:endParaRPr lang="ru-RU" dirty="0">
              <a:cs typeface="Tahoma"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201787"/>
            <a:ext cx="3467573" cy="346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583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64</a:t>
            </a:fld>
            <a:endParaRPr lang="uk-UA" altLang="en-US"/>
          </a:p>
        </p:txBody>
      </p:sp>
      <p:sp>
        <p:nvSpPr>
          <p:cNvPr id="3" name="Rectangle 2"/>
          <p:cNvSpPr txBox="1">
            <a:spLocks noChangeArrowheads="1"/>
          </p:cNvSpPr>
          <p:nvPr/>
        </p:nvSpPr>
        <p:spPr>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dirty="0" smtClean="0"/>
              <a:t>РІВЕНЬ 2</a:t>
            </a:r>
            <a:br>
              <a:rPr lang="uk-UA" sz="5400" dirty="0" smtClean="0"/>
            </a:br>
            <a:r>
              <a:rPr lang="uk-UA" sz="2800" dirty="0" smtClean="0"/>
              <a:t>Методи і засоби:</a:t>
            </a:r>
            <a:br>
              <a:rPr lang="uk-UA" sz="2800" dirty="0" smtClean="0"/>
            </a:br>
            <a:endParaRPr lang="ru-RU" sz="2800" dirty="0"/>
          </a:p>
        </p:txBody>
      </p:sp>
      <p:sp>
        <p:nvSpPr>
          <p:cNvPr id="4" name="Rectangle 3"/>
          <p:cNvSpPr txBox="1">
            <a:spLocks noChangeArrowheads="1"/>
          </p:cNvSpPr>
          <p:nvPr/>
        </p:nvSpPr>
        <p:spPr>
          <a:xfrm>
            <a:off x="457200" y="1412875"/>
            <a:ext cx="8218488" cy="50403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78C94"/>
              </a:buClr>
              <a:buSzPct val="100000"/>
              <a:buFont typeface="Wingdings" panose="05000000000000000000" pitchFamily="2" charset="2"/>
              <a:buChar char="§"/>
            </a:pPr>
            <a:r>
              <a:rPr lang="uk-UA" sz="1900" smtClean="0">
                <a:cs typeface="Tahoma" pitchFamily="34" charset="0"/>
              </a:rPr>
              <a:t>Круглі столи</a:t>
            </a:r>
          </a:p>
          <a:p>
            <a:pPr>
              <a:buClr>
                <a:srgbClr val="678C94"/>
              </a:buClr>
              <a:buSzPct val="100000"/>
              <a:buFont typeface="Wingdings" panose="05000000000000000000" pitchFamily="2" charset="2"/>
              <a:buChar char="§"/>
            </a:pPr>
            <a:r>
              <a:rPr lang="uk-UA" sz="1900" smtClean="0">
                <a:cs typeface="Tahoma" pitchFamily="34" charset="0"/>
              </a:rPr>
              <a:t>Опитування громадської думки</a:t>
            </a:r>
          </a:p>
          <a:p>
            <a:pPr>
              <a:buClr>
                <a:srgbClr val="678C94"/>
              </a:buClr>
              <a:buSzPct val="100000"/>
              <a:buFont typeface="Wingdings" panose="05000000000000000000" pitchFamily="2" charset="2"/>
              <a:buChar char="§"/>
            </a:pPr>
            <a:r>
              <a:rPr lang="uk-UA" sz="1900" smtClean="0">
                <a:cs typeface="Tahoma" pitchFamily="34" charset="0"/>
              </a:rPr>
              <a:t>Опитування громадян телефоном</a:t>
            </a:r>
          </a:p>
          <a:p>
            <a:pPr>
              <a:buClr>
                <a:srgbClr val="678C94"/>
              </a:buClr>
              <a:buSzPct val="100000"/>
              <a:buFont typeface="Wingdings" panose="05000000000000000000" pitchFamily="2" charset="2"/>
              <a:buChar char="§"/>
            </a:pPr>
            <a:r>
              <a:rPr lang="uk-UA" sz="1900" smtClean="0">
                <a:cs typeface="Tahoma" pitchFamily="34" charset="0"/>
              </a:rPr>
              <a:t>Контактні особи – участь у громадських зборах</a:t>
            </a:r>
          </a:p>
          <a:p>
            <a:pPr>
              <a:buClr>
                <a:srgbClr val="678C94"/>
              </a:buClr>
              <a:buSzPct val="100000"/>
              <a:buFont typeface="Wingdings" panose="05000000000000000000" pitchFamily="2" charset="2"/>
              <a:buChar char="§"/>
            </a:pPr>
            <a:r>
              <a:rPr lang="uk-UA" sz="1900" smtClean="0">
                <a:cs typeface="Tahoma" pitchFamily="34" charset="0"/>
              </a:rPr>
              <a:t>Громадські слухання</a:t>
            </a:r>
          </a:p>
          <a:p>
            <a:pPr>
              <a:buClr>
                <a:srgbClr val="678C94"/>
              </a:buClr>
              <a:buSzPct val="100000"/>
              <a:buFont typeface="Wingdings" panose="05000000000000000000" pitchFamily="2" charset="2"/>
              <a:buChar char="§"/>
            </a:pPr>
            <a:r>
              <a:rPr lang="uk-UA" sz="1900" smtClean="0">
                <a:cs typeface="Tahoma" pitchFamily="34" charset="0"/>
              </a:rPr>
              <a:t>Газетні купони з питаннями</a:t>
            </a:r>
          </a:p>
          <a:p>
            <a:pPr>
              <a:buClr>
                <a:srgbClr val="678C94"/>
              </a:buClr>
              <a:buSzPct val="100000"/>
              <a:buFont typeface="Wingdings" panose="05000000000000000000" pitchFamily="2" charset="2"/>
              <a:buChar char="§"/>
            </a:pPr>
            <a:r>
              <a:rPr lang="uk-UA" sz="1900" smtClean="0">
                <a:cs typeface="Tahoma" pitchFamily="34" charset="0"/>
              </a:rPr>
              <a:t>«Гарячі лінії»</a:t>
            </a:r>
          </a:p>
          <a:p>
            <a:pPr>
              <a:buClr>
                <a:srgbClr val="678C94"/>
              </a:buClr>
              <a:buSzPct val="100000"/>
              <a:buFont typeface="Wingdings" panose="05000000000000000000" pitchFamily="2" charset="2"/>
              <a:buChar char="§"/>
            </a:pPr>
            <a:r>
              <a:rPr lang="uk-UA" sz="1900" smtClean="0">
                <a:cs typeface="Tahoma" pitchFamily="34" charset="0"/>
              </a:rPr>
              <a:t>Скринька для пропозицій</a:t>
            </a:r>
          </a:p>
          <a:p>
            <a:pPr>
              <a:buClr>
                <a:srgbClr val="678C94"/>
              </a:buClr>
              <a:buSzPct val="100000"/>
              <a:buFont typeface="Wingdings" panose="05000000000000000000" pitchFamily="2" charset="2"/>
              <a:buChar char="§"/>
            </a:pPr>
            <a:r>
              <a:rPr lang="uk-UA" sz="1900" smtClean="0">
                <a:cs typeface="Tahoma" pitchFamily="34" charset="0"/>
              </a:rPr>
              <a:t>Години прийому громадян для консультацій</a:t>
            </a:r>
          </a:p>
          <a:p>
            <a:pPr>
              <a:buClr>
                <a:srgbClr val="678C94"/>
              </a:buClr>
              <a:buSzPct val="100000"/>
              <a:buFont typeface="Wingdings" panose="05000000000000000000" pitchFamily="2" charset="2"/>
              <a:buChar char="§"/>
            </a:pPr>
            <a:r>
              <a:rPr lang="uk-UA" sz="1900" smtClean="0">
                <a:cs typeface="Tahoma" pitchFamily="34" charset="0"/>
              </a:rPr>
              <a:t>Дні відкритих дверей</a:t>
            </a:r>
          </a:p>
          <a:p>
            <a:pPr>
              <a:buClr>
                <a:srgbClr val="678C94"/>
              </a:buClr>
              <a:buSzPct val="100000"/>
              <a:buFont typeface="Wingdings" panose="05000000000000000000" pitchFamily="2" charset="2"/>
              <a:buChar char="§"/>
            </a:pPr>
            <a:r>
              <a:rPr lang="uk-UA" sz="1900" smtClean="0">
                <a:cs typeface="Tahoma" pitchFamily="34" charset="0"/>
              </a:rPr>
              <a:t>Уповноважені, контактні особи</a:t>
            </a:r>
          </a:p>
          <a:p>
            <a:pPr>
              <a:buClr>
                <a:srgbClr val="678C94"/>
              </a:buClr>
              <a:buSzPct val="100000"/>
              <a:buFont typeface="Wingdings" panose="05000000000000000000" pitchFamily="2" charset="2"/>
              <a:buChar char="§"/>
            </a:pPr>
            <a:r>
              <a:rPr lang="uk-UA" sz="1900" smtClean="0">
                <a:cs typeface="Tahoma" pitchFamily="34" charset="0"/>
              </a:rPr>
              <a:t>Залучення громадських організацій</a:t>
            </a:r>
          </a:p>
          <a:p>
            <a:pPr>
              <a:buClr>
                <a:srgbClr val="678C94"/>
              </a:buClr>
              <a:buSzPct val="100000"/>
              <a:buFont typeface="Wingdings" panose="05000000000000000000" pitchFamily="2" charset="2"/>
              <a:buChar char="§"/>
            </a:pPr>
            <a:r>
              <a:rPr lang="uk-UA" sz="1900" smtClean="0">
                <a:cs typeface="Tahoma" pitchFamily="34" charset="0"/>
              </a:rPr>
              <a:t>Дебати</a:t>
            </a:r>
            <a:endParaRPr lang="ru-RU" sz="1900" dirty="0">
              <a:cs typeface="Tahoma" pitchFamily="34" charset="0"/>
            </a:endParaRPr>
          </a:p>
        </p:txBody>
      </p:sp>
    </p:spTree>
    <p:extLst>
      <p:ext uri="{BB962C8B-B14F-4D97-AF65-F5344CB8AC3E}">
        <p14:creationId xmlns:p14="http://schemas.microsoft.com/office/powerpoint/2010/main" val="3933844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65</a:t>
            </a:fld>
            <a:endParaRPr lang="uk-UA" altLang="en-US"/>
          </a:p>
        </p:txBody>
      </p:sp>
      <p:sp>
        <p:nvSpPr>
          <p:cNvPr id="3" name="Rectangle 2"/>
          <p:cNvSpPr txBox="1">
            <a:spLocks noChangeArrowheads="1"/>
          </p:cNvSpPr>
          <p:nvPr/>
        </p:nvSpPr>
        <p:spPr>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b="1" dirty="0" smtClean="0"/>
              <a:t>РІВЕНЬ 3</a:t>
            </a:r>
            <a:endParaRPr lang="ru-RU" sz="5400" b="1" dirty="0"/>
          </a:p>
        </p:txBody>
      </p:sp>
      <p:sp>
        <p:nvSpPr>
          <p:cNvPr id="4" name="Rectangle 3"/>
          <p:cNvSpPr txBox="1">
            <a:spLocks noChangeArrowheads="1"/>
          </p:cNvSpPr>
          <p:nvPr/>
        </p:nvSpPr>
        <p:spPr>
          <a:xfrm>
            <a:off x="395858" y="1484784"/>
            <a:ext cx="8568630" cy="489654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uk-UA" b="1" dirty="0" smtClean="0">
                <a:cs typeface="Tahoma" pitchFamily="34" charset="0"/>
              </a:rPr>
              <a:t>Діалог з громадянами/Дискусії та перемовини /Консультування	</a:t>
            </a:r>
          </a:p>
          <a:p>
            <a:pPr marL="0" indent="0">
              <a:buFont typeface="Wingdings" pitchFamily="2" charset="2"/>
              <a:buNone/>
            </a:pPr>
            <a:endParaRPr lang="uk-UA" dirty="0" smtClean="0">
              <a:cs typeface="Tahoma" pitchFamily="34" charset="0"/>
            </a:endParaRPr>
          </a:p>
          <a:p>
            <a:pPr marL="0" indent="0">
              <a:buFont typeface="Wingdings" pitchFamily="2" charset="2"/>
              <a:buNone/>
            </a:pPr>
            <a:endParaRPr lang="uk-UA" dirty="0" smtClean="0">
              <a:cs typeface="Tahoma" pitchFamily="34" charset="0"/>
            </a:endParaRPr>
          </a:p>
          <a:p>
            <a:pPr marL="0" indent="0">
              <a:buFont typeface="Wingdings" pitchFamily="2" charset="2"/>
              <a:buNone/>
            </a:pPr>
            <a:endParaRPr lang="uk-UA" dirty="0">
              <a:cs typeface="Tahoma" pitchFamily="34" charset="0"/>
            </a:endParaRPr>
          </a:p>
          <a:p>
            <a:pPr marL="0" indent="0">
              <a:buFont typeface="Wingdings" pitchFamily="2" charset="2"/>
              <a:buNone/>
            </a:pPr>
            <a:endParaRPr lang="uk-UA" dirty="0" smtClean="0">
              <a:cs typeface="Tahoma" pitchFamily="34" charset="0"/>
            </a:endParaRPr>
          </a:p>
          <a:p>
            <a:pPr marL="0" indent="0">
              <a:buFont typeface="Wingdings" pitchFamily="2" charset="2"/>
              <a:buNone/>
            </a:pPr>
            <a:r>
              <a:rPr lang="uk-UA" sz="2800" dirty="0" smtClean="0">
                <a:cs typeface="Tahoma" pitchFamily="34" charset="0"/>
              </a:rPr>
              <a:t>Діалог з громадянами не завжди означає згоду або задоволення громадян будь-яким рішенням влади. В ході діалогу всі учасники відстоюють свої ідеї.</a:t>
            </a:r>
            <a:endParaRPr lang="ru-RU" sz="2800" dirty="0">
              <a:cs typeface="Tahoma" pitchFamily="34" charset="0"/>
            </a:endParaRP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564904"/>
            <a:ext cx="3600400" cy="230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688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66</a:t>
            </a:fld>
            <a:endParaRPr lang="uk-UA" altLang="en-US"/>
          </a:p>
        </p:txBody>
      </p:sp>
      <p:sp>
        <p:nvSpPr>
          <p:cNvPr id="3" name="Rectangle 2"/>
          <p:cNvSpPr txBox="1">
            <a:spLocks noChangeArrowheads="1"/>
          </p:cNvSpPr>
          <p:nvPr/>
        </p:nvSpPr>
        <p:spPr>
          <a:xfrm>
            <a:off x="467544" y="44624"/>
            <a:ext cx="8229600" cy="112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b="1" dirty="0" smtClean="0"/>
              <a:t>РІВЕНЬ 3</a:t>
            </a:r>
            <a:r>
              <a:rPr lang="uk-UA" sz="2800" dirty="0" smtClean="0"/>
              <a:t/>
            </a:r>
            <a:br>
              <a:rPr lang="uk-UA" sz="2800" dirty="0" smtClean="0"/>
            </a:br>
            <a:r>
              <a:rPr lang="uk-UA" sz="2800" dirty="0" smtClean="0"/>
              <a:t>Методи і засоби:</a:t>
            </a:r>
            <a:endParaRPr lang="ru-RU" sz="2800" dirty="0"/>
          </a:p>
        </p:txBody>
      </p:sp>
      <p:sp>
        <p:nvSpPr>
          <p:cNvPr id="4" name="Rectangle 3"/>
          <p:cNvSpPr txBox="1">
            <a:spLocks noChangeArrowheads="1"/>
          </p:cNvSpPr>
          <p:nvPr/>
        </p:nvSpPr>
        <p:spPr>
          <a:xfrm>
            <a:off x="548208" y="1516286"/>
            <a:ext cx="7696200" cy="41449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78C94"/>
              </a:buClr>
              <a:buSzPct val="100000"/>
              <a:buFont typeface="Wingdings" panose="05000000000000000000" pitchFamily="2" charset="2"/>
              <a:buChar char="§"/>
            </a:pPr>
            <a:r>
              <a:rPr lang="uk-UA" sz="2400" dirty="0" smtClean="0">
                <a:cs typeface="Tahoma" pitchFamily="34" charset="0"/>
              </a:rPr>
              <a:t>Омбудсмени</a:t>
            </a:r>
          </a:p>
          <a:p>
            <a:pPr>
              <a:buClr>
                <a:srgbClr val="678C94"/>
              </a:buClr>
              <a:buSzPct val="100000"/>
              <a:buFont typeface="Wingdings" panose="05000000000000000000" pitchFamily="2" charset="2"/>
              <a:buChar char="§"/>
            </a:pPr>
            <a:r>
              <a:rPr lang="uk-UA" sz="2400" dirty="0" smtClean="0">
                <a:cs typeface="Tahoma" pitchFamily="34" charset="0"/>
              </a:rPr>
              <a:t>Об'єднання мешканців будинку чи мікрорайону</a:t>
            </a:r>
          </a:p>
          <a:p>
            <a:pPr>
              <a:buClr>
                <a:srgbClr val="678C94"/>
              </a:buClr>
              <a:buSzPct val="100000"/>
              <a:buFont typeface="Wingdings" panose="05000000000000000000" pitchFamily="2" charset="2"/>
              <a:buChar char="§"/>
            </a:pPr>
            <a:r>
              <a:rPr lang="uk-UA" sz="2400" dirty="0" smtClean="0">
                <a:cs typeface="Tahoma" pitchFamily="34" charset="0"/>
              </a:rPr>
              <a:t>Наставницька допомога громадським лідерам</a:t>
            </a:r>
          </a:p>
          <a:p>
            <a:pPr>
              <a:buClr>
                <a:srgbClr val="678C94"/>
              </a:buClr>
              <a:buSzPct val="100000"/>
              <a:buFont typeface="Wingdings" panose="05000000000000000000" pitchFamily="2" charset="2"/>
              <a:buChar char="§"/>
            </a:pPr>
            <a:r>
              <a:rPr lang="uk-UA" sz="2400" dirty="0" smtClean="0">
                <a:cs typeface="Tahoma" pitchFamily="34" charset="0"/>
              </a:rPr>
              <a:t>Спільні планувальні заходи</a:t>
            </a:r>
          </a:p>
          <a:p>
            <a:pPr>
              <a:buClr>
                <a:srgbClr val="678C94"/>
              </a:buClr>
              <a:buSzPct val="100000"/>
              <a:buFont typeface="Wingdings" panose="05000000000000000000" pitchFamily="2" charset="2"/>
              <a:buChar char="§"/>
            </a:pPr>
            <a:r>
              <a:rPr lang="uk-UA" sz="2400" dirty="0" smtClean="0">
                <a:cs typeface="Tahoma" pitchFamily="34" charset="0"/>
              </a:rPr>
              <a:t>Служба забезпечення участі громадян у місцевому самоврядуванні</a:t>
            </a:r>
          </a:p>
          <a:p>
            <a:pPr>
              <a:buClr>
                <a:srgbClr val="678C94"/>
              </a:buClr>
              <a:buSzPct val="100000"/>
              <a:buFont typeface="Wingdings" panose="05000000000000000000" pitchFamily="2" charset="2"/>
              <a:buChar char="§"/>
            </a:pPr>
            <a:r>
              <a:rPr lang="uk-UA" sz="2400" dirty="0" smtClean="0">
                <a:cs typeface="Tahoma" pitchFamily="34" charset="0"/>
              </a:rPr>
              <a:t>Проведення відкритих заходів з прийняттям рішень</a:t>
            </a:r>
          </a:p>
          <a:p>
            <a:pPr>
              <a:buClr>
                <a:srgbClr val="678C94"/>
              </a:buClr>
              <a:buSzPct val="100000"/>
              <a:buFont typeface="Wingdings" panose="05000000000000000000" pitchFamily="2" charset="2"/>
              <a:buChar char="§"/>
            </a:pPr>
            <a:r>
              <a:rPr lang="uk-UA" sz="2400" dirty="0" smtClean="0">
                <a:cs typeface="Tahoma" pitchFamily="34" charset="0"/>
              </a:rPr>
              <a:t>Спільні дискусії</a:t>
            </a:r>
            <a:endParaRPr lang="ru-RU" sz="2400" dirty="0">
              <a:cs typeface="Tahoma" pitchFamily="34" charset="0"/>
            </a:endParaRPr>
          </a:p>
        </p:txBody>
      </p:sp>
    </p:spTree>
    <p:extLst>
      <p:ext uri="{BB962C8B-B14F-4D97-AF65-F5344CB8AC3E}">
        <p14:creationId xmlns:p14="http://schemas.microsoft.com/office/powerpoint/2010/main" val="1277970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67</a:t>
            </a:fld>
            <a:endParaRPr lang="uk-UA" altLang="en-US"/>
          </a:p>
        </p:txBody>
      </p:sp>
      <p:sp>
        <p:nvSpPr>
          <p:cNvPr id="3" name="Rectangle 2"/>
          <p:cNvSpPr txBox="1">
            <a:spLocks noChangeArrowheads="1"/>
          </p:cNvSpPr>
          <p:nvPr/>
        </p:nvSpPr>
        <p:spPr>
          <a:xfrm>
            <a:off x="467544" y="116632"/>
            <a:ext cx="8229600" cy="84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smtClean="0"/>
              <a:t>РІВЕНЬ 4</a:t>
            </a:r>
            <a:endParaRPr lang="ru-RU" sz="5400" dirty="0"/>
          </a:p>
        </p:txBody>
      </p:sp>
      <p:sp>
        <p:nvSpPr>
          <p:cNvPr id="4" name="Rectangle 3"/>
          <p:cNvSpPr txBox="1">
            <a:spLocks noChangeArrowheads="1"/>
          </p:cNvSpPr>
          <p:nvPr/>
        </p:nvSpPr>
        <p:spPr>
          <a:xfrm>
            <a:off x="468313" y="978142"/>
            <a:ext cx="8229600" cy="540318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Wingdings" pitchFamily="2" charset="2"/>
              <a:buNone/>
            </a:pPr>
            <a:r>
              <a:rPr lang="uk-UA" b="1" dirty="0" smtClean="0">
                <a:cs typeface="Tahoma" pitchFamily="34" charset="0"/>
              </a:rPr>
              <a:t>Спільне прийняття рішень/Спільна відповідальність</a:t>
            </a:r>
            <a:r>
              <a:rPr lang="uk-UA" dirty="0" smtClean="0">
                <a:cs typeface="Tahoma" pitchFamily="34" charset="0"/>
              </a:rPr>
              <a:t>	</a:t>
            </a:r>
          </a:p>
          <a:p>
            <a:pPr marL="0" indent="0">
              <a:lnSpc>
                <a:spcPct val="90000"/>
              </a:lnSpc>
              <a:buFont typeface="Wingdings" pitchFamily="2" charset="2"/>
              <a:buNone/>
            </a:pPr>
            <a:r>
              <a:rPr lang="uk-UA" dirty="0" smtClean="0">
                <a:cs typeface="Tahoma" pitchFamily="34" charset="0"/>
              </a:rPr>
              <a:t>	</a:t>
            </a:r>
          </a:p>
          <a:p>
            <a:pPr marL="0" indent="0">
              <a:lnSpc>
                <a:spcPct val="90000"/>
              </a:lnSpc>
              <a:buFont typeface="Wingdings" pitchFamily="2" charset="2"/>
              <a:buNone/>
            </a:pPr>
            <a:endParaRPr lang="uk-UA" dirty="0" smtClean="0">
              <a:cs typeface="Tahoma" pitchFamily="34" charset="0"/>
            </a:endParaRPr>
          </a:p>
          <a:p>
            <a:pPr marL="0" indent="0">
              <a:lnSpc>
                <a:spcPct val="90000"/>
              </a:lnSpc>
              <a:buFont typeface="Wingdings" pitchFamily="2" charset="2"/>
              <a:buNone/>
            </a:pPr>
            <a:endParaRPr lang="uk-UA" dirty="0" smtClean="0">
              <a:cs typeface="Tahoma" pitchFamily="34" charset="0"/>
            </a:endParaRPr>
          </a:p>
          <a:p>
            <a:pPr marL="0" indent="0">
              <a:lnSpc>
                <a:spcPct val="90000"/>
              </a:lnSpc>
              <a:buFont typeface="Wingdings" pitchFamily="2" charset="2"/>
              <a:buNone/>
            </a:pPr>
            <a:endParaRPr lang="uk-UA" dirty="0">
              <a:cs typeface="Tahoma" pitchFamily="34" charset="0"/>
            </a:endParaRPr>
          </a:p>
          <a:p>
            <a:pPr marL="0" indent="0">
              <a:lnSpc>
                <a:spcPct val="90000"/>
              </a:lnSpc>
              <a:buFont typeface="Wingdings" pitchFamily="2" charset="2"/>
              <a:buNone/>
            </a:pPr>
            <a:endParaRPr lang="uk-UA" dirty="0" smtClean="0">
              <a:cs typeface="Tahoma" pitchFamily="34" charset="0"/>
            </a:endParaRPr>
          </a:p>
          <a:p>
            <a:pPr marL="0" indent="0">
              <a:lnSpc>
                <a:spcPct val="90000"/>
              </a:lnSpc>
              <a:buFont typeface="Wingdings" pitchFamily="2" charset="2"/>
              <a:buNone/>
            </a:pPr>
            <a:r>
              <a:rPr lang="uk-UA" sz="2800" dirty="0" smtClean="0">
                <a:cs typeface="Tahoma" pitchFamily="34" charset="0"/>
              </a:rPr>
              <a:t>Людям притаманне бажання тримати під контролем чинники впливу на їхнє життя. Участь громадян у врядуванні є перевіркою життєздатності прийнятих рішень.</a:t>
            </a:r>
            <a:endParaRPr lang="ru-RU" sz="2800" dirty="0">
              <a:cs typeface="Tahoma" pitchFamily="34" charset="0"/>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3" y="1988840"/>
            <a:ext cx="453851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3583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68</a:t>
            </a:fld>
            <a:endParaRPr lang="uk-UA" altLang="en-US"/>
          </a:p>
        </p:txBody>
      </p:sp>
      <p:sp>
        <p:nvSpPr>
          <p:cNvPr id="3" name="Rectangle 2"/>
          <p:cNvSpPr txBox="1">
            <a:spLocks noChangeArrowheads="1"/>
          </p:cNvSpPr>
          <p:nvPr/>
        </p:nvSpPr>
        <p:spPr>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5400" dirty="0" smtClean="0"/>
              <a:t>РІВЕНЬ 4</a:t>
            </a:r>
            <a:br>
              <a:rPr lang="uk-UA" sz="5400" dirty="0" smtClean="0"/>
            </a:br>
            <a:r>
              <a:rPr lang="uk-UA" sz="2800" dirty="0" smtClean="0"/>
              <a:t>Методи і засоби:</a:t>
            </a:r>
            <a:br>
              <a:rPr lang="uk-UA" sz="2800" dirty="0" smtClean="0"/>
            </a:br>
            <a:endParaRPr lang="ru-RU" sz="2800" dirty="0"/>
          </a:p>
        </p:txBody>
      </p:sp>
      <p:sp>
        <p:nvSpPr>
          <p:cNvPr id="4" name="Rectangle 3"/>
          <p:cNvSpPr txBox="1">
            <a:spLocks noChangeArrowheads="1"/>
          </p:cNvSpPr>
          <p:nvPr/>
        </p:nvSpPr>
        <p:spPr>
          <a:xfrm>
            <a:off x="468531" y="1448680"/>
            <a:ext cx="8229600" cy="45307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678C94"/>
              </a:buClr>
              <a:buSzPct val="100000"/>
              <a:buFont typeface="Wingdings" panose="05000000000000000000" pitchFamily="2" charset="2"/>
              <a:buChar char="§"/>
            </a:pPr>
            <a:r>
              <a:rPr lang="uk-UA" sz="2800" dirty="0" smtClean="0">
                <a:cs typeface="Tahoma" pitchFamily="34" charset="0"/>
              </a:rPr>
              <a:t>Дорадчі комісії, комітети і ради</a:t>
            </a:r>
          </a:p>
          <a:p>
            <a:pPr>
              <a:lnSpc>
                <a:spcPct val="90000"/>
              </a:lnSpc>
              <a:buClr>
                <a:srgbClr val="678C94"/>
              </a:buClr>
              <a:buSzPct val="100000"/>
              <a:buFont typeface="Wingdings" panose="05000000000000000000" pitchFamily="2" charset="2"/>
              <a:buChar char="§"/>
            </a:pPr>
            <a:r>
              <a:rPr lang="uk-UA" sz="2800" dirty="0" smtClean="0">
                <a:cs typeface="Tahoma" pitchFamily="34" charset="0"/>
              </a:rPr>
              <a:t>Наглядові комісії, комітети і ради</a:t>
            </a:r>
          </a:p>
          <a:p>
            <a:pPr>
              <a:lnSpc>
                <a:spcPct val="90000"/>
              </a:lnSpc>
              <a:buClr>
                <a:srgbClr val="678C94"/>
              </a:buClr>
              <a:buSzPct val="100000"/>
              <a:buFont typeface="Wingdings" panose="05000000000000000000" pitchFamily="2" charset="2"/>
              <a:buChar char="§"/>
            </a:pPr>
            <a:r>
              <a:rPr lang="uk-UA" sz="2800" dirty="0" smtClean="0">
                <a:cs typeface="Tahoma" pitchFamily="34" charset="0"/>
              </a:rPr>
              <a:t>Профільні комісії, комітети і ради</a:t>
            </a:r>
          </a:p>
          <a:p>
            <a:pPr>
              <a:lnSpc>
                <a:spcPct val="90000"/>
              </a:lnSpc>
              <a:buClr>
                <a:srgbClr val="678C94"/>
              </a:buClr>
              <a:buSzPct val="100000"/>
              <a:buFont typeface="Wingdings" panose="05000000000000000000" pitchFamily="2" charset="2"/>
              <a:buChar char="§"/>
            </a:pPr>
            <a:r>
              <a:rPr lang="uk-UA" sz="2800" dirty="0" smtClean="0">
                <a:cs typeface="Tahoma" pitchFamily="34" charset="0"/>
              </a:rPr>
              <a:t>Комісії, комітети і ради з контрольними повноваженнями</a:t>
            </a:r>
          </a:p>
          <a:p>
            <a:pPr>
              <a:lnSpc>
                <a:spcPct val="90000"/>
              </a:lnSpc>
              <a:buClr>
                <a:srgbClr val="678C94"/>
              </a:buClr>
              <a:buSzPct val="100000"/>
              <a:buFont typeface="Wingdings" panose="05000000000000000000" pitchFamily="2" charset="2"/>
              <a:buChar char="§"/>
            </a:pPr>
            <a:r>
              <a:rPr lang="uk-UA" sz="2800" dirty="0" smtClean="0">
                <a:cs typeface="Tahoma" pitchFamily="34" charset="0"/>
              </a:rPr>
              <a:t>Консультаційні послуги експертів</a:t>
            </a:r>
          </a:p>
          <a:p>
            <a:pPr>
              <a:lnSpc>
                <a:spcPct val="90000"/>
              </a:lnSpc>
              <a:buClr>
                <a:srgbClr val="678C94"/>
              </a:buClr>
              <a:buSzPct val="100000"/>
              <a:buFont typeface="Wingdings" panose="05000000000000000000" pitchFamily="2" charset="2"/>
              <a:buChar char="§"/>
            </a:pPr>
            <a:r>
              <a:rPr lang="uk-UA" sz="2800" dirty="0" smtClean="0">
                <a:cs typeface="Tahoma" pitchFamily="34" charset="0"/>
              </a:rPr>
              <a:t>Спеціальна робоча група або спеціальна комісія</a:t>
            </a:r>
            <a:endParaRPr lang="ru-RU" sz="2800" dirty="0">
              <a:cs typeface="Tahoma" pitchFamily="34" charset="0"/>
            </a:endParaRPr>
          </a:p>
        </p:txBody>
      </p:sp>
    </p:spTree>
    <p:extLst>
      <p:ext uri="{BB962C8B-B14F-4D97-AF65-F5344CB8AC3E}">
        <p14:creationId xmlns:p14="http://schemas.microsoft.com/office/powerpoint/2010/main" val="14443769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69</a:t>
            </a:fld>
            <a:endParaRPr lang="uk-UA" altLang="en-US"/>
          </a:p>
        </p:txBody>
      </p:sp>
      <p:sp>
        <p:nvSpPr>
          <p:cNvPr id="3" name="Tytuł 1"/>
          <p:cNvSpPr txBox="1">
            <a:spLocks/>
          </p:cNvSpPr>
          <p:nvPr/>
        </p:nvSpPr>
        <p:spPr>
          <a:xfrm>
            <a:off x="395536" y="417736"/>
            <a:ext cx="8229600" cy="635000"/>
          </a:xfrm>
          <a:prstGeom prst="rect">
            <a:avLst/>
          </a:prstGeom>
          <a:solidFill>
            <a:srgbClr val="FFFF66"/>
          </a:solidFill>
          <a:ln>
            <a:noFill/>
          </a:ln>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pl-PL" sz="5400" b="1" dirty="0" smtClean="0"/>
              <a:t>Переваги </a:t>
            </a:r>
            <a:r>
              <a:rPr lang="uk-UA" altLang="pl-PL" sz="5400" b="1" dirty="0" err="1" smtClean="0"/>
              <a:t>партисипації</a:t>
            </a:r>
            <a:endParaRPr lang="pl-PL" altLang="pl-PL" sz="5400" b="1" dirty="0"/>
          </a:p>
        </p:txBody>
      </p:sp>
      <p:sp>
        <p:nvSpPr>
          <p:cNvPr id="4" name="Symbol zastępczy zawartości 2"/>
          <p:cNvSpPr txBox="1">
            <a:spLocks/>
          </p:cNvSpPr>
          <p:nvPr/>
        </p:nvSpPr>
        <p:spPr>
          <a:xfrm>
            <a:off x="457200" y="1412329"/>
            <a:ext cx="8229600" cy="475297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7F7F7F"/>
              </a:buClr>
              <a:buSzPct val="160000"/>
              <a:buFont typeface="Arial" pitchFamily="34" charset="0"/>
              <a:buNone/>
              <a:defRPr/>
            </a:pPr>
            <a:r>
              <a:rPr lang="uk-UA" sz="2800" b="1" dirty="0" smtClean="0">
                <a:solidFill>
                  <a:srgbClr val="17375E"/>
                </a:solidFill>
                <a:cs typeface="Tahoma" pitchFamily="34" charset="0"/>
              </a:rPr>
              <a:t>Промоція і джерело інформації</a:t>
            </a:r>
            <a:r>
              <a:rPr lang="pl-PL" sz="2800" b="1" dirty="0" smtClean="0">
                <a:solidFill>
                  <a:srgbClr val="17375E"/>
                </a:solidFill>
                <a:cs typeface="Tahoma" pitchFamily="34" charset="0"/>
              </a:rPr>
              <a:t>:</a:t>
            </a:r>
          </a:p>
          <a:p>
            <a:pPr marL="266700" indent="-266700">
              <a:buClr>
                <a:srgbClr val="678C94"/>
              </a:buClr>
              <a:buSzPct val="100000"/>
              <a:buFont typeface="Wingdings" pitchFamily="2" charset="2"/>
              <a:buChar char="§"/>
              <a:defRPr/>
            </a:pPr>
            <a:r>
              <a:rPr lang="uk-UA" sz="2800" dirty="0" smtClean="0">
                <a:cs typeface="Tahoma" pitchFamily="34" charset="0"/>
              </a:rPr>
              <a:t>покращення інформування населення стосовно планів та намірів влади </a:t>
            </a:r>
            <a:endParaRPr lang="pl-PL" sz="2800" dirty="0" smtClean="0">
              <a:cs typeface="Tahoma" pitchFamily="34" charset="0"/>
            </a:endParaRPr>
          </a:p>
          <a:p>
            <a:pPr marL="266700" indent="-266700">
              <a:buClr>
                <a:srgbClr val="678C94"/>
              </a:buClr>
              <a:buSzPct val="100000"/>
              <a:buFont typeface="Wingdings" pitchFamily="2" charset="2"/>
              <a:buChar char="§"/>
              <a:defRPr/>
            </a:pPr>
            <a:r>
              <a:rPr lang="uk-UA" sz="2800" dirty="0" smtClean="0">
                <a:cs typeface="Tahoma" pitchFamily="34" charset="0"/>
              </a:rPr>
              <a:t>краще зрозуміння владою потреб громадян </a:t>
            </a:r>
            <a:endParaRPr lang="pl-PL" sz="2800" dirty="0" smtClean="0">
              <a:cs typeface="Tahoma" pitchFamily="34" charset="0"/>
            </a:endParaRPr>
          </a:p>
          <a:p>
            <a:pPr marL="0" indent="0">
              <a:buClr>
                <a:srgbClr val="7F7F7F"/>
              </a:buClr>
              <a:buSzPct val="160000"/>
              <a:buFont typeface="Arial" pitchFamily="34" charset="0"/>
              <a:buNone/>
              <a:defRPr/>
            </a:pPr>
            <a:endParaRPr lang="pl-PL" sz="2800" b="1" dirty="0" smtClean="0">
              <a:solidFill>
                <a:srgbClr val="17375E"/>
              </a:solidFill>
              <a:cs typeface="Tahoma" pitchFamily="34" charset="0"/>
            </a:endParaRPr>
          </a:p>
          <a:p>
            <a:pPr marL="0" indent="0">
              <a:buClr>
                <a:srgbClr val="7F7F7F"/>
              </a:buClr>
              <a:buSzPct val="160000"/>
              <a:buFont typeface="Arial" pitchFamily="34" charset="0"/>
              <a:buNone/>
              <a:defRPr/>
            </a:pPr>
            <a:r>
              <a:rPr lang="uk-UA" sz="2800" b="1" dirty="0" smtClean="0">
                <a:solidFill>
                  <a:srgbClr val="17375E"/>
                </a:solidFill>
                <a:cs typeface="Tahoma" pitchFamily="34" charset="0"/>
              </a:rPr>
              <a:t>Раціоналізація заходів та дій</a:t>
            </a:r>
            <a:r>
              <a:rPr lang="pl-PL" sz="2800" b="1" dirty="0" smtClean="0">
                <a:solidFill>
                  <a:srgbClr val="17375E"/>
                </a:solidFill>
                <a:cs typeface="Tahoma" pitchFamily="34" charset="0"/>
              </a:rPr>
              <a:t>:</a:t>
            </a:r>
          </a:p>
          <a:p>
            <a:pPr marL="266700" indent="-266700">
              <a:buClr>
                <a:srgbClr val="678C94"/>
              </a:buClr>
              <a:buSzPct val="100000"/>
              <a:buFont typeface="Wingdings" pitchFamily="2" charset="2"/>
              <a:buChar char="§"/>
              <a:defRPr/>
            </a:pPr>
            <a:r>
              <a:rPr lang="uk-UA" sz="2800" dirty="0" smtClean="0">
                <a:cs typeface="Tahoma" pitchFamily="34" charset="0"/>
              </a:rPr>
              <a:t>більш чітке визначення пріоритетів </a:t>
            </a:r>
            <a:endParaRPr lang="pl-PL" sz="2800" dirty="0" smtClean="0">
              <a:cs typeface="Tahoma" pitchFamily="34" charset="0"/>
            </a:endParaRPr>
          </a:p>
          <a:p>
            <a:pPr marL="266700" indent="-266700">
              <a:buClr>
                <a:srgbClr val="678C94"/>
              </a:buClr>
              <a:buSzPct val="100000"/>
              <a:buFont typeface="Wingdings" pitchFamily="2" charset="2"/>
              <a:buChar char="§"/>
              <a:defRPr/>
            </a:pPr>
            <a:r>
              <a:rPr lang="uk-UA" sz="2800" dirty="0" smtClean="0">
                <a:cs typeface="Tahoma" pitchFamily="34" charset="0"/>
              </a:rPr>
              <a:t>можливість використання нових рішень, запропонованих мешканцями</a:t>
            </a:r>
            <a:endParaRPr lang="pl-PL" sz="2800" dirty="0" smtClean="0">
              <a:cs typeface="Tahoma" pitchFamily="34" charset="0"/>
            </a:endParaRPr>
          </a:p>
          <a:p>
            <a:pPr marL="266700" indent="-266700">
              <a:buClr>
                <a:srgbClr val="678C94"/>
              </a:buClr>
              <a:buSzPct val="100000"/>
              <a:buFont typeface="Wingdings" pitchFamily="2" charset="2"/>
              <a:buChar char="§"/>
              <a:defRPr/>
            </a:pPr>
            <a:r>
              <a:rPr lang="uk-UA" sz="2800" dirty="0" smtClean="0">
                <a:cs typeface="Tahoma" pitchFamily="34" charset="0"/>
              </a:rPr>
              <a:t>заощадження часу і коштів </a:t>
            </a:r>
            <a:r>
              <a:rPr lang="pl-PL" sz="2800" dirty="0" smtClean="0">
                <a:cs typeface="Tahoma" pitchFamily="34" charset="0"/>
              </a:rPr>
              <a:t>(</a:t>
            </a:r>
            <a:r>
              <a:rPr lang="uk-UA" sz="2800" dirty="0" smtClean="0">
                <a:cs typeface="Tahoma" pitchFamily="34" charset="0"/>
              </a:rPr>
              <a:t>менше протестів, заперечень і затримок</a:t>
            </a:r>
            <a:r>
              <a:rPr lang="pl-PL" sz="2800" dirty="0" smtClean="0">
                <a:cs typeface="Tahoma" pitchFamily="34" charset="0"/>
              </a:rPr>
              <a:t>)</a:t>
            </a:r>
          </a:p>
          <a:p>
            <a:pPr marL="0" indent="0">
              <a:buClr>
                <a:srgbClr val="7F7F7F"/>
              </a:buClr>
              <a:buSzPct val="160000"/>
              <a:buFont typeface="Arial" pitchFamily="34" charset="0"/>
              <a:buNone/>
              <a:defRPr/>
            </a:pPr>
            <a:endParaRPr lang="pl-PL" sz="2800" b="1" dirty="0">
              <a:cs typeface="Tahoma" pitchFamily="34" charset="0"/>
            </a:endParaRPr>
          </a:p>
        </p:txBody>
      </p:sp>
    </p:spTree>
    <p:extLst>
      <p:ext uri="{BB962C8B-B14F-4D97-AF65-F5344CB8AC3E}">
        <p14:creationId xmlns:p14="http://schemas.microsoft.com/office/powerpoint/2010/main" val="418521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a:t>
            </a:fld>
            <a:endParaRPr lang="uk-UA" altLang="en-US"/>
          </a:p>
        </p:txBody>
      </p:sp>
      <p:cxnSp>
        <p:nvCxnSpPr>
          <p:cNvPr id="3" name="Пряма сполучна лінія 9"/>
          <p:cNvCxnSpPr/>
          <p:nvPr/>
        </p:nvCxnSpPr>
        <p:spPr>
          <a:xfrm>
            <a:off x="482600" y="1412875"/>
            <a:ext cx="8193088" cy="0"/>
          </a:xfrm>
          <a:prstGeom prst="line">
            <a:avLst/>
          </a:prstGeom>
          <a:ln w="15875" cap="sq">
            <a:solidFill>
              <a:srgbClr val="870038"/>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2"/>
          <p:cNvSpPr txBox="1">
            <a:spLocks noChangeArrowheads="1"/>
          </p:cNvSpPr>
          <p:nvPr/>
        </p:nvSpPr>
        <p:spPr>
          <a:xfrm>
            <a:off x="323528" y="332656"/>
            <a:ext cx="8604448" cy="14401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dirty="0" smtClean="0">
                <a:solidFill>
                  <a:srgbClr val="FF0000"/>
                </a:solidFill>
              </a:rPr>
              <a:t>Нормативна база: Додатковий протокол до ЄХМС про право участі у справах ОМС</a:t>
            </a:r>
            <a:r>
              <a:rPr lang="uk-UA" sz="2800" dirty="0" smtClean="0">
                <a:solidFill>
                  <a:srgbClr val="FF0000"/>
                </a:solidFill>
              </a:rPr>
              <a:t> </a:t>
            </a:r>
            <a:r>
              <a:rPr lang="uk-UA" sz="2400" dirty="0" smtClean="0">
                <a:solidFill>
                  <a:srgbClr val="FF0000"/>
                </a:solidFill>
              </a:rPr>
              <a:t>(Стаття 1. Право участі)</a:t>
            </a:r>
            <a:endParaRPr lang="uk-UA" sz="2400" dirty="0">
              <a:solidFill>
                <a:srgbClr val="FF0000"/>
              </a:solidFill>
            </a:endParaRPr>
          </a:p>
        </p:txBody>
      </p:sp>
      <p:sp>
        <p:nvSpPr>
          <p:cNvPr id="5" name="Rectangle 3"/>
          <p:cNvSpPr txBox="1">
            <a:spLocks noChangeArrowheads="1"/>
          </p:cNvSpPr>
          <p:nvPr/>
        </p:nvSpPr>
        <p:spPr>
          <a:xfrm>
            <a:off x="278204" y="1628800"/>
            <a:ext cx="8640960" cy="435855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spcBef>
                <a:spcPts val="3000"/>
              </a:spcBef>
              <a:buClr>
                <a:srgbClr val="3E3E40"/>
              </a:buClr>
              <a:buSzPct val="100000"/>
              <a:buFont typeface="+mj-lt"/>
              <a:buAutoNum type="arabicPeriod"/>
            </a:pPr>
            <a:r>
              <a:rPr lang="uk-UA" altLang="ko-KR" sz="2400" dirty="0" smtClean="0">
                <a:cs typeface="Tahoma" pitchFamily="34" charset="0"/>
              </a:rPr>
              <a:t>Держави-учасниці в рамках своєї юрисдикції повинні забезпечувати кожному право участі у справах </a:t>
            </a:r>
            <a:r>
              <a:rPr lang="uk-UA" sz="2400" dirty="0" smtClean="0">
                <a:cs typeface="Tahoma" pitchFamily="34" charset="0"/>
              </a:rPr>
              <a:t>ОМС</a:t>
            </a:r>
            <a:endParaRPr lang="uk-UA" altLang="ko-KR" sz="2400" dirty="0" smtClean="0">
              <a:cs typeface="Tahoma" pitchFamily="34" charset="0"/>
            </a:endParaRPr>
          </a:p>
          <a:p>
            <a:pPr marL="457200" indent="-457200">
              <a:lnSpc>
                <a:spcPct val="90000"/>
              </a:lnSpc>
              <a:spcBef>
                <a:spcPts val="3000"/>
              </a:spcBef>
              <a:buClr>
                <a:srgbClr val="3E3E40"/>
              </a:buClr>
              <a:buSzPct val="100000"/>
              <a:buFont typeface="+mj-lt"/>
              <a:buAutoNum type="arabicPeriod"/>
            </a:pPr>
            <a:r>
              <a:rPr lang="uk-UA" sz="2400" dirty="0" smtClean="0">
                <a:cs typeface="Tahoma" pitchFamily="34" charset="0"/>
              </a:rPr>
              <a:t>Право участі … означає право вживати рішучих заходів для визначення або впливу на здійснення повноважень ОМС.</a:t>
            </a:r>
            <a:endParaRPr lang="uk-UA" altLang="ko-KR" sz="2400" dirty="0" smtClean="0">
              <a:cs typeface="Tahoma" pitchFamily="34" charset="0"/>
            </a:endParaRPr>
          </a:p>
          <a:p>
            <a:pPr marL="457200" indent="-457200">
              <a:lnSpc>
                <a:spcPct val="90000"/>
              </a:lnSpc>
              <a:spcBef>
                <a:spcPts val="3000"/>
              </a:spcBef>
              <a:buClr>
                <a:srgbClr val="3E3E40"/>
              </a:buClr>
              <a:buSzPct val="100000"/>
              <a:buFont typeface="+mj-lt"/>
              <a:buAutoNum type="arabicPeriod"/>
            </a:pPr>
            <a:r>
              <a:rPr lang="uk-UA" altLang="ko-KR" sz="2400" dirty="0" smtClean="0">
                <a:cs typeface="Tahoma" pitchFamily="34" charset="0"/>
              </a:rPr>
              <a:t>Законодавство повинно передбачати засоби, що сприятимуть здійсненню цього права…</a:t>
            </a:r>
            <a:endParaRPr lang="uk-UA" sz="2400" dirty="0">
              <a:cs typeface="Tahoma" pitchFamily="34" charset="0"/>
            </a:endParaRPr>
          </a:p>
        </p:txBody>
      </p:sp>
    </p:spTree>
    <p:extLst>
      <p:ext uri="{BB962C8B-B14F-4D97-AF65-F5344CB8AC3E}">
        <p14:creationId xmlns:p14="http://schemas.microsoft.com/office/powerpoint/2010/main" val="39138669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70</a:t>
            </a:fld>
            <a:endParaRPr lang="uk-UA" altLang="en-US"/>
          </a:p>
        </p:txBody>
      </p:sp>
      <p:sp>
        <p:nvSpPr>
          <p:cNvPr id="4" name="Symbol zastępczy zawartości 2"/>
          <p:cNvSpPr txBox="1">
            <a:spLocks/>
          </p:cNvSpPr>
          <p:nvPr/>
        </p:nvSpPr>
        <p:spPr>
          <a:xfrm>
            <a:off x="457200" y="1484337"/>
            <a:ext cx="8229600" cy="47529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7F7F7F"/>
              </a:buClr>
              <a:buSzPct val="160000"/>
              <a:buFont typeface="Arial" charset="0"/>
              <a:buNone/>
            </a:pPr>
            <a:r>
              <a:rPr lang="uk-UA" altLang="pl-PL" sz="2800" b="1" dirty="0" smtClean="0">
                <a:solidFill>
                  <a:srgbClr val="17375E"/>
                </a:solidFill>
                <a:cs typeface="Tahoma" pitchFamily="34" charset="0"/>
              </a:rPr>
              <a:t>Зростання рівня задоволення діями влади</a:t>
            </a:r>
            <a:r>
              <a:rPr lang="pl-PL" altLang="pl-PL" sz="2800" b="1" dirty="0" smtClean="0">
                <a:solidFill>
                  <a:srgbClr val="17375E"/>
                </a:solidFill>
                <a:cs typeface="Tahoma" pitchFamily="34" charset="0"/>
              </a:rPr>
              <a:t>:</a:t>
            </a:r>
          </a:p>
          <a:p>
            <a:pPr marL="266700" indent="-266700">
              <a:buClr>
                <a:srgbClr val="678C94"/>
              </a:buClr>
              <a:buSzPct val="100000"/>
              <a:buFont typeface="Wingdings" pitchFamily="2" charset="2"/>
              <a:buChar char="§"/>
              <a:defRPr/>
            </a:pPr>
            <a:r>
              <a:rPr lang="uk-UA" altLang="pl-PL" sz="2800" dirty="0" smtClean="0">
                <a:cs typeface="Tahoma" pitchFamily="34" charset="0"/>
              </a:rPr>
              <a:t>громадяни краще поінформовані і відчувають себе партнерами влади </a:t>
            </a:r>
            <a:endParaRPr lang="pl-PL" altLang="pl-PL" sz="2800" dirty="0" smtClean="0">
              <a:cs typeface="Tahoma" pitchFamily="34" charset="0"/>
            </a:endParaRPr>
          </a:p>
          <a:p>
            <a:pPr marL="266700" indent="-266700">
              <a:buClr>
                <a:srgbClr val="678C94"/>
              </a:buClr>
              <a:buSzPct val="100000"/>
              <a:buFont typeface="Wingdings" pitchFamily="2" charset="2"/>
              <a:buChar char="§"/>
              <a:defRPr/>
            </a:pPr>
            <a:r>
              <a:rPr lang="uk-UA" altLang="pl-PL" sz="2800" dirty="0" smtClean="0">
                <a:cs typeface="Tahoma" pitchFamily="34" charset="0"/>
              </a:rPr>
              <a:t>зростає рівень довіри мешканців до органів влади</a:t>
            </a:r>
            <a:endParaRPr lang="pl-PL" altLang="pl-PL" sz="2800" dirty="0" smtClean="0">
              <a:cs typeface="Tahoma" pitchFamily="34" charset="0"/>
            </a:endParaRPr>
          </a:p>
          <a:p>
            <a:pPr marL="0" indent="0">
              <a:buClr>
                <a:srgbClr val="7F7F7F"/>
              </a:buClr>
              <a:buSzPct val="160000"/>
              <a:buFont typeface="Arial" charset="0"/>
              <a:buNone/>
            </a:pPr>
            <a:endParaRPr lang="pl-PL" altLang="pl-PL" sz="2800" b="1" dirty="0" smtClean="0">
              <a:solidFill>
                <a:srgbClr val="17375E"/>
              </a:solidFill>
              <a:cs typeface="Tahoma" pitchFamily="34" charset="0"/>
            </a:endParaRPr>
          </a:p>
          <a:p>
            <a:pPr marL="0" indent="0">
              <a:buClr>
                <a:srgbClr val="7F7F7F"/>
              </a:buClr>
              <a:buSzPct val="160000"/>
              <a:buFont typeface="Arial" charset="0"/>
              <a:buNone/>
            </a:pPr>
            <a:r>
              <a:rPr lang="uk-UA" altLang="pl-PL" sz="2800" b="1" dirty="0" smtClean="0">
                <a:solidFill>
                  <a:srgbClr val="17375E"/>
                </a:solidFill>
                <a:cs typeface="Tahoma" pitchFamily="34" charset="0"/>
              </a:rPr>
              <a:t>Уникнення соціальних конфліктів</a:t>
            </a:r>
            <a:r>
              <a:rPr lang="pl-PL" altLang="pl-PL" sz="2800" b="1" dirty="0" smtClean="0">
                <a:solidFill>
                  <a:srgbClr val="17375E"/>
                </a:solidFill>
                <a:cs typeface="Tahoma" pitchFamily="34" charset="0"/>
              </a:rPr>
              <a:t>:</a:t>
            </a:r>
          </a:p>
          <a:p>
            <a:pPr marL="266700" indent="-266700">
              <a:buClr>
                <a:srgbClr val="678C94"/>
              </a:buClr>
              <a:buSzPct val="100000"/>
              <a:buFont typeface="Wingdings" pitchFamily="2" charset="2"/>
              <a:buChar char="§"/>
              <a:defRPr/>
            </a:pPr>
            <a:r>
              <a:rPr lang="uk-UA" altLang="pl-PL" sz="2800" dirty="0" smtClean="0">
                <a:cs typeface="Tahoma" pitchFamily="34" charset="0"/>
              </a:rPr>
              <a:t>можливість швидко отримувати інформацію щодо проблем, які з</a:t>
            </a:r>
            <a:r>
              <a:rPr lang="en-US" altLang="pl-PL" sz="2800" dirty="0" smtClean="0">
                <a:cs typeface="Tahoma" pitchFamily="34" charset="0"/>
              </a:rPr>
              <a:t>‘</a:t>
            </a:r>
            <a:r>
              <a:rPr lang="uk-UA" altLang="pl-PL" sz="2800" dirty="0" smtClean="0">
                <a:cs typeface="Tahoma" pitchFamily="34" charset="0"/>
              </a:rPr>
              <a:t>являються, ще до моменту набуття ними великих розмірів </a:t>
            </a:r>
            <a:r>
              <a:rPr lang="pl-PL" altLang="pl-PL" sz="2800" dirty="0" smtClean="0">
                <a:cs typeface="Tahoma" pitchFamily="34" charset="0"/>
              </a:rPr>
              <a:t> </a:t>
            </a:r>
          </a:p>
          <a:p>
            <a:pPr marL="266700" indent="-266700">
              <a:buClr>
                <a:srgbClr val="678C94"/>
              </a:buClr>
              <a:buSzPct val="100000"/>
              <a:buFont typeface="Wingdings" pitchFamily="2" charset="2"/>
              <a:buChar char="§"/>
              <a:defRPr/>
            </a:pPr>
            <a:r>
              <a:rPr lang="uk-UA" altLang="pl-PL" sz="2800" dirty="0" smtClean="0">
                <a:cs typeface="Tahoma" pitchFamily="34" charset="0"/>
              </a:rPr>
              <a:t>можливість дійти до згоди </a:t>
            </a:r>
            <a:endParaRPr lang="pl-PL" altLang="pl-PL" sz="2800" dirty="0" smtClean="0">
              <a:cs typeface="Tahoma" pitchFamily="34" charset="0"/>
            </a:endParaRPr>
          </a:p>
          <a:p>
            <a:pPr marL="0" indent="0">
              <a:buClr>
                <a:srgbClr val="7F7F7F"/>
              </a:buClr>
              <a:buSzPct val="160000"/>
              <a:buFont typeface="Arial" charset="0"/>
              <a:buNone/>
            </a:pPr>
            <a:endParaRPr lang="pl-PL" altLang="pl-PL" sz="2800" b="1" dirty="0">
              <a:cs typeface="Tahoma" pitchFamily="34" charset="0"/>
            </a:endParaRPr>
          </a:p>
        </p:txBody>
      </p:sp>
      <p:sp>
        <p:nvSpPr>
          <p:cNvPr id="5" name="Tytuł 1"/>
          <p:cNvSpPr txBox="1">
            <a:spLocks/>
          </p:cNvSpPr>
          <p:nvPr/>
        </p:nvSpPr>
        <p:spPr>
          <a:xfrm>
            <a:off x="395536" y="417736"/>
            <a:ext cx="8229600" cy="635000"/>
          </a:xfrm>
          <a:prstGeom prst="rect">
            <a:avLst/>
          </a:prstGeom>
          <a:solidFill>
            <a:srgbClr val="FFFF66"/>
          </a:solidFill>
          <a:ln>
            <a:noFill/>
          </a:ln>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pl-PL" sz="5400" b="1" dirty="0" smtClean="0"/>
              <a:t>Переваги </a:t>
            </a:r>
            <a:r>
              <a:rPr lang="uk-UA" altLang="pl-PL" sz="5400" b="1" dirty="0" err="1" smtClean="0"/>
              <a:t>партисипації</a:t>
            </a:r>
            <a:endParaRPr lang="pl-PL" altLang="pl-PL" sz="5400" b="1" dirty="0"/>
          </a:p>
        </p:txBody>
      </p:sp>
    </p:spTree>
    <p:extLst>
      <p:ext uri="{BB962C8B-B14F-4D97-AF65-F5344CB8AC3E}">
        <p14:creationId xmlns:p14="http://schemas.microsoft.com/office/powerpoint/2010/main" val="41852169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71</a:t>
            </a:fld>
            <a:endParaRPr lang="uk-UA" altLang="en-US"/>
          </a:p>
        </p:txBody>
      </p:sp>
      <p:sp>
        <p:nvSpPr>
          <p:cNvPr id="3" name="Tytuł 1"/>
          <p:cNvSpPr txBox="1">
            <a:spLocks/>
          </p:cNvSpPr>
          <p:nvPr/>
        </p:nvSpPr>
        <p:spPr>
          <a:xfrm>
            <a:off x="395536" y="417736"/>
            <a:ext cx="8229600" cy="635000"/>
          </a:xfrm>
          <a:prstGeom prst="rect">
            <a:avLst/>
          </a:prstGeom>
          <a:solidFill>
            <a:srgbClr val="FFFF66"/>
          </a:solidFill>
          <a:ln>
            <a:noFill/>
          </a:ln>
          <a:extLst/>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altLang="pl-PL" sz="5400" b="1" dirty="0" smtClean="0"/>
              <a:t>Переваги </a:t>
            </a:r>
            <a:r>
              <a:rPr lang="uk-UA" altLang="pl-PL" sz="5400" b="1" dirty="0" err="1" smtClean="0"/>
              <a:t>партисипації</a:t>
            </a:r>
            <a:endParaRPr lang="pl-PL" altLang="pl-PL" sz="5400" b="1" dirty="0"/>
          </a:p>
        </p:txBody>
      </p:sp>
      <p:sp>
        <p:nvSpPr>
          <p:cNvPr id="4" name="Symbol zastępczy zawartości 2"/>
          <p:cNvSpPr txBox="1">
            <a:spLocks/>
          </p:cNvSpPr>
          <p:nvPr/>
        </p:nvSpPr>
        <p:spPr>
          <a:xfrm>
            <a:off x="457200" y="1557338"/>
            <a:ext cx="8229600" cy="47513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7F7F7F"/>
              </a:buClr>
              <a:buSzPct val="160000"/>
              <a:buFont typeface="Arial" charset="0"/>
              <a:buNone/>
            </a:pPr>
            <a:r>
              <a:rPr lang="uk-UA" altLang="pl-PL" sz="2800" b="1" dirty="0" smtClean="0">
                <a:solidFill>
                  <a:srgbClr val="17375E"/>
                </a:solidFill>
                <a:cs typeface="Tahoma" pitchFamily="34" charset="0"/>
              </a:rPr>
              <a:t>Громадянська освіта</a:t>
            </a:r>
            <a:r>
              <a:rPr lang="pl-PL" altLang="pl-PL" sz="2800" b="1" dirty="0" smtClean="0">
                <a:solidFill>
                  <a:srgbClr val="17375E"/>
                </a:solidFill>
                <a:cs typeface="Tahoma" pitchFamily="34" charset="0"/>
              </a:rPr>
              <a:t>:</a:t>
            </a:r>
          </a:p>
          <a:p>
            <a:pPr marL="266700" indent="-266700">
              <a:buClr>
                <a:srgbClr val="678C94"/>
              </a:buClr>
              <a:buSzPct val="100000"/>
              <a:buFont typeface="Wingdings" pitchFamily="2" charset="2"/>
              <a:buChar char="§"/>
              <a:defRPr/>
            </a:pPr>
            <a:r>
              <a:rPr lang="uk-UA" altLang="pl-PL" sz="2800" dirty="0" smtClean="0">
                <a:cs typeface="Tahoma" pitchFamily="34" charset="0"/>
              </a:rPr>
              <a:t>отримання громадянами нових </a:t>
            </a:r>
            <a:r>
              <a:rPr lang="uk-UA" altLang="pl-PL" sz="2800" dirty="0" err="1" smtClean="0">
                <a:cs typeface="Tahoma" pitchFamily="34" charset="0"/>
              </a:rPr>
              <a:t>компетенцій</a:t>
            </a:r>
            <a:r>
              <a:rPr lang="uk-UA" altLang="pl-PL" sz="2800" dirty="0" smtClean="0">
                <a:cs typeface="Tahoma" pitchFamily="34" charset="0"/>
              </a:rPr>
              <a:t>, </a:t>
            </a:r>
            <a:r>
              <a:rPr lang="uk-UA" altLang="pl-PL" sz="2800" dirty="0" err="1" smtClean="0">
                <a:cs typeface="Tahoma" pitchFamily="34" charset="0"/>
              </a:rPr>
              <a:t>пов</a:t>
            </a:r>
            <a:r>
              <a:rPr lang="en-US" altLang="pl-PL" sz="2800" dirty="0" smtClean="0">
                <a:cs typeface="Tahoma" pitchFamily="34" charset="0"/>
              </a:rPr>
              <a:t>'</a:t>
            </a:r>
            <a:r>
              <a:rPr lang="uk-UA" altLang="pl-PL" sz="2800" dirty="0" err="1" smtClean="0">
                <a:cs typeface="Tahoma" pitchFamily="34" charset="0"/>
              </a:rPr>
              <a:t>язаних</a:t>
            </a:r>
            <a:r>
              <a:rPr lang="uk-UA" altLang="pl-PL" sz="2800" dirty="0" smtClean="0">
                <a:cs typeface="Tahoma" pitchFamily="34" charset="0"/>
              </a:rPr>
              <a:t> з участю в громадському житті </a:t>
            </a:r>
            <a:endParaRPr lang="pl-PL" altLang="pl-PL" sz="2800" dirty="0" smtClean="0">
              <a:cs typeface="Tahoma" pitchFamily="34" charset="0"/>
            </a:endParaRPr>
          </a:p>
          <a:p>
            <a:pPr marL="266700" indent="-266700">
              <a:buClr>
                <a:srgbClr val="678C94"/>
              </a:buClr>
              <a:buSzPct val="100000"/>
              <a:buFont typeface="Wingdings" pitchFamily="2" charset="2"/>
              <a:buChar char="§"/>
              <a:defRPr/>
            </a:pPr>
            <a:r>
              <a:rPr lang="uk-UA" altLang="pl-PL" sz="2800" dirty="0" smtClean="0">
                <a:cs typeface="Tahoma" pitchFamily="34" charset="0"/>
              </a:rPr>
              <a:t>формування демократичних позицій </a:t>
            </a:r>
            <a:endParaRPr lang="pl-PL" altLang="pl-PL" sz="2800" dirty="0" smtClean="0">
              <a:cs typeface="Tahoma" pitchFamily="34" charset="0"/>
            </a:endParaRPr>
          </a:p>
          <a:p>
            <a:pPr marL="266700" indent="-266700">
              <a:buClr>
                <a:srgbClr val="678C94"/>
              </a:buClr>
              <a:buSzPct val="100000"/>
              <a:buFont typeface="Wingdings" pitchFamily="2" charset="2"/>
              <a:buChar char="§"/>
              <a:defRPr/>
            </a:pPr>
            <a:r>
              <a:rPr lang="uk-UA" altLang="pl-PL" sz="2800" dirty="0" smtClean="0">
                <a:cs typeface="Tahoma" pitchFamily="34" charset="0"/>
              </a:rPr>
              <a:t>в процесі реалізації консультаційних проектів можуть з</a:t>
            </a:r>
            <a:r>
              <a:rPr lang="en-US" altLang="pl-PL" sz="2800" dirty="0" smtClean="0">
                <a:cs typeface="Tahoma" pitchFamily="34" charset="0"/>
              </a:rPr>
              <a:t>‘</a:t>
            </a:r>
            <a:r>
              <a:rPr lang="uk-UA" altLang="pl-PL" sz="2800" dirty="0" smtClean="0">
                <a:cs typeface="Tahoma" pitchFamily="34" charset="0"/>
              </a:rPr>
              <a:t>явитися нові громадські лідери </a:t>
            </a:r>
            <a:endParaRPr lang="pl-PL" altLang="pl-PL" sz="2800" dirty="0" smtClean="0">
              <a:cs typeface="Tahoma" pitchFamily="34" charset="0"/>
            </a:endParaRPr>
          </a:p>
          <a:p>
            <a:pPr marL="266700" indent="-266700">
              <a:buClr>
                <a:srgbClr val="678C94"/>
              </a:buClr>
              <a:buSzPct val="100000"/>
              <a:buFont typeface="Wingdings" pitchFamily="2" charset="2"/>
              <a:buChar char="§"/>
              <a:defRPr/>
            </a:pPr>
            <a:r>
              <a:rPr lang="uk-UA" altLang="pl-PL" sz="2800" dirty="0" smtClean="0">
                <a:cs typeface="Tahoma" pitchFamily="34" charset="0"/>
              </a:rPr>
              <a:t>зміна ставлення влади</a:t>
            </a:r>
            <a:endParaRPr lang="pl-PL" altLang="pl-PL" sz="2800" dirty="0" smtClean="0">
              <a:cs typeface="Tahoma" pitchFamily="34" charset="0"/>
            </a:endParaRPr>
          </a:p>
          <a:p>
            <a:pPr marL="0" indent="0">
              <a:buClr>
                <a:srgbClr val="7F7F7F"/>
              </a:buClr>
              <a:buSzPct val="160000"/>
              <a:buFont typeface="Arial" charset="0"/>
              <a:buNone/>
            </a:pPr>
            <a:endParaRPr lang="pl-PL" altLang="pl-PL" sz="2800" b="1" dirty="0">
              <a:cs typeface="Tahoma" pitchFamily="34" charset="0"/>
            </a:endParaRPr>
          </a:p>
        </p:txBody>
      </p:sp>
    </p:spTree>
    <p:extLst>
      <p:ext uri="{BB962C8B-B14F-4D97-AF65-F5344CB8AC3E}">
        <p14:creationId xmlns:p14="http://schemas.microsoft.com/office/powerpoint/2010/main" val="41852169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72</a:t>
            </a:fld>
            <a:endParaRPr lang="uk-UA" altLang="en-US"/>
          </a:p>
        </p:txBody>
      </p:sp>
      <p:sp>
        <p:nvSpPr>
          <p:cNvPr id="3" name="Заголовок 1"/>
          <p:cNvSpPr txBox="1">
            <a:spLocks/>
          </p:cNvSpPr>
          <p:nvPr/>
        </p:nvSpPr>
        <p:spPr>
          <a:xfrm>
            <a:off x="457200" y="274638"/>
            <a:ext cx="8229600" cy="1325562"/>
          </a:xfrm>
          <a:prstGeom prst="rect">
            <a:avLst/>
          </a:prstGeom>
          <a:solidFill>
            <a:srgbClr val="FFFF66"/>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b="1" dirty="0" smtClean="0"/>
              <a:t>Об'єктивні складнощі практики громадської участі</a:t>
            </a:r>
            <a:endParaRPr lang="uk-UA" b="1" dirty="0"/>
          </a:p>
        </p:txBody>
      </p:sp>
      <p:sp>
        <p:nvSpPr>
          <p:cNvPr id="4" name="Місце для вмісту 2"/>
          <p:cNvSpPr txBox="1">
            <a:spLocks/>
          </p:cNvSpPr>
          <p:nvPr/>
        </p:nvSpPr>
        <p:spPr>
          <a:xfrm>
            <a:off x="323528" y="1916832"/>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78C94"/>
              </a:buClr>
              <a:defRPr/>
            </a:pPr>
            <a:r>
              <a:rPr lang="uk-UA" sz="2200" b="1" dirty="0" smtClean="0">
                <a:cs typeface="Tahoma" pitchFamily="34" charset="0"/>
              </a:rPr>
              <a:t>Несформовані та/чи перервані традиції громадської участі</a:t>
            </a:r>
          </a:p>
          <a:p>
            <a:pPr marL="0" indent="0">
              <a:buFont typeface="Wingdings" pitchFamily="2" charset="2"/>
              <a:buNone/>
              <a:defRPr/>
            </a:pPr>
            <a:r>
              <a:rPr lang="uk-UA" sz="2200" dirty="0" smtClean="0">
                <a:cs typeface="Tahoma" pitchFamily="34" charset="0"/>
              </a:rPr>
              <a:t>У СРСР суспільне життя людини обмежувалося виключно виробничими рамками. Громадські організації, громадяни не визнавалися учасниками суспільних процесів Стаття 8 Конституції УРСР: «Трудові колективи беруть участь в обговорені і вирішенні державних і громадських справ, у плануванні... соціального розвитку...»</a:t>
            </a:r>
          </a:p>
          <a:p>
            <a:pPr>
              <a:buClr>
                <a:srgbClr val="678C94"/>
              </a:buClr>
              <a:defRPr/>
            </a:pPr>
            <a:r>
              <a:rPr lang="uk-UA" sz="2200" b="1" dirty="0" smtClean="0">
                <a:cs typeface="Tahoma" pitchFamily="34" charset="0"/>
              </a:rPr>
              <a:t>«Людині властивий «соціальний фаталізм» - усі хочуть жити краще, однак мало хто пов'язує це з власними зусиллями</a:t>
            </a:r>
          </a:p>
          <a:p>
            <a:pPr marL="0" indent="0">
              <a:buFont typeface="Arial" pitchFamily="34" charset="0"/>
              <a:buNone/>
              <a:defRPr/>
            </a:pPr>
            <a:r>
              <a:rPr lang="uk-UA" sz="2200" dirty="0" smtClean="0">
                <a:cs typeface="Tahoma" pitchFamily="34" charset="0"/>
              </a:rPr>
              <a:t>Цікавий факт: слово (іменник) «відповідальність» у словниках європейських мов з'явилося лише у </a:t>
            </a:r>
            <a:r>
              <a:rPr lang="en-US" sz="2200" dirty="0" smtClean="0">
                <a:cs typeface="Tahoma" pitchFamily="34" charset="0"/>
              </a:rPr>
              <a:t>XVIII </a:t>
            </a:r>
            <a:r>
              <a:rPr lang="uk-UA" sz="2200" dirty="0" smtClean="0">
                <a:cs typeface="Tahoma" pitchFamily="34" charset="0"/>
              </a:rPr>
              <a:t>столітті! Хоча відповідний прикметник увійшов у вжиток на 3-4 століття раніше</a:t>
            </a:r>
          </a:p>
          <a:p>
            <a:pPr>
              <a:defRPr/>
            </a:pPr>
            <a:endParaRPr lang="uk-UA" sz="2200" dirty="0">
              <a:cs typeface="Tahoma" pitchFamily="34" charset="0"/>
            </a:endParaRPr>
          </a:p>
        </p:txBody>
      </p:sp>
    </p:spTree>
    <p:extLst>
      <p:ext uri="{BB962C8B-B14F-4D97-AF65-F5344CB8AC3E}">
        <p14:creationId xmlns:p14="http://schemas.microsoft.com/office/powerpoint/2010/main" val="4072885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73</a:t>
            </a:fld>
            <a:endParaRPr lang="uk-UA" altLang="en-US"/>
          </a:p>
        </p:txBody>
      </p:sp>
      <p:sp>
        <p:nvSpPr>
          <p:cNvPr id="3" name="Заголовок 1"/>
          <p:cNvSpPr txBox="1">
            <a:spLocks/>
          </p:cNvSpPr>
          <p:nvPr/>
        </p:nvSpPr>
        <p:spPr>
          <a:xfrm>
            <a:off x="457200" y="274638"/>
            <a:ext cx="8229600" cy="1143000"/>
          </a:xfrm>
          <a:prstGeom prst="rect">
            <a:avLst/>
          </a:prstGeom>
          <a:solidFill>
            <a:srgbClr val="FFFF66"/>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600" b="1" dirty="0" smtClean="0"/>
              <a:t>Нинішні складнощі в Україні:</a:t>
            </a:r>
            <a:br>
              <a:rPr lang="uk-UA" sz="3600" b="1" dirty="0" smtClean="0"/>
            </a:br>
            <a:r>
              <a:rPr lang="uk-UA" sz="3600" b="1" dirty="0" smtClean="0"/>
              <a:t>і влада, і громада не готові</a:t>
            </a:r>
            <a:endParaRPr lang="uk-UA" sz="3600" b="1" dirty="0"/>
          </a:p>
        </p:txBody>
      </p:sp>
      <p:sp>
        <p:nvSpPr>
          <p:cNvPr id="4" name="Місце для вмісту 2"/>
          <p:cNvSpPr txBox="1">
            <a:spLocks/>
          </p:cNvSpPr>
          <p:nvPr/>
        </p:nvSpPr>
        <p:spPr>
          <a:xfrm>
            <a:off x="457200" y="1600200"/>
            <a:ext cx="8229600" cy="45259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678C94"/>
              </a:buClr>
            </a:pPr>
            <a:r>
              <a:rPr lang="uk-UA" sz="2800" b="1" u="sng" dirty="0" smtClean="0">
                <a:solidFill>
                  <a:srgbClr val="C00000"/>
                </a:solidFill>
                <a:cs typeface="Tahoma" pitchFamily="34" charset="0"/>
              </a:rPr>
              <a:t>З одного боку:</a:t>
            </a:r>
            <a:endParaRPr lang="uk-UA" sz="2800" b="1" dirty="0" smtClean="0">
              <a:solidFill>
                <a:srgbClr val="C00000"/>
              </a:solidFill>
              <a:cs typeface="Tahoma" pitchFamily="34" charset="0"/>
            </a:endParaRPr>
          </a:p>
          <a:p>
            <a:pPr marL="0" indent="0">
              <a:buClr>
                <a:srgbClr val="678C94"/>
              </a:buClr>
              <a:buFont typeface="Arial" pitchFamily="34" charset="0"/>
              <a:buNone/>
            </a:pPr>
            <a:r>
              <a:rPr lang="uk-UA" sz="2800" dirty="0" smtClean="0">
                <a:cs typeface="Tahoma" pitchFamily="34" charset="0"/>
              </a:rPr>
              <a:t>українська влада як правило не демонструвала розуміння вигод від демократії участі: вона радше була готова займатися створенням бутафорії, аніж забезпеченням реальної участі</a:t>
            </a:r>
          </a:p>
          <a:p>
            <a:pPr marL="0" indent="0">
              <a:buFont typeface="Arial" pitchFamily="34" charset="0"/>
              <a:buNone/>
            </a:pPr>
            <a:r>
              <a:rPr lang="uk-UA" sz="2800" i="1" dirty="0" smtClean="0">
                <a:cs typeface="Tahoma" pitchFamily="34" charset="0"/>
              </a:rPr>
              <a:t>(приклади: утворення сателітних ГО, громадських рад тощо)</a:t>
            </a:r>
            <a:endParaRPr lang="uk-UA" sz="2800" dirty="0" smtClean="0">
              <a:cs typeface="Tahoma" pitchFamily="34" charset="0"/>
            </a:endParaRPr>
          </a:p>
          <a:p>
            <a:pPr>
              <a:buClr>
                <a:srgbClr val="678C94"/>
              </a:buClr>
            </a:pPr>
            <a:r>
              <a:rPr lang="uk-UA" sz="2800" b="1" u="sng" dirty="0" smtClean="0">
                <a:solidFill>
                  <a:srgbClr val="C00000"/>
                </a:solidFill>
                <a:cs typeface="Tahoma" pitchFamily="34" charset="0"/>
              </a:rPr>
              <a:t>З іншого боку:</a:t>
            </a:r>
            <a:endParaRPr lang="uk-UA" sz="2800" b="1" dirty="0" smtClean="0">
              <a:solidFill>
                <a:srgbClr val="C00000"/>
              </a:solidFill>
              <a:cs typeface="Tahoma" pitchFamily="34" charset="0"/>
            </a:endParaRPr>
          </a:p>
          <a:p>
            <a:pPr marL="0" indent="0">
              <a:buClr>
                <a:srgbClr val="678C94"/>
              </a:buClr>
              <a:buFont typeface="Arial" pitchFamily="34" charset="0"/>
              <a:buNone/>
            </a:pPr>
            <a:r>
              <a:rPr lang="uk-UA" sz="2800" dirty="0" smtClean="0">
                <a:cs typeface="Tahoma" pitchFamily="34" charset="0"/>
              </a:rPr>
              <a:t>соціальна апатія: більшість громадян як правило не готові до реальної участі - не хочуть та/або не вміють долучатися до місцевих справ</a:t>
            </a:r>
          </a:p>
          <a:p>
            <a:endParaRPr lang="uk-UA" sz="2800" dirty="0">
              <a:latin typeface="Tahoma" pitchFamily="34" charset="0"/>
              <a:cs typeface="Tahoma" pitchFamily="34" charset="0"/>
            </a:endParaRPr>
          </a:p>
        </p:txBody>
      </p:sp>
    </p:spTree>
    <p:extLst>
      <p:ext uri="{BB962C8B-B14F-4D97-AF65-F5344CB8AC3E}">
        <p14:creationId xmlns:p14="http://schemas.microsoft.com/office/powerpoint/2010/main" val="41852169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74</a:t>
            </a:fld>
            <a:endParaRPr lang="uk-UA" altLang="en-US"/>
          </a:p>
        </p:txBody>
      </p:sp>
      <p:sp>
        <p:nvSpPr>
          <p:cNvPr id="3" name="Rectangle 3"/>
          <p:cNvSpPr txBox="1">
            <a:spLocks noChangeArrowheads="1"/>
          </p:cNvSpPr>
          <p:nvPr/>
        </p:nvSpPr>
        <p:spPr>
          <a:xfrm>
            <a:off x="468313" y="1052513"/>
            <a:ext cx="8229600" cy="367263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buClr>
              <a:buFont typeface="Wingdings" pitchFamily="2" charset="2"/>
              <a:buNone/>
            </a:pPr>
            <a:r>
              <a:rPr lang="uk-UA" sz="2800" b="1" smtClean="0">
                <a:cs typeface="Tahoma" pitchFamily="34" charset="0"/>
              </a:rPr>
              <a:t>Б. Барбер: «</a:t>
            </a:r>
            <a:r>
              <a:rPr lang="uk-UA" sz="2800" b="1" i="1" smtClean="0">
                <a:cs typeface="Tahoma" pitchFamily="34" charset="0"/>
              </a:rPr>
              <a:t>Демократію участі розуміють як пряме правління освічених громадян. </a:t>
            </a:r>
          </a:p>
          <a:p>
            <a:pPr marL="0" indent="0">
              <a:buClr>
                <a:schemeClr val="tx2"/>
              </a:buClr>
              <a:buFont typeface="Wingdings" pitchFamily="2" charset="2"/>
              <a:buNone/>
            </a:pPr>
            <a:r>
              <a:rPr lang="uk-UA" sz="2800" b="1" i="1" smtClean="0">
                <a:cs typeface="Tahoma" pitchFamily="34" charset="0"/>
              </a:rPr>
              <a:t>Громадяни – це не просто індивіди з приватними інтересами, а добре інформовані суспільні громадяни</a:t>
            </a:r>
            <a:r>
              <a:rPr lang="uk-UA" sz="2800" b="1" smtClean="0">
                <a:cs typeface="Tahoma" pitchFamily="34" charset="0"/>
              </a:rPr>
              <a:t>»</a:t>
            </a:r>
            <a:endParaRPr lang="uk-UA" sz="2800" b="1" i="1" dirty="0">
              <a:cs typeface="Tahoma" pitchFamily="34" charset="0"/>
            </a:endParaRPr>
          </a:p>
        </p:txBody>
      </p:sp>
    </p:spTree>
    <p:extLst>
      <p:ext uri="{BB962C8B-B14F-4D97-AF65-F5344CB8AC3E}">
        <p14:creationId xmlns:p14="http://schemas.microsoft.com/office/powerpoint/2010/main" val="15011606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75</a:t>
            </a:fld>
            <a:endParaRPr lang="uk-UA" altLang="en-US"/>
          </a:p>
        </p:txBody>
      </p:sp>
      <p:sp>
        <p:nvSpPr>
          <p:cNvPr id="3" name="Заголовок 1"/>
          <p:cNvSpPr txBox="1">
            <a:spLocks/>
          </p:cNvSpPr>
          <p:nvPr/>
        </p:nvSpPr>
        <p:spPr>
          <a:xfrm>
            <a:off x="465138" y="484188"/>
            <a:ext cx="8229600" cy="1143000"/>
          </a:xfrm>
          <a:prstGeom prst="rect">
            <a:avLst/>
          </a:prstGeom>
        </p:spPr>
        <p:txBody>
          <a:bodyPr rtlCol="0">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mtClean="0">
                <a:latin typeface="Raleway"/>
                <a:ea typeface="Raleway"/>
                <a:cs typeface="Raleway"/>
                <a:sym typeface="Raleway"/>
              </a:rPr>
              <a:t>Як розкрити </a:t>
            </a:r>
            <a:r>
              <a:rPr lang="ru-RU" smtClean="0">
                <a:solidFill>
                  <a:srgbClr val="FF0000"/>
                </a:solidFill>
                <a:latin typeface="Raleway"/>
                <a:ea typeface="Raleway"/>
                <a:cs typeface="Raleway"/>
                <a:sym typeface="Raleway"/>
              </a:rPr>
              <a:t>потенціал участі </a:t>
            </a:r>
            <a:r>
              <a:rPr lang="ru-RU" smtClean="0">
                <a:latin typeface="Raleway"/>
                <a:ea typeface="Raleway"/>
                <a:cs typeface="Raleway"/>
                <a:sym typeface="Raleway"/>
              </a:rPr>
              <a:t>мешканців у житті міста та підтримувати їх активність ?</a:t>
            </a:r>
            <a:br>
              <a:rPr lang="ru-RU" smtClean="0">
                <a:latin typeface="Raleway"/>
                <a:ea typeface="Raleway"/>
                <a:cs typeface="Raleway"/>
                <a:sym typeface="Raleway"/>
              </a:rPr>
            </a:br>
            <a:endParaRPr lang="en-US" dirty="0"/>
          </a:p>
        </p:txBody>
      </p:sp>
      <p:pic>
        <p:nvPicPr>
          <p:cNvPr id="4" name="Google Shape;139;p20"/>
          <p:cNvPicPr preferRelativeResize="0">
            <a:picLocks/>
          </p:cNvPicPr>
          <p:nvPr/>
        </p:nvPicPr>
        <p:blipFill>
          <a:blip r:embed="rId2"/>
          <a:srcRect/>
          <a:stretch>
            <a:fillRect/>
          </a:stretch>
        </p:blipFill>
        <p:spPr>
          <a:xfrm>
            <a:off x="465138" y="1196752"/>
            <a:ext cx="8571358" cy="5472607"/>
          </a:xfrm>
          <a:prstGeom prst="rect">
            <a:avLst/>
          </a:prstGeom>
        </p:spPr>
      </p:pic>
    </p:spTree>
    <p:extLst>
      <p:ext uri="{BB962C8B-B14F-4D97-AF65-F5344CB8AC3E}">
        <p14:creationId xmlns:p14="http://schemas.microsoft.com/office/powerpoint/2010/main" val="11936401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76</a:t>
            </a:fld>
            <a:endParaRPr lang="uk-UA" altLang="en-US"/>
          </a:p>
        </p:txBody>
      </p:sp>
      <p:sp>
        <p:nvSpPr>
          <p:cNvPr id="3" name="Заголовок 1"/>
          <p:cNvSpPr txBox="1">
            <a:spLocks/>
          </p:cNvSpPr>
          <p:nvPr/>
        </p:nvSpPr>
        <p:spPr>
          <a:xfrm>
            <a:off x="457200" y="274638"/>
            <a:ext cx="8229600" cy="1143000"/>
          </a:xfrm>
          <a:prstGeom prst="rect">
            <a:avLst/>
          </a:prstGeom>
          <a:solidFill>
            <a:srgbClr val="FFFF66"/>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4000" b="1" dirty="0" smtClean="0"/>
              <a:t>Нові  форми та засоби залучення громадськості</a:t>
            </a:r>
            <a:endParaRPr lang="uk-UA" sz="4000" b="1" dirty="0"/>
          </a:p>
        </p:txBody>
      </p:sp>
      <p:graphicFrame>
        <p:nvGraphicFramePr>
          <p:cNvPr id="5" name="Схема 4"/>
          <p:cNvGraphicFramePr/>
          <p:nvPr>
            <p:extLst>
              <p:ext uri="{D42A27DB-BD31-4B8C-83A1-F6EECF244321}">
                <p14:modId xmlns:p14="http://schemas.microsoft.com/office/powerpoint/2010/main" val="741574198"/>
              </p:ext>
            </p:extLst>
          </p:nvPr>
        </p:nvGraphicFramePr>
        <p:xfrm>
          <a:off x="457200" y="1456642"/>
          <a:ext cx="8363272" cy="5140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2169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77</a:t>
            </a:fld>
            <a:endParaRPr lang="uk-UA" altLang="en-US"/>
          </a:p>
        </p:txBody>
      </p:sp>
      <p:sp>
        <p:nvSpPr>
          <p:cNvPr id="3" name="Заголовок 1"/>
          <p:cNvSpPr txBox="1">
            <a:spLocks/>
          </p:cNvSpPr>
          <p:nvPr/>
        </p:nvSpPr>
        <p:spPr>
          <a:xfrm>
            <a:off x="0" y="404663"/>
            <a:ext cx="9144000" cy="1526033"/>
          </a:xfrm>
          <a:prstGeom prst="rect">
            <a:avLst/>
          </a:prstGeom>
          <a:solidFill>
            <a:srgbClr val="FFFF66"/>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3200" b="1" dirty="0" smtClean="0"/>
              <a:t>Програмне (системне) залучення громади/громадян до управління </a:t>
            </a:r>
            <a:br>
              <a:rPr lang="uk-UA" sz="3200" b="1" dirty="0" smtClean="0"/>
            </a:br>
            <a:r>
              <a:rPr lang="uk-UA" sz="3200" b="1" dirty="0" smtClean="0"/>
              <a:t>Місцевим розвитком</a:t>
            </a:r>
            <a:endParaRPr lang="uk-UA" sz="3200" b="1" dirty="0"/>
          </a:p>
        </p:txBody>
      </p:sp>
      <p:graphicFrame>
        <p:nvGraphicFramePr>
          <p:cNvPr id="5" name="Схема 4"/>
          <p:cNvGraphicFramePr/>
          <p:nvPr>
            <p:extLst>
              <p:ext uri="{D42A27DB-BD31-4B8C-83A1-F6EECF244321}">
                <p14:modId xmlns:p14="http://schemas.microsoft.com/office/powerpoint/2010/main" val="1923792323"/>
              </p:ext>
            </p:extLst>
          </p:nvPr>
        </p:nvGraphicFramePr>
        <p:xfrm>
          <a:off x="827584" y="1903588"/>
          <a:ext cx="8064896" cy="4765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216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7"/>
          </p:nvPr>
        </p:nvSpPr>
        <p:spPr/>
        <p:txBody>
          <a:bodyPr/>
          <a:lstStyle/>
          <a:p>
            <a:fld id="{B6F15528-21DE-4FAA-801E-634DDDAF4B2B}" type="slidenum">
              <a:rPr lang="ru-RU" smtClean="0"/>
              <a:t>8</a:t>
            </a:fld>
            <a:endParaRPr lang="ru-RU"/>
          </a:p>
        </p:txBody>
      </p:sp>
      <p:sp>
        <p:nvSpPr>
          <p:cNvPr id="3" name="Rectangle 2"/>
          <p:cNvSpPr txBox="1">
            <a:spLocks noChangeArrowheads="1"/>
          </p:cNvSpPr>
          <p:nvPr/>
        </p:nvSpPr>
        <p:spPr>
          <a:xfrm>
            <a:off x="395536" y="188640"/>
            <a:ext cx="8229600" cy="11398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smtClean="0">
                <a:solidFill>
                  <a:srgbClr val="FF0000"/>
                </a:solidFill>
              </a:rPr>
              <a:t>Нормативна база: Додатковий протокол до ЄХМС</a:t>
            </a:r>
            <a:r>
              <a:rPr lang="uk-UA" sz="2800" smtClean="0">
                <a:solidFill>
                  <a:srgbClr val="FF0000"/>
                </a:solidFill>
              </a:rPr>
              <a:t> (обмеження права)</a:t>
            </a:r>
            <a:endParaRPr lang="uk-UA" sz="2800" dirty="0">
              <a:solidFill>
                <a:srgbClr val="FF0000"/>
              </a:solidFill>
            </a:endParaRPr>
          </a:p>
        </p:txBody>
      </p:sp>
      <p:sp>
        <p:nvSpPr>
          <p:cNvPr id="4" name="Rectangle 3"/>
          <p:cNvSpPr txBox="1">
            <a:spLocks noChangeArrowheads="1"/>
          </p:cNvSpPr>
          <p:nvPr/>
        </p:nvSpPr>
        <p:spPr>
          <a:xfrm>
            <a:off x="395536" y="1335157"/>
            <a:ext cx="8569325" cy="40703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uk-UA" altLang="ko-KR" sz="2600" smtClean="0">
                <a:cs typeface="Tahoma" pitchFamily="34" charset="0"/>
              </a:rPr>
              <a:t>Стаття 1. </a:t>
            </a:r>
          </a:p>
          <a:p>
            <a:pPr>
              <a:buFont typeface="Wingdings" pitchFamily="2" charset="2"/>
              <a:buNone/>
            </a:pPr>
            <a:r>
              <a:rPr lang="uk-UA" altLang="ko-KR" sz="2600" smtClean="0">
                <a:cs typeface="Tahoma" pitchFamily="34" charset="0"/>
              </a:rPr>
              <a:t>5.1. …формальності, умови чи обмеження стосовно здійснення права участі … повинні бути передбачені законодавством </a:t>
            </a:r>
          </a:p>
          <a:p>
            <a:pPr>
              <a:buFont typeface="Wingdings" pitchFamily="2" charset="2"/>
              <a:buNone/>
            </a:pPr>
            <a:r>
              <a:rPr lang="uk-UA" altLang="ko-KR" sz="2600" smtClean="0">
                <a:cs typeface="Tahoma" pitchFamily="34" charset="0"/>
              </a:rPr>
              <a:t>5.2. Законодавство повинно встановлювати такі формальності, умови та обмеження, які є необхідними для забезпечення того, щоб </a:t>
            </a:r>
            <a:r>
              <a:rPr lang="uk-UA" altLang="ko-KR" sz="2600" u="sng" smtClean="0">
                <a:cs typeface="Tahoma" pitchFamily="34" charset="0"/>
              </a:rPr>
              <a:t>здійснення права участі не загрожувало етичній чесності й прозорості здійснення повноважень</a:t>
            </a:r>
            <a:r>
              <a:rPr lang="uk-UA" altLang="ko-KR" sz="2600" smtClean="0">
                <a:cs typeface="Tahoma" pitchFamily="34" charset="0"/>
              </a:rPr>
              <a:t> ОМС </a:t>
            </a:r>
            <a:endParaRPr lang="uk-UA" sz="2600" dirty="0">
              <a:cs typeface="Tahoma" pitchFamily="34" charset="0"/>
            </a:endParaRPr>
          </a:p>
        </p:txBody>
      </p:sp>
    </p:spTree>
    <p:extLst>
      <p:ext uri="{BB962C8B-B14F-4D97-AF65-F5344CB8AC3E}">
        <p14:creationId xmlns:p14="http://schemas.microsoft.com/office/powerpoint/2010/main" val="424724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C12B847-A51D-4FFE-875A-F3F54EA178A8}" type="slidenum">
              <a:rPr lang="uk-UA" altLang="en-US" smtClean="0"/>
              <a:pPr>
                <a:defRPr/>
              </a:pPr>
              <a:t>9</a:t>
            </a:fld>
            <a:endParaRPr lang="uk-UA" altLang="en-US"/>
          </a:p>
        </p:txBody>
      </p:sp>
      <p:sp>
        <p:nvSpPr>
          <p:cNvPr id="3" name="Rectangle 2"/>
          <p:cNvSpPr txBox="1">
            <a:spLocks noChangeArrowheads="1"/>
          </p:cNvSpPr>
          <p:nvPr/>
        </p:nvSpPr>
        <p:spPr>
          <a:xfrm>
            <a:off x="323528" y="116632"/>
            <a:ext cx="9036496" cy="165618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800" b="1" smtClean="0">
                <a:solidFill>
                  <a:srgbClr val="FF0000"/>
                </a:solidFill>
              </a:rPr>
              <a:t>Нормативна база: Додатковий протокол до ЄХМС про право участі у справах ОМС</a:t>
            </a:r>
            <a:r>
              <a:rPr lang="uk-UA" sz="2800" smtClean="0">
                <a:solidFill>
                  <a:srgbClr val="FF0000"/>
                </a:solidFill>
              </a:rPr>
              <a:t> </a:t>
            </a:r>
            <a:r>
              <a:rPr lang="uk-UA" sz="2400" smtClean="0">
                <a:solidFill>
                  <a:srgbClr val="FF0000"/>
                </a:solidFill>
              </a:rPr>
              <a:t>(Стаття 2. Заходи зі здійснення права)</a:t>
            </a:r>
            <a:endParaRPr lang="uk-UA" sz="2400" dirty="0">
              <a:solidFill>
                <a:srgbClr val="FF0000"/>
              </a:solidFill>
            </a:endParaRPr>
          </a:p>
        </p:txBody>
      </p:sp>
      <p:sp>
        <p:nvSpPr>
          <p:cNvPr id="4" name="Rectangle 3"/>
          <p:cNvSpPr txBox="1">
            <a:spLocks noChangeArrowheads="1"/>
          </p:cNvSpPr>
          <p:nvPr/>
        </p:nvSpPr>
        <p:spPr>
          <a:xfrm>
            <a:off x="708025" y="1772816"/>
            <a:ext cx="8435975" cy="439261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uk-UA" sz="2400" smtClean="0">
                <a:cs typeface="Tahoma" pitchFamily="34" charset="0"/>
              </a:rPr>
              <a:t>2. … i) </a:t>
            </a:r>
            <a:r>
              <a:rPr lang="uk-UA" sz="2400" b="1" smtClean="0">
                <a:cs typeface="Tahoma" pitchFamily="34" charset="0"/>
              </a:rPr>
              <a:t>надання ОМС повноважень надавати право участі</a:t>
            </a:r>
            <a:r>
              <a:rPr lang="uk-UA" sz="2400" smtClean="0">
                <a:cs typeface="Tahoma" pitchFamily="34" charset="0"/>
              </a:rPr>
              <a:t>… сприяти його здійсненню;</a:t>
            </a:r>
          </a:p>
          <a:p>
            <a:pPr>
              <a:lnSpc>
                <a:spcPct val="90000"/>
              </a:lnSpc>
              <a:buFont typeface="Wingdings" pitchFamily="2" charset="2"/>
              <a:buNone/>
            </a:pPr>
            <a:r>
              <a:rPr lang="uk-UA" sz="2400" smtClean="0">
                <a:cs typeface="Tahoma" pitchFamily="34" charset="0"/>
              </a:rPr>
              <a:t>ii) забезпечення створення:</a:t>
            </a:r>
          </a:p>
          <a:p>
            <a:pPr>
              <a:lnSpc>
                <a:spcPct val="90000"/>
              </a:lnSpc>
              <a:buFont typeface="Wingdings" pitchFamily="2" charset="2"/>
              <a:buNone/>
            </a:pPr>
            <a:r>
              <a:rPr lang="uk-UA" sz="2400" smtClean="0">
                <a:cs typeface="Tahoma" pitchFamily="34" charset="0"/>
              </a:rPr>
              <a:t>a) </a:t>
            </a:r>
            <a:r>
              <a:rPr lang="uk-UA" sz="2400" u="sng" smtClean="0">
                <a:cs typeface="Tahoma" pitchFamily="34" charset="0"/>
              </a:rPr>
              <a:t>процедур залучення людей, які можуть включати консультаційні процеси, місцеві референдуми й звернення</a:t>
            </a:r>
            <a:r>
              <a:rPr lang="uk-UA" sz="2400" smtClean="0">
                <a:cs typeface="Tahoma" pitchFamily="34" charset="0"/>
              </a:rPr>
              <a:t> …;</a:t>
            </a:r>
          </a:p>
          <a:p>
            <a:pPr>
              <a:lnSpc>
                <a:spcPct val="90000"/>
              </a:lnSpc>
              <a:buFont typeface="Wingdings" pitchFamily="2" charset="2"/>
              <a:buNone/>
            </a:pPr>
            <a:r>
              <a:rPr lang="uk-UA" sz="2400" smtClean="0">
                <a:cs typeface="Tahoma" pitchFamily="34" charset="0"/>
              </a:rPr>
              <a:t>b) процедур доступу … до офіційних документів…ОМС;</a:t>
            </a:r>
          </a:p>
          <a:p>
            <a:pPr>
              <a:lnSpc>
                <a:spcPct val="90000"/>
              </a:lnSpc>
              <a:buFont typeface="Wingdings" pitchFamily="2" charset="2"/>
              <a:buNone/>
            </a:pPr>
            <a:r>
              <a:rPr lang="uk-UA" sz="2400" smtClean="0">
                <a:cs typeface="Tahoma" pitchFamily="34" charset="0"/>
              </a:rPr>
              <a:t>c) заходів для задоволення потреб категорій осіб, які стикаються з конкретними перешкодами в участі, …</a:t>
            </a:r>
            <a:endParaRPr lang="uk-UA" altLang="ko-KR" sz="2400" smtClean="0">
              <a:cs typeface="Tahoma" pitchFamily="34" charset="0"/>
            </a:endParaRPr>
          </a:p>
          <a:p>
            <a:pPr>
              <a:lnSpc>
                <a:spcPct val="90000"/>
              </a:lnSpc>
              <a:buFont typeface="Wingdings" pitchFamily="2" charset="2"/>
              <a:buNone/>
            </a:pPr>
            <a:r>
              <a:rPr lang="uk-UA" altLang="ko-KR" sz="2400" smtClean="0">
                <a:cs typeface="Tahoma" pitchFamily="34" charset="0"/>
              </a:rPr>
              <a:t>d) механізмів та процедур розгляду скарг і пропозицій </a:t>
            </a:r>
            <a:endParaRPr lang="uk-UA" sz="2400" dirty="0">
              <a:cs typeface="Tahoma" pitchFamily="34" charset="0"/>
            </a:endParaRPr>
          </a:p>
        </p:txBody>
      </p:sp>
    </p:spTree>
    <p:extLst>
      <p:ext uri="{BB962C8B-B14F-4D97-AF65-F5344CB8AC3E}">
        <p14:creationId xmlns:p14="http://schemas.microsoft.com/office/powerpoint/2010/main" val="27355721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3952</TotalTime>
  <Words>4517</Words>
  <Application>Microsoft Office PowerPoint</Application>
  <PresentationFormat>Экран (4:3)</PresentationFormat>
  <Paragraphs>598</Paragraphs>
  <Slides>77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77</vt:i4>
      </vt:variant>
    </vt:vector>
  </HeadingPairs>
  <TitlesOfParts>
    <vt:vector size="7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ФОРМИ РЕАЛІЗАЦІЇ ГРОМАДЯНАМИ ПРАВА НА УЧАСТЬ В УПРАВЛІННІ МІСЦЕВИМИ СПРАВАМИ: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Алгоритм впровадження практики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Реальна участь громадян в управлінні територіями та громадами.  Роль і завдання медіа  у процесах демократії участі</dc:title>
  <dc:creator>Ihor_A</dc:creator>
  <cp:lastModifiedBy>Владелец</cp:lastModifiedBy>
  <cp:revision>203</cp:revision>
  <dcterms:created xsi:type="dcterms:W3CDTF">2014-04-21T15:21:47Z</dcterms:created>
  <dcterms:modified xsi:type="dcterms:W3CDTF">2023-10-19T22:05:53Z</dcterms:modified>
</cp:coreProperties>
</file>