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5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D56FB-9D97-4A13-B55D-BB4AC9EC3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F3395C-4D26-483E-A31A-FF3D995E3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5A2582-8207-4C37-969E-D74E0CDB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F52DF4-E041-424D-BE57-69765C51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AC843B-22F3-4A85-874C-B076D341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689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0173F-ADC3-43B2-9BDD-C8599BB5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EB3A60-F338-4711-84F3-85938E293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CDE96-A4E7-4FD3-A2FF-22A0102A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6D7C8-B061-4917-AB23-C282B1A6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61A300-39E4-4769-BB8F-6968EE72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993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D48C388-F537-4CA8-AE53-DBE5273CD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D9873D-C441-4461-A163-AE52619E4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32A0D9-5F09-49E9-A3EC-03E8EDA0F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04E667-BD43-4CC1-A2E8-784DEF15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C6DF3-ECC8-4458-9B56-183E93C6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9598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057D0-0AA1-4A64-B43B-25F975376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077F59-C1BC-4783-B042-DA0BDB6D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09D9DA-AEBF-4125-A73B-E1DE00A3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503784-0E73-4095-A6FC-7F9BE3EB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CEBB6-5403-4FF4-BAB6-9DE2BB12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334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4B83F-5D68-4518-8150-7D4A93EF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FAD1C6-3235-4341-9DB8-8EC2771F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D1844A-1F96-4A7C-AFF0-D2665F3C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C8764-0826-43BC-884C-FB7BC640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735AF-FD3E-4038-A8B5-E39551C1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5819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CDA78-888A-488A-860B-C5A155138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4E2EE3-AA1F-4DFA-91CB-F8E8C72A1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999E58-8E01-4765-BFDB-133727370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EC2161-83D1-48D6-B986-03C1A798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5C9F59-C4FA-43E8-ADB7-64E52FF8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8DD935-C7A6-4AE8-BFB8-233509F5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896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79750-989A-46AF-8990-D5A560DD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39ED-6265-4B92-BA7D-366D5A7F5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3C831-0562-4B47-8B2F-E4CD0611B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10E49C-1738-41D6-9F0D-58C897649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E151B2-D53A-40FB-BEFB-C084497F7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6A75FC8-F0E5-4DA6-9B4F-FA5BEAAE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522804-3B2F-4F22-9232-09A3C202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20A15E7-ABEE-4220-91CA-5AE7083D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691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DDFA7-F9CB-4799-888F-1DF91CCE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7D4B77-3EE4-4255-A11C-7B8C4F51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27E310-F222-4041-B2D2-2FFE78E6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093C96-66C8-48EC-93A0-8BCE9039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273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A5F0D9-FF68-43BE-8BF6-BF2DB7FB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017ADB-92FB-4688-BAE6-8D12C0F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7EA806-BC58-46D8-B310-D8784ADD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9966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357EF-42B4-49A1-844A-20EA6611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B8DC5F-4760-4775-82AC-945BBFBE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34A892-1CA3-430E-B08C-92E49F9EC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7EEFB3-6C7B-4753-ACD3-713942AD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5668B5-02C3-46AC-BB0E-9154E369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F91D1C-9E0B-4461-A18E-0314EB44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9785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19493-9FC9-418C-848D-7AE5EB5D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1B95068-1784-46DD-B971-F15CB859D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CCB34F-79D2-4132-B285-54E8C16BE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8AD648-569C-489A-9AA4-5BD58D1F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ADE136-AAB4-4D86-AC83-80A4741F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B59946-0B94-48FD-AEF4-DFE27C9D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3547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40861-1F86-4007-BC39-352D78DC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20AE4F-9611-4917-9E62-D560D792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B998BB-79E9-463B-B29A-84AEA4764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11E8-B16D-4F8C-9FD1-0B89792C2D76}" type="datetimeFigureOut">
              <a:rPr lang="ru-UA" smtClean="0"/>
              <a:t>23.02.2023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8BB09B-4039-4982-946E-4D37F8B75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3EF5F7-7670-4E8A-9593-A05EA59CE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799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CC6FC6-9CAE-4D2E-B4BB-2837726F1A29}"/>
              </a:ext>
            </a:extLst>
          </p:cNvPr>
          <p:cNvSpPr txBox="1"/>
          <p:nvPr/>
        </p:nvSpPr>
        <p:spPr>
          <a:xfrm>
            <a:off x="6362299" y="413167"/>
            <a:ext cx="5005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 utensils, devices</a:t>
            </a:r>
            <a:endParaRPr lang="ru-UA" sz="2800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502A468-6769-499C-BDA5-7ABD09EC3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1" y="24864"/>
            <a:ext cx="57462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6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5D8400-5F6C-4C93-B893-3CEFB67F70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56" y="93845"/>
            <a:ext cx="4466617" cy="6670307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131162A-54B3-4DD7-849C-F2A8CE323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490" y="167511"/>
            <a:ext cx="4202699" cy="659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3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5C31DB5-EE9F-4B0D-83BF-E56479FE47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074" y="306805"/>
            <a:ext cx="8325851" cy="6244389"/>
          </a:xfrm>
        </p:spPr>
      </p:pic>
    </p:spTree>
    <p:extLst>
      <p:ext uri="{BB962C8B-B14F-4D97-AF65-F5344CB8AC3E}">
        <p14:creationId xmlns:p14="http://schemas.microsoft.com/office/powerpoint/2010/main" val="2650303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Viktoriia Gencheva</dc:creator>
  <cp:lastModifiedBy>Viktoriia Gencheva</cp:lastModifiedBy>
  <cp:revision>2</cp:revision>
  <dcterms:created xsi:type="dcterms:W3CDTF">2022-02-23T11:49:25Z</dcterms:created>
  <dcterms:modified xsi:type="dcterms:W3CDTF">2023-02-23T09:17:15Z</dcterms:modified>
</cp:coreProperties>
</file>