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5897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B6499-6733-9542-014D-89A2BB909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Антикризове управління в сфері туризму та гостинності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04D161-87DC-E35D-C068-9CF1AF187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UA" dirty="0"/>
              <a:t>резентація дисципліни</a:t>
            </a:r>
          </a:p>
        </p:txBody>
      </p:sp>
    </p:spTree>
    <p:extLst>
      <p:ext uri="{BB962C8B-B14F-4D97-AF65-F5344CB8AC3E}">
        <p14:creationId xmlns:p14="http://schemas.microsoft.com/office/powerpoint/2010/main" val="37332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61890-5902-B790-32F9-6CDF44AB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вивчення 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F92B74-A2FE-994F-0E81-B1CE3CAF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141605" lvl="0" indent="-342900" algn="just">
              <a:buSzPts val="1200"/>
              <a:buFont typeface="Times New Roman" panose="02020603050405020304" pitchFamily="18" charset="0"/>
              <a:buChar char="-"/>
              <a:tabLst>
                <a:tab pos="75311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засвоєння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 у вивченні сучасних механізмів антикризового управління у процесі надання туристичних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готельно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-ресторанних послуг;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200"/>
              <a:buFont typeface="Times New Roman" panose="02020603050405020304" pitchFamily="18" charset="0"/>
              <a:buChar char="-"/>
              <a:tabLst>
                <a:tab pos="6864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загрози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туризму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0970" lvl="0" indent="-342900" algn="just">
              <a:buSzPts val="1200"/>
              <a:buFont typeface="Times New Roman" panose="02020603050405020304" pitchFamily="18" charset="0"/>
              <a:buChar char="-"/>
              <a:tabLst>
                <a:tab pos="7321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підходами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ризиками,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ризиків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 сфери обслуговування;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1605" lvl="0" indent="-342900" algn="just">
              <a:buSzPts val="1200"/>
              <a:buFont typeface="Times New Roman" panose="02020603050405020304" pitchFamily="18" charset="0"/>
              <a:buChar char="-"/>
              <a:tabLst>
                <a:tab pos="72771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антикризового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готельно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-ресторанних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підпиємствах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тощо.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5538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1003E-8A80-F1C2-D58E-EB3788B6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Результати навчання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1E517-FF40-269F-7AE4-8A246498E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7945" marR="61595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Спеціалізовані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концептуальні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здобутки,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критичне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осмислення проблем у сфері туризму та рекреації і 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галузей знань.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0960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РН2.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Спеціалізовані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уміння/навички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проблем, необхідні для проведення досліджень та/або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провадження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 нових знань та процедур у сфері туризму 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рекреації.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2865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РН4.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геопросторової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туристичного процесу,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проєктувати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його стратегічний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засадах сталості.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1595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РН5. Здійснювати комплексний аналіз і оцінювання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ієрархічних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2230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РН6. Аналізувати та оцінювати діяльність суб’єктів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стратегічного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2230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РН8.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індустрії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туризму та рекреації на різних ієрархічних рівнях, які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складними, непередбачуваними і потребують нових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стратегічних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підходів.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3500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РН10. Приймати ефективні рішення у сфері туризму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кола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туристичного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1595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РН12.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формулювати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реалізовувати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туристичну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політику,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вдосконалювати механізми управління туристичними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дестинаціями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національному,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регіональному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локальному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рівнях.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" marR="62230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РН14. Розуміти принципи регіонального розвитку туризму і гостинності в сучасних умовах та, відповідно з ними, вміти організовувати діяльність у сфері обслуговування.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45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EDE16-827D-93D5-F7C7-4A16A7CC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Контрольні заходи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2FBBFF-E5E8-E9DF-F6C7-C9CEC1ACC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marR="229235">
              <a:spcAft>
                <a:spcPts val="0"/>
              </a:spcAft>
            </a:pPr>
            <a:r>
              <a:rPr lang="uk-UA" sz="1800" b="1" i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Поточні контрольні заходи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методи: усні (виступи 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 заняттях, усне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опитування, діалог, колегіальне,</a:t>
            </a:r>
            <a:r>
              <a:rPr lang="uk-UA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самоконтроль), письмові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(ситуаційні завдання, тести),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перевірка уміння публічно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подавати певний матеріал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(презентації, виступи,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обговорення,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рецензії).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" marR="71755">
              <a:spcAft>
                <a:spcPts val="0"/>
              </a:spcAft>
            </a:pPr>
            <a:r>
              <a:rPr lang="uk-UA" sz="1800" b="1" i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Підсумкові контрольні заходи:</a:t>
            </a:r>
            <a:r>
              <a:rPr lang="uk-UA" sz="1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uk-UA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(аналітичні</a:t>
            </a:r>
            <a:r>
              <a:rPr lang="uk-UA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огляди, презентації, виступи 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доповіддю);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залік: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тестових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завдань.</a:t>
            </a:r>
            <a:r>
              <a:rPr lang="ru-UA">
                <a:effectLst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14453746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90</TotalTime>
  <Words>358</Words>
  <Application>Microsoft Macintosh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 Light</vt:lpstr>
      <vt:lpstr>Rockwell</vt:lpstr>
      <vt:lpstr>Times New Roman</vt:lpstr>
      <vt:lpstr>Wingdings</vt:lpstr>
      <vt:lpstr>Атлас</vt:lpstr>
      <vt:lpstr>Антикризове управління в сфері туризму та гостинності</vt:lpstr>
      <vt:lpstr>Завдання вивчення дисципліни</vt:lpstr>
      <vt:lpstr>Результати навчання</vt:lpstr>
      <vt:lpstr>Контрольні заходи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Антикризове управління в сфері туризму та гостинності</dc:title>
  <dc:creator>andrey.volobuev1999@gmail.com</dc:creator>
  <cp:lastModifiedBy>andrey.volobuev1999@gmail.com</cp:lastModifiedBy>
  <cp:revision>1</cp:revision>
  <dcterms:created xsi:type="dcterms:W3CDTF">2023-09-19T05:11:05Z</dcterms:created>
  <dcterms:modified xsi:type="dcterms:W3CDTF">2023-09-19T08:00:14Z</dcterms:modified>
</cp:coreProperties>
</file>