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76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B319-4A7B-4588-B905-3F23C1B7F44E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5D4BF-B04D-47CA-8CCD-A4279CBDB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029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B319-4A7B-4588-B905-3F23C1B7F44E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5D4BF-B04D-47CA-8CCD-A4279CBDB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611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B319-4A7B-4588-B905-3F23C1B7F44E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5D4BF-B04D-47CA-8CCD-A4279CBDBC08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801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B319-4A7B-4588-B905-3F23C1B7F44E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5D4BF-B04D-47CA-8CCD-A4279CBDB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163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B319-4A7B-4588-B905-3F23C1B7F44E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5D4BF-B04D-47CA-8CCD-A4279CBDBC0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0279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B319-4A7B-4588-B905-3F23C1B7F44E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5D4BF-B04D-47CA-8CCD-A4279CBDB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186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B319-4A7B-4588-B905-3F23C1B7F44E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5D4BF-B04D-47CA-8CCD-A4279CBDB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793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B319-4A7B-4588-B905-3F23C1B7F44E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5D4BF-B04D-47CA-8CCD-A4279CBDB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41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B319-4A7B-4588-B905-3F23C1B7F44E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5D4BF-B04D-47CA-8CCD-A4279CBDB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690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B319-4A7B-4588-B905-3F23C1B7F44E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5D4BF-B04D-47CA-8CCD-A4279CBDB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915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B319-4A7B-4588-B905-3F23C1B7F44E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5D4BF-B04D-47CA-8CCD-A4279CBDB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882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B319-4A7B-4588-B905-3F23C1B7F44E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5D4BF-B04D-47CA-8CCD-A4279CBDB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433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B319-4A7B-4588-B905-3F23C1B7F44E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5D4BF-B04D-47CA-8CCD-A4279CBDB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289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B319-4A7B-4588-B905-3F23C1B7F44E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5D4BF-B04D-47CA-8CCD-A4279CBDB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414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B319-4A7B-4588-B905-3F23C1B7F44E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5D4BF-B04D-47CA-8CCD-A4279CBDB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572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B319-4A7B-4588-B905-3F23C1B7F44E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5D4BF-B04D-47CA-8CCD-A4279CBDB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499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2B319-4A7B-4588-B905-3F23C1B7F44E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185D4BF-B04D-47CA-8CCD-A4279CBDB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604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dw.com/uk/%D0%B2%D0%B8%D1%85%D0%BE%D0%B2%D0%B0%D0%BD%D0%BD%D1%8F-%D0%B4%D1%96%D1%82%D0%B5%D0%B9-%D0%BF%D1%80%D0%BE-%D1%89%D0%BE-%D1%81%D0%BF%D0%B5%D1%80%D0%B5%D1%87%D0%B0%D1%8E%D1%82%D1%8C%D1%81%D1%8F-%D0%B1%D0%B0%D1%82%D1%8C%D0%BA%D0%B8-%D0%B2-%D0%BD%D1%96%D0%BC%D0%B5%D1%87%D1%87%D0%B8%D0%BD%D1%96/a-44908067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09897" y="3445060"/>
            <a:ext cx="9665887" cy="1320800"/>
          </a:xfrm>
        </p:spPr>
        <p:txBody>
          <a:bodyPr/>
          <a:lstStyle/>
          <a:p>
            <a:pPr algn="ctr"/>
            <a:r>
              <a:rPr lang="uk-UA" b="1" i="1" dirty="0" smtClean="0"/>
              <a:t>Історія та закони шлюбу в західній культурі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2214141" y="5630090"/>
            <a:ext cx="8596668" cy="866975"/>
          </a:xfrm>
        </p:spPr>
        <p:txBody>
          <a:bodyPr/>
          <a:lstStyle/>
          <a:p>
            <a:r>
              <a:rPr lang="uk-UA" b="1" i="1" dirty="0" smtClean="0">
                <a:solidFill>
                  <a:srgbClr val="FF0000"/>
                </a:solidFill>
              </a:rPr>
              <a:t>Підготувала: Кірсанова Наталія Олександрівна</a:t>
            </a:r>
            <a:endParaRPr lang="ru-RU" b="1" i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01298" cy="315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020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2697" y="0"/>
            <a:ext cx="5355772" cy="66359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err="1"/>
              <a:t>Взяти</a:t>
            </a:r>
            <a:r>
              <a:rPr lang="ru-RU" sz="2800" dirty="0"/>
              <a:t>, </a:t>
            </a:r>
            <a:r>
              <a:rPr lang="ru-RU" sz="2800" dirty="0" err="1"/>
              <a:t>наприклад</a:t>
            </a:r>
            <a:r>
              <a:rPr lang="ru-RU" sz="2800" dirty="0"/>
              <a:t>, </a:t>
            </a:r>
            <a:r>
              <a:rPr lang="ru-RU" sz="2800" dirty="0" err="1">
                <a:solidFill>
                  <a:schemeClr val="accent1"/>
                </a:solidFill>
              </a:rPr>
              <a:t>Німеччину</a:t>
            </a:r>
            <a:r>
              <a:rPr lang="ru-RU" sz="2800" dirty="0">
                <a:solidFill>
                  <a:schemeClr val="accent1"/>
                </a:solidFill>
              </a:rPr>
              <a:t>. </a:t>
            </a:r>
            <a:r>
              <a:rPr lang="ru-RU" sz="2800" dirty="0"/>
              <a:t>"</a:t>
            </a:r>
            <a:r>
              <a:rPr lang="ru-RU" sz="2800" dirty="0" err="1"/>
              <a:t>Пересічний</a:t>
            </a:r>
            <a:r>
              <a:rPr lang="ru-RU" sz="2800" dirty="0"/>
              <a:t>" </a:t>
            </a:r>
            <a:r>
              <a:rPr lang="ru-RU" sz="2800" dirty="0" err="1"/>
              <a:t>німець</a:t>
            </a:r>
            <a:r>
              <a:rPr lang="ru-RU" sz="2800" dirty="0"/>
              <a:t> </a:t>
            </a:r>
            <a:r>
              <a:rPr lang="ru-RU" sz="2800" dirty="0" err="1"/>
              <a:t>одружується</a:t>
            </a:r>
            <a:r>
              <a:rPr lang="ru-RU" sz="2800" dirty="0"/>
              <a:t> в 36 </a:t>
            </a:r>
            <a:r>
              <a:rPr lang="ru-RU" sz="2800" dirty="0" err="1"/>
              <a:t>років</a:t>
            </a:r>
            <a:r>
              <a:rPr lang="ru-RU" sz="2800" dirty="0"/>
              <a:t>, "</a:t>
            </a:r>
            <a:r>
              <a:rPr lang="ru-RU" sz="2800" dirty="0" err="1"/>
              <a:t>пересічна</a:t>
            </a:r>
            <a:r>
              <a:rPr lang="ru-RU" sz="2800" dirty="0"/>
              <a:t>" </a:t>
            </a:r>
            <a:r>
              <a:rPr lang="ru-RU" sz="2800" dirty="0" err="1"/>
              <a:t>німкеня</a:t>
            </a:r>
            <a:r>
              <a:rPr lang="ru-RU" sz="2800" dirty="0"/>
              <a:t> - в 33 роки. </a:t>
            </a:r>
            <a:r>
              <a:rPr lang="ru-RU" sz="2800" dirty="0" err="1"/>
              <a:t>Різниця</a:t>
            </a:r>
            <a:r>
              <a:rPr lang="ru-RU" sz="2800" dirty="0"/>
              <a:t> у </a:t>
            </a:r>
            <a:r>
              <a:rPr lang="ru-RU" sz="2800" dirty="0" err="1"/>
              <a:t>віці</a:t>
            </a:r>
            <a:r>
              <a:rPr lang="ru-RU" sz="2800" dirty="0"/>
              <a:t> позитивно </a:t>
            </a:r>
            <a:r>
              <a:rPr lang="ru-RU" sz="2800" dirty="0" err="1"/>
              <a:t>позначається</a:t>
            </a:r>
            <a:r>
              <a:rPr lang="ru-RU" sz="2800" dirty="0"/>
              <a:t> на </a:t>
            </a:r>
            <a:r>
              <a:rPr lang="ru-RU" sz="2800" dirty="0" err="1"/>
              <a:t>шлюбі</a:t>
            </a:r>
            <a:r>
              <a:rPr lang="ru-RU" sz="2800" dirty="0"/>
              <a:t>. </a:t>
            </a:r>
            <a:r>
              <a:rPr lang="ru-RU" sz="2800" dirty="0" err="1"/>
              <a:t>Найкраще</a:t>
            </a:r>
            <a:r>
              <a:rPr lang="ru-RU" sz="2800" dirty="0"/>
              <a:t>, </a:t>
            </a:r>
            <a:r>
              <a:rPr lang="ru-RU" sz="2800" dirty="0" err="1"/>
              <a:t>вказує</a:t>
            </a:r>
            <a:r>
              <a:rPr lang="ru-RU" sz="2800" dirty="0"/>
              <a:t> </a:t>
            </a:r>
            <a:r>
              <a:rPr lang="ru-RU" sz="2800" dirty="0" err="1"/>
              <a:t>професор</a:t>
            </a:r>
            <a:r>
              <a:rPr lang="ru-RU" sz="2800" dirty="0"/>
              <a:t> статистики, </a:t>
            </a:r>
            <a:r>
              <a:rPr lang="ru-RU" sz="2800" dirty="0" err="1"/>
              <a:t>якщо</a:t>
            </a:r>
            <a:r>
              <a:rPr lang="ru-RU" sz="2800" dirty="0"/>
              <a:t> </a:t>
            </a:r>
            <a:r>
              <a:rPr lang="ru-RU" sz="2800" dirty="0" err="1"/>
              <a:t>чоловік</a:t>
            </a:r>
            <a:r>
              <a:rPr lang="ru-RU" sz="2800" dirty="0"/>
              <a:t> на </a:t>
            </a:r>
            <a:r>
              <a:rPr lang="ru-RU" sz="2800" dirty="0" err="1"/>
              <a:t>п'ять</a:t>
            </a:r>
            <a:r>
              <a:rPr lang="ru-RU" sz="2800" dirty="0"/>
              <a:t> </a:t>
            </a:r>
            <a:r>
              <a:rPr lang="ru-RU" sz="2800" dirty="0" err="1"/>
              <a:t>років</a:t>
            </a:r>
            <a:r>
              <a:rPr lang="ru-RU" sz="2800" dirty="0"/>
              <a:t> старший за дружину, а дружина </a:t>
            </a:r>
            <a:r>
              <a:rPr lang="ru-RU" sz="2800" dirty="0" err="1"/>
              <a:t>більш</a:t>
            </a:r>
            <a:r>
              <a:rPr lang="ru-RU" sz="2800" dirty="0"/>
              <a:t> </a:t>
            </a:r>
            <a:r>
              <a:rPr lang="ru-RU" sz="2800" dirty="0" err="1"/>
              <a:t>інтелігентна</a:t>
            </a:r>
            <a:r>
              <a:rPr lang="ru-RU" sz="2800" dirty="0"/>
              <a:t> за </a:t>
            </a:r>
            <a:r>
              <a:rPr lang="ru-RU" sz="2800" dirty="0" err="1"/>
              <a:t>чоловіка</a:t>
            </a:r>
            <a:r>
              <a:rPr lang="ru-RU" sz="2800" dirty="0"/>
              <a:t>. </a:t>
            </a:r>
            <a:r>
              <a:rPr lang="ru-RU" sz="2800" dirty="0" err="1"/>
              <a:t>Шлюбні</a:t>
            </a:r>
            <a:r>
              <a:rPr lang="ru-RU" sz="2800" dirty="0"/>
              <a:t> </a:t>
            </a:r>
            <a:r>
              <a:rPr lang="ru-RU" sz="2800" dirty="0" err="1"/>
              <a:t>стосунки</a:t>
            </a:r>
            <a:r>
              <a:rPr lang="ru-RU" sz="2800" dirty="0"/>
              <a:t> </a:t>
            </a:r>
            <a:r>
              <a:rPr lang="ru-RU" sz="2800" dirty="0" err="1"/>
              <a:t>укріплюють</a:t>
            </a:r>
            <a:r>
              <a:rPr lang="ru-RU" sz="2800" dirty="0"/>
              <a:t> і </a:t>
            </a:r>
            <a:r>
              <a:rPr lang="ru-RU" sz="2800" dirty="0" err="1"/>
              <a:t>діти</a:t>
            </a:r>
            <a:r>
              <a:rPr lang="ru-RU" sz="2800" dirty="0"/>
              <a:t>. Уже </a:t>
            </a:r>
            <a:r>
              <a:rPr lang="ru-RU" sz="2800" dirty="0" err="1"/>
              <a:t>після</a:t>
            </a:r>
            <a:r>
              <a:rPr lang="ru-RU" sz="2800" dirty="0"/>
              <a:t> </a:t>
            </a:r>
            <a:r>
              <a:rPr lang="ru-RU" sz="2800" dirty="0" err="1"/>
              <a:t>першої</a:t>
            </a:r>
            <a:r>
              <a:rPr lang="ru-RU" sz="2800" dirty="0"/>
              <a:t> </a:t>
            </a:r>
            <a:r>
              <a:rPr lang="ru-RU" sz="2800" dirty="0" err="1"/>
              <a:t>дитини</a:t>
            </a:r>
            <a:r>
              <a:rPr lang="ru-RU" sz="2800" dirty="0"/>
              <a:t> </a:t>
            </a:r>
            <a:r>
              <a:rPr lang="ru-RU" sz="2800" dirty="0" err="1"/>
              <a:t>ризик</a:t>
            </a:r>
            <a:r>
              <a:rPr lang="ru-RU" sz="2800" dirty="0"/>
              <a:t> </a:t>
            </a:r>
            <a:r>
              <a:rPr lang="ru-RU" sz="2800" dirty="0" err="1"/>
              <a:t>розлучення</a:t>
            </a:r>
            <a:r>
              <a:rPr lang="ru-RU" sz="2800" dirty="0"/>
              <a:t> </a:t>
            </a:r>
            <a:r>
              <a:rPr lang="ru-RU" sz="2800" dirty="0" err="1"/>
              <a:t>знижується</a:t>
            </a:r>
            <a:r>
              <a:rPr lang="ru-RU" sz="2800" dirty="0"/>
              <a:t> з 50 </a:t>
            </a:r>
            <a:r>
              <a:rPr lang="ru-RU" sz="2800" dirty="0" err="1"/>
              <a:t>відсотків</a:t>
            </a:r>
            <a:r>
              <a:rPr lang="ru-RU" sz="2800" dirty="0"/>
              <a:t> до 30.</a:t>
            </a:r>
            <a:endParaRPr lang="ru-RU" sz="2800" dirty="0"/>
          </a:p>
        </p:txBody>
      </p:sp>
      <p:pic>
        <p:nvPicPr>
          <p:cNvPr id="7170" name="Picture 2" descr="Як зрозуміти, чи ви готові до одруження: пояснення психолога - Останні  новини - Сімʼ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593" y="1254035"/>
            <a:ext cx="4496254" cy="438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947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257" y="143690"/>
            <a:ext cx="5199017" cy="6714309"/>
          </a:xfrm>
        </p:spPr>
        <p:txBody>
          <a:bodyPr>
            <a:normAutofit/>
          </a:bodyPr>
          <a:lstStyle/>
          <a:p>
            <a:pPr marL="0" indent="450000" algn="just">
              <a:buNone/>
            </a:pPr>
            <a:r>
              <a:rPr lang="ru-RU" sz="2000" dirty="0" err="1"/>
              <a:t>Отже</a:t>
            </a:r>
            <a:r>
              <a:rPr lang="ru-RU" sz="2000" dirty="0"/>
              <a:t>, </a:t>
            </a:r>
            <a:r>
              <a:rPr lang="ru-RU" sz="2000" dirty="0" err="1"/>
              <a:t>поговоримо</a:t>
            </a:r>
            <a:r>
              <a:rPr lang="ru-RU" sz="2000" dirty="0"/>
              <a:t> про </a:t>
            </a:r>
            <a:r>
              <a:rPr lang="ru-RU" sz="2000" dirty="0" err="1"/>
              <a:t>сім’ю</a:t>
            </a:r>
            <a:r>
              <a:rPr lang="ru-RU" sz="2000" dirty="0"/>
              <a:t> як про концепт. </a:t>
            </a:r>
            <a:endParaRPr lang="ru-RU" sz="2000" dirty="0" smtClean="0"/>
          </a:p>
          <a:p>
            <a:pPr marL="0" indent="450000" algn="just">
              <a:buNone/>
            </a:pPr>
            <a:r>
              <a:rPr lang="ru-RU" sz="2000" dirty="0" smtClean="0"/>
              <a:t>Є </a:t>
            </a:r>
            <a:r>
              <a:rPr lang="ru-RU" sz="2000" dirty="0" err="1"/>
              <a:t>різні</a:t>
            </a:r>
            <a:r>
              <a:rPr lang="ru-RU" sz="2000" dirty="0"/>
              <a:t> </a:t>
            </a:r>
            <a:r>
              <a:rPr lang="ru-RU" sz="2000" dirty="0" err="1"/>
              <a:t>види</a:t>
            </a:r>
            <a:r>
              <a:rPr lang="ru-RU" sz="2000" dirty="0"/>
              <a:t> </a:t>
            </a:r>
            <a:r>
              <a:rPr lang="ru-RU" sz="2000" dirty="0" err="1"/>
              <a:t>сім’ї</a:t>
            </a:r>
            <a:r>
              <a:rPr lang="ru-RU" sz="2000" dirty="0"/>
              <a:t>, </a:t>
            </a:r>
            <a:r>
              <a:rPr lang="ru-RU" sz="2000" dirty="0" err="1"/>
              <a:t>щоби</a:t>
            </a:r>
            <a:r>
              <a:rPr lang="ru-RU" sz="2000" dirty="0"/>
              <a:t> </a:t>
            </a:r>
            <a:r>
              <a:rPr lang="ru-RU" sz="2000" dirty="0" err="1"/>
              <a:t>говорити</a:t>
            </a:r>
            <a:r>
              <a:rPr lang="ru-RU" sz="2000" dirty="0"/>
              <a:t> про </a:t>
            </a:r>
            <a:r>
              <a:rPr lang="ru-RU" sz="2000" dirty="0" err="1"/>
              <a:t>це</a:t>
            </a:r>
            <a:r>
              <a:rPr lang="ru-RU" sz="2000" dirty="0"/>
              <a:t>, не </a:t>
            </a:r>
            <a:r>
              <a:rPr lang="ru-RU" sz="2000" dirty="0" err="1"/>
              <a:t>доконечно</a:t>
            </a:r>
            <a:r>
              <a:rPr lang="ru-RU" sz="2000" dirty="0"/>
              <a:t> бути </a:t>
            </a:r>
            <a:r>
              <a:rPr lang="ru-RU" sz="2000" dirty="0" err="1"/>
              <a:t>істориком</a:t>
            </a:r>
            <a:r>
              <a:rPr lang="ru-RU" sz="2000" dirty="0"/>
              <a:t> </a:t>
            </a:r>
            <a:r>
              <a:rPr lang="ru-RU" sz="2000" dirty="0" err="1"/>
              <a:t>чи</a:t>
            </a:r>
            <a:r>
              <a:rPr lang="ru-RU" sz="2000" dirty="0"/>
              <a:t> антропологом. </a:t>
            </a:r>
            <a:endParaRPr lang="ru-RU" sz="2000" dirty="0" smtClean="0"/>
          </a:p>
          <a:p>
            <a:pPr marL="0" indent="450000" algn="just">
              <a:buNone/>
            </a:pPr>
            <a:r>
              <a:rPr lang="ru-RU" sz="2000" dirty="0" smtClean="0"/>
              <a:t>Є </a:t>
            </a:r>
            <a:r>
              <a:rPr lang="ru-RU" sz="2000" dirty="0" err="1"/>
              <a:t>сім’я</a:t>
            </a:r>
            <a:r>
              <a:rPr lang="ru-RU" sz="2000" dirty="0"/>
              <a:t>, яка </a:t>
            </a:r>
            <a:r>
              <a:rPr lang="ru-RU" sz="2000" dirty="0" err="1"/>
              <a:t>називається</a:t>
            </a:r>
            <a:r>
              <a:rPr lang="ru-RU" sz="2000" dirty="0"/>
              <a:t> </a:t>
            </a:r>
            <a:r>
              <a:rPr lang="ru-RU" sz="2000" dirty="0" err="1">
                <a:solidFill>
                  <a:schemeClr val="accent1"/>
                </a:solidFill>
              </a:rPr>
              <a:t>нуклеарна</a:t>
            </a:r>
            <a:r>
              <a:rPr lang="ru-RU" sz="2000" dirty="0"/>
              <a:t>,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найпростіший</a:t>
            </a:r>
            <a:r>
              <a:rPr lang="ru-RU" sz="2000" dirty="0"/>
              <a:t> тип </a:t>
            </a:r>
            <a:r>
              <a:rPr lang="ru-RU" sz="2000" dirty="0" err="1"/>
              <a:t>сім’ї</a:t>
            </a:r>
            <a:r>
              <a:rPr lang="ru-RU" sz="2000" dirty="0"/>
              <a:t>, 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включає</a:t>
            </a:r>
            <a:r>
              <a:rPr lang="ru-RU" sz="2000" dirty="0"/>
              <a:t> батька, </a:t>
            </a:r>
            <a:r>
              <a:rPr lang="ru-RU" sz="2000" dirty="0" err="1"/>
              <a:t>матір</a:t>
            </a:r>
            <a:r>
              <a:rPr lang="ru-RU" sz="2000" dirty="0"/>
              <a:t> і </a:t>
            </a:r>
            <a:r>
              <a:rPr lang="ru-RU" sz="2000" dirty="0" err="1"/>
              <a:t>дітей</a:t>
            </a:r>
            <a:r>
              <a:rPr lang="ru-RU" sz="2000" dirty="0"/>
              <a:t> – </a:t>
            </a:r>
            <a:r>
              <a:rPr lang="ru-RU" sz="2000" dirty="0" err="1"/>
              <a:t>це</a:t>
            </a:r>
            <a:r>
              <a:rPr lang="ru-RU" sz="2000" dirty="0"/>
              <a:t> і є ядро. </a:t>
            </a:r>
            <a:endParaRPr lang="ru-RU" sz="2000" dirty="0" smtClean="0"/>
          </a:p>
          <a:p>
            <a:pPr marL="0" indent="450000" algn="just">
              <a:buNone/>
            </a:pPr>
            <a:r>
              <a:rPr lang="ru-RU" sz="2000" dirty="0" err="1" smtClean="0"/>
              <a:t>Інший</a:t>
            </a:r>
            <a:r>
              <a:rPr lang="ru-RU" sz="2000" dirty="0" smtClean="0"/>
              <a:t> </a:t>
            </a:r>
            <a:r>
              <a:rPr lang="ru-RU" sz="2000" dirty="0"/>
              <a:t>тип, </a:t>
            </a:r>
            <a:r>
              <a:rPr lang="ru-RU" sz="2000" dirty="0" err="1"/>
              <a:t>який</a:t>
            </a:r>
            <a:r>
              <a:rPr lang="ru-RU" sz="2000" dirty="0"/>
              <a:t> з </a:t>
            </a:r>
            <a:r>
              <a:rPr lang="ru-RU" sz="2000" dirty="0" err="1"/>
              <a:t>цього</a:t>
            </a:r>
            <a:r>
              <a:rPr lang="ru-RU" sz="2000" dirty="0"/>
              <a:t> </a:t>
            </a:r>
            <a:r>
              <a:rPr lang="ru-RU" sz="2000" dirty="0" err="1"/>
              <a:t>еволюціонує</a:t>
            </a:r>
            <a:r>
              <a:rPr lang="ru-RU" sz="2000" dirty="0"/>
              <a:t> – </a:t>
            </a:r>
            <a:r>
              <a:rPr lang="ru-RU" sz="2000" dirty="0" err="1"/>
              <a:t>це</a:t>
            </a:r>
            <a:r>
              <a:rPr lang="ru-RU" sz="2000" dirty="0"/>
              <a:t> так звана </a:t>
            </a:r>
            <a:r>
              <a:rPr lang="ru-RU" sz="2000" dirty="0">
                <a:solidFill>
                  <a:schemeClr val="accent1"/>
                </a:solidFill>
              </a:rPr>
              <a:t>«велика </a:t>
            </a:r>
            <a:r>
              <a:rPr lang="ru-RU" sz="2000" dirty="0" err="1">
                <a:solidFill>
                  <a:schemeClr val="accent1"/>
                </a:solidFill>
              </a:rPr>
              <a:t>сім’я</a:t>
            </a:r>
            <a:r>
              <a:rPr lang="ru-RU" sz="2000" dirty="0">
                <a:solidFill>
                  <a:schemeClr val="accent1"/>
                </a:solidFill>
              </a:rPr>
              <a:t>»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/>
              <a:t>коли </a:t>
            </a:r>
            <a:r>
              <a:rPr lang="ru-RU" sz="2000" dirty="0" err="1"/>
              <a:t>під</a:t>
            </a:r>
            <a:r>
              <a:rPr lang="ru-RU" sz="2000" dirty="0"/>
              <a:t> одним </a:t>
            </a:r>
            <a:r>
              <a:rPr lang="ru-RU" sz="2000" dirty="0" err="1"/>
              <a:t>дахом</a:t>
            </a:r>
            <a:r>
              <a:rPr lang="ru-RU" sz="2000" dirty="0"/>
              <a:t> </a:t>
            </a:r>
            <a:r>
              <a:rPr lang="ru-RU" sz="2000" dirty="0" err="1"/>
              <a:t>живуть</a:t>
            </a:r>
            <a:r>
              <a:rPr lang="ru-RU" sz="2000" dirty="0"/>
              <a:t> </a:t>
            </a:r>
            <a:r>
              <a:rPr lang="ru-RU" sz="2000" dirty="0" err="1"/>
              <a:t>декілька</a:t>
            </a:r>
            <a:r>
              <a:rPr lang="ru-RU" sz="2000" dirty="0"/>
              <a:t> </a:t>
            </a:r>
            <a:r>
              <a:rPr lang="ru-RU" sz="2000" dirty="0" err="1"/>
              <a:t>поколінь</a:t>
            </a:r>
            <a:r>
              <a:rPr lang="ru-RU" sz="2000" dirty="0"/>
              <a:t>: </a:t>
            </a:r>
            <a:r>
              <a:rPr lang="ru-RU" sz="2000" dirty="0" err="1"/>
              <a:t>батько</a:t>
            </a:r>
            <a:r>
              <a:rPr lang="ru-RU" sz="2000" dirty="0"/>
              <a:t>, </a:t>
            </a:r>
            <a:r>
              <a:rPr lang="ru-RU" sz="2000" dirty="0" err="1"/>
              <a:t>мати</a:t>
            </a:r>
            <a:r>
              <a:rPr lang="ru-RU" sz="2000" dirty="0"/>
              <a:t>, </a:t>
            </a:r>
            <a:r>
              <a:rPr lang="ru-RU" sz="2000" dirty="0" err="1"/>
              <a:t>діти</a:t>
            </a:r>
            <a:r>
              <a:rPr lang="ru-RU" sz="2000" dirty="0"/>
              <a:t>, </a:t>
            </a:r>
            <a:r>
              <a:rPr lang="ru-RU" sz="2000" dirty="0" err="1"/>
              <a:t>можливо</a:t>
            </a:r>
            <a:r>
              <a:rPr lang="ru-RU" sz="2000" dirty="0"/>
              <a:t> </a:t>
            </a:r>
            <a:r>
              <a:rPr lang="ru-RU" sz="2000" dirty="0" err="1"/>
              <a:t>хтось</a:t>
            </a:r>
            <a:r>
              <a:rPr lang="ru-RU" sz="2000" dirty="0"/>
              <a:t> </a:t>
            </a:r>
            <a:r>
              <a:rPr lang="ru-RU" sz="2000" dirty="0" err="1"/>
              <a:t>зі</a:t>
            </a:r>
            <a:r>
              <a:rPr lang="ru-RU" sz="2000" dirty="0"/>
              <a:t> старших </a:t>
            </a:r>
            <a:r>
              <a:rPr lang="ru-RU" sz="2000" dirty="0" err="1"/>
              <a:t>батьків</a:t>
            </a:r>
            <a:r>
              <a:rPr lang="ru-RU" sz="2000" dirty="0"/>
              <a:t>, </a:t>
            </a:r>
            <a:r>
              <a:rPr lang="ru-RU" sz="2000" dirty="0" err="1"/>
              <a:t>можливо</a:t>
            </a:r>
            <a:r>
              <a:rPr lang="ru-RU" sz="2000" dirty="0"/>
              <a:t>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осиротілий</a:t>
            </a:r>
            <a:r>
              <a:rPr lang="ru-RU" sz="2000" dirty="0"/>
              <a:t> родич, 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прибився</a:t>
            </a:r>
            <a:r>
              <a:rPr lang="ru-RU" sz="2000" dirty="0"/>
              <a:t> до </a:t>
            </a:r>
            <a:r>
              <a:rPr lang="ru-RU" sz="2000" dirty="0" err="1"/>
              <a:t>цієї</a:t>
            </a:r>
            <a:r>
              <a:rPr lang="ru-RU" sz="2000" dirty="0"/>
              <a:t> </a:t>
            </a:r>
            <a:r>
              <a:rPr lang="ru-RU" sz="2000" dirty="0" err="1"/>
              <a:t>родини</a:t>
            </a:r>
            <a:r>
              <a:rPr lang="ru-RU" sz="2000" dirty="0" smtClean="0"/>
              <a:t>.</a:t>
            </a:r>
          </a:p>
          <a:p>
            <a:pPr marL="0" indent="450000" algn="just">
              <a:buNone/>
            </a:pPr>
            <a:r>
              <a:rPr lang="ru-RU" sz="2000" dirty="0" err="1"/>
              <a:t>Ще</a:t>
            </a:r>
            <a:r>
              <a:rPr lang="ru-RU" sz="2000" dirty="0"/>
              <a:t> </a:t>
            </a:r>
            <a:r>
              <a:rPr lang="ru-RU" sz="2000" dirty="0" err="1"/>
              <a:t>інший</a:t>
            </a:r>
            <a:r>
              <a:rPr lang="ru-RU" sz="2000" dirty="0"/>
              <a:t> тип – </a:t>
            </a:r>
            <a:r>
              <a:rPr lang="ru-RU" sz="2000" dirty="0" err="1"/>
              <a:t>сім’я</a:t>
            </a:r>
            <a:r>
              <a:rPr lang="ru-RU" sz="2000" dirty="0"/>
              <a:t> </a:t>
            </a:r>
            <a:r>
              <a:rPr lang="ru-RU" sz="2000" dirty="0" err="1" smtClean="0">
                <a:solidFill>
                  <a:schemeClr val="accent1"/>
                </a:solidFill>
              </a:rPr>
              <a:t>розширена</a:t>
            </a:r>
            <a:r>
              <a:rPr lang="ru-RU" sz="2000" dirty="0"/>
              <a:t>, до складу </a:t>
            </a:r>
            <a:r>
              <a:rPr lang="ru-RU" sz="2000" dirty="0" err="1"/>
              <a:t>якої</a:t>
            </a:r>
            <a:r>
              <a:rPr lang="ru-RU" sz="2000" dirty="0"/>
              <a:t> </a:t>
            </a:r>
            <a:r>
              <a:rPr lang="ru-RU" sz="2000" dirty="0" err="1"/>
              <a:t>можуть</a:t>
            </a:r>
            <a:r>
              <a:rPr lang="ru-RU" sz="2000" dirty="0"/>
              <a:t> </a:t>
            </a:r>
            <a:r>
              <a:rPr lang="ru-RU" sz="2000" dirty="0" err="1"/>
              <a:t>потрапляти</a:t>
            </a:r>
            <a:r>
              <a:rPr lang="ru-RU" sz="2000" dirty="0"/>
              <a:t> </a:t>
            </a:r>
            <a:r>
              <a:rPr lang="ru-RU" sz="2000" dirty="0" err="1"/>
              <a:t>також</a:t>
            </a:r>
            <a:r>
              <a:rPr lang="ru-RU" sz="2000" dirty="0"/>
              <a:t> члени </a:t>
            </a:r>
            <a:r>
              <a:rPr lang="ru-RU" sz="2000" dirty="0" err="1"/>
              <a:t>іншої</a:t>
            </a:r>
            <a:r>
              <a:rPr lang="ru-RU" sz="2000" dirty="0"/>
              <a:t> </a:t>
            </a:r>
            <a:r>
              <a:rPr lang="ru-RU" sz="2000" dirty="0" err="1"/>
              <a:t>спорідненої</a:t>
            </a:r>
            <a:r>
              <a:rPr lang="ru-RU" sz="2000" dirty="0"/>
              <a:t> </a:t>
            </a:r>
            <a:r>
              <a:rPr lang="ru-RU" sz="2000" dirty="0" err="1"/>
              <a:t>родини</a:t>
            </a:r>
            <a:r>
              <a:rPr lang="ru-RU" sz="2000" dirty="0"/>
              <a:t>, так </a:t>
            </a:r>
            <a:r>
              <a:rPr lang="ru-RU" sz="2000" dirty="0" err="1"/>
              <a:t>звані</a:t>
            </a:r>
            <a:r>
              <a:rPr lang="ru-RU" sz="2000" dirty="0"/>
              <a:t> «приживали», сироти і т.д.</a:t>
            </a:r>
          </a:p>
        </p:txBody>
      </p:sp>
      <p:pic>
        <p:nvPicPr>
          <p:cNvPr id="8194" name="Picture 2" descr="Счастливая семья: мать, отец, дети сын и дочь на заходе солнца Стоковое  Фото - изображение насчитывающей детство, дочь: 14309149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755" y="1169124"/>
            <a:ext cx="4023694" cy="466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682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566" y="156754"/>
            <a:ext cx="9522823" cy="250806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 err="1">
                <a:solidFill>
                  <a:schemeClr val="accent2"/>
                </a:solidFill>
              </a:rPr>
              <a:t>Усі</a:t>
            </a:r>
            <a:r>
              <a:rPr lang="ru-RU" sz="2400" dirty="0">
                <a:solidFill>
                  <a:schemeClr val="accent2"/>
                </a:solidFill>
              </a:rPr>
              <a:t> </a:t>
            </a:r>
            <a:r>
              <a:rPr lang="ru-RU" sz="2400" dirty="0" err="1">
                <a:solidFill>
                  <a:schemeClr val="accent2"/>
                </a:solidFill>
              </a:rPr>
              <a:t>ці</a:t>
            </a:r>
            <a:r>
              <a:rPr lang="ru-RU" sz="2400" dirty="0">
                <a:solidFill>
                  <a:schemeClr val="accent2"/>
                </a:solidFill>
              </a:rPr>
              <a:t> три </a:t>
            </a:r>
            <a:r>
              <a:rPr lang="ru-RU" sz="2400" dirty="0" err="1">
                <a:solidFill>
                  <a:schemeClr val="accent2"/>
                </a:solidFill>
              </a:rPr>
              <a:t>види</a:t>
            </a:r>
            <a:r>
              <a:rPr lang="ru-RU" sz="2400" dirty="0">
                <a:solidFill>
                  <a:schemeClr val="accent2"/>
                </a:solidFill>
              </a:rPr>
              <a:t> </a:t>
            </a:r>
            <a:r>
              <a:rPr lang="ru-RU" sz="2400" dirty="0" err="1">
                <a:solidFill>
                  <a:schemeClr val="accent2"/>
                </a:solidFill>
              </a:rPr>
              <a:t>сім’ї</a:t>
            </a:r>
            <a:r>
              <a:rPr lang="ru-RU" sz="2400" dirty="0">
                <a:solidFill>
                  <a:schemeClr val="accent2"/>
                </a:solidFill>
              </a:rPr>
              <a:t> </a:t>
            </a:r>
            <a:r>
              <a:rPr lang="ru-RU" sz="2400" dirty="0" err="1">
                <a:solidFill>
                  <a:schemeClr val="accent2"/>
                </a:solidFill>
              </a:rPr>
              <a:t>проходять</a:t>
            </a:r>
            <a:r>
              <a:rPr lang="ru-RU" sz="2400" dirty="0">
                <a:solidFill>
                  <a:schemeClr val="accent2"/>
                </a:solidFill>
              </a:rPr>
              <a:t> свою </a:t>
            </a:r>
            <a:r>
              <a:rPr lang="ru-RU" sz="2400" dirty="0" err="1">
                <a:solidFill>
                  <a:schemeClr val="accent2"/>
                </a:solidFill>
              </a:rPr>
              <a:t>еволюцію</a:t>
            </a:r>
            <a:r>
              <a:rPr lang="ru-RU" sz="2400" dirty="0">
                <a:solidFill>
                  <a:schemeClr val="accent2"/>
                </a:solidFill>
              </a:rPr>
              <a:t>, з них </a:t>
            </a:r>
            <a:r>
              <a:rPr lang="ru-RU" sz="2400" dirty="0" err="1">
                <a:solidFill>
                  <a:schemeClr val="accent2"/>
                </a:solidFill>
              </a:rPr>
              <a:t>нуклеарна</a:t>
            </a:r>
            <a:r>
              <a:rPr lang="ru-RU" sz="2400" dirty="0">
                <a:solidFill>
                  <a:schemeClr val="accent2"/>
                </a:solidFill>
              </a:rPr>
              <a:t> </a:t>
            </a:r>
            <a:r>
              <a:rPr lang="ru-RU" sz="2400" dirty="0" err="1">
                <a:solidFill>
                  <a:schemeClr val="accent2"/>
                </a:solidFill>
              </a:rPr>
              <a:t>сім’я</a:t>
            </a:r>
            <a:r>
              <a:rPr lang="ru-RU" sz="2400" dirty="0">
                <a:solidFill>
                  <a:schemeClr val="accent2"/>
                </a:solidFill>
              </a:rPr>
              <a:t> є </a:t>
            </a:r>
            <a:r>
              <a:rPr lang="ru-RU" sz="2400" dirty="0" err="1">
                <a:solidFill>
                  <a:schemeClr val="accent2"/>
                </a:solidFill>
              </a:rPr>
              <a:t>найпізнішою</a:t>
            </a:r>
            <a:r>
              <a:rPr lang="ru-RU" sz="2400" dirty="0" smtClean="0">
                <a:solidFill>
                  <a:schemeClr val="accent2"/>
                </a:solidFill>
              </a:rPr>
              <a:t>. </a:t>
            </a:r>
            <a:r>
              <a:rPr lang="ru-RU" sz="2400" dirty="0">
                <a:solidFill>
                  <a:schemeClr val="accent2"/>
                </a:solidFill>
              </a:rPr>
              <a:t>Але </a:t>
            </a:r>
            <a:r>
              <a:rPr lang="ru-RU" sz="2400" dirty="0" err="1">
                <a:solidFill>
                  <a:schemeClr val="accent2"/>
                </a:solidFill>
              </a:rPr>
              <a:t>важливо</a:t>
            </a:r>
            <a:r>
              <a:rPr lang="ru-RU" sz="2400" dirty="0">
                <a:solidFill>
                  <a:schemeClr val="accent2"/>
                </a:solidFill>
              </a:rPr>
              <a:t>, </a:t>
            </a:r>
            <a:r>
              <a:rPr lang="ru-RU" sz="2400" dirty="0" err="1">
                <a:solidFill>
                  <a:schemeClr val="accent2"/>
                </a:solidFill>
              </a:rPr>
              <a:t>що</a:t>
            </a:r>
            <a:r>
              <a:rPr lang="ru-RU" sz="2400" dirty="0">
                <a:solidFill>
                  <a:schemeClr val="accent2"/>
                </a:solidFill>
              </a:rPr>
              <a:t> </a:t>
            </a:r>
            <a:r>
              <a:rPr lang="ru-RU" sz="2400" dirty="0" err="1">
                <a:solidFill>
                  <a:schemeClr val="accent2"/>
                </a:solidFill>
              </a:rPr>
              <a:t>всі</a:t>
            </a:r>
            <a:r>
              <a:rPr lang="ru-RU" sz="2400" dirty="0">
                <a:solidFill>
                  <a:schemeClr val="accent2"/>
                </a:solidFill>
              </a:rPr>
              <a:t> </a:t>
            </a:r>
            <a:r>
              <a:rPr lang="ru-RU" sz="2400" dirty="0" err="1">
                <a:solidFill>
                  <a:schemeClr val="accent2"/>
                </a:solidFill>
              </a:rPr>
              <a:t>ці</a:t>
            </a:r>
            <a:r>
              <a:rPr lang="ru-RU" sz="2400" dirty="0">
                <a:solidFill>
                  <a:schemeClr val="accent2"/>
                </a:solidFill>
              </a:rPr>
              <a:t> </a:t>
            </a:r>
            <a:r>
              <a:rPr lang="ru-RU" sz="2400" dirty="0" err="1">
                <a:solidFill>
                  <a:schemeClr val="accent2"/>
                </a:solidFill>
              </a:rPr>
              <a:t>сім’ї</a:t>
            </a:r>
            <a:r>
              <a:rPr lang="ru-RU" sz="2400" dirty="0">
                <a:solidFill>
                  <a:schemeClr val="accent2"/>
                </a:solidFill>
              </a:rPr>
              <a:t> </a:t>
            </a:r>
            <a:r>
              <a:rPr lang="ru-RU" sz="2400" dirty="0" err="1">
                <a:solidFill>
                  <a:schemeClr val="accent2"/>
                </a:solidFill>
              </a:rPr>
              <a:t>зберігають</a:t>
            </a:r>
            <a:r>
              <a:rPr lang="ru-RU" sz="2400" dirty="0">
                <a:solidFill>
                  <a:schemeClr val="accent2"/>
                </a:solidFill>
              </a:rPr>
              <a:t> один і той </a:t>
            </a:r>
            <a:r>
              <a:rPr lang="ru-RU" sz="2400" dirty="0" err="1">
                <a:solidFill>
                  <a:schemeClr val="accent2"/>
                </a:solidFill>
              </a:rPr>
              <a:t>самий</a:t>
            </a:r>
            <a:r>
              <a:rPr lang="ru-RU" sz="2400" dirty="0">
                <a:solidFill>
                  <a:schemeClr val="accent2"/>
                </a:solidFill>
              </a:rPr>
              <a:t> </a:t>
            </a:r>
            <a:r>
              <a:rPr lang="ru-RU" sz="2400" dirty="0" err="1">
                <a:solidFill>
                  <a:schemeClr val="accent2"/>
                </a:solidFill>
              </a:rPr>
              <a:t>важливий</a:t>
            </a:r>
            <a:r>
              <a:rPr lang="ru-RU" sz="2400" dirty="0">
                <a:solidFill>
                  <a:schemeClr val="accent2"/>
                </a:solidFill>
              </a:rPr>
              <a:t> принцип: вони є </a:t>
            </a:r>
            <a:r>
              <a:rPr lang="ru-RU" sz="2400" dirty="0" err="1">
                <a:solidFill>
                  <a:schemeClr val="accent2"/>
                </a:solidFill>
              </a:rPr>
              <a:t>моногамні</a:t>
            </a:r>
            <a:r>
              <a:rPr lang="ru-RU" sz="2400" dirty="0">
                <a:solidFill>
                  <a:schemeClr val="accent2"/>
                </a:solidFill>
              </a:rPr>
              <a:t>, </a:t>
            </a:r>
            <a:r>
              <a:rPr lang="ru-RU" sz="2400" dirty="0" err="1">
                <a:solidFill>
                  <a:schemeClr val="accent2"/>
                </a:solidFill>
              </a:rPr>
              <a:t>тобто</a:t>
            </a:r>
            <a:r>
              <a:rPr lang="ru-RU" sz="2400" dirty="0">
                <a:solidFill>
                  <a:schemeClr val="accent2"/>
                </a:solidFill>
              </a:rPr>
              <a:t> один </a:t>
            </a:r>
            <a:r>
              <a:rPr lang="ru-RU" sz="2400" dirty="0" err="1">
                <a:solidFill>
                  <a:schemeClr val="accent2"/>
                </a:solidFill>
              </a:rPr>
              <a:t>чоловік</a:t>
            </a:r>
            <a:r>
              <a:rPr lang="ru-RU" sz="2400" dirty="0">
                <a:solidFill>
                  <a:schemeClr val="accent2"/>
                </a:solidFill>
              </a:rPr>
              <a:t> – одна </a:t>
            </a:r>
            <a:r>
              <a:rPr lang="ru-RU" sz="2400" dirty="0" err="1">
                <a:solidFill>
                  <a:schemeClr val="accent2"/>
                </a:solidFill>
              </a:rPr>
              <a:t>жінка</a:t>
            </a:r>
            <a:r>
              <a:rPr lang="ru-RU" sz="2400" dirty="0">
                <a:solidFill>
                  <a:schemeClr val="accent2"/>
                </a:solidFill>
              </a:rPr>
              <a:t>. </a:t>
            </a:r>
            <a:r>
              <a:rPr lang="ru-RU" sz="2400" dirty="0" err="1">
                <a:solidFill>
                  <a:schemeClr val="accent2"/>
                </a:solidFill>
              </a:rPr>
              <a:t>Насправді</a:t>
            </a:r>
            <a:r>
              <a:rPr lang="ru-RU" sz="2400" dirty="0">
                <a:solidFill>
                  <a:schemeClr val="accent2"/>
                </a:solidFill>
              </a:rPr>
              <a:t> </a:t>
            </a:r>
            <a:r>
              <a:rPr lang="ru-RU" sz="2400" dirty="0" err="1">
                <a:solidFill>
                  <a:schemeClr val="accent2"/>
                </a:solidFill>
              </a:rPr>
              <a:t>моногамія</a:t>
            </a:r>
            <a:r>
              <a:rPr lang="ru-RU" sz="2400" dirty="0">
                <a:solidFill>
                  <a:schemeClr val="accent2"/>
                </a:solidFill>
              </a:rPr>
              <a:t> є </a:t>
            </a:r>
            <a:r>
              <a:rPr lang="ru-RU" sz="2400" dirty="0" err="1">
                <a:solidFill>
                  <a:schemeClr val="accent2"/>
                </a:solidFill>
              </a:rPr>
              <a:t>поширеною</a:t>
            </a:r>
            <a:r>
              <a:rPr lang="ru-RU" sz="2400" dirty="0">
                <a:solidFill>
                  <a:schemeClr val="accent2"/>
                </a:solidFill>
              </a:rPr>
              <a:t> </a:t>
            </a:r>
            <a:r>
              <a:rPr lang="ru-RU" sz="2400" dirty="0" err="1">
                <a:solidFill>
                  <a:schemeClr val="accent2"/>
                </a:solidFill>
              </a:rPr>
              <a:t>загальнолюдською</a:t>
            </a:r>
            <a:r>
              <a:rPr lang="ru-RU" sz="2400" dirty="0">
                <a:solidFill>
                  <a:schemeClr val="accent2"/>
                </a:solidFill>
              </a:rPr>
              <a:t> нормою, </a:t>
            </a:r>
            <a:r>
              <a:rPr lang="ru-RU" sz="2400" dirty="0" err="1">
                <a:solidFill>
                  <a:schemeClr val="accent2"/>
                </a:solidFill>
              </a:rPr>
              <a:t>відомою</a:t>
            </a:r>
            <a:r>
              <a:rPr lang="ru-RU" sz="2400" dirty="0">
                <a:solidFill>
                  <a:schemeClr val="accent2"/>
                </a:solidFill>
              </a:rPr>
              <a:t> нам з </a:t>
            </a:r>
            <a:r>
              <a:rPr lang="ru-RU" sz="2400" dirty="0" err="1">
                <a:solidFill>
                  <a:schemeClr val="accent2"/>
                </a:solidFill>
              </a:rPr>
              <a:t>найраніших</a:t>
            </a:r>
            <a:r>
              <a:rPr lang="ru-RU" sz="2400" dirty="0">
                <a:solidFill>
                  <a:schemeClr val="accent2"/>
                </a:solidFill>
              </a:rPr>
              <a:t> </a:t>
            </a:r>
            <a:r>
              <a:rPr lang="ru-RU" sz="2400" dirty="0" err="1">
                <a:solidFill>
                  <a:schemeClr val="accent2"/>
                </a:solidFill>
              </a:rPr>
              <a:t>писаних</a:t>
            </a:r>
            <a:r>
              <a:rPr lang="ru-RU" sz="2400" dirty="0">
                <a:solidFill>
                  <a:schemeClr val="accent2"/>
                </a:solidFill>
              </a:rPr>
              <a:t> </a:t>
            </a:r>
            <a:r>
              <a:rPr lang="ru-RU" sz="2400" dirty="0" err="1">
                <a:solidFill>
                  <a:schemeClr val="accent2"/>
                </a:solidFill>
              </a:rPr>
              <a:t>текстів</a:t>
            </a:r>
            <a:r>
              <a:rPr lang="ru-RU" sz="2400" dirty="0">
                <a:solidFill>
                  <a:schemeClr val="accent2"/>
                </a:solidFill>
              </a:rPr>
              <a:t>, </a:t>
            </a:r>
            <a:r>
              <a:rPr lang="ru-RU" sz="2400" dirty="0" err="1">
                <a:solidFill>
                  <a:schemeClr val="accent2"/>
                </a:solidFill>
              </a:rPr>
              <a:t>ще</a:t>
            </a:r>
            <a:r>
              <a:rPr lang="ru-RU" sz="2400" dirty="0">
                <a:solidFill>
                  <a:schemeClr val="accent2"/>
                </a:solidFill>
              </a:rPr>
              <a:t> з </a:t>
            </a:r>
            <a:r>
              <a:rPr lang="ru-RU" sz="2400" dirty="0" err="1">
                <a:solidFill>
                  <a:schemeClr val="accent2"/>
                </a:solidFill>
              </a:rPr>
              <a:t>часів</a:t>
            </a:r>
            <a:r>
              <a:rPr lang="ru-RU" sz="2400" dirty="0">
                <a:solidFill>
                  <a:schemeClr val="accent2"/>
                </a:solidFill>
              </a:rPr>
              <a:t> </a:t>
            </a:r>
            <a:r>
              <a:rPr lang="ru-RU" sz="2400" dirty="0" err="1">
                <a:solidFill>
                  <a:schemeClr val="accent2"/>
                </a:solidFill>
              </a:rPr>
              <a:t>Месопотамії</a:t>
            </a:r>
            <a:r>
              <a:rPr lang="ru-RU" sz="2400" dirty="0">
                <a:solidFill>
                  <a:schemeClr val="accent2"/>
                </a:solidFill>
              </a:rPr>
              <a:t>, попри </a:t>
            </a:r>
            <a:r>
              <a:rPr lang="ru-RU" sz="2400" dirty="0" err="1">
                <a:solidFill>
                  <a:schemeClr val="accent2"/>
                </a:solidFill>
              </a:rPr>
              <a:t>всілякі</a:t>
            </a:r>
            <a:r>
              <a:rPr lang="ru-RU" sz="2400" dirty="0">
                <a:solidFill>
                  <a:schemeClr val="accent2"/>
                </a:solidFill>
              </a:rPr>
              <a:t> </a:t>
            </a:r>
            <a:r>
              <a:rPr lang="ru-RU" sz="2400" dirty="0" err="1">
                <a:solidFill>
                  <a:schemeClr val="accent2"/>
                </a:solidFill>
              </a:rPr>
              <a:t>історії</a:t>
            </a:r>
            <a:r>
              <a:rPr lang="ru-RU" sz="2400" dirty="0">
                <a:solidFill>
                  <a:schemeClr val="accent2"/>
                </a:solidFill>
              </a:rPr>
              <a:t> про </a:t>
            </a:r>
            <a:r>
              <a:rPr lang="ru-RU" sz="2400" dirty="0" err="1">
                <a:solidFill>
                  <a:schemeClr val="accent2"/>
                </a:solidFill>
              </a:rPr>
              <a:t>гареми</a:t>
            </a:r>
            <a:r>
              <a:rPr lang="ru-RU" sz="2400" dirty="0">
                <a:solidFill>
                  <a:schemeClr val="accent2"/>
                </a:solidFill>
              </a:rPr>
              <a:t> і </a:t>
            </a:r>
            <a:r>
              <a:rPr lang="ru-RU" sz="2400" dirty="0" err="1">
                <a:solidFill>
                  <a:schemeClr val="accent2"/>
                </a:solidFill>
              </a:rPr>
              <a:t>таке</a:t>
            </a:r>
            <a:r>
              <a:rPr lang="ru-RU" sz="2400" dirty="0">
                <a:solidFill>
                  <a:schemeClr val="accent2"/>
                </a:solidFill>
              </a:rPr>
              <a:t> </a:t>
            </a:r>
            <a:r>
              <a:rPr lang="ru-RU" sz="2400" dirty="0" err="1">
                <a:solidFill>
                  <a:schemeClr val="accent2"/>
                </a:solidFill>
              </a:rPr>
              <a:t>інше</a:t>
            </a:r>
            <a:r>
              <a:rPr lang="ru-RU" sz="2400" dirty="0">
                <a:solidFill>
                  <a:schemeClr val="accent2"/>
                </a:solidFill>
              </a:rPr>
              <a:t>, </a:t>
            </a:r>
            <a:r>
              <a:rPr lang="ru-RU" sz="2400" dirty="0" err="1">
                <a:solidFill>
                  <a:schemeClr val="accent2"/>
                </a:solidFill>
              </a:rPr>
              <a:t>які</a:t>
            </a:r>
            <a:r>
              <a:rPr lang="ru-RU" sz="2400" dirty="0">
                <a:solidFill>
                  <a:schemeClr val="accent2"/>
                </a:solidFill>
              </a:rPr>
              <a:t> часто </a:t>
            </a:r>
            <a:r>
              <a:rPr lang="ru-RU" sz="2400" dirty="0" err="1">
                <a:solidFill>
                  <a:schemeClr val="accent2"/>
                </a:solidFill>
              </a:rPr>
              <a:t>поширюються</a:t>
            </a:r>
            <a:r>
              <a:rPr lang="ru-RU" sz="2400" dirty="0">
                <a:solidFill>
                  <a:schemeClr val="accent2"/>
                </a:solidFill>
              </a:rPr>
              <a:t>. </a:t>
            </a:r>
          </a:p>
        </p:txBody>
      </p:sp>
      <p:pic>
        <p:nvPicPr>
          <p:cNvPr id="9218" name="Picture 2" descr="Что такое семья - определение, как она возникает, зачем нужна, функции,  понятие в психологии и социологии | Дом-родослов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485" y="2805753"/>
            <a:ext cx="6483595" cy="405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510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256" y="0"/>
            <a:ext cx="7053943" cy="700169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i="1" dirty="0" smtClean="0">
                <a:solidFill>
                  <a:schemeClr val="accent1"/>
                </a:solidFill>
              </a:rPr>
              <a:t>Для </a:t>
            </a:r>
            <a:r>
              <a:rPr lang="ru-RU" sz="2200" i="1" dirty="0" err="1" smtClean="0">
                <a:solidFill>
                  <a:schemeClr val="accent1"/>
                </a:solidFill>
              </a:rPr>
              <a:t>такої</a:t>
            </a:r>
            <a:r>
              <a:rPr lang="ru-RU" sz="2200" i="1" dirty="0" smtClean="0">
                <a:solidFill>
                  <a:schemeClr val="accent1"/>
                </a:solidFill>
              </a:rPr>
              <a:t> </a:t>
            </a:r>
            <a:r>
              <a:rPr lang="ru-RU" sz="2200" i="1" dirty="0" err="1">
                <a:solidFill>
                  <a:schemeClr val="accent1"/>
                </a:solidFill>
              </a:rPr>
              <a:t>сім’ї</a:t>
            </a:r>
            <a:r>
              <a:rPr lang="ru-RU" sz="2200" i="1" dirty="0">
                <a:solidFill>
                  <a:schemeClr val="accent1"/>
                </a:solidFill>
              </a:rPr>
              <a:t> </a:t>
            </a:r>
            <a:r>
              <a:rPr lang="ru-RU" sz="2200" i="1" dirty="0" err="1">
                <a:solidFill>
                  <a:schemeClr val="accent1"/>
                </a:solidFill>
              </a:rPr>
              <a:t>любов</a:t>
            </a:r>
            <a:r>
              <a:rPr lang="ru-RU" sz="2200" i="1" dirty="0">
                <a:solidFill>
                  <a:schemeClr val="accent1"/>
                </a:solidFill>
              </a:rPr>
              <a:t> </a:t>
            </a:r>
            <a:r>
              <a:rPr lang="ru-RU" sz="2200" i="1" dirty="0" err="1">
                <a:solidFill>
                  <a:schemeClr val="accent1"/>
                </a:solidFill>
              </a:rPr>
              <a:t>між</a:t>
            </a:r>
            <a:r>
              <a:rPr lang="ru-RU" sz="2200" i="1" dirty="0">
                <a:solidFill>
                  <a:schemeClr val="accent1"/>
                </a:solidFill>
              </a:rPr>
              <a:t> </a:t>
            </a:r>
            <a:r>
              <a:rPr lang="ru-RU" sz="2200" i="1" dirty="0" err="1">
                <a:solidFill>
                  <a:schemeClr val="accent1"/>
                </a:solidFill>
              </a:rPr>
              <a:t>чоловіком</a:t>
            </a:r>
            <a:r>
              <a:rPr lang="ru-RU" sz="2200" i="1" dirty="0">
                <a:solidFill>
                  <a:schemeClr val="accent1"/>
                </a:solidFill>
              </a:rPr>
              <a:t> і </a:t>
            </a:r>
            <a:r>
              <a:rPr lang="ru-RU" sz="2200" i="1" dirty="0" err="1">
                <a:solidFill>
                  <a:schemeClr val="accent1"/>
                </a:solidFill>
              </a:rPr>
              <a:t>жінкою</a:t>
            </a:r>
            <a:r>
              <a:rPr lang="ru-RU" sz="2200" i="1" dirty="0">
                <a:solidFill>
                  <a:schemeClr val="accent1"/>
                </a:solidFill>
              </a:rPr>
              <a:t> не </a:t>
            </a:r>
            <a:r>
              <a:rPr lang="ru-RU" sz="2200" i="1" dirty="0" err="1">
                <a:solidFill>
                  <a:schemeClr val="accent1"/>
                </a:solidFill>
              </a:rPr>
              <a:t>була</a:t>
            </a:r>
            <a:r>
              <a:rPr lang="ru-RU" sz="2200" i="1" dirty="0">
                <a:solidFill>
                  <a:schemeClr val="accent1"/>
                </a:solidFill>
              </a:rPr>
              <a:t> </a:t>
            </a:r>
            <a:r>
              <a:rPr lang="ru-RU" sz="2200" i="1" dirty="0" err="1">
                <a:solidFill>
                  <a:schemeClr val="accent1"/>
                </a:solidFill>
              </a:rPr>
              <a:t>обов’язковою</a:t>
            </a:r>
            <a:r>
              <a:rPr lang="ru-RU" sz="2200" i="1" dirty="0">
                <a:solidFill>
                  <a:schemeClr val="accent1"/>
                </a:solidFill>
              </a:rPr>
              <a:t>. </a:t>
            </a:r>
            <a:r>
              <a:rPr lang="ru-RU" sz="2200" i="1" dirty="0" smtClean="0">
                <a:solidFill>
                  <a:schemeClr val="accent1"/>
                </a:solidFill>
              </a:rPr>
              <a:t>Тому </a:t>
            </a:r>
            <a:r>
              <a:rPr lang="ru-RU" sz="2200" i="1" dirty="0" err="1">
                <a:solidFill>
                  <a:schemeClr val="accent1"/>
                </a:solidFill>
              </a:rPr>
              <a:t>що</a:t>
            </a:r>
            <a:r>
              <a:rPr lang="ru-RU" sz="2200" i="1" dirty="0">
                <a:solidFill>
                  <a:schemeClr val="accent1"/>
                </a:solidFill>
              </a:rPr>
              <a:t> </a:t>
            </a:r>
            <a:r>
              <a:rPr lang="ru-RU" sz="2200" i="1" dirty="0" err="1">
                <a:solidFill>
                  <a:schemeClr val="accent1"/>
                </a:solidFill>
              </a:rPr>
              <a:t>завданням</a:t>
            </a:r>
            <a:r>
              <a:rPr lang="ru-RU" sz="2200" i="1" dirty="0">
                <a:solidFill>
                  <a:schemeClr val="accent1"/>
                </a:solidFill>
              </a:rPr>
              <a:t> </a:t>
            </a:r>
            <a:r>
              <a:rPr lang="ru-RU" sz="2200" i="1" dirty="0" err="1">
                <a:solidFill>
                  <a:schemeClr val="accent1"/>
                </a:solidFill>
              </a:rPr>
              <a:t>сім’ї</a:t>
            </a:r>
            <a:r>
              <a:rPr lang="ru-RU" sz="2200" i="1" dirty="0">
                <a:solidFill>
                  <a:schemeClr val="accent1"/>
                </a:solidFill>
              </a:rPr>
              <a:t> </a:t>
            </a:r>
            <a:r>
              <a:rPr lang="ru-RU" sz="2200" i="1" dirty="0" err="1">
                <a:solidFill>
                  <a:schemeClr val="accent1"/>
                </a:solidFill>
              </a:rPr>
              <a:t>була</a:t>
            </a:r>
            <a:r>
              <a:rPr lang="ru-RU" sz="2200" i="1" dirty="0">
                <a:solidFill>
                  <a:schemeClr val="accent1"/>
                </a:solidFill>
              </a:rPr>
              <a:t> </a:t>
            </a:r>
            <a:r>
              <a:rPr lang="ru-RU" sz="2200" i="1" dirty="0" err="1">
                <a:solidFill>
                  <a:schemeClr val="accent1"/>
                </a:solidFill>
              </a:rPr>
              <a:t>репродукція</a:t>
            </a:r>
            <a:r>
              <a:rPr lang="ru-RU" sz="2200" i="1" dirty="0">
                <a:solidFill>
                  <a:schemeClr val="accent1"/>
                </a:solidFill>
              </a:rPr>
              <a:t>, </a:t>
            </a:r>
            <a:r>
              <a:rPr lang="ru-RU" sz="2200" i="1" dirty="0" err="1">
                <a:solidFill>
                  <a:schemeClr val="accent1"/>
                </a:solidFill>
              </a:rPr>
              <a:t>відтворення</a:t>
            </a:r>
            <a:r>
              <a:rPr lang="ru-RU" sz="2200" i="1" dirty="0">
                <a:solidFill>
                  <a:schemeClr val="accent1"/>
                </a:solidFill>
              </a:rPr>
              <a:t> самих людей, особливо в </a:t>
            </a:r>
            <a:r>
              <a:rPr lang="ru-RU" sz="2200" i="1" dirty="0" err="1">
                <a:solidFill>
                  <a:schemeClr val="accent1"/>
                </a:solidFill>
              </a:rPr>
              <a:t>умовах</a:t>
            </a:r>
            <a:r>
              <a:rPr lang="ru-RU" sz="2200" i="1" dirty="0">
                <a:solidFill>
                  <a:schemeClr val="accent1"/>
                </a:solidFill>
              </a:rPr>
              <a:t>, </a:t>
            </a:r>
            <a:r>
              <a:rPr lang="ru-RU" sz="2200" i="1" dirty="0" err="1">
                <a:solidFill>
                  <a:schemeClr val="accent1"/>
                </a:solidFill>
              </a:rPr>
              <a:t>які</a:t>
            </a:r>
            <a:r>
              <a:rPr lang="ru-RU" sz="2200" i="1" dirty="0">
                <a:solidFill>
                  <a:schemeClr val="accent1"/>
                </a:solidFill>
              </a:rPr>
              <a:t> </a:t>
            </a:r>
            <a:r>
              <a:rPr lang="ru-RU" sz="2200" i="1" dirty="0" err="1">
                <a:solidFill>
                  <a:schemeClr val="accent1"/>
                </a:solidFill>
              </a:rPr>
              <a:t>були</a:t>
            </a:r>
            <a:r>
              <a:rPr lang="ru-RU" sz="2200" i="1" dirty="0">
                <a:solidFill>
                  <a:schemeClr val="accent1"/>
                </a:solidFill>
              </a:rPr>
              <a:t> </a:t>
            </a:r>
            <a:r>
              <a:rPr lang="ru-RU" sz="2200" i="1" dirty="0" err="1">
                <a:solidFill>
                  <a:schemeClr val="accent1"/>
                </a:solidFill>
              </a:rPr>
              <a:t>дуже</a:t>
            </a:r>
            <a:r>
              <a:rPr lang="ru-RU" sz="2200" i="1" dirty="0">
                <a:solidFill>
                  <a:schemeClr val="accent1"/>
                </a:solidFill>
              </a:rPr>
              <a:t> й </a:t>
            </a:r>
            <a:r>
              <a:rPr lang="ru-RU" sz="2200" i="1" dirty="0" err="1">
                <a:solidFill>
                  <a:schemeClr val="accent1"/>
                </a:solidFill>
              </a:rPr>
              <a:t>дуже</a:t>
            </a:r>
            <a:r>
              <a:rPr lang="ru-RU" sz="2200" i="1" dirty="0">
                <a:solidFill>
                  <a:schemeClr val="accent1"/>
                </a:solidFill>
              </a:rPr>
              <a:t> тяжкими. </a:t>
            </a:r>
            <a:endParaRPr lang="ru-RU" sz="2200" i="1" dirty="0" smtClean="0">
              <a:solidFill>
                <a:schemeClr val="accent1"/>
              </a:solidFill>
            </a:endParaRPr>
          </a:p>
          <a:p>
            <a:pPr marL="0" indent="0" algn="just">
              <a:buNone/>
            </a:pPr>
            <a:r>
              <a:rPr lang="ru-RU" sz="2200" i="1" dirty="0" smtClean="0">
                <a:solidFill>
                  <a:schemeClr val="accent2"/>
                </a:solidFill>
              </a:rPr>
              <a:t>Тому </a:t>
            </a:r>
            <a:r>
              <a:rPr lang="ru-RU" sz="2200" i="1" dirty="0" err="1">
                <a:solidFill>
                  <a:schemeClr val="accent2"/>
                </a:solidFill>
              </a:rPr>
              <a:t>головним</a:t>
            </a:r>
            <a:r>
              <a:rPr lang="ru-RU" sz="2200" i="1" dirty="0">
                <a:solidFill>
                  <a:schemeClr val="accent2"/>
                </a:solidFill>
              </a:rPr>
              <a:t> </a:t>
            </a:r>
            <a:r>
              <a:rPr lang="ru-RU" sz="2200" i="1" dirty="0" err="1">
                <a:solidFill>
                  <a:schemeClr val="accent2"/>
                </a:solidFill>
              </a:rPr>
              <a:t>елементом</a:t>
            </a:r>
            <a:r>
              <a:rPr lang="ru-RU" sz="2200" i="1" dirty="0">
                <a:solidFill>
                  <a:schemeClr val="accent2"/>
                </a:solidFill>
              </a:rPr>
              <a:t>, </a:t>
            </a:r>
            <a:r>
              <a:rPr lang="ru-RU" sz="2200" i="1" dirty="0" err="1">
                <a:solidFill>
                  <a:schemeClr val="accent2"/>
                </a:solidFill>
              </a:rPr>
              <a:t>якій</a:t>
            </a:r>
            <a:r>
              <a:rPr lang="ru-RU" sz="2200" i="1" dirty="0">
                <a:solidFill>
                  <a:schemeClr val="accent2"/>
                </a:solidFill>
              </a:rPr>
              <a:t> </a:t>
            </a:r>
            <a:r>
              <a:rPr lang="ru-RU" sz="2200" i="1" dirty="0" err="1">
                <a:solidFill>
                  <a:schemeClr val="accent2"/>
                </a:solidFill>
              </a:rPr>
              <a:t>скріплював</a:t>
            </a:r>
            <a:r>
              <a:rPr lang="ru-RU" sz="2200" i="1" dirty="0">
                <a:solidFill>
                  <a:schemeClr val="accent2"/>
                </a:solidFill>
              </a:rPr>
              <a:t> </a:t>
            </a:r>
            <a:r>
              <a:rPr lang="ru-RU" sz="2200" i="1" dirty="0" err="1">
                <a:solidFill>
                  <a:schemeClr val="accent2"/>
                </a:solidFill>
              </a:rPr>
              <a:t>стосунки</a:t>
            </a:r>
            <a:r>
              <a:rPr lang="ru-RU" sz="2200" i="1" dirty="0">
                <a:solidFill>
                  <a:schemeClr val="accent2"/>
                </a:solidFill>
              </a:rPr>
              <a:t> </a:t>
            </a:r>
            <a:r>
              <a:rPr lang="ru-RU" sz="2200" i="1" dirty="0" err="1">
                <a:solidFill>
                  <a:schemeClr val="accent2"/>
                </a:solidFill>
              </a:rPr>
              <a:t>між</a:t>
            </a:r>
            <a:r>
              <a:rPr lang="ru-RU" sz="2200" i="1" dirty="0">
                <a:solidFill>
                  <a:schemeClr val="accent2"/>
                </a:solidFill>
              </a:rPr>
              <a:t> </a:t>
            </a:r>
            <a:r>
              <a:rPr lang="ru-RU" sz="2200" i="1" dirty="0" err="1">
                <a:solidFill>
                  <a:schemeClr val="accent2"/>
                </a:solidFill>
              </a:rPr>
              <a:t>батьком</a:t>
            </a:r>
            <a:r>
              <a:rPr lang="ru-RU" sz="2200" i="1" dirty="0">
                <a:solidFill>
                  <a:schemeClr val="accent2"/>
                </a:solidFill>
              </a:rPr>
              <a:t> і </a:t>
            </a:r>
            <a:r>
              <a:rPr lang="ru-RU" sz="2200" i="1" dirty="0" err="1">
                <a:solidFill>
                  <a:schemeClr val="accent2"/>
                </a:solidFill>
              </a:rPr>
              <a:t>матір’ю</a:t>
            </a:r>
            <a:r>
              <a:rPr lang="ru-RU" sz="2200" i="1" dirty="0">
                <a:solidFill>
                  <a:schemeClr val="accent2"/>
                </a:solidFill>
              </a:rPr>
              <a:t>, батьками і </a:t>
            </a:r>
            <a:r>
              <a:rPr lang="ru-RU" sz="2200" i="1" dirty="0" err="1">
                <a:solidFill>
                  <a:schemeClr val="accent2"/>
                </a:solidFill>
              </a:rPr>
              <a:t>дітьми</a:t>
            </a:r>
            <a:r>
              <a:rPr lang="ru-RU" sz="2200" i="1" dirty="0">
                <a:solidFill>
                  <a:schemeClr val="accent2"/>
                </a:solidFill>
              </a:rPr>
              <a:t>, </a:t>
            </a:r>
            <a:r>
              <a:rPr lang="ru-RU" sz="2200" i="1" dirty="0" err="1">
                <a:solidFill>
                  <a:schemeClr val="accent2"/>
                </a:solidFill>
              </a:rPr>
              <a:t>була</a:t>
            </a:r>
            <a:r>
              <a:rPr lang="ru-RU" sz="2200" i="1" dirty="0">
                <a:solidFill>
                  <a:schemeClr val="accent2"/>
                </a:solidFill>
              </a:rPr>
              <a:t> не </a:t>
            </a:r>
            <a:r>
              <a:rPr lang="ru-RU" sz="2200" i="1" dirty="0" err="1">
                <a:solidFill>
                  <a:schemeClr val="accent2"/>
                </a:solidFill>
              </a:rPr>
              <a:t>плинна</a:t>
            </a:r>
            <a:r>
              <a:rPr lang="ru-RU" sz="2200" i="1" dirty="0">
                <a:solidFill>
                  <a:schemeClr val="accent2"/>
                </a:solidFill>
              </a:rPr>
              <a:t> </a:t>
            </a:r>
            <a:r>
              <a:rPr lang="ru-RU" sz="2200" i="1" dirty="0" err="1">
                <a:solidFill>
                  <a:schemeClr val="accent2"/>
                </a:solidFill>
              </a:rPr>
              <a:t>любов</a:t>
            </a:r>
            <a:r>
              <a:rPr lang="ru-RU" sz="2200" i="1" dirty="0">
                <a:solidFill>
                  <a:schemeClr val="accent2"/>
                </a:solidFill>
              </a:rPr>
              <a:t>, а </a:t>
            </a:r>
            <a:r>
              <a:rPr lang="ru-RU" sz="2200" i="1" dirty="0" err="1">
                <a:solidFill>
                  <a:schemeClr val="accent2"/>
                </a:solidFill>
              </a:rPr>
              <a:t>постійна</a:t>
            </a:r>
            <a:r>
              <a:rPr lang="ru-RU" sz="2200" i="1" dirty="0">
                <a:solidFill>
                  <a:schemeClr val="accent2"/>
                </a:solidFill>
              </a:rPr>
              <a:t> </a:t>
            </a:r>
            <a:r>
              <a:rPr lang="ru-RU" sz="2200" i="1" dirty="0" err="1">
                <a:solidFill>
                  <a:schemeClr val="accent2"/>
                </a:solidFill>
              </a:rPr>
              <a:t>солідарність</a:t>
            </a:r>
            <a:r>
              <a:rPr lang="ru-RU" sz="2200" i="1" dirty="0">
                <a:solidFill>
                  <a:schemeClr val="accent2"/>
                </a:solidFill>
              </a:rPr>
              <a:t>, </a:t>
            </a:r>
            <a:r>
              <a:rPr lang="ru-RU" sz="2200" i="1" dirty="0" err="1">
                <a:solidFill>
                  <a:schemeClr val="accent2"/>
                </a:solidFill>
              </a:rPr>
              <a:t>обов’язок</a:t>
            </a:r>
            <a:r>
              <a:rPr lang="ru-RU" sz="2200" i="1" dirty="0">
                <a:solidFill>
                  <a:schemeClr val="accent2"/>
                </a:solidFill>
              </a:rPr>
              <a:t> прийти на </a:t>
            </a:r>
            <a:r>
              <a:rPr lang="ru-RU" sz="2200" i="1" dirty="0" err="1">
                <a:solidFill>
                  <a:schemeClr val="accent2"/>
                </a:solidFill>
              </a:rPr>
              <a:t>допомогу</a:t>
            </a:r>
            <a:r>
              <a:rPr lang="ru-RU" sz="2200" i="1" dirty="0">
                <a:solidFill>
                  <a:schemeClr val="accent2"/>
                </a:solidFill>
              </a:rPr>
              <a:t> будь-</a:t>
            </a:r>
            <a:r>
              <a:rPr lang="ru-RU" sz="2200" i="1" dirty="0" err="1">
                <a:solidFill>
                  <a:schemeClr val="accent2"/>
                </a:solidFill>
              </a:rPr>
              <a:t>якому</a:t>
            </a:r>
            <a:r>
              <a:rPr lang="ru-RU" sz="2200" i="1" dirty="0">
                <a:solidFill>
                  <a:schemeClr val="accent2"/>
                </a:solidFill>
              </a:rPr>
              <a:t> </a:t>
            </a:r>
            <a:r>
              <a:rPr lang="ru-RU" sz="2200" i="1" dirty="0" err="1">
                <a:solidFill>
                  <a:schemeClr val="accent2"/>
                </a:solidFill>
              </a:rPr>
              <a:t>членові</a:t>
            </a:r>
            <a:r>
              <a:rPr lang="ru-RU" sz="2200" i="1" dirty="0">
                <a:solidFill>
                  <a:schemeClr val="accent2"/>
                </a:solidFill>
              </a:rPr>
              <a:t> </a:t>
            </a:r>
            <a:r>
              <a:rPr lang="ru-RU" sz="2200" i="1" dirty="0" err="1">
                <a:solidFill>
                  <a:schemeClr val="accent2"/>
                </a:solidFill>
              </a:rPr>
              <a:t>родини</a:t>
            </a:r>
            <a:r>
              <a:rPr lang="ru-RU" sz="2200" i="1" dirty="0">
                <a:solidFill>
                  <a:schemeClr val="accent2"/>
                </a:solidFill>
              </a:rPr>
              <a:t> в </a:t>
            </a:r>
            <a:r>
              <a:rPr lang="ru-RU" sz="2200" i="1" dirty="0" err="1">
                <a:solidFill>
                  <a:schemeClr val="accent2"/>
                </a:solidFill>
              </a:rPr>
              <a:t>часи</a:t>
            </a:r>
            <a:r>
              <a:rPr lang="ru-RU" sz="2200" i="1" dirty="0">
                <a:solidFill>
                  <a:schemeClr val="accent2"/>
                </a:solidFill>
              </a:rPr>
              <a:t> </a:t>
            </a:r>
            <a:r>
              <a:rPr lang="ru-RU" sz="2200" i="1" dirty="0" err="1">
                <a:solidFill>
                  <a:schemeClr val="accent2"/>
                </a:solidFill>
              </a:rPr>
              <a:t>кризи</a:t>
            </a:r>
            <a:r>
              <a:rPr lang="ru-RU" sz="2200" i="1" dirty="0">
                <a:solidFill>
                  <a:schemeClr val="accent2"/>
                </a:solidFill>
              </a:rPr>
              <a:t>, </a:t>
            </a:r>
            <a:r>
              <a:rPr lang="ru-RU" sz="2200" i="1" dirty="0" err="1">
                <a:solidFill>
                  <a:schemeClr val="accent2"/>
                </a:solidFill>
              </a:rPr>
              <a:t>незалежно</a:t>
            </a:r>
            <a:r>
              <a:rPr lang="ru-RU" sz="2200" i="1" dirty="0">
                <a:solidFill>
                  <a:schemeClr val="accent2"/>
                </a:solidFill>
              </a:rPr>
              <a:t> </a:t>
            </a:r>
            <a:r>
              <a:rPr lang="ru-RU" sz="2200" i="1" dirty="0" err="1">
                <a:solidFill>
                  <a:schemeClr val="accent2"/>
                </a:solidFill>
              </a:rPr>
              <a:t>від</a:t>
            </a:r>
            <a:r>
              <a:rPr lang="ru-RU" sz="2200" i="1" dirty="0">
                <a:solidFill>
                  <a:schemeClr val="accent2"/>
                </a:solidFill>
              </a:rPr>
              <a:t> </a:t>
            </a:r>
            <a:r>
              <a:rPr lang="ru-RU" sz="2200" i="1" dirty="0" err="1">
                <a:solidFill>
                  <a:schemeClr val="accent2"/>
                </a:solidFill>
              </a:rPr>
              <a:t>емоційних</a:t>
            </a:r>
            <a:r>
              <a:rPr lang="ru-RU" sz="2200" i="1" dirty="0">
                <a:solidFill>
                  <a:schemeClr val="accent2"/>
                </a:solidFill>
              </a:rPr>
              <a:t> </a:t>
            </a:r>
            <a:r>
              <a:rPr lang="ru-RU" sz="2200" i="1" dirty="0" err="1">
                <a:solidFill>
                  <a:schemeClr val="accent2"/>
                </a:solidFill>
              </a:rPr>
              <a:t>почуттів</a:t>
            </a:r>
            <a:r>
              <a:rPr lang="ru-RU" sz="2200" i="1" dirty="0">
                <a:solidFill>
                  <a:schemeClr val="accent2"/>
                </a:solidFill>
              </a:rPr>
              <a:t>, </a:t>
            </a:r>
            <a:r>
              <a:rPr lang="ru-RU" sz="2200" i="1" dirty="0" err="1" smtClean="0">
                <a:solidFill>
                  <a:schemeClr val="accent2"/>
                </a:solidFill>
              </a:rPr>
              <a:t>які</a:t>
            </a:r>
            <a:r>
              <a:rPr lang="ru-RU" sz="2200" i="1" dirty="0">
                <a:solidFill>
                  <a:schemeClr val="accent2"/>
                </a:solidFill>
              </a:rPr>
              <a:t> члени </a:t>
            </a:r>
            <a:r>
              <a:rPr lang="ru-RU" sz="2200" i="1" dirty="0" err="1">
                <a:solidFill>
                  <a:schemeClr val="accent2"/>
                </a:solidFill>
              </a:rPr>
              <a:t>родини</a:t>
            </a:r>
            <a:r>
              <a:rPr lang="ru-RU" sz="2200" i="1" dirty="0">
                <a:solidFill>
                  <a:schemeClr val="accent2"/>
                </a:solidFill>
              </a:rPr>
              <a:t> один до одного </a:t>
            </a:r>
            <a:r>
              <a:rPr lang="ru-RU" sz="2200" i="1" dirty="0" err="1">
                <a:solidFill>
                  <a:schemeClr val="accent2"/>
                </a:solidFill>
              </a:rPr>
              <a:t>мали</a:t>
            </a:r>
            <a:r>
              <a:rPr lang="ru-RU" sz="2200" i="1" dirty="0">
                <a:solidFill>
                  <a:schemeClr val="accent2"/>
                </a:solidFill>
              </a:rPr>
              <a:t>. </a:t>
            </a:r>
            <a:endParaRPr lang="ru-RU" sz="2200" i="1" dirty="0" smtClean="0">
              <a:solidFill>
                <a:schemeClr val="accent2"/>
              </a:solidFill>
            </a:endParaRPr>
          </a:p>
          <a:p>
            <a:pPr marL="0" indent="0" algn="just">
              <a:buNone/>
            </a:pPr>
            <a:r>
              <a:rPr lang="ru-RU" sz="2200" i="1" dirty="0" err="1" smtClean="0">
                <a:solidFill>
                  <a:schemeClr val="accent2">
                    <a:lumMod val="75000"/>
                  </a:schemeClr>
                </a:solidFill>
              </a:rPr>
              <a:t>Це</a:t>
            </a:r>
            <a:r>
              <a:rPr lang="ru-RU" sz="22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i="1" dirty="0" err="1">
                <a:solidFill>
                  <a:schemeClr val="accent2">
                    <a:lumMod val="75000"/>
                  </a:schemeClr>
                </a:solidFill>
              </a:rPr>
              <a:t>почуття</a:t>
            </a:r>
            <a:r>
              <a:rPr lang="ru-RU" sz="22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i="1" dirty="0" err="1">
                <a:solidFill>
                  <a:schemeClr val="accent2">
                    <a:lumMod val="75000"/>
                  </a:schemeClr>
                </a:solidFill>
              </a:rPr>
              <a:t>солідарності</a:t>
            </a:r>
            <a:r>
              <a:rPr lang="ru-RU" sz="22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i="1" dirty="0" err="1">
                <a:solidFill>
                  <a:schemeClr val="accent2">
                    <a:lumMod val="75000"/>
                  </a:schemeClr>
                </a:solidFill>
              </a:rPr>
              <a:t>було</a:t>
            </a:r>
            <a:r>
              <a:rPr lang="ru-RU" sz="22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i="1" dirty="0" err="1">
                <a:solidFill>
                  <a:schemeClr val="accent2">
                    <a:lumMod val="75000"/>
                  </a:schemeClr>
                </a:solidFill>
              </a:rPr>
              <a:t>головним</a:t>
            </a:r>
            <a:r>
              <a:rPr lang="ru-RU" sz="2200" i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22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i="1" dirty="0" err="1">
                <a:solidFill>
                  <a:schemeClr val="accent2">
                    <a:lumMod val="75000"/>
                  </a:schemeClr>
                </a:solidFill>
              </a:rPr>
              <a:t>Якщо</a:t>
            </a:r>
            <a:r>
              <a:rPr lang="ru-RU" sz="2200" i="1" dirty="0">
                <a:solidFill>
                  <a:schemeClr val="accent2">
                    <a:lumMod val="75000"/>
                  </a:schemeClr>
                </a:solidFill>
              </a:rPr>
              <a:t> в тебе </a:t>
            </a:r>
            <a:r>
              <a:rPr lang="ru-RU" sz="2200" i="1" dirty="0" err="1">
                <a:solidFill>
                  <a:schemeClr val="accent2">
                    <a:lumMod val="75000"/>
                  </a:schemeClr>
                </a:solidFill>
              </a:rPr>
              <a:t>згоріла</a:t>
            </a:r>
            <a:r>
              <a:rPr lang="ru-RU" sz="2200" i="1" dirty="0">
                <a:solidFill>
                  <a:schemeClr val="accent2">
                    <a:lumMod val="75000"/>
                  </a:schemeClr>
                </a:solidFill>
              </a:rPr>
              <a:t> хата, </a:t>
            </a:r>
            <a:r>
              <a:rPr lang="ru-RU" sz="2200" i="1" dirty="0" err="1">
                <a:solidFill>
                  <a:schemeClr val="accent2">
                    <a:lumMod val="75000"/>
                  </a:schemeClr>
                </a:solidFill>
              </a:rPr>
              <a:t>якщо</a:t>
            </a:r>
            <a:r>
              <a:rPr lang="ru-RU" sz="22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i="1" dirty="0" err="1">
                <a:solidFill>
                  <a:schemeClr val="accent2">
                    <a:lumMod val="75000"/>
                  </a:schemeClr>
                </a:solidFill>
              </a:rPr>
              <a:t>ти</a:t>
            </a:r>
            <a:r>
              <a:rPr lang="ru-RU" sz="22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i="1" dirty="0" err="1">
                <a:solidFill>
                  <a:schemeClr val="accent2">
                    <a:lumMod val="75000"/>
                  </a:schemeClr>
                </a:solidFill>
              </a:rPr>
              <a:t>лишився</a:t>
            </a:r>
            <a:r>
              <a:rPr lang="ru-RU" sz="2200" i="1" dirty="0">
                <a:solidFill>
                  <a:schemeClr val="accent2">
                    <a:lumMod val="75000"/>
                  </a:schemeClr>
                </a:solidFill>
              </a:rPr>
              <a:t> сиротою, померли </a:t>
            </a:r>
            <a:r>
              <a:rPr lang="ru-RU" sz="2200" i="1" dirty="0" err="1">
                <a:solidFill>
                  <a:schemeClr val="accent2">
                    <a:lumMod val="75000"/>
                  </a:schemeClr>
                </a:solidFill>
              </a:rPr>
              <a:t>обидвоє</a:t>
            </a:r>
            <a:r>
              <a:rPr lang="ru-RU" sz="22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i="1" dirty="0" err="1">
                <a:solidFill>
                  <a:schemeClr val="accent2">
                    <a:lumMod val="75000"/>
                  </a:schemeClr>
                </a:solidFill>
              </a:rPr>
              <a:t>батьків</a:t>
            </a:r>
            <a:r>
              <a:rPr lang="ru-RU" sz="2200" i="1" dirty="0">
                <a:solidFill>
                  <a:schemeClr val="accent2">
                    <a:lumMod val="75000"/>
                  </a:schemeClr>
                </a:solidFill>
              </a:rPr>
              <a:t>, ким би </a:t>
            </a:r>
            <a:r>
              <a:rPr lang="ru-RU" sz="2200" i="1" dirty="0" err="1">
                <a:solidFill>
                  <a:schemeClr val="accent2">
                    <a:lumMod val="75000"/>
                  </a:schemeClr>
                </a:solidFill>
              </a:rPr>
              <a:t>ти</a:t>
            </a:r>
            <a:r>
              <a:rPr lang="ru-RU" sz="2200" i="1" dirty="0">
                <a:solidFill>
                  <a:schemeClr val="accent2">
                    <a:lumMod val="75000"/>
                  </a:schemeClr>
                </a:solidFill>
              </a:rPr>
              <a:t> не </a:t>
            </a:r>
            <a:r>
              <a:rPr lang="ru-RU" sz="2200" i="1" dirty="0" err="1">
                <a:solidFill>
                  <a:schemeClr val="accent2">
                    <a:lumMod val="75000"/>
                  </a:schemeClr>
                </a:solidFill>
              </a:rPr>
              <a:t>був</a:t>
            </a:r>
            <a:r>
              <a:rPr lang="ru-RU" sz="2200" i="1" dirty="0">
                <a:solidFill>
                  <a:schemeClr val="accent2">
                    <a:lumMod val="75000"/>
                  </a:schemeClr>
                </a:solidFill>
              </a:rPr>
              <a:t>, але </a:t>
            </a:r>
            <a:r>
              <a:rPr lang="ru-RU" sz="2200" i="1" dirty="0" err="1">
                <a:solidFill>
                  <a:schemeClr val="accent2">
                    <a:lumMod val="75000"/>
                  </a:schemeClr>
                </a:solidFill>
              </a:rPr>
              <a:t>сім’я</a:t>
            </a:r>
            <a:r>
              <a:rPr lang="ru-RU" sz="22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i="1" dirty="0" err="1">
                <a:solidFill>
                  <a:schemeClr val="accent2">
                    <a:lumMod val="75000"/>
                  </a:schemeClr>
                </a:solidFill>
              </a:rPr>
              <a:t>має</a:t>
            </a:r>
            <a:r>
              <a:rPr lang="ru-RU" sz="2200" i="1" dirty="0">
                <a:solidFill>
                  <a:schemeClr val="accent2">
                    <a:lumMod val="75000"/>
                  </a:schemeClr>
                </a:solidFill>
              </a:rPr>
              <a:t> тебе </a:t>
            </a:r>
            <a:r>
              <a:rPr lang="ru-RU" sz="2200" i="1" dirty="0" err="1">
                <a:solidFill>
                  <a:schemeClr val="accent2">
                    <a:lumMod val="75000"/>
                  </a:schemeClr>
                </a:solidFill>
              </a:rPr>
              <a:t>притулити</a:t>
            </a:r>
            <a:r>
              <a:rPr lang="ru-RU" sz="2200" i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200" i="1" dirty="0" err="1">
                <a:solidFill>
                  <a:schemeClr val="accent2">
                    <a:lumMod val="75000"/>
                  </a:schemeClr>
                </a:solidFill>
              </a:rPr>
              <a:t>бо</a:t>
            </a:r>
            <a:r>
              <a:rPr lang="ru-RU" sz="22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i="1" dirty="0" err="1">
                <a:solidFill>
                  <a:schemeClr val="accent2">
                    <a:lumMod val="75000"/>
                  </a:schemeClr>
                </a:solidFill>
              </a:rPr>
              <a:t>інакше</a:t>
            </a:r>
            <a:r>
              <a:rPr lang="ru-RU" sz="2200" i="1" dirty="0">
                <a:solidFill>
                  <a:schemeClr val="accent2">
                    <a:lumMod val="75000"/>
                  </a:schemeClr>
                </a:solidFill>
              </a:rPr>
              <a:t>, і </a:t>
            </a:r>
            <a:r>
              <a:rPr lang="ru-RU" sz="2200" i="1" dirty="0" err="1">
                <a:solidFill>
                  <a:schemeClr val="accent2">
                    <a:lumMod val="75000"/>
                  </a:schemeClr>
                </a:solidFill>
              </a:rPr>
              <a:t>це</a:t>
            </a:r>
            <a:r>
              <a:rPr lang="ru-RU" sz="2200" i="1" dirty="0">
                <a:solidFill>
                  <a:schemeClr val="accent2">
                    <a:lumMod val="75000"/>
                  </a:schemeClr>
                </a:solidFill>
              </a:rPr>
              <a:t> є правило, </a:t>
            </a:r>
            <a:r>
              <a:rPr lang="ru-RU" sz="2200" i="1" dirty="0" err="1">
                <a:solidFill>
                  <a:schemeClr val="accent2">
                    <a:lumMod val="75000"/>
                  </a:schemeClr>
                </a:solidFill>
              </a:rPr>
              <a:t>порушення</a:t>
            </a:r>
            <a:r>
              <a:rPr lang="ru-RU" sz="22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i="1" dirty="0" err="1">
                <a:solidFill>
                  <a:schemeClr val="accent2">
                    <a:lumMod val="75000"/>
                  </a:schemeClr>
                </a:solidFill>
              </a:rPr>
              <a:t>солідарності</a:t>
            </a:r>
            <a:r>
              <a:rPr lang="ru-RU" sz="22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i="1" dirty="0" err="1">
                <a:solidFill>
                  <a:schemeClr val="accent2">
                    <a:lumMod val="75000"/>
                  </a:schemeClr>
                </a:solidFill>
              </a:rPr>
              <a:t>означає</a:t>
            </a:r>
            <a:r>
              <a:rPr lang="ru-RU" sz="2200" i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200" i="1" dirty="0" err="1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sz="2200" i="1" dirty="0">
                <a:solidFill>
                  <a:schemeClr val="accent2">
                    <a:lumMod val="75000"/>
                  </a:schemeClr>
                </a:solidFill>
              </a:rPr>
              <a:t> сам </a:t>
            </a:r>
            <a:r>
              <a:rPr lang="ru-RU" sz="2200" i="1" dirty="0" err="1">
                <a:solidFill>
                  <a:schemeClr val="accent2">
                    <a:lumMod val="75000"/>
                  </a:schemeClr>
                </a:solidFill>
              </a:rPr>
              <a:t>порушник</a:t>
            </a:r>
            <a:r>
              <a:rPr lang="ru-RU" sz="22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i="1" dirty="0" err="1">
                <a:solidFill>
                  <a:schemeClr val="accent2">
                    <a:lumMod val="75000"/>
                  </a:schemeClr>
                </a:solidFill>
              </a:rPr>
              <a:t>втрачає</a:t>
            </a:r>
            <a:r>
              <a:rPr lang="ru-RU" sz="2200" i="1" dirty="0">
                <a:solidFill>
                  <a:schemeClr val="accent2">
                    <a:lumMod val="75000"/>
                  </a:schemeClr>
                </a:solidFill>
              </a:rPr>
              <a:t> право на </a:t>
            </a:r>
            <a:r>
              <a:rPr lang="ru-RU" sz="2200" i="1" dirty="0" err="1">
                <a:solidFill>
                  <a:schemeClr val="accent2">
                    <a:lumMod val="75000"/>
                  </a:schemeClr>
                </a:solidFill>
              </a:rPr>
              <a:t>цю</a:t>
            </a:r>
            <a:r>
              <a:rPr lang="ru-RU" sz="22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i="1" dirty="0" err="1">
                <a:solidFill>
                  <a:schemeClr val="accent2">
                    <a:lumMod val="75000"/>
                  </a:schemeClr>
                </a:solidFill>
              </a:rPr>
              <a:t>солідарність</a:t>
            </a:r>
            <a:r>
              <a:rPr lang="ru-RU" sz="2200" i="1" dirty="0">
                <a:solidFill>
                  <a:schemeClr val="accent2">
                    <a:lumMod val="75000"/>
                  </a:schemeClr>
                </a:solidFill>
              </a:rPr>
              <a:t>, а без </a:t>
            </a:r>
            <a:r>
              <a:rPr lang="ru-RU" sz="2200" i="1" dirty="0" err="1">
                <a:solidFill>
                  <a:schemeClr val="accent2">
                    <a:lumMod val="75000"/>
                  </a:schemeClr>
                </a:solidFill>
              </a:rPr>
              <a:t>неї</a:t>
            </a:r>
            <a:r>
              <a:rPr lang="ru-RU" sz="22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i="1" dirty="0" err="1">
                <a:solidFill>
                  <a:schemeClr val="accent2">
                    <a:lumMod val="75000"/>
                  </a:schemeClr>
                </a:solidFill>
              </a:rPr>
              <a:t>вижити</a:t>
            </a:r>
            <a:r>
              <a:rPr lang="ru-RU" sz="2200" i="1" dirty="0">
                <a:solidFill>
                  <a:schemeClr val="accent2">
                    <a:lumMod val="75000"/>
                  </a:schemeClr>
                </a:solidFill>
              </a:rPr>
              <a:t> в </a:t>
            </a:r>
            <a:r>
              <a:rPr lang="ru-RU" sz="2200" i="1" dirty="0" err="1">
                <a:solidFill>
                  <a:schemeClr val="accent2">
                    <a:lumMod val="75000"/>
                  </a:schemeClr>
                </a:solidFill>
              </a:rPr>
              <a:t>суспільстві</a:t>
            </a:r>
            <a:r>
              <a:rPr lang="ru-RU" sz="22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i="1" dirty="0" err="1">
                <a:solidFill>
                  <a:schemeClr val="accent2">
                    <a:lumMod val="75000"/>
                  </a:schemeClr>
                </a:solidFill>
              </a:rPr>
              <a:t>було</a:t>
            </a:r>
            <a:r>
              <a:rPr lang="ru-RU" sz="2200" i="1" dirty="0">
                <a:solidFill>
                  <a:schemeClr val="accent2">
                    <a:lumMod val="75000"/>
                  </a:schemeClr>
                </a:solidFill>
              </a:rPr>
              <a:t> тяжко, а </a:t>
            </a:r>
            <a:r>
              <a:rPr lang="ru-RU" sz="2200" i="1" dirty="0" err="1">
                <a:solidFill>
                  <a:schemeClr val="accent2">
                    <a:lumMod val="75000"/>
                  </a:schemeClr>
                </a:solidFill>
              </a:rPr>
              <a:t>майже</a:t>
            </a:r>
            <a:r>
              <a:rPr lang="ru-RU" sz="22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i="1" dirty="0" err="1">
                <a:solidFill>
                  <a:schemeClr val="accent2">
                    <a:lumMod val="75000"/>
                  </a:schemeClr>
                </a:solidFill>
              </a:rPr>
              <a:t>неможливо</a:t>
            </a:r>
            <a:r>
              <a:rPr lang="ru-RU" sz="2200" i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</p:txBody>
      </p:sp>
      <p:pic>
        <p:nvPicPr>
          <p:cNvPr id="10242" name="Picture 2" descr="Юридическая помощь, семейный адвокат - Кто входит в состав семьи по  семейному кодекс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269" y="1828799"/>
            <a:ext cx="4231185" cy="279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236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194" y="195943"/>
            <a:ext cx="9509760" cy="584541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err="1"/>
              <a:t>Хто</a:t>
            </a:r>
            <a:r>
              <a:rPr lang="ru-RU" sz="2400" dirty="0"/>
              <a:t> </a:t>
            </a:r>
            <a:r>
              <a:rPr lang="ru-RU" sz="2400" dirty="0" err="1"/>
              <a:t>міг</a:t>
            </a:r>
            <a:r>
              <a:rPr lang="ru-RU" sz="2400" dirty="0"/>
              <a:t> </a:t>
            </a:r>
            <a:r>
              <a:rPr lang="ru-RU" sz="2400" dirty="0" err="1"/>
              <a:t>собі</a:t>
            </a:r>
            <a:r>
              <a:rPr lang="ru-RU" sz="2400" dirty="0"/>
              <a:t> </a:t>
            </a:r>
            <a:r>
              <a:rPr lang="ru-RU" sz="2400" dirty="0" err="1"/>
              <a:t>дозволити</a:t>
            </a:r>
            <a:r>
              <a:rPr lang="ru-RU" sz="2400" dirty="0"/>
              <a:t> на </a:t>
            </a:r>
            <a:r>
              <a:rPr lang="ru-RU" sz="2400" dirty="0" err="1"/>
              <a:t>любов</a:t>
            </a:r>
            <a:r>
              <a:rPr lang="ru-RU" sz="2400" dirty="0"/>
              <a:t> у </a:t>
            </a:r>
            <a:r>
              <a:rPr lang="ru-RU" sz="2400" dirty="0" err="1"/>
              <a:t>цих</a:t>
            </a:r>
            <a:r>
              <a:rPr lang="ru-RU" sz="2400" dirty="0"/>
              <a:t> </a:t>
            </a:r>
            <a:r>
              <a:rPr lang="ru-RU" sz="2400" dirty="0" err="1"/>
              <a:t>умовах</a:t>
            </a:r>
            <a:r>
              <a:rPr lang="ru-RU" sz="2400" dirty="0"/>
              <a:t>? В таких </a:t>
            </a:r>
            <a:r>
              <a:rPr lang="ru-RU" sz="2400" dirty="0" err="1"/>
              <a:t>умовах</a:t>
            </a:r>
            <a:r>
              <a:rPr lang="ru-RU" sz="2400" dirty="0"/>
              <a:t> </a:t>
            </a:r>
            <a:r>
              <a:rPr lang="ru-RU" sz="2400" dirty="0" err="1"/>
              <a:t>шлюби</a:t>
            </a:r>
            <a:r>
              <a:rPr lang="ru-RU" sz="2400" dirty="0"/>
              <a:t> </a:t>
            </a:r>
            <a:r>
              <a:rPr lang="ru-RU" sz="2400" dirty="0" err="1"/>
              <a:t>нагадували</a:t>
            </a:r>
            <a:r>
              <a:rPr lang="ru-RU" sz="2400" dirty="0"/>
              <a:t>, </a:t>
            </a:r>
            <a:r>
              <a:rPr lang="ru-RU" sz="2400" dirty="0" err="1"/>
              <a:t>якщо</a:t>
            </a:r>
            <a:r>
              <a:rPr lang="ru-RU" sz="2400" dirty="0"/>
              <a:t> </a:t>
            </a:r>
            <a:r>
              <a:rPr lang="ru-RU" sz="2400" dirty="0" err="1"/>
              <a:t>можна</a:t>
            </a:r>
            <a:r>
              <a:rPr lang="ru-RU" sz="2400" dirty="0"/>
              <a:t> так </a:t>
            </a:r>
            <a:r>
              <a:rPr lang="ru-RU" sz="2400" dirty="0" err="1"/>
              <a:t>сказати</a:t>
            </a:r>
            <a:r>
              <a:rPr lang="ru-RU" sz="2400" dirty="0"/>
              <a:t>, </a:t>
            </a:r>
            <a:r>
              <a:rPr lang="ru-RU" sz="2400" dirty="0" err="1"/>
              <a:t>сучасні</a:t>
            </a:r>
            <a:r>
              <a:rPr lang="ru-RU" sz="2400" dirty="0"/>
              <a:t> </a:t>
            </a:r>
            <a:r>
              <a:rPr lang="ru-RU" sz="2400" dirty="0" err="1"/>
              <a:t>сімейні</a:t>
            </a:r>
            <a:r>
              <a:rPr lang="ru-RU" sz="2400" dirty="0"/>
              <a:t> </a:t>
            </a:r>
            <a:r>
              <a:rPr lang="ru-RU" sz="2400" dirty="0" err="1"/>
              <a:t>контракти</a:t>
            </a:r>
            <a:r>
              <a:rPr lang="ru-RU" sz="2400" dirty="0"/>
              <a:t>. </a:t>
            </a:r>
            <a:r>
              <a:rPr lang="ru-RU" sz="2400" dirty="0" err="1"/>
              <a:t>Бо</a:t>
            </a:r>
            <a:r>
              <a:rPr lang="ru-RU" sz="2400" dirty="0"/>
              <a:t> </a:t>
            </a:r>
            <a:r>
              <a:rPr lang="ru-RU" sz="2400" dirty="0" err="1"/>
              <a:t>одружувалися</a:t>
            </a:r>
            <a:r>
              <a:rPr lang="ru-RU" sz="2400" dirty="0"/>
              <a:t> не </a:t>
            </a:r>
            <a:r>
              <a:rPr lang="ru-RU" sz="2400" dirty="0" err="1"/>
              <a:t>самі</a:t>
            </a:r>
            <a:r>
              <a:rPr lang="ru-RU" sz="2400" dirty="0"/>
              <a:t> </a:t>
            </a:r>
            <a:r>
              <a:rPr lang="ru-RU" sz="2400" dirty="0" err="1"/>
              <a:t>молоді</a:t>
            </a:r>
            <a:r>
              <a:rPr lang="ru-RU" sz="2400" dirty="0"/>
              <a:t> люди, </a:t>
            </a:r>
            <a:r>
              <a:rPr lang="ru-RU" sz="2400" dirty="0" err="1"/>
              <a:t>переважно</a:t>
            </a:r>
            <a:r>
              <a:rPr lang="ru-RU" sz="2400" dirty="0"/>
              <a:t> батьки </a:t>
            </a:r>
            <a:r>
              <a:rPr lang="ru-RU" sz="2400" dirty="0" err="1"/>
              <a:t>домовлялися</a:t>
            </a:r>
            <a:r>
              <a:rPr lang="ru-RU" sz="2400" dirty="0"/>
              <a:t> й </a:t>
            </a:r>
            <a:r>
              <a:rPr lang="ru-RU" sz="2400" dirty="0" err="1"/>
              <a:t>одружували</a:t>
            </a:r>
            <a:r>
              <a:rPr lang="ru-RU" sz="2400" dirty="0"/>
              <a:t> </a:t>
            </a:r>
            <a:r>
              <a:rPr lang="ru-RU" sz="2400" dirty="0" err="1"/>
              <a:t>дітей</a:t>
            </a:r>
            <a:r>
              <a:rPr lang="ru-RU" sz="2400" dirty="0"/>
              <a:t>. </a:t>
            </a:r>
            <a:r>
              <a:rPr lang="ru-RU" sz="2400" dirty="0" err="1"/>
              <a:t>Головним</a:t>
            </a:r>
            <a:r>
              <a:rPr lang="ru-RU" sz="2400" dirty="0"/>
              <a:t> </a:t>
            </a:r>
            <a:r>
              <a:rPr lang="ru-RU" sz="2400" dirty="0" err="1"/>
              <a:t>елементом</a:t>
            </a:r>
            <a:r>
              <a:rPr lang="ru-RU" sz="2400" dirty="0"/>
              <a:t> </a:t>
            </a:r>
            <a:r>
              <a:rPr lang="ru-RU" sz="2400" dirty="0" err="1"/>
              <a:t>одруження</a:t>
            </a:r>
            <a:r>
              <a:rPr lang="ru-RU" sz="2400" dirty="0"/>
              <a:t> </a:t>
            </a:r>
            <a:r>
              <a:rPr lang="ru-RU" sz="2400" dirty="0" err="1"/>
              <a:t>було</a:t>
            </a:r>
            <a:r>
              <a:rPr lang="ru-RU" sz="2400" dirty="0"/>
              <a:t> те,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забезпечувало</a:t>
            </a:r>
            <a:r>
              <a:rPr lang="ru-RU" sz="2400" dirty="0"/>
              <a:t> </a:t>
            </a:r>
            <a:r>
              <a:rPr lang="ru-RU" sz="2400" dirty="0" err="1"/>
              <a:t>виживання</a:t>
            </a:r>
            <a:r>
              <a:rPr lang="ru-RU" sz="2400" dirty="0"/>
              <a:t>, </a:t>
            </a:r>
            <a:r>
              <a:rPr lang="ru-RU" sz="2400" dirty="0" err="1"/>
              <a:t>переважно</a:t>
            </a:r>
            <a:r>
              <a:rPr lang="ru-RU" sz="2400" dirty="0"/>
              <a:t> – земля. </a:t>
            </a:r>
            <a:r>
              <a:rPr lang="ru-RU" sz="2400" dirty="0" err="1"/>
              <a:t>Одружуватися</a:t>
            </a:r>
            <a:r>
              <a:rPr lang="ru-RU" sz="2400" dirty="0"/>
              <a:t> в межах </a:t>
            </a:r>
            <a:r>
              <a:rPr lang="ru-RU" sz="2400" dirty="0" err="1"/>
              <a:t>однакового</a:t>
            </a:r>
            <a:r>
              <a:rPr lang="ru-RU" sz="2400" dirty="0"/>
              <a:t> </a:t>
            </a:r>
            <a:r>
              <a:rPr lang="ru-RU" sz="2400" dirty="0" err="1"/>
              <a:t>соціального</a:t>
            </a:r>
            <a:r>
              <a:rPr lang="ru-RU" sz="2400" dirty="0"/>
              <a:t> статусу, </a:t>
            </a:r>
            <a:r>
              <a:rPr lang="ru-RU" sz="2400" dirty="0" err="1"/>
              <a:t>однакової</a:t>
            </a:r>
            <a:r>
              <a:rPr lang="ru-RU" sz="2400" dirty="0"/>
              <a:t> </a:t>
            </a:r>
            <a:r>
              <a:rPr lang="ru-RU" sz="2400" dirty="0" err="1"/>
              <a:t>кількості</a:t>
            </a:r>
            <a:r>
              <a:rPr lang="ru-RU" sz="2400" dirty="0"/>
              <a:t> </a:t>
            </a:r>
            <a:r>
              <a:rPr lang="ru-RU" sz="2400" dirty="0" err="1"/>
              <a:t>землі</a:t>
            </a:r>
            <a:r>
              <a:rPr lang="ru-RU" sz="2400" dirty="0"/>
              <a:t>, </a:t>
            </a:r>
            <a:r>
              <a:rPr lang="ru-RU" sz="2400" dirty="0" err="1"/>
              <a:t>опускатися</a:t>
            </a:r>
            <a:r>
              <a:rPr lang="ru-RU" sz="2400" dirty="0"/>
              <a:t> </a:t>
            </a:r>
            <a:r>
              <a:rPr lang="ru-RU" sz="2400" dirty="0" err="1"/>
              <a:t>нижче</a:t>
            </a:r>
            <a:r>
              <a:rPr lang="ru-RU" sz="2400" dirty="0"/>
              <a:t> </a:t>
            </a:r>
            <a:r>
              <a:rPr lang="ru-RU" sz="2400" dirty="0" err="1"/>
              <a:t>свого</a:t>
            </a:r>
            <a:r>
              <a:rPr lang="ru-RU" sz="2400" dirty="0"/>
              <a:t> статусу </a:t>
            </a:r>
            <a:r>
              <a:rPr lang="ru-RU" sz="2400" dirty="0" err="1"/>
              <a:t>було</a:t>
            </a:r>
            <a:r>
              <a:rPr lang="ru-RU" sz="2400" dirty="0"/>
              <a:t> </a:t>
            </a:r>
            <a:r>
              <a:rPr lang="ru-RU" sz="2400" dirty="0" err="1"/>
              <a:t>неприпустимо</a:t>
            </a:r>
            <a:r>
              <a:rPr lang="ru-RU" sz="2400" dirty="0"/>
              <a:t>. В таких </a:t>
            </a:r>
            <a:r>
              <a:rPr lang="ru-RU" sz="2400" dirty="0" err="1"/>
              <a:t>умовах</a:t>
            </a:r>
            <a:r>
              <a:rPr lang="ru-RU" sz="2400" dirty="0"/>
              <a:t>, очевидно, </a:t>
            </a:r>
            <a:r>
              <a:rPr lang="ru-RU" sz="2400" dirty="0" err="1"/>
              <a:t>любов</a:t>
            </a:r>
            <a:r>
              <a:rPr lang="ru-RU" sz="2400" dirty="0"/>
              <a:t> не </a:t>
            </a:r>
            <a:r>
              <a:rPr lang="ru-RU" sz="2400" dirty="0" err="1"/>
              <a:t>була</a:t>
            </a:r>
            <a:r>
              <a:rPr lang="ru-RU" sz="2400" dirty="0"/>
              <a:t> </a:t>
            </a:r>
            <a:r>
              <a:rPr lang="ru-RU" sz="2400" dirty="0" err="1"/>
              <a:t>підставовою</a:t>
            </a:r>
            <a:r>
              <a:rPr lang="ru-RU" sz="2400" dirty="0"/>
              <a:t> </a:t>
            </a:r>
            <a:r>
              <a:rPr lang="ru-RU" sz="2400" dirty="0" err="1"/>
              <a:t>необхідністю</a:t>
            </a:r>
            <a:r>
              <a:rPr lang="ru-RU" sz="2400" dirty="0"/>
              <a:t>.</a:t>
            </a:r>
          </a:p>
        </p:txBody>
      </p:sp>
      <p:pic>
        <p:nvPicPr>
          <p:cNvPr id="11266" name="Picture 2" descr="Подружні пари в Україні можуть відсвяткувати церемонію одруження повторно,  – Мін&amp;#39;юст - новини ZIKUA.T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83" y="3559629"/>
            <a:ext cx="5930537" cy="329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448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2386" y="-1"/>
            <a:ext cx="9315752" cy="660241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600" dirty="0" err="1">
                <a:solidFill>
                  <a:schemeClr val="accent2">
                    <a:lumMod val="75000"/>
                  </a:schemeClr>
                </a:solidFill>
              </a:rPr>
              <a:t>Єдиний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3600" dirty="0" err="1">
                <a:solidFill>
                  <a:schemeClr val="accent2">
                    <a:lumMod val="75000"/>
                  </a:schemeClr>
                </a:solidFill>
              </a:rPr>
              <a:t>хто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2">
                    <a:lumMod val="75000"/>
                  </a:schemeClr>
                </a:solidFill>
              </a:rPr>
              <a:t>міг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2">
                    <a:lumMod val="75000"/>
                  </a:schemeClr>
                </a:solidFill>
              </a:rPr>
              <a:t>дозволити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2">
                    <a:lumMod val="75000"/>
                  </a:schemeClr>
                </a:solidFill>
              </a:rPr>
              <a:t>собі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2">
                    <a:lumMod val="75000"/>
                  </a:schemeClr>
                </a:solidFill>
              </a:rPr>
              <a:t>шлюби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 з любови, </a:t>
            </a:r>
            <a:r>
              <a:rPr lang="ru-RU" sz="3600" dirty="0" err="1">
                <a:solidFill>
                  <a:schemeClr val="accent2">
                    <a:lumMod val="75000"/>
                  </a:schemeClr>
                </a:solidFill>
              </a:rPr>
              <a:t>це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2">
                    <a:lumMod val="75000"/>
                  </a:schemeClr>
                </a:solidFill>
              </a:rPr>
              <a:t>ті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3600" dirty="0" err="1">
                <a:solidFill>
                  <a:schemeClr val="accent2">
                    <a:lumMod val="75000"/>
                  </a:schemeClr>
                </a:solidFill>
              </a:rPr>
              <a:t>які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 не </a:t>
            </a:r>
            <a:r>
              <a:rPr lang="ru-RU" sz="3600" dirty="0" err="1">
                <a:solidFill>
                  <a:schemeClr val="accent2">
                    <a:lumMod val="75000"/>
                  </a:schemeClr>
                </a:solidFill>
              </a:rPr>
              <a:t>мали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2">
                    <a:lumMod val="75000"/>
                  </a:schemeClr>
                </a:solidFill>
              </a:rPr>
              <a:t>власності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3600" dirty="0" err="1">
                <a:solidFill>
                  <a:schemeClr val="accent2">
                    <a:lumMod val="75000"/>
                  </a:schemeClr>
                </a:solidFill>
              </a:rPr>
              <a:t>Це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 ставило </a:t>
            </a:r>
            <a:r>
              <a:rPr lang="ru-RU" sz="3600" dirty="0" err="1">
                <a:solidFill>
                  <a:schemeClr val="accent2">
                    <a:lumMod val="75000"/>
                  </a:schemeClr>
                </a:solidFill>
              </a:rPr>
              <a:t>їх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 поза </a:t>
            </a:r>
            <a:r>
              <a:rPr lang="ru-RU" sz="3600" dirty="0" err="1">
                <a:solidFill>
                  <a:schemeClr val="accent2">
                    <a:lumMod val="75000"/>
                  </a:schemeClr>
                </a:solidFill>
              </a:rPr>
              <a:t>цими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2">
                    <a:lumMod val="75000"/>
                  </a:schemeClr>
                </a:solidFill>
              </a:rPr>
              <a:t>умовами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, і </a:t>
            </a:r>
            <a:r>
              <a:rPr lang="ru-RU" sz="3600" dirty="0" err="1">
                <a:solidFill>
                  <a:schemeClr val="accent2">
                    <a:lumMod val="75000"/>
                  </a:schemeClr>
                </a:solidFill>
              </a:rPr>
              <a:t>переважно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2">
                    <a:lumMod val="75000"/>
                  </a:schemeClr>
                </a:solidFill>
              </a:rPr>
              <a:t>це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2">
                    <a:lumMod val="75000"/>
                  </a:schemeClr>
                </a:solidFill>
              </a:rPr>
              <a:t>були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2">
                    <a:lumMod val="75000"/>
                  </a:schemeClr>
                </a:solidFill>
              </a:rPr>
              <a:t>шлюби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2">
                    <a:lumMod val="75000"/>
                  </a:schemeClr>
                </a:solidFill>
              </a:rPr>
              <a:t>бідняків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ru-RU" sz="3600" dirty="0"/>
              <a:t> </a:t>
            </a:r>
            <a:endParaRPr lang="ru-RU" sz="3600" dirty="0" smtClean="0"/>
          </a:p>
          <a:p>
            <a:pPr marL="0" indent="0" algn="ctr">
              <a:buNone/>
            </a:pPr>
            <a:endParaRPr lang="ru-RU" sz="2200" dirty="0" smtClean="0"/>
          </a:p>
          <a:p>
            <a:pPr marL="0" indent="0" algn="ctr">
              <a:buNone/>
            </a:pPr>
            <a:r>
              <a:rPr lang="ru-RU" sz="3000" b="1" i="1" dirty="0" err="1" smtClean="0">
                <a:solidFill>
                  <a:srgbClr val="FF0000"/>
                </a:solidFill>
              </a:rPr>
              <a:t>Отже</a:t>
            </a:r>
            <a:r>
              <a:rPr lang="ru-RU" sz="3000" b="1" i="1" dirty="0">
                <a:solidFill>
                  <a:srgbClr val="FF0000"/>
                </a:solidFill>
              </a:rPr>
              <a:t>, </a:t>
            </a:r>
            <a:endParaRPr lang="ru-RU" sz="3000" b="1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3000" b="1" i="1" dirty="0" smtClean="0">
                <a:solidFill>
                  <a:srgbClr val="FF0000"/>
                </a:solidFill>
              </a:rPr>
              <a:t>ми </a:t>
            </a:r>
            <a:r>
              <a:rPr lang="ru-RU" sz="3000" b="1" i="1" dirty="0" err="1">
                <a:solidFill>
                  <a:srgbClr val="FF0000"/>
                </a:solidFill>
              </a:rPr>
              <a:t>повинні</a:t>
            </a:r>
            <a:r>
              <a:rPr lang="ru-RU" sz="3000" b="1" i="1" dirty="0">
                <a:solidFill>
                  <a:srgbClr val="FF0000"/>
                </a:solidFill>
              </a:rPr>
              <a:t> </a:t>
            </a:r>
            <a:r>
              <a:rPr lang="ru-RU" sz="3000" b="1" i="1" dirty="0" err="1">
                <a:solidFill>
                  <a:srgbClr val="FF0000"/>
                </a:solidFill>
              </a:rPr>
              <a:t>усвідомлювати</a:t>
            </a:r>
            <a:r>
              <a:rPr lang="ru-RU" sz="3000" b="1" i="1" dirty="0">
                <a:solidFill>
                  <a:srgbClr val="FF0000"/>
                </a:solidFill>
              </a:rPr>
              <a:t>, </a:t>
            </a:r>
            <a:r>
              <a:rPr lang="ru-RU" sz="3000" b="1" i="1" dirty="0" err="1">
                <a:solidFill>
                  <a:srgbClr val="FF0000"/>
                </a:solidFill>
              </a:rPr>
              <a:t>що</a:t>
            </a:r>
            <a:r>
              <a:rPr lang="ru-RU" sz="3000" b="1" i="1" dirty="0">
                <a:solidFill>
                  <a:srgbClr val="FF0000"/>
                </a:solidFill>
              </a:rPr>
              <a:t> наше </a:t>
            </a:r>
            <a:r>
              <a:rPr lang="ru-RU" sz="3000" b="1" i="1" dirty="0" err="1">
                <a:solidFill>
                  <a:srgbClr val="FF0000"/>
                </a:solidFill>
              </a:rPr>
              <a:t>поняття</a:t>
            </a:r>
            <a:r>
              <a:rPr lang="ru-RU" sz="3000" b="1" i="1" dirty="0">
                <a:solidFill>
                  <a:srgbClr val="FF0000"/>
                </a:solidFill>
              </a:rPr>
              <a:t>, </a:t>
            </a:r>
            <a:endParaRPr lang="ru-RU" sz="3000" b="1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3000" b="1" i="1" dirty="0" smtClean="0">
                <a:solidFill>
                  <a:srgbClr val="FF0000"/>
                </a:solidFill>
              </a:rPr>
              <a:t>яке </a:t>
            </a:r>
            <a:r>
              <a:rPr lang="ru-RU" sz="3000" b="1" i="1" dirty="0">
                <a:solidFill>
                  <a:srgbClr val="FF0000"/>
                </a:solidFill>
              </a:rPr>
              <a:t>ми </a:t>
            </a:r>
            <a:r>
              <a:rPr lang="ru-RU" sz="3000" b="1" i="1" dirty="0" err="1">
                <a:solidFill>
                  <a:srgbClr val="FF0000"/>
                </a:solidFill>
              </a:rPr>
              <a:t>вкладаємо</a:t>
            </a:r>
            <a:r>
              <a:rPr lang="ru-RU" sz="3000" b="1" i="1" dirty="0">
                <a:solidFill>
                  <a:srgbClr val="FF0000"/>
                </a:solidFill>
              </a:rPr>
              <a:t> в </a:t>
            </a:r>
            <a:r>
              <a:rPr lang="ru-RU" sz="3000" b="1" i="1" dirty="0" err="1">
                <a:solidFill>
                  <a:srgbClr val="FF0000"/>
                </a:solidFill>
              </a:rPr>
              <a:t>сім’ю</a:t>
            </a:r>
            <a:r>
              <a:rPr lang="ru-RU" sz="3000" b="1" i="1" dirty="0">
                <a:solidFill>
                  <a:srgbClr val="FF0000"/>
                </a:solidFill>
              </a:rPr>
              <a:t> </a:t>
            </a:r>
            <a:endParaRPr lang="ru-RU" sz="3000" b="1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3000" b="1" i="1" dirty="0" smtClean="0">
                <a:solidFill>
                  <a:srgbClr val="FF0000"/>
                </a:solidFill>
              </a:rPr>
              <a:t>(</a:t>
            </a:r>
            <a:r>
              <a:rPr lang="ru-RU" sz="3000" b="1" i="1" dirty="0" err="1">
                <a:solidFill>
                  <a:srgbClr val="FF0000"/>
                </a:solidFill>
              </a:rPr>
              <a:t>зв’язок</a:t>
            </a:r>
            <a:r>
              <a:rPr lang="ru-RU" sz="3000" b="1" i="1" dirty="0">
                <a:solidFill>
                  <a:srgbClr val="FF0000"/>
                </a:solidFill>
              </a:rPr>
              <a:t>, </a:t>
            </a:r>
            <a:endParaRPr lang="ru-RU" sz="3000" b="1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3000" b="1" i="1" dirty="0" err="1" smtClean="0">
                <a:solidFill>
                  <a:srgbClr val="FF0000"/>
                </a:solidFill>
              </a:rPr>
              <a:t>скріплений</a:t>
            </a:r>
            <a:r>
              <a:rPr lang="ru-RU" sz="3000" b="1" i="1" dirty="0" smtClean="0">
                <a:solidFill>
                  <a:srgbClr val="FF0000"/>
                </a:solidFill>
              </a:rPr>
              <a:t> </a:t>
            </a:r>
            <a:r>
              <a:rPr lang="ru-RU" sz="3000" b="1" i="1" dirty="0" err="1">
                <a:solidFill>
                  <a:srgbClr val="FF0000"/>
                </a:solidFill>
              </a:rPr>
              <a:t>любов’ю</a:t>
            </a:r>
            <a:r>
              <a:rPr lang="ru-RU" sz="3000" b="1" i="1" dirty="0">
                <a:solidFill>
                  <a:srgbClr val="FF0000"/>
                </a:solidFill>
              </a:rPr>
              <a:t>, </a:t>
            </a:r>
            <a:endParaRPr lang="ru-RU" sz="3000" b="1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3000" b="1" i="1" dirty="0" smtClean="0">
                <a:solidFill>
                  <a:srgbClr val="FF0000"/>
                </a:solidFill>
              </a:rPr>
              <a:t>і </a:t>
            </a:r>
            <a:r>
              <a:rPr lang="ru-RU" sz="3000" b="1" i="1" dirty="0" err="1">
                <a:solidFill>
                  <a:srgbClr val="FF0000"/>
                </a:solidFill>
              </a:rPr>
              <a:t>молоді</a:t>
            </a:r>
            <a:r>
              <a:rPr lang="ru-RU" sz="3000" b="1" i="1" dirty="0">
                <a:solidFill>
                  <a:srgbClr val="FF0000"/>
                </a:solidFill>
              </a:rPr>
              <a:t> люди </a:t>
            </a:r>
            <a:r>
              <a:rPr lang="ru-RU" sz="3000" b="1" i="1" dirty="0" err="1">
                <a:solidFill>
                  <a:srgbClr val="FF0000"/>
                </a:solidFill>
              </a:rPr>
              <a:t>одружуються</a:t>
            </a:r>
            <a:r>
              <a:rPr lang="ru-RU" sz="3000" b="1" i="1" dirty="0">
                <a:solidFill>
                  <a:srgbClr val="FF0000"/>
                </a:solidFill>
              </a:rPr>
              <a:t> через те, </a:t>
            </a:r>
            <a:endParaRPr lang="ru-RU" sz="3000" b="1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3000" b="1" i="1" dirty="0" err="1" smtClean="0">
                <a:solidFill>
                  <a:srgbClr val="FF0000"/>
                </a:solidFill>
              </a:rPr>
              <a:t>що</a:t>
            </a:r>
            <a:r>
              <a:rPr lang="ru-RU" sz="3000" b="1" i="1" dirty="0" smtClean="0">
                <a:solidFill>
                  <a:srgbClr val="FF0000"/>
                </a:solidFill>
              </a:rPr>
              <a:t> </a:t>
            </a:r>
            <a:r>
              <a:rPr lang="ru-RU" sz="3000" b="1" i="1" dirty="0">
                <a:solidFill>
                  <a:srgbClr val="FF0000"/>
                </a:solidFill>
              </a:rPr>
              <a:t>вони </a:t>
            </a:r>
            <a:r>
              <a:rPr lang="ru-RU" sz="3000" b="1" i="1" dirty="0" err="1">
                <a:solidFill>
                  <a:srgbClr val="FF0000"/>
                </a:solidFill>
              </a:rPr>
              <a:t>мають</a:t>
            </a:r>
            <a:r>
              <a:rPr lang="ru-RU" sz="3000" b="1" i="1" dirty="0">
                <a:solidFill>
                  <a:srgbClr val="FF0000"/>
                </a:solidFill>
              </a:rPr>
              <a:t> </a:t>
            </a:r>
            <a:r>
              <a:rPr lang="ru-RU" sz="3000" b="1" i="1" dirty="0" err="1">
                <a:solidFill>
                  <a:srgbClr val="FF0000"/>
                </a:solidFill>
              </a:rPr>
              <a:t>почуття</a:t>
            </a:r>
            <a:r>
              <a:rPr lang="ru-RU" sz="3000" b="1" i="1" dirty="0">
                <a:solidFill>
                  <a:srgbClr val="FF0000"/>
                </a:solidFill>
              </a:rPr>
              <a:t> </a:t>
            </a:r>
            <a:r>
              <a:rPr lang="ru-RU" sz="3000" b="1" i="1" dirty="0" err="1">
                <a:solidFill>
                  <a:srgbClr val="FF0000"/>
                </a:solidFill>
              </a:rPr>
              <a:t>романтичної</a:t>
            </a:r>
            <a:r>
              <a:rPr lang="ru-RU" sz="3000" b="1" i="1" dirty="0">
                <a:solidFill>
                  <a:srgbClr val="FF0000"/>
                </a:solidFill>
              </a:rPr>
              <a:t> </a:t>
            </a:r>
            <a:r>
              <a:rPr lang="ru-RU" sz="3000" b="1" i="1" dirty="0" err="1">
                <a:solidFill>
                  <a:srgbClr val="FF0000"/>
                </a:solidFill>
              </a:rPr>
              <a:t>любові</a:t>
            </a:r>
            <a:r>
              <a:rPr lang="ru-RU" sz="3000" b="1" i="1" dirty="0">
                <a:solidFill>
                  <a:srgbClr val="FF0000"/>
                </a:solidFill>
              </a:rPr>
              <a:t>) </a:t>
            </a:r>
            <a:endParaRPr lang="ru-RU" sz="3000" b="1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3000" b="1" i="1" dirty="0" smtClean="0">
                <a:solidFill>
                  <a:srgbClr val="FF0000"/>
                </a:solidFill>
              </a:rPr>
              <a:t>– </a:t>
            </a:r>
            <a:r>
              <a:rPr lang="ru-RU" sz="3000" b="1" i="1" dirty="0" err="1">
                <a:solidFill>
                  <a:srgbClr val="FF0000"/>
                </a:solidFill>
              </a:rPr>
              <a:t>це</a:t>
            </a:r>
            <a:r>
              <a:rPr lang="ru-RU" sz="3000" b="1" i="1" dirty="0">
                <a:solidFill>
                  <a:srgbClr val="FF0000"/>
                </a:solidFill>
              </a:rPr>
              <a:t> </a:t>
            </a:r>
            <a:r>
              <a:rPr lang="ru-RU" sz="3000" b="1" i="1" dirty="0" err="1">
                <a:solidFill>
                  <a:srgbClr val="FF0000"/>
                </a:solidFill>
              </a:rPr>
              <a:t>явище</a:t>
            </a:r>
            <a:r>
              <a:rPr lang="ru-RU" sz="3000" b="1" i="1" dirty="0">
                <a:solidFill>
                  <a:srgbClr val="FF0000"/>
                </a:solidFill>
              </a:rPr>
              <a:t> </a:t>
            </a:r>
            <a:r>
              <a:rPr lang="ru-RU" sz="3000" b="1" i="1" dirty="0" err="1">
                <a:solidFill>
                  <a:srgbClr val="FF0000"/>
                </a:solidFill>
              </a:rPr>
              <a:t>дуже</a:t>
            </a:r>
            <a:r>
              <a:rPr lang="ru-RU" sz="3000" b="1" i="1" dirty="0">
                <a:solidFill>
                  <a:srgbClr val="FF0000"/>
                </a:solidFill>
              </a:rPr>
              <a:t> </a:t>
            </a:r>
            <a:r>
              <a:rPr lang="ru-RU" sz="3000" b="1" i="1" dirty="0" err="1">
                <a:solidFill>
                  <a:srgbClr val="FF0000"/>
                </a:solidFill>
              </a:rPr>
              <a:t>недавнє</a:t>
            </a:r>
            <a:r>
              <a:rPr lang="ru-RU" sz="3000" b="1" i="1" dirty="0">
                <a:solidFill>
                  <a:srgbClr val="FF0000"/>
                </a:solidFill>
              </a:rPr>
              <a:t>. </a:t>
            </a:r>
          </a:p>
        </p:txBody>
      </p:sp>
      <p:pic>
        <p:nvPicPr>
          <p:cNvPr id="12290" name="Picture 2" descr="Лучшие идеи (7) доски «Символ семьи» | символ семьи, символы, семейный гер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746" y="1996649"/>
            <a:ext cx="2709388" cy="260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487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043646"/>
            <a:ext cx="9498632" cy="38143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i="1" dirty="0" err="1" smtClean="0"/>
              <a:t>Демографічні</a:t>
            </a:r>
            <a:r>
              <a:rPr lang="ru-RU" sz="2800" b="1" i="1" dirty="0" smtClean="0"/>
              <a:t> </a:t>
            </a:r>
            <a:r>
              <a:rPr lang="ru-RU" sz="2800" b="1" i="1" dirty="0" err="1"/>
              <a:t>схеми</a:t>
            </a:r>
            <a:r>
              <a:rPr lang="ru-RU" sz="2800" b="1" i="1" dirty="0"/>
              <a:t> сильно </a:t>
            </a:r>
            <a:r>
              <a:rPr lang="ru-RU" sz="2800" b="1" i="1" dirty="0" err="1"/>
              <a:t>пов’язані</a:t>
            </a:r>
            <a:r>
              <a:rPr lang="ru-RU" sz="2800" b="1" i="1" dirty="0"/>
              <a:t> </a:t>
            </a:r>
            <a:r>
              <a:rPr lang="ru-RU" sz="2800" b="1" i="1" dirty="0" err="1"/>
              <a:t>зі</a:t>
            </a:r>
            <a:r>
              <a:rPr lang="ru-RU" sz="2800" b="1" i="1" dirty="0"/>
              <a:t> способом </a:t>
            </a:r>
            <a:r>
              <a:rPr lang="ru-RU" sz="2800" b="1" i="1" dirty="0" err="1"/>
              <a:t>існування</a:t>
            </a:r>
            <a:r>
              <a:rPr lang="ru-RU" sz="2800" b="1" i="1" dirty="0"/>
              <a:t> </a:t>
            </a:r>
            <a:r>
              <a:rPr lang="ru-RU" sz="2800" b="1" i="1" dirty="0" err="1"/>
              <a:t>сім’ї</a:t>
            </a:r>
            <a:r>
              <a:rPr lang="ru-RU" sz="2800" b="1" i="1" dirty="0"/>
              <a:t>, і </a:t>
            </a:r>
            <a:r>
              <a:rPr lang="ru-RU" sz="2800" b="1" i="1" dirty="0" err="1"/>
              <a:t>навпаки</a:t>
            </a:r>
            <a:r>
              <a:rPr lang="ru-RU" sz="2800" b="1" i="1" dirty="0"/>
              <a:t>, </a:t>
            </a:r>
            <a:r>
              <a:rPr lang="ru-RU" sz="2800" b="1" i="1" dirty="0" err="1"/>
              <a:t>сім’я</a:t>
            </a:r>
            <a:r>
              <a:rPr lang="ru-RU" sz="2800" b="1" i="1" dirty="0"/>
              <a:t> </a:t>
            </a:r>
            <a:r>
              <a:rPr lang="ru-RU" sz="2800" b="1" i="1" dirty="0" err="1"/>
              <a:t>відображає</a:t>
            </a:r>
            <a:r>
              <a:rPr lang="ru-RU" sz="2800" b="1" i="1" dirty="0"/>
              <a:t> </a:t>
            </a:r>
            <a:r>
              <a:rPr lang="ru-RU" sz="2800" b="1" i="1" dirty="0" err="1"/>
              <a:t>ці</a:t>
            </a:r>
            <a:r>
              <a:rPr lang="ru-RU" sz="2800" b="1" i="1" dirty="0"/>
              <a:t> </a:t>
            </a:r>
            <a:r>
              <a:rPr lang="ru-RU" sz="2800" b="1" i="1" dirty="0" err="1"/>
              <a:t>певні</a:t>
            </a:r>
            <a:r>
              <a:rPr lang="ru-RU" sz="2800" b="1" i="1" dirty="0"/>
              <a:t> </a:t>
            </a:r>
            <a:r>
              <a:rPr lang="ru-RU" sz="2800" b="1" i="1" dirty="0" err="1"/>
              <a:t>демографічні</a:t>
            </a:r>
            <a:r>
              <a:rPr lang="ru-RU" sz="2800" b="1" i="1" dirty="0"/>
              <a:t> </a:t>
            </a:r>
            <a:r>
              <a:rPr lang="ru-RU" sz="2800" b="1" i="1" dirty="0" err="1"/>
              <a:t>тренди</a:t>
            </a:r>
            <a:r>
              <a:rPr lang="ru-RU" sz="2800" b="1" i="1" dirty="0"/>
              <a:t>. </a:t>
            </a:r>
            <a:r>
              <a:rPr lang="ru-RU" sz="2800" b="1" i="1" dirty="0" err="1"/>
              <a:t>Якщо</a:t>
            </a:r>
            <a:r>
              <a:rPr lang="ru-RU" sz="2800" b="1" i="1" dirty="0"/>
              <a:t> </a:t>
            </a:r>
            <a:r>
              <a:rPr lang="ru-RU" sz="2800" b="1" i="1" dirty="0" err="1"/>
              <a:t>узагальнити</a:t>
            </a:r>
            <a:r>
              <a:rPr lang="ru-RU" sz="2800" b="1" i="1" dirty="0"/>
              <a:t>, є </a:t>
            </a:r>
            <a:r>
              <a:rPr lang="ru-RU" sz="2800" b="1" i="1" dirty="0" err="1"/>
              <a:t>дві</a:t>
            </a:r>
            <a:r>
              <a:rPr lang="ru-RU" sz="2800" b="1" i="1" dirty="0"/>
              <a:t> </a:t>
            </a:r>
            <a:r>
              <a:rPr lang="ru-RU" sz="2800" b="1" i="1" dirty="0" err="1"/>
              <a:t>моделі</a:t>
            </a:r>
            <a:r>
              <a:rPr lang="ru-RU" sz="2800" b="1" i="1" dirty="0"/>
              <a:t> </a:t>
            </a:r>
            <a:r>
              <a:rPr lang="ru-RU" sz="2800" b="1" i="1" dirty="0" err="1"/>
              <a:t>відтворення</a:t>
            </a:r>
            <a:r>
              <a:rPr lang="ru-RU" sz="2800" b="1" i="1" dirty="0"/>
              <a:t> </a:t>
            </a:r>
            <a:r>
              <a:rPr lang="ru-RU" sz="2800" b="1" i="1" dirty="0" err="1"/>
              <a:t>населення</a:t>
            </a:r>
            <a:r>
              <a:rPr lang="ru-RU" sz="2800" b="1" i="1" dirty="0"/>
              <a:t>. </a:t>
            </a:r>
            <a:r>
              <a:rPr lang="ru-RU" sz="2800" b="1" i="1" dirty="0" err="1"/>
              <a:t>Загалом</a:t>
            </a:r>
            <a:r>
              <a:rPr lang="ru-RU" sz="2800" b="1" i="1" dirty="0"/>
              <a:t> </a:t>
            </a:r>
            <a:r>
              <a:rPr lang="ru-RU" sz="2800" b="1" i="1" dirty="0" err="1"/>
              <a:t>приймаємо</a:t>
            </a:r>
            <a:r>
              <a:rPr lang="ru-RU" sz="2800" b="1" i="1" dirty="0"/>
              <a:t>, </a:t>
            </a:r>
            <a:r>
              <a:rPr lang="ru-RU" sz="2800" b="1" i="1" dirty="0" err="1"/>
              <a:t>що</a:t>
            </a:r>
            <a:r>
              <a:rPr lang="ru-RU" sz="2800" b="1" i="1" dirty="0"/>
              <a:t> головне для </a:t>
            </a:r>
            <a:r>
              <a:rPr lang="ru-RU" sz="2800" b="1" i="1" dirty="0" err="1"/>
              <a:t>населення</a:t>
            </a:r>
            <a:r>
              <a:rPr lang="ru-RU" sz="2800" b="1" i="1" dirty="0"/>
              <a:t> – </a:t>
            </a:r>
            <a:r>
              <a:rPr lang="ru-RU" sz="2800" b="1" i="1" dirty="0" err="1"/>
              <a:t>це</a:t>
            </a:r>
            <a:r>
              <a:rPr lang="ru-RU" sz="2800" b="1" i="1" dirty="0"/>
              <a:t> </a:t>
            </a:r>
            <a:r>
              <a:rPr lang="ru-RU" sz="2800" b="1" i="1" dirty="0" err="1"/>
              <a:t>його</a:t>
            </a:r>
            <a:r>
              <a:rPr lang="ru-RU" sz="2800" b="1" i="1" dirty="0"/>
              <a:t> </a:t>
            </a:r>
            <a:r>
              <a:rPr lang="ru-RU" sz="2800" b="1" i="1" dirty="0" err="1"/>
              <a:t>відтворення</a:t>
            </a:r>
            <a:r>
              <a:rPr lang="ru-RU" sz="2800" b="1" i="1" dirty="0"/>
              <a:t>, </a:t>
            </a:r>
            <a:r>
              <a:rPr lang="ru-RU" sz="2800" b="1" i="1" dirty="0" err="1"/>
              <a:t>воно</a:t>
            </a:r>
            <a:r>
              <a:rPr lang="ru-RU" sz="2800" b="1" i="1" dirty="0"/>
              <a:t> </a:t>
            </a:r>
            <a:r>
              <a:rPr lang="ru-RU" sz="2800" b="1" i="1" dirty="0" err="1"/>
              <a:t>інакше</a:t>
            </a:r>
            <a:r>
              <a:rPr lang="ru-RU" sz="2800" b="1" i="1" dirty="0"/>
              <a:t> не </a:t>
            </a:r>
            <a:r>
              <a:rPr lang="ru-RU" sz="2800" b="1" i="1" dirty="0" err="1"/>
              <a:t>може</a:t>
            </a:r>
            <a:r>
              <a:rPr lang="ru-RU" sz="2800" b="1" i="1" dirty="0"/>
              <a:t> </a:t>
            </a:r>
            <a:r>
              <a:rPr lang="ru-RU" sz="2800" b="1" i="1" dirty="0" err="1"/>
              <a:t>виживати</a:t>
            </a:r>
            <a:r>
              <a:rPr lang="ru-RU" sz="2800" b="1" i="1" dirty="0"/>
              <a:t>, тому </a:t>
            </a:r>
            <a:r>
              <a:rPr lang="ru-RU" sz="2800" b="1" i="1" dirty="0" err="1"/>
              <a:t>що</a:t>
            </a:r>
            <a:r>
              <a:rPr lang="ru-RU" sz="2800" b="1" i="1" dirty="0"/>
              <a:t> </a:t>
            </a:r>
            <a:r>
              <a:rPr lang="ru-RU" sz="2800" b="1" i="1" dirty="0" err="1"/>
              <a:t>тоді</a:t>
            </a:r>
            <a:r>
              <a:rPr lang="ru-RU" sz="2800" b="1" i="1" dirty="0"/>
              <a:t> </a:t>
            </a:r>
            <a:r>
              <a:rPr lang="ru-RU" sz="2800" b="1" i="1" dirty="0" err="1"/>
              <a:t>старші</a:t>
            </a:r>
            <a:r>
              <a:rPr lang="ru-RU" sz="2800" b="1" i="1" dirty="0"/>
              <a:t> </a:t>
            </a:r>
            <a:r>
              <a:rPr lang="ru-RU" sz="2800" b="1" i="1" dirty="0" err="1"/>
              <a:t>покоління</a:t>
            </a:r>
            <a:r>
              <a:rPr lang="ru-RU" sz="2800" b="1" i="1" dirty="0"/>
              <a:t> не </a:t>
            </a:r>
            <a:r>
              <a:rPr lang="ru-RU" sz="2800" b="1" i="1" dirty="0" err="1"/>
              <a:t>мають</a:t>
            </a:r>
            <a:r>
              <a:rPr lang="ru-RU" sz="2800" b="1" i="1" dirty="0"/>
              <a:t> як </a:t>
            </a:r>
            <a:r>
              <a:rPr lang="ru-RU" sz="2800" b="1" i="1" dirty="0" err="1"/>
              <a:t>виживати</a:t>
            </a:r>
            <a:r>
              <a:rPr lang="ru-RU" sz="2800" b="1" i="1" dirty="0"/>
              <a:t> в </a:t>
            </a:r>
            <a:r>
              <a:rPr lang="ru-RU" sz="2800" b="1" i="1" dirty="0" err="1"/>
              <a:t>цьому</a:t>
            </a:r>
            <a:r>
              <a:rPr lang="ru-RU" sz="2800" b="1" i="1" dirty="0"/>
              <a:t> </a:t>
            </a:r>
            <a:r>
              <a:rPr lang="ru-RU" sz="2800" b="1" i="1" dirty="0" err="1"/>
              <a:t>жорстокому</a:t>
            </a:r>
            <a:r>
              <a:rPr lang="ru-RU" sz="2800" b="1" i="1" dirty="0"/>
              <a:t> і </a:t>
            </a:r>
            <a:r>
              <a:rPr lang="ru-RU" sz="2800" b="1" i="1" dirty="0" err="1"/>
              <a:t>бідному</a:t>
            </a:r>
            <a:r>
              <a:rPr lang="ru-RU" sz="2800" b="1" i="1" dirty="0"/>
              <a:t> </a:t>
            </a:r>
            <a:r>
              <a:rPr lang="ru-RU" sz="2800" b="1" i="1" dirty="0" err="1"/>
              <a:t>світі</a:t>
            </a:r>
            <a:r>
              <a:rPr lang="ru-RU" sz="2800" b="1" i="1" dirty="0"/>
              <a:t>.</a:t>
            </a:r>
          </a:p>
        </p:txBody>
      </p:sp>
      <p:pic>
        <p:nvPicPr>
          <p:cNvPr id="13314" name="Picture 2" descr="Семья ученых на Физтехе развивают космическую отрасль и прививают любовь к  науке сыновья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462" y="52252"/>
            <a:ext cx="5032375" cy="299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576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566" y="194947"/>
            <a:ext cx="9535886" cy="4454434"/>
          </a:xfrm>
        </p:spPr>
        <p:txBody>
          <a:bodyPr>
            <a:normAutofit lnSpcReduction="10000"/>
          </a:bodyPr>
          <a:lstStyle/>
          <a:p>
            <a:pPr marL="0" indent="457200" algn="just">
              <a:buNone/>
            </a:pPr>
            <a:r>
              <a:rPr lang="ru-RU" sz="2400" dirty="0" err="1"/>
              <a:t>Отже</a:t>
            </a:r>
            <a:r>
              <a:rPr lang="ru-RU" sz="2400" dirty="0"/>
              <a:t>, </a:t>
            </a:r>
            <a:r>
              <a:rPr lang="ru-RU" sz="2400" dirty="0" err="1"/>
              <a:t>насправді</a:t>
            </a:r>
            <a:r>
              <a:rPr lang="ru-RU" sz="2400" dirty="0"/>
              <a:t> </a:t>
            </a:r>
            <a:r>
              <a:rPr lang="ru-RU" sz="2400" dirty="0" err="1"/>
              <a:t>чим</a:t>
            </a:r>
            <a:r>
              <a:rPr lang="ru-RU" sz="2400" dirty="0"/>
              <a:t> </a:t>
            </a:r>
            <a:r>
              <a:rPr lang="ru-RU" sz="2400" dirty="0" err="1"/>
              <a:t>більше</a:t>
            </a:r>
            <a:r>
              <a:rPr lang="ru-RU" sz="2400" dirty="0"/>
              <a:t> ми </a:t>
            </a:r>
            <a:r>
              <a:rPr lang="ru-RU" sz="2400" dirty="0" err="1"/>
              <a:t>міняємося</a:t>
            </a:r>
            <a:r>
              <a:rPr lang="ru-RU" sz="2400" dirty="0"/>
              <a:t>, </a:t>
            </a:r>
            <a:r>
              <a:rPr lang="ru-RU" sz="2400" dirty="0" err="1"/>
              <a:t>тим</a:t>
            </a:r>
            <a:r>
              <a:rPr lang="ru-RU" sz="2400" dirty="0"/>
              <a:t> </a:t>
            </a:r>
            <a:r>
              <a:rPr lang="ru-RU" sz="2400" dirty="0" err="1"/>
              <a:t>більше</a:t>
            </a:r>
            <a:r>
              <a:rPr lang="ru-RU" sz="2400" dirty="0"/>
              <a:t> в </a:t>
            </a:r>
            <a:r>
              <a:rPr lang="ru-RU" sz="2400" dirty="0" err="1"/>
              <a:t>окремих</a:t>
            </a:r>
            <a:r>
              <a:rPr lang="ru-RU" sz="2400" dirty="0"/>
              <a:t> </a:t>
            </a:r>
            <a:r>
              <a:rPr lang="ru-RU" sz="2400" dirty="0" err="1"/>
              <a:t>реґіонах</a:t>
            </a:r>
            <a:r>
              <a:rPr lang="ru-RU" sz="2400" dirty="0"/>
              <a:t> </a:t>
            </a:r>
            <a:r>
              <a:rPr lang="ru-RU" sz="2400" dirty="0" err="1"/>
              <a:t>відчуваємо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залишаємося</a:t>
            </a:r>
            <a:r>
              <a:rPr lang="ru-RU" sz="2400" dirty="0"/>
              <a:t> такими самими. </a:t>
            </a:r>
            <a:r>
              <a:rPr lang="ru-RU" sz="2400" dirty="0" err="1"/>
              <a:t>Це</a:t>
            </a:r>
            <a:r>
              <a:rPr lang="ru-RU" sz="2400" dirty="0"/>
              <a:t>, </a:t>
            </a:r>
            <a:r>
              <a:rPr lang="ru-RU" sz="2400" dirty="0" err="1"/>
              <a:t>зокрема</a:t>
            </a:r>
            <a:r>
              <a:rPr lang="ru-RU" sz="2400" dirty="0"/>
              <a:t>, </a:t>
            </a:r>
            <a:r>
              <a:rPr lang="ru-RU" sz="2400" dirty="0" err="1"/>
              <a:t>дуже</a:t>
            </a:r>
            <a:r>
              <a:rPr lang="ru-RU" sz="2400" dirty="0"/>
              <a:t> сильно </a:t>
            </a:r>
            <a:r>
              <a:rPr lang="ru-RU" sz="2400" dirty="0" err="1"/>
              <a:t>відчувається</a:t>
            </a:r>
            <a:r>
              <a:rPr lang="ru-RU" sz="2400" dirty="0"/>
              <a:t> в </a:t>
            </a:r>
            <a:r>
              <a:rPr lang="ru-RU" sz="2400" dirty="0" err="1"/>
              <a:t>мусульманському</a:t>
            </a:r>
            <a:r>
              <a:rPr lang="ru-RU" sz="2400" dirty="0"/>
              <a:t> </a:t>
            </a:r>
            <a:r>
              <a:rPr lang="ru-RU" sz="2400" dirty="0" err="1"/>
              <a:t>світі</a:t>
            </a:r>
            <a:r>
              <a:rPr lang="ru-RU" sz="2400" dirty="0"/>
              <a:t>, про </a:t>
            </a:r>
            <a:r>
              <a:rPr lang="ru-RU" sz="2400" dirty="0" err="1"/>
              <a:t>що</a:t>
            </a:r>
            <a:r>
              <a:rPr lang="ru-RU" sz="2400" dirty="0"/>
              <a:t> ми, </a:t>
            </a:r>
            <a:r>
              <a:rPr lang="ru-RU" sz="2400" dirty="0" err="1"/>
              <a:t>може</a:t>
            </a:r>
            <a:r>
              <a:rPr lang="ru-RU" sz="2400" dirty="0"/>
              <a:t>, </a:t>
            </a:r>
            <a:r>
              <a:rPr lang="ru-RU" sz="2400" dirty="0" err="1"/>
              <a:t>поговоримо</a:t>
            </a:r>
            <a:r>
              <a:rPr lang="ru-RU" sz="2400" dirty="0"/>
              <a:t> </a:t>
            </a:r>
            <a:r>
              <a:rPr lang="ru-RU" sz="2400" dirty="0" err="1"/>
              <a:t>окремо</a:t>
            </a:r>
            <a:r>
              <a:rPr lang="ru-RU" sz="2400" dirty="0"/>
              <a:t>. У </a:t>
            </a:r>
            <a:r>
              <a:rPr lang="ru-RU" sz="2400" dirty="0" err="1"/>
              <a:t>значній</a:t>
            </a:r>
            <a:r>
              <a:rPr lang="ru-RU" sz="2400" dirty="0"/>
              <a:t> </a:t>
            </a:r>
            <a:r>
              <a:rPr lang="ru-RU" sz="2400" dirty="0" err="1"/>
              <a:t>мірі</a:t>
            </a:r>
            <a:r>
              <a:rPr lang="ru-RU" sz="2400" dirty="0"/>
              <a:t> атака </a:t>
            </a:r>
            <a:r>
              <a:rPr lang="ru-RU" sz="2400" dirty="0" err="1"/>
              <a:t>фундаменталістського</a:t>
            </a:r>
            <a:r>
              <a:rPr lang="ru-RU" sz="2400" dirty="0"/>
              <a:t> </a:t>
            </a:r>
            <a:r>
              <a:rPr lang="ru-RU" sz="2400" dirty="0" err="1"/>
              <a:t>ісламського</a:t>
            </a:r>
            <a:r>
              <a:rPr lang="ru-RU" sz="2400" dirty="0"/>
              <a:t> </a:t>
            </a:r>
            <a:r>
              <a:rPr lang="ru-RU" sz="2400" dirty="0" err="1"/>
              <a:t>світу</a:t>
            </a:r>
            <a:r>
              <a:rPr lang="ru-RU" sz="2400" dirty="0"/>
              <a:t> на </a:t>
            </a:r>
            <a:r>
              <a:rPr lang="ru-RU" sz="2400" dirty="0" err="1"/>
              <a:t>сучасний</a:t>
            </a:r>
            <a:r>
              <a:rPr lang="ru-RU" sz="2400" dirty="0"/>
              <a:t> </a:t>
            </a:r>
            <a:r>
              <a:rPr lang="ru-RU" sz="2400" dirty="0" err="1"/>
              <a:t>Західний</a:t>
            </a:r>
            <a:r>
              <a:rPr lang="ru-RU" sz="2400" dirty="0"/>
              <a:t> </a:t>
            </a:r>
            <a:r>
              <a:rPr lang="ru-RU" sz="2400" dirty="0" err="1"/>
              <a:t>світ</a:t>
            </a:r>
            <a:r>
              <a:rPr lang="ru-RU" sz="2400" dirty="0"/>
              <a:t> </a:t>
            </a:r>
            <a:r>
              <a:rPr lang="ru-RU" sz="2400" dirty="0" err="1"/>
              <a:t>пов’язана</a:t>
            </a:r>
            <a:r>
              <a:rPr lang="ru-RU" sz="2400" dirty="0"/>
              <a:t>, </a:t>
            </a:r>
            <a:r>
              <a:rPr lang="ru-RU" sz="2400" dirty="0" err="1"/>
              <a:t>власне</a:t>
            </a:r>
            <a:r>
              <a:rPr lang="ru-RU" sz="2400" dirty="0"/>
              <a:t>, з </a:t>
            </a:r>
            <a:r>
              <a:rPr lang="ru-RU" sz="2400" dirty="0" err="1"/>
              <a:t>ґендерними</a:t>
            </a:r>
            <a:r>
              <a:rPr lang="ru-RU" sz="2400" dirty="0"/>
              <a:t> </a:t>
            </a:r>
            <a:r>
              <a:rPr lang="ru-RU" sz="2400" dirty="0" err="1"/>
              <a:t>питаннями</a:t>
            </a:r>
            <a:r>
              <a:rPr lang="ru-RU" sz="2400" dirty="0"/>
              <a:t>, з </a:t>
            </a:r>
            <a:r>
              <a:rPr lang="ru-RU" sz="2400" dirty="0" err="1"/>
              <a:t>питаннями</a:t>
            </a:r>
            <a:r>
              <a:rPr lang="ru-RU" sz="2400" dirty="0"/>
              <a:t> </a:t>
            </a:r>
            <a:r>
              <a:rPr lang="ru-RU" sz="2400" dirty="0" err="1"/>
              <a:t>сім’ї</a:t>
            </a:r>
            <a:r>
              <a:rPr lang="ru-RU" sz="2400" dirty="0"/>
              <a:t> і т.д., тому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мусульманська</a:t>
            </a:r>
            <a:r>
              <a:rPr lang="ru-RU" sz="2400" dirty="0"/>
              <a:t> </a:t>
            </a:r>
            <a:r>
              <a:rPr lang="ru-RU" sz="2400" dirty="0" err="1"/>
              <a:t>традиція</a:t>
            </a:r>
            <a:r>
              <a:rPr lang="ru-RU" sz="2400" dirty="0"/>
              <a:t> </a:t>
            </a:r>
            <a:r>
              <a:rPr lang="ru-RU" sz="2400" dirty="0" err="1"/>
              <a:t>зберігає</a:t>
            </a:r>
            <a:r>
              <a:rPr lang="ru-RU" sz="2400" dirty="0"/>
              <a:t> </a:t>
            </a:r>
            <a:r>
              <a:rPr lang="ru-RU" sz="2400" dirty="0" err="1"/>
              <a:t>традицію</a:t>
            </a:r>
            <a:r>
              <a:rPr lang="ru-RU" sz="2400" dirty="0"/>
              <a:t> </a:t>
            </a:r>
            <a:r>
              <a:rPr lang="ru-RU" sz="2400" dirty="0" err="1"/>
              <a:t>існування</a:t>
            </a:r>
            <a:r>
              <a:rPr lang="ru-RU" sz="2400" dirty="0"/>
              <a:t> великих </a:t>
            </a:r>
            <a:r>
              <a:rPr lang="ru-RU" sz="2400" dirty="0" err="1"/>
              <a:t>сімей</a:t>
            </a:r>
            <a:r>
              <a:rPr lang="ru-RU" sz="2400" dirty="0"/>
              <a:t>, </a:t>
            </a:r>
            <a:r>
              <a:rPr lang="ru-RU" sz="2400" dirty="0" err="1"/>
              <a:t>заборону</a:t>
            </a:r>
            <a:r>
              <a:rPr lang="ru-RU" sz="2400" dirty="0"/>
              <a:t> </a:t>
            </a:r>
            <a:r>
              <a:rPr lang="ru-RU" sz="2400" dirty="0" err="1"/>
              <a:t>розлучення</a:t>
            </a:r>
            <a:r>
              <a:rPr lang="ru-RU" sz="2400" dirty="0"/>
              <a:t> і </a:t>
            </a:r>
            <a:r>
              <a:rPr lang="ru-RU" sz="2400" dirty="0" err="1"/>
              <a:t>всіх</a:t>
            </a:r>
            <a:r>
              <a:rPr lang="ru-RU" sz="2400" dirty="0"/>
              <a:t> </a:t>
            </a:r>
            <a:r>
              <a:rPr lang="ru-RU" sz="2400" dirty="0" err="1"/>
              <a:t>інших</a:t>
            </a:r>
            <a:r>
              <a:rPr lang="ru-RU" sz="2400" dirty="0"/>
              <a:t> рис </a:t>
            </a:r>
            <a:r>
              <a:rPr lang="ru-RU" sz="2400" dirty="0" err="1"/>
              <a:t>цієї</a:t>
            </a:r>
            <a:r>
              <a:rPr lang="ru-RU" sz="2400" dirty="0"/>
              <a:t> </a:t>
            </a:r>
            <a:r>
              <a:rPr lang="ru-RU" sz="2400" dirty="0" err="1"/>
              <a:t>старої</a:t>
            </a:r>
            <a:r>
              <a:rPr lang="ru-RU" sz="2400" dirty="0"/>
              <a:t> </a:t>
            </a:r>
            <a:r>
              <a:rPr lang="ru-RU" sz="2400" dirty="0" err="1"/>
              <a:t>традиційної</a:t>
            </a:r>
            <a:r>
              <a:rPr lang="ru-RU" sz="2400" dirty="0"/>
              <a:t> </a:t>
            </a:r>
            <a:r>
              <a:rPr lang="ru-RU" sz="2400" dirty="0" err="1"/>
              <a:t>форми</a:t>
            </a:r>
            <a:r>
              <a:rPr lang="ru-RU" sz="2400" dirty="0"/>
              <a:t>. </a:t>
            </a:r>
            <a:endParaRPr lang="ru-RU" sz="2400" dirty="0" smtClean="0"/>
          </a:p>
          <a:p>
            <a:pPr marL="0" indent="457200" algn="just">
              <a:buNone/>
            </a:pPr>
            <a:r>
              <a:rPr lang="ru-RU" sz="2400" dirty="0">
                <a:solidFill>
                  <a:srgbClr val="FF0000"/>
                </a:solidFill>
              </a:rPr>
              <a:t>Одним словом, постмодерна </a:t>
            </a:r>
            <a:r>
              <a:rPr lang="ru-RU" sz="2400" dirty="0" err="1">
                <a:solidFill>
                  <a:srgbClr val="FF0000"/>
                </a:solidFill>
              </a:rPr>
              <a:t>сім’я</a:t>
            </a:r>
            <a:r>
              <a:rPr lang="ru-RU" sz="2400" dirty="0">
                <a:solidFill>
                  <a:srgbClr val="FF0000"/>
                </a:solidFill>
              </a:rPr>
              <a:t> є зараз символом Заходу, і </a:t>
            </a:r>
            <a:r>
              <a:rPr lang="ru-RU" sz="2400" dirty="0" err="1">
                <a:solidFill>
                  <a:srgbClr val="FF0000"/>
                </a:solidFill>
              </a:rPr>
              <a:t>власне</a:t>
            </a:r>
            <a:r>
              <a:rPr lang="ru-RU" sz="2400" dirty="0">
                <a:solidFill>
                  <a:srgbClr val="FF0000"/>
                </a:solidFill>
              </a:rPr>
              <a:t> через </a:t>
            </a:r>
            <a:r>
              <a:rPr lang="ru-RU" sz="2400" dirty="0" err="1">
                <a:solidFill>
                  <a:srgbClr val="FF0000"/>
                </a:solidFill>
              </a:rPr>
              <a:t>це</a:t>
            </a:r>
            <a:r>
              <a:rPr lang="ru-RU" sz="2400" dirty="0">
                <a:solidFill>
                  <a:srgbClr val="FF0000"/>
                </a:solidFill>
              </a:rPr>
              <a:t> (але не </a:t>
            </a:r>
            <a:r>
              <a:rPr lang="ru-RU" sz="2400" dirty="0" err="1">
                <a:solidFill>
                  <a:srgbClr val="FF0000"/>
                </a:solidFill>
              </a:rPr>
              <a:t>тільки</a:t>
            </a:r>
            <a:r>
              <a:rPr lang="ru-RU" sz="2400" dirty="0">
                <a:solidFill>
                  <a:srgbClr val="FF0000"/>
                </a:solidFill>
              </a:rPr>
              <a:t> через </a:t>
            </a:r>
            <a:r>
              <a:rPr lang="ru-RU" sz="2400" dirty="0" err="1">
                <a:solidFill>
                  <a:srgbClr val="FF0000"/>
                </a:solidFill>
              </a:rPr>
              <a:t>це</a:t>
            </a:r>
            <a:r>
              <a:rPr lang="ru-RU" sz="2400" dirty="0">
                <a:solidFill>
                  <a:srgbClr val="FF0000"/>
                </a:solidFill>
              </a:rPr>
              <a:t>) </a:t>
            </a:r>
            <a:r>
              <a:rPr lang="ru-RU" sz="2400" dirty="0" err="1">
                <a:solidFill>
                  <a:srgbClr val="FF0000"/>
                </a:solidFill>
              </a:rPr>
              <a:t>він</a:t>
            </a:r>
            <a:r>
              <a:rPr lang="ru-RU" sz="2400" dirty="0">
                <a:solidFill>
                  <a:srgbClr val="FF0000"/>
                </a:solidFill>
              </a:rPr>
              <a:t> так </a:t>
            </a:r>
            <a:r>
              <a:rPr lang="ru-RU" sz="2400" dirty="0" err="1">
                <a:solidFill>
                  <a:srgbClr val="FF0000"/>
                </a:solidFill>
              </a:rPr>
              <a:t>атакується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фундаменталістами</a:t>
            </a:r>
            <a:r>
              <a:rPr lang="ru-RU" sz="2400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4338" name="Picture 2" descr="Изображения Семья | Бесплатные векторы, стоковые фото и PS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684" y="4172903"/>
            <a:ext cx="4507865" cy="281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928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641" y="143691"/>
            <a:ext cx="9222377" cy="449362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i="1" dirty="0" err="1">
                <a:solidFill>
                  <a:srgbClr val="FF0000"/>
                </a:solidFill>
              </a:rPr>
              <a:t>Підсумуємо</a:t>
            </a:r>
            <a:r>
              <a:rPr lang="ru-RU" sz="2800" b="1" i="1" dirty="0">
                <a:solidFill>
                  <a:srgbClr val="FF0000"/>
                </a:solidFill>
              </a:rPr>
              <a:t>. </a:t>
            </a:r>
            <a:r>
              <a:rPr lang="ru-RU" sz="2800" b="1" i="1" dirty="0" err="1">
                <a:solidFill>
                  <a:srgbClr val="FF0000"/>
                </a:solidFill>
              </a:rPr>
              <a:t>Останні</a:t>
            </a:r>
            <a:r>
              <a:rPr lang="ru-RU" sz="2800" b="1" i="1" dirty="0">
                <a:solidFill>
                  <a:srgbClr val="FF0000"/>
                </a:solidFill>
              </a:rPr>
              <a:t> 50-70 </a:t>
            </a:r>
            <a:r>
              <a:rPr lang="ru-RU" sz="2800" b="1" i="1" dirty="0" err="1">
                <a:solidFill>
                  <a:srgbClr val="FF0000"/>
                </a:solidFill>
              </a:rPr>
              <a:t>років</a:t>
            </a:r>
            <a:r>
              <a:rPr lang="ru-RU" sz="2800" b="1" i="1" dirty="0">
                <a:solidFill>
                  <a:srgbClr val="FF0000"/>
                </a:solidFill>
              </a:rPr>
              <a:t> ми є </a:t>
            </a:r>
            <a:r>
              <a:rPr lang="ru-RU" sz="2800" b="1" i="1" dirty="0" err="1">
                <a:solidFill>
                  <a:srgbClr val="FF0000"/>
                </a:solidFill>
              </a:rPr>
              <a:t>свідками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нової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хвилі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дуже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швидких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змін</a:t>
            </a:r>
            <a:r>
              <a:rPr lang="ru-RU" sz="2800" b="1" i="1" dirty="0">
                <a:solidFill>
                  <a:srgbClr val="FF0000"/>
                </a:solidFill>
              </a:rPr>
              <a:t>. </a:t>
            </a:r>
            <a:r>
              <a:rPr lang="ru-RU" sz="2800" b="1" i="1" dirty="0" err="1">
                <a:solidFill>
                  <a:srgbClr val="FF0000"/>
                </a:solidFill>
              </a:rPr>
              <a:t>Ці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зміни</a:t>
            </a:r>
            <a:r>
              <a:rPr lang="ru-RU" sz="2800" b="1" i="1" dirty="0">
                <a:solidFill>
                  <a:srgbClr val="FF0000"/>
                </a:solidFill>
              </a:rPr>
              <a:t> в першу </a:t>
            </a:r>
            <a:r>
              <a:rPr lang="ru-RU" sz="2800" b="1" i="1" dirty="0" err="1">
                <a:solidFill>
                  <a:srgbClr val="FF0000"/>
                </a:solidFill>
              </a:rPr>
              <a:t>чергу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пов’язані</a:t>
            </a:r>
            <a:r>
              <a:rPr lang="ru-RU" sz="2800" b="1" i="1" dirty="0">
                <a:solidFill>
                  <a:srgbClr val="FF0000"/>
                </a:solidFill>
              </a:rPr>
              <a:t> з </a:t>
            </a:r>
            <a:r>
              <a:rPr lang="ru-RU" sz="2800" b="1" i="1" dirty="0" err="1">
                <a:solidFill>
                  <a:srgbClr val="FF0000"/>
                </a:solidFill>
              </a:rPr>
              <a:t>тим</a:t>
            </a:r>
            <a:r>
              <a:rPr lang="ru-RU" sz="2800" b="1" i="1" dirty="0">
                <a:solidFill>
                  <a:srgbClr val="FF0000"/>
                </a:solidFill>
              </a:rPr>
              <a:t>, </a:t>
            </a:r>
            <a:r>
              <a:rPr lang="ru-RU" sz="2800" b="1" i="1" dirty="0" err="1">
                <a:solidFill>
                  <a:srgbClr val="FF0000"/>
                </a:solidFill>
              </a:rPr>
              <a:t>що</a:t>
            </a:r>
            <a:r>
              <a:rPr lang="ru-RU" sz="2800" b="1" i="1" dirty="0">
                <a:solidFill>
                  <a:srgbClr val="FF0000"/>
                </a:solidFill>
              </a:rPr>
              <a:t> ми </a:t>
            </a:r>
            <a:r>
              <a:rPr lang="ru-RU" sz="2800" b="1" i="1" dirty="0" err="1">
                <a:solidFill>
                  <a:srgbClr val="FF0000"/>
                </a:solidFill>
              </a:rPr>
              <a:t>живемо</a:t>
            </a:r>
            <a:r>
              <a:rPr lang="ru-RU" sz="2800" b="1" i="1" dirty="0">
                <a:solidFill>
                  <a:srgbClr val="FF0000"/>
                </a:solidFill>
              </a:rPr>
              <a:t> в такому </a:t>
            </a:r>
            <a:r>
              <a:rPr lang="ru-RU" sz="2800" b="1" i="1" dirty="0" err="1">
                <a:solidFill>
                  <a:srgbClr val="FF0000"/>
                </a:solidFill>
              </a:rPr>
              <a:t>заможному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світі</a:t>
            </a:r>
            <a:r>
              <a:rPr lang="ru-RU" sz="2800" b="1" i="1" dirty="0">
                <a:solidFill>
                  <a:srgbClr val="FF0000"/>
                </a:solidFill>
              </a:rPr>
              <a:t>, в </a:t>
            </a:r>
            <a:r>
              <a:rPr lang="ru-RU" sz="2800" b="1" i="1" dirty="0" err="1">
                <a:solidFill>
                  <a:srgbClr val="FF0000"/>
                </a:solidFill>
              </a:rPr>
              <a:t>якому</a:t>
            </a:r>
            <a:r>
              <a:rPr lang="ru-RU" sz="2800" b="1" i="1" dirty="0">
                <a:solidFill>
                  <a:srgbClr val="FF0000"/>
                </a:solidFill>
              </a:rPr>
              <a:t> не жили </a:t>
            </a:r>
            <a:r>
              <a:rPr lang="ru-RU" sz="2800" b="1" i="1" dirty="0" err="1">
                <a:solidFill>
                  <a:srgbClr val="FF0000"/>
                </a:solidFill>
              </a:rPr>
              <a:t>ще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ніколи</a:t>
            </a:r>
            <a:r>
              <a:rPr lang="ru-RU" sz="2800" b="1" i="1" dirty="0">
                <a:solidFill>
                  <a:srgbClr val="FF0000"/>
                </a:solidFill>
              </a:rPr>
              <a:t>. </a:t>
            </a:r>
            <a:r>
              <a:rPr lang="ru-RU" sz="2800" b="1" i="1" dirty="0" err="1">
                <a:solidFill>
                  <a:srgbClr val="FF0000"/>
                </a:solidFill>
              </a:rPr>
              <a:t>Стався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перехід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від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виживання</a:t>
            </a:r>
            <a:r>
              <a:rPr lang="ru-RU" sz="2800" b="1" i="1" dirty="0">
                <a:solidFill>
                  <a:srgbClr val="FF0000"/>
                </a:solidFill>
              </a:rPr>
              <a:t> до </a:t>
            </a:r>
            <a:r>
              <a:rPr lang="ru-RU" sz="2800" b="1" i="1" dirty="0" err="1">
                <a:solidFill>
                  <a:srgbClr val="FF0000"/>
                </a:solidFill>
              </a:rPr>
              <a:t>життя</a:t>
            </a:r>
            <a:r>
              <a:rPr lang="ru-RU" sz="2800" b="1" i="1" dirty="0">
                <a:solidFill>
                  <a:srgbClr val="FF0000"/>
                </a:solidFill>
              </a:rPr>
              <a:t>, в </a:t>
            </a:r>
            <a:r>
              <a:rPr lang="ru-RU" sz="2800" b="1" i="1" dirty="0" err="1">
                <a:solidFill>
                  <a:srgbClr val="FF0000"/>
                </a:solidFill>
              </a:rPr>
              <a:t>зв’язку</a:t>
            </a:r>
            <a:r>
              <a:rPr lang="ru-RU" sz="2800" b="1" i="1" dirty="0">
                <a:solidFill>
                  <a:srgbClr val="FF0000"/>
                </a:solidFill>
              </a:rPr>
              <a:t> з </a:t>
            </a:r>
            <a:r>
              <a:rPr lang="ru-RU" sz="2800" b="1" i="1" dirty="0" err="1">
                <a:solidFill>
                  <a:srgbClr val="FF0000"/>
                </a:solidFill>
              </a:rPr>
              <a:t>чим</a:t>
            </a:r>
            <a:r>
              <a:rPr lang="ru-RU" sz="2800" b="1" i="1" dirty="0">
                <a:solidFill>
                  <a:srgbClr val="FF0000"/>
                </a:solidFill>
              </a:rPr>
              <a:t> сильно </a:t>
            </a:r>
            <a:r>
              <a:rPr lang="ru-RU" sz="2800" b="1" i="1" dirty="0" err="1">
                <a:solidFill>
                  <a:srgbClr val="FF0000"/>
                </a:solidFill>
              </a:rPr>
              <a:t>змінилися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демографічні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схеми</a:t>
            </a:r>
            <a:r>
              <a:rPr lang="ru-RU" sz="2800" b="1" i="1" dirty="0">
                <a:solidFill>
                  <a:srgbClr val="FF0000"/>
                </a:solidFill>
              </a:rPr>
              <a:t>. І в </a:t>
            </a:r>
            <a:r>
              <a:rPr lang="ru-RU" sz="2800" b="1" i="1" dirty="0" err="1">
                <a:solidFill>
                  <a:srgbClr val="FF0000"/>
                </a:solidFill>
              </a:rPr>
              <a:t>центрі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демографічних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змін</a:t>
            </a:r>
            <a:r>
              <a:rPr lang="ru-RU" sz="2800" b="1" i="1" dirty="0">
                <a:solidFill>
                  <a:srgbClr val="FF0000"/>
                </a:solidFill>
              </a:rPr>
              <a:t> є сама родина, за </a:t>
            </a:r>
            <a:r>
              <a:rPr lang="ru-RU" sz="2800" b="1" i="1" dirty="0" err="1">
                <a:solidFill>
                  <a:srgbClr val="FF0000"/>
                </a:solidFill>
              </a:rPr>
              <a:t>вище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описаними</a:t>
            </a:r>
            <a:r>
              <a:rPr lang="ru-RU" sz="2800" b="1" i="1" dirty="0">
                <a:solidFill>
                  <a:srgbClr val="FF0000"/>
                </a:solidFill>
              </a:rPr>
              <a:t> моделями. </a:t>
            </a:r>
            <a:r>
              <a:rPr lang="ru-RU" sz="2800" b="1" i="1" dirty="0" err="1">
                <a:solidFill>
                  <a:srgbClr val="FF0000"/>
                </a:solidFill>
              </a:rPr>
              <a:t>Репродукція</a:t>
            </a:r>
            <a:r>
              <a:rPr lang="ru-RU" sz="2800" b="1" i="1" dirty="0">
                <a:solidFill>
                  <a:srgbClr val="FF0000"/>
                </a:solidFill>
              </a:rPr>
              <a:t> не є </a:t>
            </a:r>
            <a:r>
              <a:rPr lang="ru-RU" sz="2800" b="1" i="1" dirty="0" err="1">
                <a:solidFill>
                  <a:srgbClr val="FF0000"/>
                </a:solidFill>
              </a:rPr>
              <a:t>більше</a:t>
            </a:r>
            <a:r>
              <a:rPr lang="ru-RU" sz="2800" b="1" i="1" dirty="0">
                <a:solidFill>
                  <a:srgbClr val="FF0000"/>
                </a:solidFill>
              </a:rPr>
              <a:t> головною </a:t>
            </a:r>
            <a:r>
              <a:rPr lang="ru-RU" sz="2800" b="1" i="1" dirty="0" err="1">
                <a:solidFill>
                  <a:srgbClr val="FF0000"/>
                </a:solidFill>
              </a:rPr>
              <a:t>функцією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сім’ї</a:t>
            </a:r>
            <a:r>
              <a:rPr lang="ru-RU" sz="2800" b="1" i="1" dirty="0">
                <a:solidFill>
                  <a:srgbClr val="FF0000"/>
                </a:solidFill>
              </a:rPr>
              <a:t>. </a:t>
            </a:r>
          </a:p>
        </p:txBody>
      </p:sp>
      <p:pic>
        <p:nvPicPr>
          <p:cNvPr id="15362" name="Picture 2" descr="Семья – основа государства – БУК &amp;quot;Библиотечно-музейный центр&amp;quot; города  Радужны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521" y="4075610"/>
            <a:ext cx="3981359" cy="258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998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566" y="0"/>
            <a:ext cx="9287691" cy="4114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>
                <a:solidFill>
                  <a:srgbClr val="FF0000"/>
                </a:solidFill>
              </a:rPr>
              <a:t>З другого боку </a:t>
            </a:r>
            <a:r>
              <a:rPr lang="ru-RU" sz="3200" dirty="0" err="1">
                <a:solidFill>
                  <a:srgbClr val="FF0000"/>
                </a:solidFill>
              </a:rPr>
              <a:t>бачимо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інший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універсальний</a:t>
            </a:r>
            <a:r>
              <a:rPr lang="ru-RU" sz="3200" dirty="0">
                <a:solidFill>
                  <a:srgbClr val="FF0000"/>
                </a:solidFill>
              </a:rPr>
              <a:t> символ </a:t>
            </a:r>
            <a:r>
              <a:rPr lang="ru-RU" sz="3200" dirty="0" err="1">
                <a:solidFill>
                  <a:srgbClr val="FF0000"/>
                </a:solidFill>
              </a:rPr>
              <a:t>цього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руху</a:t>
            </a:r>
            <a:r>
              <a:rPr lang="ru-RU" sz="3200" dirty="0">
                <a:solidFill>
                  <a:srgbClr val="FF0000"/>
                </a:solidFill>
              </a:rPr>
              <a:t> до </a:t>
            </a:r>
            <a:r>
              <a:rPr lang="ru-RU" sz="3200" dirty="0" err="1">
                <a:solidFill>
                  <a:srgbClr val="FF0000"/>
                </a:solidFill>
              </a:rPr>
              <a:t>заможного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світу</a:t>
            </a:r>
            <a:r>
              <a:rPr lang="ru-RU" sz="3200" dirty="0">
                <a:solidFill>
                  <a:srgbClr val="FF0000"/>
                </a:solidFill>
              </a:rPr>
              <a:t> – </a:t>
            </a:r>
            <a:r>
              <a:rPr lang="ru-RU" sz="3200" dirty="0" err="1">
                <a:solidFill>
                  <a:srgbClr val="FF0000"/>
                </a:solidFill>
              </a:rPr>
              <a:t>це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поява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середнього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класу</a:t>
            </a:r>
            <a:r>
              <a:rPr lang="ru-RU" sz="3200" dirty="0">
                <a:solidFill>
                  <a:srgbClr val="FF0000"/>
                </a:solidFill>
              </a:rPr>
              <a:t>, </a:t>
            </a:r>
            <a:r>
              <a:rPr lang="ru-RU" sz="3200" dirty="0" err="1">
                <a:solidFill>
                  <a:srgbClr val="FF0000"/>
                </a:solidFill>
              </a:rPr>
              <a:t>який</a:t>
            </a:r>
            <a:r>
              <a:rPr lang="ru-RU" sz="3200" dirty="0">
                <a:solidFill>
                  <a:srgbClr val="FF0000"/>
                </a:solidFill>
              </a:rPr>
              <a:t> не є </a:t>
            </a:r>
            <a:r>
              <a:rPr lang="ru-RU" sz="3200" dirty="0" err="1">
                <a:solidFill>
                  <a:srgbClr val="FF0000"/>
                </a:solidFill>
              </a:rPr>
              <a:t>надто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багатим</a:t>
            </a:r>
            <a:r>
              <a:rPr lang="ru-RU" sz="3200" dirty="0">
                <a:solidFill>
                  <a:srgbClr val="FF0000"/>
                </a:solidFill>
              </a:rPr>
              <a:t>, але </a:t>
            </a:r>
            <a:r>
              <a:rPr lang="ru-RU" sz="3200" dirty="0" err="1">
                <a:solidFill>
                  <a:srgbClr val="FF0000"/>
                </a:solidFill>
              </a:rPr>
              <a:t>живе</a:t>
            </a:r>
            <a:r>
              <a:rPr lang="ru-RU" sz="3200" dirty="0">
                <a:solidFill>
                  <a:srgbClr val="FF0000"/>
                </a:solidFill>
              </a:rPr>
              <a:t> далеко поза межами </a:t>
            </a:r>
            <a:r>
              <a:rPr lang="ru-RU" sz="3200" dirty="0" err="1">
                <a:solidFill>
                  <a:srgbClr val="FF0000"/>
                </a:solidFill>
              </a:rPr>
              <a:t>бідності</a:t>
            </a:r>
            <a:r>
              <a:rPr lang="ru-RU" sz="3200" dirty="0">
                <a:solidFill>
                  <a:srgbClr val="FF0000"/>
                </a:solidFill>
              </a:rPr>
              <a:t>. </a:t>
            </a:r>
            <a:r>
              <a:rPr lang="ru-RU" sz="3200" dirty="0" err="1">
                <a:solidFill>
                  <a:srgbClr val="FF0000"/>
                </a:solidFill>
              </a:rPr>
              <a:t>Цей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універсальний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клас</a:t>
            </a:r>
            <a:r>
              <a:rPr lang="ru-RU" sz="3200" dirty="0">
                <a:solidFill>
                  <a:srgbClr val="FF0000"/>
                </a:solidFill>
              </a:rPr>
              <a:t> є </a:t>
            </a:r>
            <a:r>
              <a:rPr lang="ru-RU" sz="3200" dirty="0" err="1">
                <a:solidFill>
                  <a:srgbClr val="FF0000"/>
                </a:solidFill>
              </a:rPr>
              <a:t>глобальним</a:t>
            </a:r>
            <a:r>
              <a:rPr lang="ru-RU" sz="3200" dirty="0">
                <a:solidFill>
                  <a:srgbClr val="FF0000"/>
                </a:solidFill>
              </a:rPr>
              <a:t>. І </a:t>
            </a:r>
            <a:r>
              <a:rPr lang="ru-RU" sz="3200" dirty="0" err="1">
                <a:solidFill>
                  <a:srgbClr val="FF0000"/>
                </a:solidFill>
              </a:rPr>
              <a:t>власне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найбільші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зміни</a:t>
            </a:r>
            <a:r>
              <a:rPr lang="ru-RU" sz="3200" dirty="0">
                <a:solidFill>
                  <a:srgbClr val="FF0000"/>
                </a:solidFill>
              </a:rPr>
              <a:t>, про </a:t>
            </a:r>
            <a:r>
              <a:rPr lang="ru-RU" sz="3200" dirty="0" err="1">
                <a:solidFill>
                  <a:srgbClr val="FF0000"/>
                </a:solidFill>
              </a:rPr>
              <a:t>які</a:t>
            </a:r>
            <a:r>
              <a:rPr lang="ru-RU" sz="3200" dirty="0">
                <a:solidFill>
                  <a:srgbClr val="FF0000"/>
                </a:solidFill>
              </a:rPr>
              <a:t> ми говоримо, </a:t>
            </a:r>
            <a:r>
              <a:rPr lang="ru-RU" sz="3200" dirty="0" err="1">
                <a:solidFill>
                  <a:srgbClr val="FF0000"/>
                </a:solidFill>
              </a:rPr>
              <a:t>стосуються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цього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середнього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класу</a:t>
            </a:r>
            <a:r>
              <a:rPr lang="ru-RU" sz="3200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6386" name="Picture 2" descr="КАРТИНКИ О СЕМЬЕ ПРО ЛЮБОВ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011" y="3941581"/>
            <a:ext cx="48768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463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/>
              <a:t>План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7700" y="1154750"/>
            <a:ext cx="8596668" cy="3430314"/>
          </a:xfrm>
        </p:spPr>
        <p:txBody>
          <a:bodyPr>
            <a:normAutofit fontScale="92500" lnSpcReduction="10000"/>
          </a:bodyPr>
          <a:lstStyle/>
          <a:p>
            <a:r>
              <a:rPr lang="ru-RU" sz="3600" dirty="0" smtClean="0"/>
              <a:t>1</a:t>
            </a:r>
            <a:r>
              <a:rPr lang="ru-RU" sz="3600" dirty="0"/>
              <a:t>. </a:t>
            </a:r>
            <a:r>
              <a:rPr lang="ru-RU" sz="3600" dirty="0" err="1"/>
              <a:t>Поняття</a:t>
            </a:r>
            <a:r>
              <a:rPr lang="ru-RU" sz="3600" dirty="0"/>
              <a:t> «</a:t>
            </a:r>
            <a:r>
              <a:rPr lang="ru-RU" sz="3600" dirty="0" err="1"/>
              <a:t>сім’я</a:t>
            </a:r>
            <a:r>
              <a:rPr lang="ru-RU" sz="3600" dirty="0"/>
              <a:t>» та «</a:t>
            </a:r>
            <a:r>
              <a:rPr lang="ru-RU" sz="3600" dirty="0" err="1"/>
              <a:t>шлюб</a:t>
            </a:r>
            <a:r>
              <a:rPr lang="ru-RU" sz="3600" dirty="0"/>
              <a:t>». </a:t>
            </a:r>
            <a:endParaRPr lang="en-150" sz="3600" dirty="0" smtClean="0"/>
          </a:p>
          <a:p>
            <a:r>
              <a:rPr lang="ru-RU" sz="3600" dirty="0" smtClean="0"/>
              <a:t>2</a:t>
            </a:r>
            <a:r>
              <a:rPr lang="ru-RU" sz="3600" dirty="0"/>
              <a:t>. </a:t>
            </a:r>
            <a:r>
              <a:rPr lang="ru-RU" sz="3600" dirty="0" err="1"/>
              <a:t>Типологія</a:t>
            </a:r>
            <a:r>
              <a:rPr lang="ru-RU" sz="3600" dirty="0"/>
              <a:t> </a:t>
            </a:r>
            <a:r>
              <a:rPr lang="ru-RU" sz="3600" dirty="0" err="1"/>
              <a:t>сім’ї</a:t>
            </a:r>
            <a:r>
              <a:rPr lang="ru-RU" sz="3600" dirty="0"/>
              <a:t>. </a:t>
            </a:r>
            <a:endParaRPr lang="en-150" sz="3600" dirty="0" smtClean="0"/>
          </a:p>
          <a:p>
            <a:r>
              <a:rPr lang="ru-RU" sz="3600" dirty="0" smtClean="0"/>
              <a:t>3</a:t>
            </a:r>
            <a:r>
              <a:rPr lang="ru-RU" sz="3600" dirty="0"/>
              <a:t>. </a:t>
            </a:r>
            <a:r>
              <a:rPr lang="ru-RU" sz="3600" dirty="0" err="1"/>
              <a:t>Історія</a:t>
            </a:r>
            <a:r>
              <a:rPr lang="ru-RU" sz="3600" dirty="0"/>
              <a:t> і </a:t>
            </a:r>
            <a:r>
              <a:rPr lang="ru-RU" sz="3600" dirty="0" err="1"/>
              <a:t>розвиток</a:t>
            </a:r>
            <a:r>
              <a:rPr lang="ru-RU" sz="3600" dirty="0"/>
              <a:t> </a:t>
            </a:r>
            <a:r>
              <a:rPr lang="ru-RU" sz="3600" dirty="0" err="1"/>
              <a:t>сім’ї</a:t>
            </a:r>
            <a:r>
              <a:rPr lang="ru-RU" sz="3600" dirty="0"/>
              <a:t> в </a:t>
            </a:r>
            <a:r>
              <a:rPr lang="uk-UA" sz="3600" dirty="0" smtClean="0"/>
              <a:t>західній культурі</a:t>
            </a:r>
            <a:r>
              <a:rPr lang="ru-RU" sz="3600" dirty="0" smtClean="0"/>
              <a:t>. </a:t>
            </a:r>
            <a:endParaRPr lang="en-150" sz="3600" dirty="0" smtClean="0"/>
          </a:p>
          <a:p>
            <a:r>
              <a:rPr lang="ru-RU" sz="3600" dirty="0" smtClean="0"/>
              <a:t>4. </a:t>
            </a:r>
            <a:r>
              <a:rPr lang="ru-RU" sz="3600" dirty="0"/>
              <a:t>Роль </a:t>
            </a:r>
            <a:r>
              <a:rPr lang="ru-RU" sz="3600" dirty="0" err="1"/>
              <a:t>сім’ї</a:t>
            </a:r>
            <a:r>
              <a:rPr lang="ru-RU" sz="3600" dirty="0"/>
              <a:t> в </a:t>
            </a:r>
            <a:r>
              <a:rPr lang="ru-RU" sz="3600" dirty="0" err="1"/>
              <a:t>суспільстві</a:t>
            </a:r>
            <a:r>
              <a:rPr lang="ru-RU" sz="3600" dirty="0"/>
              <a:t>. </a:t>
            </a:r>
            <a:endParaRPr lang="en-150" sz="3600" dirty="0" smtClean="0"/>
          </a:p>
          <a:p>
            <a:r>
              <a:rPr lang="ru-RU" sz="3600" dirty="0" smtClean="0"/>
              <a:t>5</a:t>
            </a:r>
            <a:r>
              <a:rPr lang="ru-RU" sz="3600" dirty="0"/>
              <a:t>. </a:t>
            </a:r>
            <a:r>
              <a:rPr lang="ru-RU" sz="3600" dirty="0" err="1"/>
              <a:t>Функції</a:t>
            </a:r>
            <a:r>
              <a:rPr lang="ru-RU" sz="3600" dirty="0"/>
              <a:t> </a:t>
            </a:r>
            <a:r>
              <a:rPr lang="ru-RU" sz="3600" dirty="0" err="1"/>
              <a:t>сім’ї</a:t>
            </a:r>
            <a:r>
              <a:rPr lang="ru-RU" sz="3600" dirty="0"/>
              <a:t>.</a:t>
            </a:r>
          </a:p>
        </p:txBody>
      </p:sp>
      <p:pic>
        <p:nvPicPr>
          <p:cNvPr id="1026" name="Picture 2" descr="Картинки счастливой семьи (40 фото) • Прикольные картинки и позити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553" y="3971109"/>
            <a:ext cx="4551815" cy="273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934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509" y="0"/>
            <a:ext cx="6518365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/>
              <a:t>Ми </a:t>
            </a:r>
            <a:r>
              <a:rPr lang="ru-RU" sz="3200" dirty="0" err="1"/>
              <a:t>спостерігаємо</a:t>
            </a:r>
            <a:r>
              <a:rPr lang="ru-RU" sz="3200" dirty="0"/>
              <a:t> </a:t>
            </a:r>
            <a:r>
              <a:rPr lang="ru-RU" sz="3200" dirty="0" err="1"/>
              <a:t>також</a:t>
            </a:r>
            <a:r>
              <a:rPr lang="ru-RU" sz="3200" dirty="0"/>
              <a:t>, </a:t>
            </a:r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ru-RU" sz="3200" dirty="0" err="1"/>
              <a:t>жодна</a:t>
            </a:r>
            <a:r>
              <a:rPr lang="ru-RU" sz="3200" dirty="0"/>
              <a:t> </a:t>
            </a:r>
            <a:r>
              <a:rPr lang="ru-RU" sz="3200" dirty="0" err="1"/>
              <a:t>інша</a:t>
            </a:r>
            <a:r>
              <a:rPr lang="ru-RU" sz="3200" dirty="0"/>
              <a:t> </a:t>
            </a:r>
            <a:r>
              <a:rPr lang="ru-RU" sz="3200" dirty="0" err="1"/>
              <a:t>зміна</a:t>
            </a:r>
            <a:r>
              <a:rPr lang="ru-RU" sz="3200" dirty="0"/>
              <a:t> моделей </a:t>
            </a:r>
            <a:r>
              <a:rPr lang="ru-RU" sz="3200" dirty="0" err="1"/>
              <a:t>людських</a:t>
            </a:r>
            <a:r>
              <a:rPr lang="ru-RU" sz="3200" dirty="0"/>
              <a:t> </a:t>
            </a:r>
            <a:r>
              <a:rPr lang="ru-RU" sz="3200" dirty="0" err="1"/>
              <a:t>соціальних</a:t>
            </a:r>
            <a:r>
              <a:rPr lang="ru-RU" sz="3200" dirty="0"/>
              <a:t> форм не є такою </a:t>
            </a:r>
            <a:r>
              <a:rPr lang="ru-RU" sz="3200" dirty="0" err="1"/>
              <a:t>болючою</a:t>
            </a:r>
            <a:r>
              <a:rPr lang="ru-RU" sz="3200" dirty="0"/>
              <a:t> і не </a:t>
            </a:r>
            <a:r>
              <a:rPr lang="ru-RU" sz="3200" dirty="0" err="1"/>
              <a:t>викликає</a:t>
            </a:r>
            <a:r>
              <a:rPr lang="ru-RU" sz="3200" dirty="0"/>
              <a:t> таких </a:t>
            </a:r>
            <a:r>
              <a:rPr lang="ru-RU" sz="3200" dirty="0" err="1"/>
              <a:t>політичних</a:t>
            </a:r>
            <a:r>
              <a:rPr lang="ru-RU" sz="3200" dirty="0"/>
              <a:t> </a:t>
            </a:r>
            <a:r>
              <a:rPr lang="ru-RU" sz="3200" dirty="0" err="1"/>
              <a:t>дискусій</a:t>
            </a:r>
            <a:r>
              <a:rPr lang="ru-RU" sz="3200" dirty="0"/>
              <a:t>, а </a:t>
            </a:r>
            <a:r>
              <a:rPr lang="ru-RU" sz="3200" dirty="0" err="1"/>
              <a:t>навіть</a:t>
            </a:r>
            <a:r>
              <a:rPr lang="ru-RU" sz="3200" dirty="0"/>
              <a:t> </a:t>
            </a:r>
            <a:r>
              <a:rPr lang="ru-RU" sz="3200" dirty="0" err="1"/>
              <a:t>конфліктів</a:t>
            </a:r>
            <a:r>
              <a:rPr lang="ru-RU" sz="3200" dirty="0"/>
              <a:t>, як, </a:t>
            </a:r>
            <a:r>
              <a:rPr lang="ru-RU" sz="3200" dirty="0" err="1"/>
              <a:t>власне</a:t>
            </a:r>
            <a:r>
              <a:rPr lang="ru-RU" sz="3200" dirty="0"/>
              <a:t>, </a:t>
            </a:r>
            <a:r>
              <a:rPr lang="ru-RU" sz="3200" dirty="0" err="1"/>
              <a:t>зміни</a:t>
            </a:r>
            <a:r>
              <a:rPr lang="ru-RU" sz="3200" dirty="0"/>
              <a:t> у </a:t>
            </a:r>
            <a:r>
              <a:rPr lang="ru-RU" sz="3200" dirty="0" err="1"/>
              <a:t>сім’ї</a:t>
            </a:r>
            <a:r>
              <a:rPr lang="ru-RU" sz="3200" dirty="0"/>
              <a:t>. </a:t>
            </a:r>
            <a:r>
              <a:rPr lang="ru-RU" sz="3200" dirty="0">
                <a:solidFill>
                  <a:srgbClr val="FF0000"/>
                </a:solidFill>
              </a:rPr>
              <a:t>Так </a:t>
            </a:r>
            <a:r>
              <a:rPr lang="ru-RU" sz="3200" dirty="0" err="1">
                <a:solidFill>
                  <a:srgbClr val="FF0000"/>
                </a:solidFill>
              </a:rPr>
              <a:t>що</a:t>
            </a:r>
            <a:r>
              <a:rPr lang="ru-RU" sz="3200" dirty="0">
                <a:solidFill>
                  <a:srgbClr val="FF0000"/>
                </a:solidFill>
              </a:rPr>
              <a:t> я </a:t>
            </a:r>
            <a:r>
              <a:rPr lang="ru-RU" sz="3200" dirty="0" err="1">
                <a:solidFill>
                  <a:srgbClr val="FF0000"/>
                </a:solidFill>
              </a:rPr>
              <a:t>можу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зробити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лише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одне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пророцтво</a:t>
            </a:r>
            <a:r>
              <a:rPr lang="ru-RU" sz="3200" dirty="0">
                <a:solidFill>
                  <a:srgbClr val="FF0000"/>
                </a:solidFill>
              </a:rPr>
              <a:t>: </a:t>
            </a:r>
            <a:r>
              <a:rPr lang="ru-RU" sz="3200" dirty="0" err="1">
                <a:solidFill>
                  <a:srgbClr val="FF0000"/>
                </a:solidFill>
              </a:rPr>
              <a:t>протягом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наступних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декількох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поколінь</a:t>
            </a:r>
            <a:r>
              <a:rPr lang="ru-RU" sz="3200" dirty="0">
                <a:solidFill>
                  <a:srgbClr val="FF0000"/>
                </a:solidFill>
              </a:rPr>
              <a:t> на нас </a:t>
            </a:r>
            <a:r>
              <a:rPr lang="ru-RU" sz="3200" dirty="0" err="1">
                <a:solidFill>
                  <a:srgbClr val="FF0000"/>
                </a:solidFill>
              </a:rPr>
              <a:t>чекають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ще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дуже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важливі</a:t>
            </a:r>
            <a:r>
              <a:rPr lang="ru-RU" sz="3200" dirty="0">
                <a:solidFill>
                  <a:srgbClr val="FF0000"/>
                </a:solidFill>
              </a:rPr>
              <a:t> і </a:t>
            </a:r>
            <a:r>
              <a:rPr lang="ru-RU" sz="3200" dirty="0" err="1">
                <a:solidFill>
                  <a:srgbClr val="FF0000"/>
                </a:solidFill>
              </a:rPr>
              <a:t>цікаві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історії</a:t>
            </a:r>
            <a:r>
              <a:rPr lang="ru-RU" sz="3200" dirty="0">
                <a:solidFill>
                  <a:srgbClr val="FF0000"/>
                </a:solidFill>
              </a:rPr>
              <a:t>, і в </a:t>
            </a:r>
            <a:r>
              <a:rPr lang="ru-RU" sz="3200" dirty="0" err="1">
                <a:solidFill>
                  <a:srgbClr val="FF0000"/>
                </a:solidFill>
              </a:rPr>
              <a:t>центрі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цих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історій</a:t>
            </a:r>
            <a:r>
              <a:rPr lang="ru-RU" sz="3200" dirty="0">
                <a:solidFill>
                  <a:srgbClr val="FF0000"/>
                </a:solidFill>
              </a:rPr>
              <a:t> буде доля наших </a:t>
            </a:r>
            <a:r>
              <a:rPr lang="ru-RU" sz="3200" dirty="0" err="1">
                <a:solidFill>
                  <a:srgbClr val="FF0000"/>
                </a:solidFill>
              </a:rPr>
              <a:t>сімей</a:t>
            </a:r>
            <a:r>
              <a:rPr lang="ru-RU" sz="3200" dirty="0">
                <a:solidFill>
                  <a:srgbClr val="FF0000"/>
                </a:solidFill>
              </a:rPr>
              <a:t>. </a:t>
            </a:r>
          </a:p>
        </p:txBody>
      </p:sp>
      <p:pic>
        <p:nvPicPr>
          <p:cNvPr id="17412" name="Picture 4" descr="Любовь. Семья. | Семена, Любов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874" y="535577"/>
            <a:ext cx="4702631" cy="539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106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5893" y="679269"/>
            <a:ext cx="9054495" cy="62962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err="1">
                <a:solidFill>
                  <a:schemeClr val="accent2"/>
                </a:solidFill>
              </a:rPr>
              <a:t>Американський</a:t>
            </a:r>
            <a:r>
              <a:rPr lang="ru-RU" sz="3600" b="1" dirty="0">
                <a:solidFill>
                  <a:schemeClr val="accent2"/>
                </a:solidFill>
              </a:rPr>
              <a:t> психолог </a:t>
            </a:r>
            <a:r>
              <a:rPr lang="ru-RU" sz="3600" b="1" dirty="0">
                <a:solidFill>
                  <a:schemeClr val="tx1"/>
                </a:solidFill>
              </a:rPr>
              <a:t>Джон </a:t>
            </a:r>
            <a:r>
              <a:rPr lang="ru-RU" sz="3600" b="1" dirty="0" err="1">
                <a:solidFill>
                  <a:schemeClr val="tx1"/>
                </a:solidFill>
              </a:rPr>
              <a:t>Готтман</a:t>
            </a:r>
            <a:r>
              <a:rPr lang="ru-RU" sz="3600" b="1" dirty="0">
                <a:solidFill>
                  <a:schemeClr val="accent2"/>
                </a:solidFill>
              </a:rPr>
              <a:t>, </a:t>
            </a:r>
            <a:r>
              <a:rPr lang="ru-RU" sz="3600" b="1" dirty="0" err="1">
                <a:solidFill>
                  <a:schemeClr val="accent2"/>
                </a:solidFill>
              </a:rPr>
              <a:t>який</a:t>
            </a:r>
            <a:r>
              <a:rPr lang="ru-RU" sz="3600" b="1" dirty="0">
                <a:solidFill>
                  <a:schemeClr val="accent2"/>
                </a:solidFill>
              </a:rPr>
              <a:t> </a:t>
            </a:r>
            <a:r>
              <a:rPr lang="ru-RU" sz="3600" b="1" dirty="0" err="1">
                <a:solidFill>
                  <a:schemeClr val="accent2"/>
                </a:solidFill>
              </a:rPr>
              <a:t>займається</a:t>
            </a:r>
            <a:r>
              <a:rPr lang="ru-RU" sz="3600" b="1" dirty="0">
                <a:solidFill>
                  <a:schemeClr val="accent2"/>
                </a:solidFill>
              </a:rPr>
              <a:t> </a:t>
            </a:r>
            <a:r>
              <a:rPr lang="ru-RU" sz="3600" b="1" dirty="0" err="1">
                <a:solidFill>
                  <a:schemeClr val="accent2"/>
                </a:solidFill>
              </a:rPr>
              <a:t>дослідницькою</a:t>
            </a:r>
            <a:r>
              <a:rPr lang="ru-RU" sz="3600" b="1" dirty="0">
                <a:solidFill>
                  <a:schemeClr val="accent2"/>
                </a:solidFill>
              </a:rPr>
              <a:t> та </a:t>
            </a:r>
            <a:r>
              <a:rPr lang="ru-RU" sz="3600" b="1" dirty="0" err="1">
                <a:solidFill>
                  <a:schemeClr val="accent2"/>
                </a:solidFill>
              </a:rPr>
              <a:t>викладацькою</a:t>
            </a:r>
            <a:r>
              <a:rPr lang="ru-RU" sz="3600" b="1" dirty="0">
                <a:solidFill>
                  <a:schemeClr val="accent2"/>
                </a:solidFill>
              </a:rPr>
              <a:t> </a:t>
            </a:r>
            <a:r>
              <a:rPr lang="ru-RU" sz="3600" b="1" dirty="0" err="1">
                <a:solidFill>
                  <a:schemeClr val="accent2"/>
                </a:solidFill>
              </a:rPr>
              <a:t>діяльністю</a:t>
            </a:r>
            <a:r>
              <a:rPr lang="ru-RU" sz="3600" b="1" dirty="0">
                <a:solidFill>
                  <a:schemeClr val="accent2"/>
                </a:solidFill>
              </a:rPr>
              <a:t>, а </a:t>
            </a:r>
            <a:r>
              <a:rPr lang="ru-RU" sz="3600" b="1" dirty="0" err="1">
                <a:solidFill>
                  <a:schemeClr val="accent2"/>
                </a:solidFill>
              </a:rPr>
              <a:t>також</a:t>
            </a:r>
            <a:r>
              <a:rPr lang="ru-RU" sz="3600" b="1" dirty="0">
                <a:solidFill>
                  <a:schemeClr val="accent2"/>
                </a:solidFill>
              </a:rPr>
              <a:t> </a:t>
            </a:r>
            <a:r>
              <a:rPr lang="ru-RU" sz="3600" b="1" dirty="0" err="1">
                <a:solidFill>
                  <a:schemeClr val="accent2"/>
                </a:solidFill>
              </a:rPr>
              <a:t>керує</a:t>
            </a:r>
            <a:r>
              <a:rPr lang="ru-RU" sz="3600" b="1" dirty="0">
                <a:solidFill>
                  <a:schemeClr val="accent2"/>
                </a:solidFill>
              </a:rPr>
              <a:t> </a:t>
            </a:r>
            <a:r>
              <a:rPr lang="ru-RU" sz="3600" b="1" dirty="0" err="1">
                <a:solidFill>
                  <a:schemeClr val="accent2"/>
                </a:solidFill>
              </a:rPr>
              <a:t>інститутом</a:t>
            </a:r>
            <a:r>
              <a:rPr lang="ru-RU" sz="3600" b="1" dirty="0">
                <a:solidFill>
                  <a:schemeClr val="accent2"/>
                </a:solidFill>
              </a:rPr>
              <a:t> </a:t>
            </a:r>
            <a:r>
              <a:rPr lang="ru-RU" sz="3600" b="1" dirty="0" err="1">
                <a:solidFill>
                  <a:schemeClr val="accent2"/>
                </a:solidFill>
              </a:rPr>
              <a:t>дослідження</a:t>
            </a:r>
            <a:r>
              <a:rPr lang="ru-RU" sz="3600" b="1" dirty="0">
                <a:solidFill>
                  <a:schemeClr val="accent2"/>
                </a:solidFill>
              </a:rPr>
              <a:t> </a:t>
            </a:r>
            <a:r>
              <a:rPr lang="ru-RU" sz="3600" b="1" dirty="0" err="1">
                <a:solidFill>
                  <a:schemeClr val="accent2"/>
                </a:solidFill>
              </a:rPr>
              <a:t>відносин</a:t>
            </a:r>
            <a:r>
              <a:rPr lang="ru-RU" sz="3600" b="1" dirty="0">
                <a:solidFill>
                  <a:schemeClr val="accent2"/>
                </a:solidFill>
              </a:rPr>
              <a:t> </a:t>
            </a:r>
            <a:r>
              <a:rPr lang="ru-RU" sz="3600" b="1" dirty="0" err="1">
                <a:solidFill>
                  <a:schemeClr val="accent2"/>
                </a:solidFill>
              </a:rPr>
              <a:t>Готтмана</a:t>
            </a:r>
            <a:r>
              <a:rPr lang="ru-RU" sz="3600" b="1" dirty="0">
                <a:solidFill>
                  <a:schemeClr val="accent2"/>
                </a:solidFill>
              </a:rPr>
              <a:t> в </a:t>
            </a:r>
            <a:r>
              <a:rPr lang="ru-RU" sz="3600" b="1" dirty="0" err="1">
                <a:solidFill>
                  <a:schemeClr val="accent2"/>
                </a:solidFill>
              </a:rPr>
              <a:t>Сіетлі</a:t>
            </a:r>
            <a:r>
              <a:rPr lang="ru-RU" sz="3600" b="1" dirty="0">
                <a:solidFill>
                  <a:schemeClr val="accent2"/>
                </a:solidFill>
              </a:rPr>
              <a:t>, представив тест, </a:t>
            </a:r>
            <a:r>
              <a:rPr lang="ru-RU" sz="3600" b="1" dirty="0" err="1">
                <a:solidFill>
                  <a:schemeClr val="accent2"/>
                </a:solidFill>
              </a:rPr>
              <a:t>що</a:t>
            </a:r>
            <a:r>
              <a:rPr lang="ru-RU" sz="3600" b="1" dirty="0">
                <a:solidFill>
                  <a:schemeClr val="accent2"/>
                </a:solidFill>
              </a:rPr>
              <a:t> </a:t>
            </a:r>
            <a:r>
              <a:rPr lang="ru-RU" sz="3600" b="1" dirty="0" err="1">
                <a:solidFill>
                  <a:schemeClr val="accent2"/>
                </a:solidFill>
              </a:rPr>
              <a:t>дозволяє</a:t>
            </a:r>
            <a:r>
              <a:rPr lang="ru-RU" sz="3600" b="1" dirty="0">
                <a:solidFill>
                  <a:schemeClr val="accent2"/>
                </a:solidFill>
              </a:rPr>
              <a:t> </a:t>
            </a:r>
            <a:r>
              <a:rPr lang="ru-RU" sz="3600" b="1" dirty="0" err="1">
                <a:solidFill>
                  <a:schemeClr val="accent2"/>
                </a:solidFill>
              </a:rPr>
              <a:t>визначити</a:t>
            </a:r>
            <a:r>
              <a:rPr lang="ru-RU" sz="3600" b="1" dirty="0">
                <a:solidFill>
                  <a:schemeClr val="accent2"/>
                </a:solidFill>
              </a:rPr>
              <a:t>, </a:t>
            </a:r>
            <a:r>
              <a:rPr lang="ru-RU" sz="3600" b="1" dirty="0" err="1">
                <a:solidFill>
                  <a:schemeClr val="accent2"/>
                </a:solidFill>
              </a:rPr>
              <a:t>скільки</a:t>
            </a:r>
            <a:r>
              <a:rPr lang="ru-RU" sz="3600" b="1" dirty="0">
                <a:solidFill>
                  <a:schemeClr val="accent2"/>
                </a:solidFill>
              </a:rPr>
              <a:t> </a:t>
            </a:r>
            <a:r>
              <a:rPr lang="ru-RU" sz="3600" b="1" dirty="0" err="1">
                <a:solidFill>
                  <a:schemeClr val="accent2"/>
                </a:solidFill>
              </a:rPr>
              <a:t>триватиме</a:t>
            </a:r>
            <a:r>
              <a:rPr lang="ru-RU" sz="3600" b="1" dirty="0">
                <a:solidFill>
                  <a:schemeClr val="accent2"/>
                </a:solidFill>
              </a:rPr>
              <a:t> </a:t>
            </a:r>
            <a:r>
              <a:rPr lang="ru-RU" sz="3600" b="1" dirty="0" err="1">
                <a:solidFill>
                  <a:schemeClr val="accent2"/>
                </a:solidFill>
              </a:rPr>
              <a:t>шлюб</a:t>
            </a:r>
            <a:r>
              <a:rPr lang="ru-RU" sz="3600" b="1" dirty="0">
                <a:solidFill>
                  <a:schemeClr val="accent2"/>
                </a:solidFill>
              </a:rPr>
              <a:t> </a:t>
            </a:r>
            <a:r>
              <a:rPr lang="ru-RU" sz="3600" b="1" dirty="0" err="1">
                <a:solidFill>
                  <a:schemeClr val="accent2"/>
                </a:solidFill>
              </a:rPr>
              <a:t>тієї</a:t>
            </a:r>
            <a:r>
              <a:rPr lang="ru-RU" sz="3600" b="1" dirty="0">
                <a:solidFill>
                  <a:schemeClr val="accent2"/>
                </a:solidFill>
              </a:rPr>
              <a:t> </a:t>
            </a:r>
            <a:r>
              <a:rPr lang="ru-RU" sz="3600" b="1" dirty="0" err="1">
                <a:solidFill>
                  <a:schemeClr val="accent2"/>
                </a:solidFill>
              </a:rPr>
              <a:t>чи</a:t>
            </a:r>
            <a:r>
              <a:rPr lang="ru-RU" sz="3600" b="1" dirty="0">
                <a:solidFill>
                  <a:schemeClr val="accent2"/>
                </a:solidFill>
              </a:rPr>
              <a:t> </a:t>
            </a:r>
            <a:r>
              <a:rPr lang="ru-RU" sz="3600" b="1" dirty="0" err="1">
                <a:solidFill>
                  <a:schemeClr val="accent2"/>
                </a:solidFill>
              </a:rPr>
              <a:t>іншої</a:t>
            </a:r>
            <a:r>
              <a:rPr lang="ru-RU" sz="3600" b="1" dirty="0">
                <a:solidFill>
                  <a:schemeClr val="accent2"/>
                </a:solidFill>
              </a:rPr>
              <a:t> </a:t>
            </a:r>
            <a:r>
              <a:rPr lang="ru-RU" sz="3600" b="1" dirty="0" smtClean="0">
                <a:solidFill>
                  <a:schemeClr val="accent2"/>
                </a:solidFill>
              </a:rPr>
              <a:t>пари.</a:t>
            </a:r>
          </a:p>
          <a:p>
            <a:pPr marL="0" indent="0" algn="ctr">
              <a:buNone/>
            </a:pPr>
            <a:r>
              <a:rPr lang="ru-RU" dirty="0"/>
              <a:t>За 20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з </a:t>
            </a:r>
            <a:r>
              <a:rPr lang="ru-RU" dirty="0" err="1"/>
              <a:t>подружніми</a:t>
            </a:r>
            <a:r>
              <a:rPr lang="ru-RU" dirty="0"/>
              <a:t> парами психолог </a:t>
            </a:r>
            <a:r>
              <a:rPr lang="ru-RU" dirty="0" err="1"/>
              <a:t>дійшов</a:t>
            </a:r>
            <a:r>
              <a:rPr lang="ru-RU" dirty="0"/>
              <a:t> </a:t>
            </a:r>
            <a:r>
              <a:rPr lang="ru-RU" dirty="0" err="1"/>
              <a:t>висновку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секрет </a:t>
            </a:r>
            <a:r>
              <a:rPr lang="ru-RU" dirty="0" err="1"/>
              <a:t>успішного</a:t>
            </a:r>
            <a:r>
              <a:rPr lang="ru-RU" dirty="0"/>
              <a:t> </a:t>
            </a:r>
            <a:r>
              <a:rPr lang="ru-RU" dirty="0" err="1"/>
              <a:t>шлюбу</a:t>
            </a:r>
            <a:r>
              <a:rPr lang="ru-RU" dirty="0"/>
              <a:t> і </a:t>
            </a:r>
            <a:r>
              <a:rPr lang="ru-RU" dirty="0" err="1"/>
              <a:t>відносин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в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спиратися</a:t>
            </a:r>
            <a:r>
              <a:rPr lang="ru-RU" dirty="0"/>
              <a:t> один на одного у </a:t>
            </a:r>
            <a:r>
              <a:rPr lang="ru-RU" dirty="0" err="1"/>
              <a:t>важкі</a:t>
            </a:r>
            <a:r>
              <a:rPr lang="ru-RU" dirty="0"/>
              <a:t> </a:t>
            </a:r>
            <a:r>
              <a:rPr lang="ru-RU" dirty="0" err="1"/>
              <a:t>часи</a:t>
            </a:r>
            <a:endParaRPr lang="ru-RU"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7001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384" y="195943"/>
            <a:ext cx="6413862" cy="6439988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/>
              <a:t>«Ми </a:t>
            </a:r>
            <a:r>
              <a:rPr lang="ru-RU" sz="2400" dirty="0" err="1"/>
              <a:t>називаємо</a:t>
            </a:r>
            <a:r>
              <a:rPr lang="ru-RU" sz="2400" dirty="0"/>
              <a:t> </a:t>
            </a:r>
            <a:r>
              <a:rPr lang="ru-RU" sz="2400" dirty="0" err="1"/>
              <a:t>це</a:t>
            </a:r>
            <a:r>
              <a:rPr lang="ru-RU" sz="2400" dirty="0"/>
              <a:t> режимом «</a:t>
            </a:r>
            <a:r>
              <a:rPr lang="ru-RU" sz="2400" dirty="0" err="1"/>
              <a:t>співналаштування</a:t>
            </a:r>
            <a:r>
              <a:rPr lang="ru-RU" sz="2400" dirty="0"/>
              <a:t>» - </a:t>
            </a:r>
            <a:r>
              <a:rPr lang="ru-RU" sz="2400" dirty="0" err="1"/>
              <a:t>умінням</a:t>
            </a:r>
            <a:r>
              <a:rPr lang="ru-RU" sz="2400" dirty="0"/>
              <a:t> </a:t>
            </a:r>
            <a:r>
              <a:rPr lang="ru-RU" sz="2400" dirty="0" err="1"/>
              <a:t>слухати</a:t>
            </a:r>
            <a:r>
              <a:rPr lang="ru-RU" sz="2400" dirty="0"/>
              <a:t> і не </a:t>
            </a:r>
            <a:r>
              <a:rPr lang="ru-RU" sz="2400" dirty="0" err="1"/>
              <a:t>ображатися</a:t>
            </a:r>
            <a:r>
              <a:rPr lang="ru-RU" sz="2400" dirty="0"/>
              <a:t>. </a:t>
            </a:r>
            <a:r>
              <a:rPr lang="ru-RU" sz="2400" dirty="0" err="1"/>
              <a:t>Приймати</a:t>
            </a:r>
            <a:r>
              <a:rPr lang="ru-RU" sz="2400" dirty="0"/>
              <a:t> і </a:t>
            </a:r>
            <a:r>
              <a:rPr lang="ru-RU" sz="2400" dirty="0" err="1"/>
              <a:t>розуміти</a:t>
            </a:r>
            <a:r>
              <a:rPr lang="ru-RU" sz="2400" dirty="0"/>
              <a:t> </a:t>
            </a:r>
            <a:r>
              <a:rPr lang="ru-RU" sz="2400" dirty="0" err="1"/>
              <a:t>проблеми</a:t>
            </a:r>
            <a:r>
              <a:rPr lang="ru-RU" sz="2400" dirty="0"/>
              <a:t> партнера, </a:t>
            </a:r>
            <a:r>
              <a:rPr lang="ru-RU" sz="2400" dirty="0" err="1"/>
              <a:t>ставитися</a:t>
            </a:r>
            <a:r>
              <a:rPr lang="ru-RU" sz="2400" dirty="0"/>
              <a:t> до них з </a:t>
            </a:r>
            <a:r>
              <a:rPr lang="ru-RU" sz="2400" dirty="0" err="1"/>
              <a:t>усією</a:t>
            </a:r>
            <a:r>
              <a:rPr lang="ru-RU" sz="2400" dirty="0"/>
              <a:t> </a:t>
            </a:r>
            <a:r>
              <a:rPr lang="ru-RU" sz="2400" dirty="0" err="1"/>
              <a:t>серйозністю</a:t>
            </a:r>
            <a:r>
              <a:rPr lang="ru-RU" sz="2400" dirty="0"/>
              <a:t>. </a:t>
            </a:r>
            <a:r>
              <a:rPr lang="ru-RU" sz="2400" dirty="0" err="1"/>
              <a:t>Це</a:t>
            </a:r>
            <a:r>
              <a:rPr lang="ru-RU" sz="2400" dirty="0"/>
              <a:t> дозволить </a:t>
            </a:r>
            <a:r>
              <a:rPr lang="ru-RU" sz="2400" dirty="0" err="1"/>
              <a:t>побудувати</a:t>
            </a:r>
            <a:r>
              <a:rPr lang="ru-RU" sz="2400" dirty="0"/>
              <a:t> </a:t>
            </a:r>
            <a:r>
              <a:rPr lang="ru-RU" sz="2400" dirty="0" err="1"/>
              <a:t>міцні</a:t>
            </a:r>
            <a:r>
              <a:rPr lang="ru-RU" sz="2400" dirty="0"/>
              <a:t> </a:t>
            </a:r>
            <a:r>
              <a:rPr lang="ru-RU" sz="2400" dirty="0" err="1"/>
              <a:t>відносини</a:t>
            </a:r>
            <a:r>
              <a:rPr lang="ru-RU" sz="2400" dirty="0"/>
              <a:t>. </a:t>
            </a:r>
            <a:endParaRPr lang="ru-RU" sz="2400" dirty="0" smtClean="0"/>
          </a:p>
          <a:p>
            <a:pPr marL="0" indent="0" algn="just">
              <a:buNone/>
            </a:pPr>
            <a:r>
              <a:rPr lang="ru-RU" sz="2400" dirty="0"/>
              <a:t>Для того, </a:t>
            </a:r>
            <a:r>
              <a:rPr lang="ru-RU" sz="2400" dirty="0" err="1"/>
              <a:t>щоб</a:t>
            </a:r>
            <a:r>
              <a:rPr lang="ru-RU" sz="2400" dirty="0"/>
              <a:t> </a:t>
            </a:r>
            <a:r>
              <a:rPr lang="ru-RU" sz="2400" dirty="0" err="1"/>
              <a:t>перевірити</a:t>
            </a:r>
            <a:r>
              <a:rPr lang="ru-RU" sz="2400" dirty="0"/>
              <a:t>, </a:t>
            </a:r>
            <a:r>
              <a:rPr lang="ru-RU" sz="2400" dirty="0" err="1"/>
              <a:t>наскільки</a:t>
            </a:r>
            <a:r>
              <a:rPr lang="ru-RU" sz="2400" dirty="0"/>
              <a:t> </a:t>
            </a:r>
            <a:r>
              <a:rPr lang="ru-RU" sz="2400" dirty="0" err="1"/>
              <a:t>міцні</a:t>
            </a:r>
            <a:r>
              <a:rPr lang="ru-RU" sz="2400" dirty="0"/>
              <a:t> </a:t>
            </a:r>
            <a:r>
              <a:rPr lang="ru-RU" sz="2400" dirty="0" err="1"/>
              <a:t>відносини</a:t>
            </a:r>
            <a:r>
              <a:rPr lang="ru-RU" sz="2400" dirty="0"/>
              <a:t> у пари і </a:t>
            </a:r>
            <a:r>
              <a:rPr lang="ru-RU" sz="2400" dirty="0" err="1"/>
              <a:t>припустити</a:t>
            </a:r>
            <a:r>
              <a:rPr lang="ru-RU" sz="2400" dirty="0"/>
              <a:t>, </a:t>
            </a:r>
            <a:r>
              <a:rPr lang="ru-RU" sz="2400" dirty="0" err="1"/>
              <a:t>скільки</a:t>
            </a:r>
            <a:r>
              <a:rPr lang="ru-RU" sz="2400" dirty="0"/>
              <a:t> </a:t>
            </a:r>
            <a:r>
              <a:rPr lang="ru-RU" sz="2400" dirty="0" err="1"/>
              <a:t>триватиме</a:t>
            </a:r>
            <a:r>
              <a:rPr lang="ru-RU" sz="2400" dirty="0"/>
              <a:t> </a:t>
            </a:r>
            <a:r>
              <a:rPr lang="ru-RU" sz="2400" dirty="0" err="1"/>
              <a:t>шлюб</a:t>
            </a:r>
            <a:r>
              <a:rPr lang="ru-RU" sz="2400" dirty="0"/>
              <a:t>, психолог </a:t>
            </a:r>
            <a:r>
              <a:rPr lang="ru-RU" sz="2400" dirty="0" err="1"/>
              <a:t>рекомендує</a:t>
            </a:r>
            <a:r>
              <a:rPr lang="ru-RU" sz="2400" dirty="0"/>
              <a:t> пройти </a:t>
            </a:r>
            <a:r>
              <a:rPr lang="ru-RU" sz="2400" dirty="0" err="1"/>
              <a:t>простий</a:t>
            </a:r>
            <a:r>
              <a:rPr lang="ru-RU" sz="2400" dirty="0"/>
              <a:t> тест. </a:t>
            </a:r>
            <a:r>
              <a:rPr lang="ru-RU" sz="2400" dirty="0" err="1"/>
              <a:t>Оцініть</a:t>
            </a:r>
            <a:r>
              <a:rPr lang="ru-RU" sz="2400" dirty="0"/>
              <a:t> </a:t>
            </a:r>
            <a:r>
              <a:rPr lang="ru-RU" sz="2400" dirty="0" err="1"/>
              <a:t>кожне</a:t>
            </a:r>
            <a:r>
              <a:rPr lang="ru-RU" sz="2400" dirty="0"/>
              <a:t> з </a:t>
            </a:r>
            <a:r>
              <a:rPr lang="ru-RU" sz="2400" dirty="0" err="1"/>
              <a:t>тверджень</a:t>
            </a:r>
            <a:r>
              <a:rPr lang="ru-RU" sz="2400" dirty="0"/>
              <a:t>, </a:t>
            </a:r>
            <a:r>
              <a:rPr lang="ru-RU" sz="2400" dirty="0" err="1"/>
              <a:t>наведених</a:t>
            </a:r>
            <a:r>
              <a:rPr lang="ru-RU" sz="2400" dirty="0"/>
              <a:t> </a:t>
            </a:r>
            <a:r>
              <a:rPr lang="ru-RU" sz="2400" dirty="0" err="1"/>
              <a:t>нижче</a:t>
            </a:r>
            <a:r>
              <a:rPr lang="ru-RU" sz="2400" dirty="0"/>
              <a:t>, за </a:t>
            </a:r>
            <a:r>
              <a:rPr lang="ru-RU" sz="2400" dirty="0" err="1"/>
              <a:t>п'ятибальною</a:t>
            </a:r>
            <a:r>
              <a:rPr lang="ru-RU" sz="2400" dirty="0"/>
              <a:t> шкалою, де 5 </a:t>
            </a:r>
            <a:r>
              <a:rPr lang="ru-RU" sz="2400" dirty="0" err="1"/>
              <a:t>балів</a:t>
            </a:r>
            <a:r>
              <a:rPr lang="ru-RU" sz="2400" dirty="0"/>
              <a:t> – абсолютно </a:t>
            </a:r>
            <a:r>
              <a:rPr lang="ru-RU" sz="2400" dirty="0" err="1"/>
              <a:t>згоден</a:t>
            </a:r>
            <a:r>
              <a:rPr lang="ru-RU" sz="2400" dirty="0"/>
              <a:t>, 4 </a:t>
            </a:r>
            <a:r>
              <a:rPr lang="ru-RU" sz="2400" dirty="0" err="1"/>
              <a:t>бали</a:t>
            </a:r>
            <a:r>
              <a:rPr lang="ru-RU" sz="2400" dirty="0"/>
              <a:t> – </a:t>
            </a:r>
            <a:r>
              <a:rPr lang="ru-RU" sz="2400" dirty="0" err="1"/>
              <a:t>згоден</a:t>
            </a:r>
            <a:r>
              <a:rPr lang="ru-RU" sz="2400" dirty="0"/>
              <a:t>, 3 </a:t>
            </a:r>
            <a:r>
              <a:rPr lang="ru-RU" sz="2400" dirty="0" err="1"/>
              <a:t>бали</a:t>
            </a:r>
            <a:r>
              <a:rPr lang="ru-RU" sz="2400" dirty="0"/>
              <a:t> – нейтрально, 2 </a:t>
            </a:r>
            <a:r>
              <a:rPr lang="ru-RU" sz="2400" dirty="0" err="1"/>
              <a:t>бали</a:t>
            </a:r>
            <a:r>
              <a:rPr lang="ru-RU" sz="2400" dirty="0"/>
              <a:t> – не </a:t>
            </a:r>
            <a:r>
              <a:rPr lang="ru-RU" sz="2400" dirty="0" err="1"/>
              <a:t>згоден</a:t>
            </a:r>
            <a:r>
              <a:rPr lang="ru-RU" sz="2400" dirty="0"/>
              <a:t>, 1 бал – категорично не </a:t>
            </a:r>
            <a:r>
              <a:rPr lang="ru-RU" sz="2400" dirty="0" err="1"/>
              <a:t>згоден</a:t>
            </a:r>
            <a:r>
              <a:rPr lang="ru-RU" sz="2400" dirty="0"/>
              <a:t>. </a:t>
            </a:r>
            <a:r>
              <a:rPr lang="ru-RU" sz="2400" dirty="0" err="1"/>
              <a:t>Потім</a:t>
            </a:r>
            <a:r>
              <a:rPr lang="ru-RU" sz="2400" dirty="0"/>
              <a:t> </a:t>
            </a:r>
            <a:r>
              <a:rPr lang="ru-RU" sz="2400" dirty="0" err="1"/>
              <a:t>підрахуйте</a:t>
            </a:r>
            <a:r>
              <a:rPr lang="ru-RU" sz="2400" dirty="0"/>
              <a:t> </a:t>
            </a:r>
            <a:r>
              <a:rPr lang="ru-RU" sz="2400" dirty="0" err="1"/>
              <a:t>бали</a:t>
            </a:r>
            <a:r>
              <a:rPr lang="ru-RU" sz="2400" dirty="0"/>
              <a:t> і </a:t>
            </a:r>
            <a:r>
              <a:rPr lang="ru-RU" sz="2400" dirty="0" err="1"/>
              <a:t>оцініть</a:t>
            </a:r>
            <a:r>
              <a:rPr lang="ru-RU" sz="2400" dirty="0"/>
              <a:t> </a:t>
            </a:r>
            <a:r>
              <a:rPr lang="ru-RU" sz="2400" dirty="0" err="1"/>
              <a:t>результати</a:t>
            </a:r>
            <a:r>
              <a:rPr lang="ru-RU" sz="2400" dirty="0"/>
              <a:t> тесту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4" name="AutoShape 2" descr="5 основных видов психологических тестов при поступлении на работ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5 основных видов психологических тестов при поступлении на работу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5 основных видов психологических тестов при поступлении на работу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587" y="2090057"/>
            <a:ext cx="4144464" cy="312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8834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"/>
            <a:ext cx="9041432" cy="6727370"/>
          </a:xfrm>
        </p:spPr>
        <p:txBody>
          <a:bodyPr>
            <a:normAutofit/>
          </a:bodyPr>
          <a:lstStyle/>
          <a:p>
            <a:r>
              <a:rPr lang="ru-RU" sz="2000" dirty="0"/>
              <a:t>Я </a:t>
            </a:r>
            <a:r>
              <a:rPr lang="ru-RU" sz="2000" dirty="0" err="1"/>
              <a:t>відчуваю</a:t>
            </a:r>
            <a:r>
              <a:rPr lang="ru-RU" sz="2000" dirty="0"/>
              <a:t> </a:t>
            </a:r>
            <a:r>
              <a:rPr lang="ru-RU" sz="2000" dirty="0" err="1"/>
              <a:t>емоційний</a:t>
            </a:r>
            <a:r>
              <a:rPr lang="ru-RU" sz="2000" dirty="0"/>
              <a:t> </a:t>
            </a:r>
            <a:r>
              <a:rPr lang="ru-RU" sz="2000" dirty="0" err="1"/>
              <a:t>зв'язок</a:t>
            </a:r>
            <a:r>
              <a:rPr lang="ru-RU" sz="2000" dirty="0"/>
              <a:t> з партнером</a:t>
            </a:r>
          </a:p>
          <a:p>
            <a:r>
              <a:rPr lang="ru-RU" sz="2000" dirty="0"/>
              <a:t>Я </a:t>
            </a:r>
            <a:r>
              <a:rPr lang="ru-RU" sz="2000" dirty="0" err="1"/>
              <a:t>впевнений</a:t>
            </a:r>
            <a:r>
              <a:rPr lang="ru-RU" sz="2000" dirty="0"/>
              <a:t> в тому, </a:t>
            </a:r>
            <a:r>
              <a:rPr lang="ru-RU" sz="2000" dirty="0" err="1"/>
              <a:t>що</a:t>
            </a:r>
            <a:r>
              <a:rPr lang="ru-RU" sz="2000" dirty="0"/>
              <a:t> ми </a:t>
            </a:r>
            <a:r>
              <a:rPr lang="ru-RU" sz="2000" dirty="0" err="1"/>
              <a:t>зможемо</a:t>
            </a:r>
            <a:r>
              <a:rPr lang="ru-RU" sz="2000" dirty="0"/>
              <a:t> </a:t>
            </a:r>
            <a:r>
              <a:rPr lang="ru-RU" sz="2000" dirty="0" err="1"/>
              <a:t>впоратися</a:t>
            </a:r>
            <a:r>
              <a:rPr lang="ru-RU" sz="2000" dirty="0"/>
              <a:t> з будь-</a:t>
            </a:r>
            <a:r>
              <a:rPr lang="ru-RU" sz="2000" dirty="0" err="1"/>
              <a:t>якими</a:t>
            </a:r>
            <a:r>
              <a:rPr lang="ru-RU" sz="2000" dirty="0"/>
              <a:t> проблемами</a:t>
            </a:r>
          </a:p>
          <a:p>
            <a:r>
              <a:rPr lang="ru-RU" sz="2000" dirty="0"/>
              <a:t>Я </a:t>
            </a:r>
            <a:r>
              <a:rPr lang="ru-RU" sz="2000" dirty="0" err="1"/>
              <a:t>щасливий</a:t>
            </a:r>
            <a:r>
              <a:rPr lang="ru-RU" sz="2000" dirty="0"/>
              <a:t> в </a:t>
            </a:r>
            <a:r>
              <a:rPr lang="ru-RU" sz="2000" dirty="0" err="1"/>
              <a:t>цих</a:t>
            </a:r>
            <a:r>
              <a:rPr lang="ru-RU" sz="2000" dirty="0"/>
              <a:t> </a:t>
            </a:r>
            <a:r>
              <a:rPr lang="ru-RU" sz="2000" dirty="0" err="1"/>
              <a:t>відносинах</a:t>
            </a:r>
            <a:endParaRPr lang="ru-RU" sz="2000" dirty="0"/>
          </a:p>
          <a:p>
            <a:r>
              <a:rPr lang="ru-RU" sz="2000" dirty="0" err="1"/>
              <a:t>Мій</a:t>
            </a:r>
            <a:r>
              <a:rPr lang="ru-RU" sz="2000" dirty="0"/>
              <a:t> партнер </a:t>
            </a:r>
            <a:r>
              <a:rPr lang="ru-RU" sz="2000" dirty="0" err="1"/>
              <a:t>вміє</a:t>
            </a:r>
            <a:r>
              <a:rPr lang="ru-RU" sz="2000" dirty="0"/>
              <a:t> </a:t>
            </a:r>
            <a:r>
              <a:rPr lang="ru-RU" sz="2000" dirty="0" err="1"/>
              <a:t>слухати</a:t>
            </a:r>
            <a:r>
              <a:rPr lang="ru-RU" sz="2000" dirty="0"/>
              <a:t> мене</a:t>
            </a:r>
          </a:p>
          <a:p>
            <a:r>
              <a:rPr lang="ru-RU" sz="2000" dirty="0" err="1"/>
              <a:t>Мій</a:t>
            </a:r>
            <a:r>
              <a:rPr lang="ru-RU" sz="2000" dirty="0"/>
              <a:t> партнер </a:t>
            </a:r>
            <a:r>
              <a:rPr lang="ru-RU" sz="2000" dirty="0" err="1"/>
              <a:t>знаходить</a:t>
            </a:r>
            <a:r>
              <a:rPr lang="ru-RU" sz="2000" dirty="0"/>
              <a:t> мене </a:t>
            </a:r>
            <a:r>
              <a:rPr lang="ru-RU" sz="2000" dirty="0" err="1"/>
              <a:t>фізично</a:t>
            </a:r>
            <a:r>
              <a:rPr lang="ru-RU" sz="2000" dirty="0"/>
              <a:t> </a:t>
            </a:r>
            <a:r>
              <a:rPr lang="ru-RU" sz="2000" dirty="0" err="1"/>
              <a:t>привабливим</a:t>
            </a:r>
            <a:endParaRPr lang="ru-RU" sz="2000" dirty="0"/>
          </a:p>
          <a:p>
            <a:r>
              <a:rPr lang="ru-RU" sz="2000" dirty="0"/>
              <a:t>Я </a:t>
            </a:r>
            <a:r>
              <a:rPr lang="ru-RU" sz="2000" dirty="0" err="1"/>
              <a:t>можу</a:t>
            </a:r>
            <a:r>
              <a:rPr lang="ru-RU" sz="2000" dirty="0"/>
              <a:t> </a:t>
            </a:r>
            <a:r>
              <a:rPr lang="ru-RU" sz="2000" dirty="0" err="1"/>
              <a:t>поговорити</a:t>
            </a:r>
            <a:r>
              <a:rPr lang="ru-RU" sz="2000" dirty="0"/>
              <a:t> з партнером про все</a:t>
            </a:r>
          </a:p>
          <a:p>
            <a:r>
              <a:rPr lang="ru-RU" sz="2000" dirty="0"/>
              <a:t>Я </a:t>
            </a:r>
            <a:r>
              <a:rPr lang="ru-RU" sz="2000" dirty="0" err="1"/>
              <a:t>відчуваю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цікавий</a:t>
            </a:r>
            <a:r>
              <a:rPr lang="ru-RU" sz="2000" dirty="0"/>
              <a:t> </a:t>
            </a:r>
            <a:r>
              <a:rPr lang="ru-RU" sz="2000" dirty="0" err="1"/>
              <a:t>своєму</a:t>
            </a:r>
            <a:r>
              <a:rPr lang="ru-RU" sz="2000" dirty="0"/>
              <a:t> партнеру</a:t>
            </a:r>
          </a:p>
          <a:p>
            <a:r>
              <a:rPr lang="ru-RU" sz="2000" dirty="0"/>
              <a:t>Я </a:t>
            </a:r>
            <a:r>
              <a:rPr lang="ru-RU" sz="2000" dirty="0" err="1"/>
              <a:t>відчуваю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мій</a:t>
            </a:r>
            <a:r>
              <a:rPr lang="ru-RU" sz="2000" dirty="0"/>
              <a:t> партнер мене </a:t>
            </a:r>
            <a:r>
              <a:rPr lang="ru-RU" sz="2000" dirty="0" err="1"/>
              <a:t>поважає</a:t>
            </a:r>
            <a:endParaRPr lang="ru-RU" sz="2000" dirty="0"/>
          </a:p>
          <a:p>
            <a:r>
              <a:rPr lang="ru-RU" sz="2000" dirty="0"/>
              <a:t>Я маю </a:t>
            </a:r>
            <a:r>
              <a:rPr lang="ru-RU" sz="2000" dirty="0" err="1"/>
              <a:t>намір</a:t>
            </a:r>
            <a:r>
              <a:rPr lang="ru-RU" sz="2000" dirty="0"/>
              <a:t> </a:t>
            </a:r>
            <a:r>
              <a:rPr lang="ru-RU" sz="2000" dirty="0" err="1"/>
              <a:t>залишатися</a:t>
            </a:r>
            <a:r>
              <a:rPr lang="ru-RU" sz="2000" dirty="0"/>
              <a:t> в </a:t>
            </a:r>
            <a:r>
              <a:rPr lang="ru-RU" sz="2000" dirty="0" err="1"/>
              <a:t>цих</a:t>
            </a:r>
            <a:r>
              <a:rPr lang="ru-RU" sz="2000" dirty="0"/>
              <a:t> </a:t>
            </a:r>
            <a:r>
              <a:rPr lang="ru-RU" sz="2000" dirty="0" err="1"/>
              <a:t>відносинах</a:t>
            </a:r>
            <a:r>
              <a:rPr lang="ru-RU" sz="2000" dirty="0"/>
              <a:t> і </a:t>
            </a:r>
            <a:r>
              <a:rPr lang="ru-RU" sz="2000" dirty="0" err="1"/>
              <a:t>далі</a:t>
            </a:r>
            <a:endParaRPr lang="ru-RU" sz="2000" dirty="0"/>
          </a:p>
          <a:p>
            <a:r>
              <a:rPr lang="ru-RU" sz="2000" dirty="0"/>
              <a:t>Я </a:t>
            </a:r>
            <a:r>
              <a:rPr lang="ru-RU" sz="2000" dirty="0" err="1"/>
              <a:t>глибоко</a:t>
            </a:r>
            <a:r>
              <a:rPr lang="ru-RU" sz="2000" dirty="0"/>
              <a:t> </a:t>
            </a:r>
            <a:r>
              <a:rPr lang="ru-RU" sz="2000" dirty="0" err="1"/>
              <a:t>поважаю</a:t>
            </a:r>
            <a:r>
              <a:rPr lang="ru-RU" sz="2000" dirty="0"/>
              <a:t> і </a:t>
            </a:r>
            <a:r>
              <a:rPr lang="ru-RU" sz="2000" dirty="0" err="1"/>
              <a:t>ціную</a:t>
            </a:r>
            <a:r>
              <a:rPr lang="ru-RU" sz="2000" dirty="0"/>
              <a:t> </a:t>
            </a:r>
            <a:r>
              <a:rPr lang="ru-RU" sz="2000" dirty="0" err="1"/>
              <a:t>свого</a:t>
            </a:r>
            <a:r>
              <a:rPr lang="ru-RU" sz="2000" dirty="0"/>
              <a:t> партнера</a:t>
            </a:r>
          </a:p>
          <a:p>
            <a:r>
              <a:rPr lang="ru-RU" sz="2000" dirty="0" err="1"/>
              <a:t>Мій</a:t>
            </a:r>
            <a:r>
              <a:rPr lang="ru-RU" sz="2000" dirty="0"/>
              <a:t> партнер </a:t>
            </a:r>
            <a:r>
              <a:rPr lang="ru-RU" sz="2000" dirty="0" err="1"/>
              <a:t>щиро</a:t>
            </a:r>
            <a:r>
              <a:rPr lang="ru-RU" sz="2000" dirty="0"/>
              <a:t> </a:t>
            </a:r>
            <a:r>
              <a:rPr lang="ru-RU" sz="2000" dirty="0" err="1"/>
              <a:t>хоче</a:t>
            </a:r>
            <a:r>
              <a:rPr lang="ru-RU" sz="2000" dirty="0"/>
              <a:t> </a:t>
            </a:r>
            <a:r>
              <a:rPr lang="ru-RU" sz="2000" dirty="0" err="1"/>
              <a:t>розуміти</a:t>
            </a:r>
            <a:r>
              <a:rPr lang="ru-RU" sz="2000" dirty="0"/>
              <a:t> </a:t>
            </a:r>
            <a:r>
              <a:rPr lang="ru-RU" sz="2000" dirty="0" err="1"/>
              <a:t>мої</a:t>
            </a:r>
            <a:r>
              <a:rPr lang="ru-RU" sz="2000" dirty="0"/>
              <a:t> потреби</a:t>
            </a:r>
          </a:p>
          <a:p>
            <a:r>
              <a:rPr lang="ru-RU" sz="2000" dirty="0" err="1"/>
              <a:t>Мій</a:t>
            </a:r>
            <a:r>
              <a:rPr lang="ru-RU" sz="2000" dirty="0"/>
              <a:t> партнер </a:t>
            </a:r>
            <a:r>
              <a:rPr lang="ru-RU" sz="2000" dirty="0" err="1"/>
              <a:t>поважає</a:t>
            </a:r>
            <a:r>
              <a:rPr lang="ru-RU" sz="2000" dirty="0"/>
              <a:t> </a:t>
            </a:r>
            <a:r>
              <a:rPr lang="ru-RU" sz="2000" dirty="0" err="1"/>
              <a:t>мої</a:t>
            </a:r>
            <a:r>
              <a:rPr lang="ru-RU" sz="2000" dirty="0"/>
              <a:t> </a:t>
            </a:r>
            <a:r>
              <a:rPr lang="ru-RU" sz="2000" dirty="0" err="1"/>
              <a:t>мрії</a:t>
            </a:r>
            <a:endParaRPr lang="ru-RU" sz="2000" dirty="0"/>
          </a:p>
          <a:p>
            <a:r>
              <a:rPr lang="ru-RU" sz="2000" dirty="0" err="1"/>
              <a:t>Мій</a:t>
            </a:r>
            <a:r>
              <a:rPr lang="ru-RU" sz="2000" dirty="0"/>
              <a:t> партнер – один з </a:t>
            </a:r>
            <a:r>
              <a:rPr lang="ru-RU" sz="2000" dirty="0" err="1"/>
              <a:t>моїх</a:t>
            </a:r>
            <a:r>
              <a:rPr lang="ru-RU" sz="2000" dirty="0"/>
              <a:t> </a:t>
            </a:r>
            <a:r>
              <a:rPr lang="ru-RU" sz="2000" dirty="0" err="1"/>
              <a:t>кращих</a:t>
            </a:r>
            <a:r>
              <a:rPr lang="ru-RU" sz="2000" dirty="0"/>
              <a:t> </a:t>
            </a:r>
            <a:r>
              <a:rPr lang="ru-RU" sz="2000" dirty="0" err="1"/>
              <a:t>друзів</a:t>
            </a:r>
            <a:endParaRPr lang="ru-RU" sz="2000" dirty="0"/>
          </a:p>
          <a:p>
            <a:r>
              <a:rPr lang="ru-RU" sz="2000" dirty="0" err="1"/>
              <a:t>Мій</a:t>
            </a:r>
            <a:r>
              <a:rPr lang="ru-RU" sz="2000" dirty="0"/>
              <a:t> партнер </a:t>
            </a:r>
            <a:r>
              <a:rPr lang="ru-RU" sz="2000" dirty="0" err="1"/>
              <a:t>вкрай</a:t>
            </a:r>
            <a:r>
              <a:rPr lang="ru-RU" sz="2000" dirty="0"/>
              <a:t> </a:t>
            </a:r>
            <a:r>
              <a:rPr lang="ru-RU" sz="2000" dirty="0" err="1"/>
              <a:t>рідко</a:t>
            </a:r>
            <a:r>
              <a:rPr lang="ru-RU" sz="2000" dirty="0"/>
              <a:t> </a:t>
            </a:r>
            <a:r>
              <a:rPr lang="ru-RU" sz="2000" dirty="0" err="1"/>
              <a:t>пригнічує</a:t>
            </a:r>
            <a:r>
              <a:rPr lang="ru-RU" sz="2000" dirty="0"/>
              <a:t> мене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25109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007" y="91440"/>
            <a:ext cx="9170124" cy="1737359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err="1">
                <a:solidFill>
                  <a:schemeClr val="accent2"/>
                </a:solidFill>
              </a:rPr>
              <a:t>Результати</a:t>
            </a:r>
            <a:r>
              <a:rPr lang="ru-RU" sz="2000" b="1" dirty="0">
                <a:solidFill>
                  <a:schemeClr val="accent2"/>
                </a:solidFill>
              </a:rPr>
              <a:t>:</a:t>
            </a:r>
          </a:p>
          <a:p>
            <a:pPr marL="0" indent="0">
              <a:buNone/>
            </a:pPr>
            <a:r>
              <a:rPr lang="ru-RU" sz="2000" b="1" dirty="0" err="1"/>
              <a:t>Більше</a:t>
            </a:r>
            <a:r>
              <a:rPr lang="ru-RU" sz="2000" b="1" dirty="0"/>
              <a:t> 55 </a:t>
            </a:r>
            <a:r>
              <a:rPr lang="ru-RU" sz="2000" b="1" dirty="0" err="1"/>
              <a:t>балів</a:t>
            </a:r>
            <a:r>
              <a:rPr lang="ru-RU" sz="2000" b="1" dirty="0"/>
              <a:t>:</a:t>
            </a:r>
            <a:r>
              <a:rPr lang="ru-RU" sz="2000" dirty="0"/>
              <a:t> У вас з партнером </a:t>
            </a:r>
            <a:r>
              <a:rPr lang="ru-RU" sz="2000" dirty="0" err="1"/>
              <a:t>сильний</a:t>
            </a:r>
            <a:r>
              <a:rPr lang="ru-RU" sz="2000" dirty="0"/>
              <a:t> </a:t>
            </a:r>
            <a:r>
              <a:rPr lang="ru-RU" sz="2000" dirty="0" err="1"/>
              <a:t>емоційний</a:t>
            </a:r>
            <a:r>
              <a:rPr lang="ru-RU" sz="2000" dirty="0"/>
              <a:t> </a:t>
            </a:r>
            <a:r>
              <a:rPr lang="ru-RU" sz="2000" dirty="0" err="1"/>
              <a:t>зв'язок</a:t>
            </a:r>
            <a:r>
              <a:rPr lang="ru-RU" sz="2000" dirty="0"/>
              <a:t>, а </a:t>
            </a:r>
            <a:r>
              <a:rPr lang="ru-RU" sz="2000" dirty="0" err="1"/>
              <a:t>це</a:t>
            </a:r>
            <a:r>
              <a:rPr lang="ru-RU" sz="2000" dirty="0"/>
              <a:t> знак того, </a:t>
            </a:r>
            <a:r>
              <a:rPr lang="ru-RU" sz="2000" dirty="0" err="1"/>
              <a:t>що</a:t>
            </a:r>
            <a:r>
              <a:rPr lang="ru-RU" sz="2000" dirty="0"/>
              <a:t> у вас </a:t>
            </a:r>
            <a:r>
              <a:rPr lang="ru-RU" sz="2000" dirty="0" err="1"/>
              <a:t>міцні</a:t>
            </a:r>
            <a:r>
              <a:rPr lang="ru-RU" sz="2000" dirty="0"/>
              <a:t> і </a:t>
            </a:r>
            <a:r>
              <a:rPr lang="ru-RU" sz="2000" dirty="0" err="1"/>
              <a:t>довірчі</a:t>
            </a:r>
            <a:r>
              <a:rPr lang="ru-RU" sz="2000" dirty="0"/>
              <a:t> </a:t>
            </a:r>
            <a:r>
              <a:rPr lang="ru-RU" sz="2000" dirty="0" err="1"/>
              <a:t>відносини</a:t>
            </a:r>
            <a:r>
              <a:rPr lang="ru-RU" sz="2000" dirty="0"/>
              <a:t>. </a:t>
            </a:r>
            <a:r>
              <a:rPr lang="ru-RU" sz="2000" dirty="0" err="1"/>
              <a:t>Саме</a:t>
            </a:r>
            <a:r>
              <a:rPr lang="ru-RU" sz="2000" dirty="0"/>
              <a:t> </a:t>
            </a:r>
            <a:r>
              <a:rPr lang="ru-RU" sz="2000" dirty="0" err="1"/>
              <a:t>довіра</a:t>
            </a:r>
            <a:r>
              <a:rPr lang="ru-RU" sz="2000" dirty="0"/>
              <a:t> – основа </a:t>
            </a:r>
            <a:r>
              <a:rPr lang="ru-RU" sz="2000" dirty="0" err="1"/>
              <a:t>тривалих</a:t>
            </a:r>
            <a:r>
              <a:rPr lang="ru-RU" sz="2000" dirty="0"/>
              <a:t> і </a:t>
            </a:r>
            <a:r>
              <a:rPr lang="ru-RU" sz="2000" dirty="0" err="1"/>
              <a:t>міцних</a:t>
            </a:r>
            <a:r>
              <a:rPr lang="ru-RU" sz="2000" dirty="0"/>
              <a:t> </a:t>
            </a:r>
            <a:r>
              <a:rPr lang="ru-RU" sz="2000" dirty="0" err="1"/>
              <a:t>відносин</a:t>
            </a:r>
            <a:r>
              <a:rPr lang="ru-RU" sz="2000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9458" name="Picture 2" descr="https://life.nv.ua/img/forall/users/167/16746/da02c1ec031c309f12944718f91f862ed7268265559f1eb4eapimgpsh_fullsize_dist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702" y="1946365"/>
            <a:ext cx="6558733" cy="433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492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1208" y="135846"/>
            <a:ext cx="8596668" cy="124881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/>
              <a:t>45-55 </a:t>
            </a:r>
            <a:r>
              <a:rPr lang="ru-RU" sz="2400" b="1" dirty="0" err="1"/>
              <a:t>балів</a:t>
            </a:r>
            <a:r>
              <a:rPr lang="ru-RU" sz="2400" b="1" dirty="0"/>
              <a:t>:</a:t>
            </a:r>
            <a:r>
              <a:rPr lang="ru-RU" sz="2400" dirty="0"/>
              <a:t> </a:t>
            </a:r>
            <a:r>
              <a:rPr lang="ru-RU" sz="2400" dirty="0" err="1"/>
              <a:t>Ваші</a:t>
            </a:r>
            <a:r>
              <a:rPr lang="ru-RU" sz="2400" dirty="0"/>
              <a:t> </a:t>
            </a:r>
            <a:r>
              <a:rPr lang="ru-RU" sz="2400" dirty="0" err="1"/>
              <a:t>відносини</a:t>
            </a:r>
            <a:r>
              <a:rPr lang="ru-RU" sz="2400" dirty="0"/>
              <a:t> </a:t>
            </a:r>
            <a:r>
              <a:rPr lang="ru-RU" sz="2400" dirty="0" err="1"/>
              <a:t>були</a:t>
            </a:r>
            <a:r>
              <a:rPr lang="ru-RU" sz="2400" dirty="0"/>
              <a:t> </a:t>
            </a:r>
            <a:r>
              <a:rPr lang="ru-RU" sz="2400" dirty="0" err="1"/>
              <a:t>міцними</a:t>
            </a:r>
            <a:r>
              <a:rPr lang="ru-RU" sz="2400" dirty="0"/>
              <a:t>, </a:t>
            </a:r>
            <a:r>
              <a:rPr lang="ru-RU" sz="2400" dirty="0" err="1"/>
              <a:t>однак</a:t>
            </a:r>
            <a:r>
              <a:rPr lang="ru-RU" sz="2400" dirty="0"/>
              <a:t> зараз дали </a:t>
            </a:r>
            <a:r>
              <a:rPr lang="ru-RU" sz="2400" dirty="0" err="1"/>
              <a:t>тріщину</a:t>
            </a:r>
            <a:r>
              <a:rPr lang="ru-RU" sz="2400" dirty="0"/>
              <a:t>. </a:t>
            </a:r>
            <a:r>
              <a:rPr lang="ru-RU" sz="2400" dirty="0" err="1"/>
              <a:t>Щоб</a:t>
            </a:r>
            <a:r>
              <a:rPr lang="ru-RU" sz="2400" dirty="0"/>
              <a:t> </a:t>
            </a:r>
            <a:r>
              <a:rPr lang="ru-RU" sz="2400" dirty="0" err="1"/>
              <a:t>виправити</a:t>
            </a:r>
            <a:r>
              <a:rPr lang="ru-RU" sz="2400" dirty="0"/>
              <a:t> </a:t>
            </a:r>
            <a:r>
              <a:rPr lang="ru-RU" sz="2400" dirty="0" err="1"/>
              <a:t>ситуацію</a:t>
            </a:r>
            <a:r>
              <a:rPr lang="ru-RU" sz="2400" dirty="0"/>
              <a:t>, </a:t>
            </a:r>
            <a:r>
              <a:rPr lang="ru-RU" sz="2400" dirty="0" err="1"/>
              <a:t>необхідно</a:t>
            </a:r>
            <a:r>
              <a:rPr lang="ru-RU" sz="2400" dirty="0"/>
              <a:t> </a:t>
            </a:r>
            <a:r>
              <a:rPr lang="ru-RU" sz="2400" dirty="0" err="1"/>
              <a:t>вміти</a:t>
            </a:r>
            <a:r>
              <a:rPr lang="ru-RU" sz="2400" dirty="0"/>
              <a:t> </a:t>
            </a:r>
            <a:r>
              <a:rPr lang="ru-RU" sz="2400" dirty="0" err="1"/>
              <a:t>слухати</a:t>
            </a:r>
            <a:r>
              <a:rPr lang="ru-RU" sz="2400" dirty="0"/>
              <a:t> партнера і </a:t>
            </a:r>
            <a:r>
              <a:rPr lang="ru-RU" sz="2400" dirty="0" err="1"/>
              <a:t>цікавитися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життям</a:t>
            </a:r>
            <a:r>
              <a:rPr lang="ru-RU" sz="2400" dirty="0"/>
              <a:t> – таким чином </a:t>
            </a:r>
            <a:r>
              <a:rPr lang="ru-RU" sz="2400" dirty="0" err="1"/>
              <a:t>вдасться</a:t>
            </a:r>
            <a:r>
              <a:rPr lang="ru-RU" sz="2400" dirty="0"/>
              <a:t> </a:t>
            </a:r>
            <a:r>
              <a:rPr lang="ru-RU" sz="2400" dirty="0" err="1"/>
              <a:t>повернути</a:t>
            </a:r>
            <a:r>
              <a:rPr lang="ru-RU" sz="2400" dirty="0"/>
              <a:t> </a:t>
            </a:r>
            <a:r>
              <a:rPr lang="ru-RU" sz="2400" dirty="0" err="1"/>
              <a:t>довіру</a:t>
            </a:r>
            <a:r>
              <a:rPr lang="ru-RU" sz="2400" dirty="0"/>
              <a:t>.</a:t>
            </a:r>
            <a:endParaRPr lang="ru-RU" sz="2400" dirty="0"/>
          </a:p>
        </p:txBody>
      </p:sp>
      <p:pic>
        <p:nvPicPr>
          <p:cNvPr id="20482" name="Picture 2" descr="https://life.nv.ua/img/forall/users/167/16746/053fbae878c6ceae6bec8e9cdda6f9a379459a3373b36767e0pimgpsh_fullsize_dist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548" y="1894113"/>
            <a:ext cx="6715035" cy="443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534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9586" y="135846"/>
            <a:ext cx="8596668" cy="136638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/>
              <a:t>35-44 </a:t>
            </a:r>
            <a:r>
              <a:rPr lang="ru-RU" sz="2400" b="1" dirty="0" err="1"/>
              <a:t>балів</a:t>
            </a:r>
            <a:r>
              <a:rPr lang="ru-RU" sz="2400" b="1" dirty="0"/>
              <a:t>:</a:t>
            </a:r>
            <a:r>
              <a:rPr lang="ru-RU" sz="2400" dirty="0"/>
              <a:t> </a:t>
            </a:r>
            <a:r>
              <a:rPr lang="ru-RU" sz="2400" dirty="0" err="1"/>
              <a:t>Якщо</a:t>
            </a:r>
            <a:r>
              <a:rPr lang="ru-RU" sz="2400" dirty="0"/>
              <a:t> </a:t>
            </a:r>
            <a:r>
              <a:rPr lang="ru-RU" sz="2400" dirty="0" err="1"/>
              <a:t>ви</a:t>
            </a:r>
            <a:r>
              <a:rPr lang="ru-RU" sz="2400" dirty="0"/>
              <a:t> не в </a:t>
            </a:r>
            <a:r>
              <a:rPr lang="ru-RU" sz="2400" dirty="0" err="1"/>
              <a:t>змозі</a:t>
            </a:r>
            <a:r>
              <a:rPr lang="ru-RU" sz="2400" dirty="0"/>
              <a:t> </a:t>
            </a:r>
            <a:r>
              <a:rPr lang="ru-RU" sz="2400" dirty="0" err="1"/>
              <a:t>виправити</a:t>
            </a:r>
            <a:r>
              <a:rPr lang="ru-RU" sz="2400" dirty="0"/>
              <a:t> </a:t>
            </a:r>
            <a:r>
              <a:rPr lang="ru-RU" sz="2400" dirty="0" err="1"/>
              <a:t>ситуацію</a:t>
            </a:r>
            <a:r>
              <a:rPr lang="ru-RU" sz="2400" dirty="0"/>
              <a:t> і </a:t>
            </a:r>
            <a:r>
              <a:rPr lang="ru-RU" sz="2400" dirty="0" err="1"/>
              <a:t>впоратися</a:t>
            </a:r>
            <a:r>
              <a:rPr lang="ru-RU" sz="2400" dirty="0"/>
              <a:t> з проблемами у </a:t>
            </a:r>
            <a:r>
              <a:rPr lang="ru-RU" sz="2400" dirty="0" err="1"/>
              <a:t>відносинах</a:t>
            </a:r>
            <a:r>
              <a:rPr lang="ru-RU" sz="2400" dirty="0"/>
              <a:t>, </a:t>
            </a:r>
            <a:r>
              <a:rPr lang="ru-RU" sz="2400" dirty="0" err="1"/>
              <a:t>необхідно</a:t>
            </a:r>
            <a:r>
              <a:rPr lang="ru-RU" sz="2400" dirty="0"/>
              <a:t> </a:t>
            </a:r>
            <a:r>
              <a:rPr lang="ru-RU" sz="2400" dirty="0" err="1"/>
              <a:t>відвідати</a:t>
            </a:r>
            <a:r>
              <a:rPr lang="ru-RU" sz="2400" dirty="0"/>
              <a:t> </a:t>
            </a:r>
            <a:r>
              <a:rPr lang="ru-RU" sz="2400" dirty="0" err="1"/>
              <a:t>сімейну</a:t>
            </a:r>
            <a:r>
              <a:rPr lang="ru-RU" sz="2400" dirty="0"/>
              <a:t> </a:t>
            </a:r>
            <a:r>
              <a:rPr lang="ru-RU" sz="2400" dirty="0" err="1"/>
              <a:t>терапію</a:t>
            </a:r>
            <a:r>
              <a:rPr lang="ru-RU" sz="2400" dirty="0"/>
              <a:t>, </a:t>
            </a:r>
            <a:r>
              <a:rPr lang="ru-RU" sz="2400" dirty="0" err="1"/>
              <a:t>щоб</a:t>
            </a:r>
            <a:r>
              <a:rPr lang="ru-RU" sz="2400" dirty="0"/>
              <a:t> </a:t>
            </a:r>
            <a:r>
              <a:rPr lang="ru-RU" sz="2400" dirty="0" err="1"/>
              <a:t>обговорити</a:t>
            </a:r>
            <a:r>
              <a:rPr lang="ru-RU" sz="2400" dirty="0"/>
              <a:t> </a:t>
            </a:r>
            <a:r>
              <a:rPr lang="ru-RU" sz="2400" dirty="0" err="1"/>
              <a:t>цілі</a:t>
            </a:r>
            <a:r>
              <a:rPr lang="ru-RU" sz="2400" dirty="0"/>
              <a:t>, </a:t>
            </a:r>
            <a:r>
              <a:rPr lang="ru-RU" sz="2400" dirty="0" err="1"/>
              <a:t>поставлені</a:t>
            </a:r>
            <a:r>
              <a:rPr lang="ru-RU" sz="2400" dirty="0"/>
              <a:t> партнерами та </a:t>
            </a:r>
            <a:r>
              <a:rPr lang="ru-RU" sz="2400" dirty="0" err="1"/>
              <a:t>індивідуальні</a:t>
            </a:r>
            <a:r>
              <a:rPr lang="ru-RU" sz="2400" dirty="0"/>
              <a:t> потреби.</a:t>
            </a:r>
            <a:endParaRPr lang="ru-RU" sz="2400" dirty="0"/>
          </a:p>
        </p:txBody>
      </p:sp>
      <p:pic>
        <p:nvPicPr>
          <p:cNvPr id="21506" name="Picture 2" descr="https://life.nv.ua/img/forall/users/167/16746/d75110d737d439f7944e8e6c8842e297ddf0bb605b45f7fcbcpimgpsh_fullsize_dist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365" y="1946366"/>
            <a:ext cx="6375109" cy="421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0983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3905" y="248194"/>
            <a:ext cx="8596668" cy="14693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err="1"/>
              <a:t>Менше</a:t>
            </a:r>
            <a:r>
              <a:rPr lang="ru-RU" sz="2400" b="1" dirty="0"/>
              <a:t> 35 </a:t>
            </a:r>
            <a:r>
              <a:rPr lang="ru-RU" sz="2400" b="1" dirty="0" err="1"/>
              <a:t>балів</a:t>
            </a:r>
            <a:r>
              <a:rPr lang="ru-RU" sz="2400" b="1" dirty="0"/>
              <a:t>:</a:t>
            </a:r>
            <a:r>
              <a:rPr lang="ru-RU" sz="2400" dirty="0"/>
              <a:t> Пора </a:t>
            </a:r>
            <a:r>
              <a:rPr lang="ru-RU" sz="2400" dirty="0" err="1"/>
              <a:t>звернутися</a:t>
            </a:r>
            <a:r>
              <a:rPr lang="ru-RU" sz="2400" dirty="0"/>
              <a:t> до </a:t>
            </a:r>
            <a:r>
              <a:rPr lang="ru-RU" sz="2400" dirty="0" err="1"/>
              <a:t>фахівців</a:t>
            </a:r>
            <a:r>
              <a:rPr lang="ru-RU" sz="2400" dirty="0"/>
              <a:t>. </a:t>
            </a:r>
            <a:r>
              <a:rPr lang="ru-RU" sz="2400" dirty="0" err="1"/>
              <a:t>Причому</a:t>
            </a:r>
            <a:r>
              <a:rPr lang="ru-RU" sz="2400" dirty="0"/>
              <a:t> </a:t>
            </a:r>
            <a:r>
              <a:rPr lang="ru-RU" sz="2400" dirty="0" err="1"/>
              <a:t>негайно</a:t>
            </a:r>
            <a:r>
              <a:rPr lang="ru-RU" sz="2400" dirty="0"/>
              <a:t>. Критика, </a:t>
            </a:r>
            <a:r>
              <a:rPr lang="ru-RU" sz="2400" dirty="0" err="1"/>
              <a:t>оборонна</a:t>
            </a:r>
            <a:r>
              <a:rPr lang="ru-RU" sz="2400" dirty="0"/>
              <a:t> </a:t>
            </a:r>
            <a:r>
              <a:rPr lang="ru-RU" sz="2400" dirty="0" err="1"/>
              <a:t>позиція</a:t>
            </a:r>
            <a:r>
              <a:rPr lang="ru-RU" sz="2400" dirty="0"/>
              <a:t> і </a:t>
            </a:r>
            <a:r>
              <a:rPr lang="ru-RU" sz="2400" dirty="0" err="1"/>
              <a:t>презирство</a:t>
            </a:r>
            <a:r>
              <a:rPr lang="ru-RU" sz="2400" dirty="0"/>
              <a:t> – </a:t>
            </a:r>
            <a:r>
              <a:rPr lang="ru-RU" sz="2400" dirty="0" err="1"/>
              <a:t>вісники</a:t>
            </a:r>
            <a:r>
              <a:rPr lang="ru-RU" sz="2400" dirty="0"/>
              <a:t> </a:t>
            </a:r>
            <a:r>
              <a:rPr lang="ru-RU" sz="2400" dirty="0" err="1"/>
              <a:t>розлучення</a:t>
            </a:r>
            <a:r>
              <a:rPr lang="ru-RU" sz="2400" dirty="0"/>
              <a:t>.</a:t>
            </a:r>
            <a:endParaRPr lang="ru-RU" sz="2400" dirty="0"/>
          </a:p>
        </p:txBody>
      </p:sp>
      <p:pic>
        <p:nvPicPr>
          <p:cNvPr id="22530" name="Picture 2" descr="https://life.nv.ua/img/forall/users/167/16746/0dbd719e9bb54c79118dcd6e758ead892dfd08f89a4bec2a8fpimgpsh_fullsize_dist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048" y="2037806"/>
            <a:ext cx="6434382" cy="425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0475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Золоті сло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Золоті слов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8" name="Picture 6" descr="14 чесних цитат про сім&amp;#39;ю | Тут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374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1.Поняття «</a:t>
            </a:r>
            <a:r>
              <a:rPr lang="ru-RU" b="1" i="1" dirty="0" err="1"/>
              <a:t>сім’я</a:t>
            </a:r>
            <a:r>
              <a:rPr lang="ru-RU" b="1" i="1" dirty="0"/>
              <a:t>» та «</a:t>
            </a:r>
            <a:r>
              <a:rPr lang="ru-RU" b="1" i="1" dirty="0" err="1"/>
              <a:t>шлюб</a:t>
            </a:r>
            <a:r>
              <a:rPr lang="ru-RU" b="1" i="1" dirty="0"/>
              <a:t>»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567" y="1541418"/>
            <a:ext cx="9496696" cy="1920240"/>
          </a:xfrm>
        </p:spPr>
        <p:txBody>
          <a:bodyPr>
            <a:normAutofit/>
          </a:bodyPr>
          <a:lstStyle/>
          <a:p>
            <a:pPr algn="just"/>
            <a:r>
              <a:rPr lang="ru-RU" sz="2400" b="1" i="1" dirty="0" err="1" smtClean="0">
                <a:solidFill>
                  <a:srgbClr val="FF0000"/>
                </a:solidFill>
              </a:rPr>
              <a:t>Сім’я</a:t>
            </a:r>
            <a:r>
              <a:rPr lang="ru-RU" sz="2400" dirty="0" smtClean="0"/>
              <a:t> </a:t>
            </a:r>
            <a:r>
              <a:rPr lang="ru-RU" sz="2400" dirty="0"/>
              <a:t>- </a:t>
            </a:r>
            <a:r>
              <a:rPr lang="ru-RU" sz="2400" dirty="0" err="1"/>
              <a:t>це</a:t>
            </a:r>
            <a:r>
              <a:rPr lang="ru-RU" sz="2400" dirty="0"/>
              <a:t> особи,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спільно</a:t>
            </a:r>
            <a:r>
              <a:rPr lang="ru-RU" sz="2400" dirty="0"/>
              <a:t> </a:t>
            </a:r>
            <a:r>
              <a:rPr lang="ru-RU" sz="2400" dirty="0" err="1"/>
              <a:t>проживають</a:t>
            </a:r>
            <a:r>
              <a:rPr lang="ru-RU" sz="2400" dirty="0"/>
              <a:t>, </a:t>
            </a:r>
            <a:r>
              <a:rPr lang="ru-RU" sz="2400" dirty="0" err="1"/>
              <a:t>пов'язані</a:t>
            </a:r>
            <a:r>
              <a:rPr lang="ru-RU" sz="2400" dirty="0"/>
              <a:t> </a:t>
            </a:r>
            <a:r>
              <a:rPr lang="ru-RU" sz="2400" dirty="0" err="1"/>
              <a:t>спільним</a:t>
            </a:r>
            <a:r>
              <a:rPr lang="ru-RU" sz="2400" dirty="0"/>
              <a:t> </a:t>
            </a:r>
            <a:r>
              <a:rPr lang="ru-RU" sz="2400" dirty="0" err="1"/>
              <a:t>побутом</a:t>
            </a:r>
            <a:r>
              <a:rPr lang="ru-RU" sz="2400" dirty="0"/>
              <a:t>, </a:t>
            </a:r>
            <a:r>
              <a:rPr lang="ru-RU" sz="2400" dirty="0" err="1"/>
              <a:t>мають</a:t>
            </a:r>
            <a:r>
              <a:rPr lang="ru-RU" sz="2400" dirty="0"/>
              <a:t> </a:t>
            </a:r>
            <a:r>
              <a:rPr lang="ru-RU" sz="2400" dirty="0" err="1"/>
              <a:t>взаємні</a:t>
            </a:r>
            <a:r>
              <a:rPr lang="ru-RU" sz="2400" dirty="0"/>
              <a:t> права та </a:t>
            </a:r>
            <a:r>
              <a:rPr lang="ru-RU" sz="2400" dirty="0" err="1"/>
              <a:t>обов'язки</a:t>
            </a:r>
            <a:r>
              <a:rPr lang="ru-RU" sz="2400" dirty="0"/>
              <a:t>. </a:t>
            </a:r>
            <a:r>
              <a:rPr lang="ru-RU" sz="2400" dirty="0" err="1"/>
              <a:t>Шлюб</a:t>
            </a:r>
            <a:r>
              <a:rPr lang="ru-RU" sz="2400" dirty="0"/>
              <a:t> </a:t>
            </a:r>
            <a:r>
              <a:rPr lang="ru-RU" sz="2400" dirty="0" smtClean="0"/>
              <a:t>- </a:t>
            </a:r>
            <a:r>
              <a:rPr lang="ru-RU" sz="2400" dirty="0" err="1"/>
              <a:t>суспільно</a:t>
            </a:r>
            <a:r>
              <a:rPr lang="ru-RU" sz="2400" dirty="0"/>
              <a:t> </a:t>
            </a:r>
            <a:r>
              <a:rPr lang="ru-RU" sz="2400" dirty="0" err="1"/>
              <a:t>визнаний</a:t>
            </a:r>
            <a:r>
              <a:rPr lang="ru-RU" sz="2400" dirty="0"/>
              <a:t> і </a:t>
            </a:r>
            <a:r>
              <a:rPr lang="ru-RU" sz="2400" dirty="0" err="1"/>
              <a:t>санкціонований</a:t>
            </a:r>
            <a:r>
              <a:rPr lang="ru-RU" sz="2400" dirty="0"/>
              <a:t> </a:t>
            </a:r>
            <a:r>
              <a:rPr lang="ru-RU" sz="2400" dirty="0" err="1"/>
              <a:t>юридично</a:t>
            </a:r>
            <a:r>
              <a:rPr lang="ru-RU" sz="2400" dirty="0"/>
              <a:t>,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звичаєвим</a:t>
            </a:r>
            <a:r>
              <a:rPr lang="ru-RU" sz="2400" dirty="0"/>
              <a:t> правом союз,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має</a:t>
            </a:r>
            <a:r>
              <a:rPr lang="ru-RU" sz="2400" dirty="0"/>
              <a:t> на </a:t>
            </a:r>
            <a:r>
              <a:rPr lang="ru-RU" sz="2400" dirty="0" err="1"/>
              <a:t>меті</a:t>
            </a:r>
            <a:r>
              <a:rPr lang="ru-RU" sz="2400" dirty="0"/>
              <a:t> </a:t>
            </a:r>
            <a:r>
              <a:rPr lang="ru-RU" sz="2400" dirty="0" err="1"/>
              <a:t>створення</a:t>
            </a:r>
            <a:r>
              <a:rPr lang="ru-RU" sz="2400" dirty="0"/>
              <a:t> </a:t>
            </a:r>
            <a:r>
              <a:rPr lang="ru-RU" sz="2400" dirty="0" err="1"/>
              <a:t>сім'ї</a:t>
            </a:r>
            <a:r>
              <a:rPr lang="ru-RU" sz="2400" dirty="0"/>
              <a:t>,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легалізацію</a:t>
            </a:r>
            <a:r>
              <a:rPr lang="ru-RU" sz="2400" dirty="0"/>
              <a:t> в </a:t>
            </a:r>
            <a:r>
              <a:rPr lang="ru-RU" sz="2400" dirty="0" err="1"/>
              <a:t>суспільстві</a:t>
            </a:r>
            <a:r>
              <a:rPr lang="ru-RU" sz="2400" dirty="0"/>
              <a:t>. </a:t>
            </a:r>
            <a:endParaRPr lang="ru-RU" sz="2400" dirty="0"/>
          </a:p>
        </p:txBody>
      </p:sp>
      <p:pic>
        <p:nvPicPr>
          <p:cNvPr id="1026" name="Picture 2" descr="В мире отмечают Международный день семь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268" y="3174275"/>
            <a:ext cx="5116799" cy="343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11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88571"/>
          </a:xfrm>
        </p:spPr>
        <p:txBody>
          <a:bodyPr/>
          <a:lstStyle/>
          <a:p>
            <a:r>
              <a:rPr lang="ru-RU" dirty="0"/>
              <a:t>2.Типологія </a:t>
            </a:r>
            <a:r>
              <a:rPr lang="ru-RU" dirty="0" err="1"/>
              <a:t>сім’ї</a:t>
            </a:r>
            <a:r>
              <a:rPr lang="ru-RU" dirty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14846"/>
            <a:ext cx="8596668" cy="55517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За </a:t>
            </a:r>
            <a:r>
              <a:rPr lang="ru-RU" sz="2400" dirty="0"/>
              <a:t>характером </a:t>
            </a:r>
            <a:r>
              <a:rPr lang="ru-RU" sz="2400" dirty="0" err="1"/>
              <a:t>спорідненості</a:t>
            </a:r>
            <a:r>
              <a:rPr lang="ru-RU" sz="2400" dirty="0"/>
              <a:t>: </a:t>
            </a:r>
            <a:endParaRPr lang="ru-RU" sz="2400" dirty="0" smtClean="0"/>
          </a:p>
          <a:p>
            <a:r>
              <a:rPr lang="ru-RU" sz="2400" dirty="0" smtClean="0"/>
              <a:t>• </a:t>
            </a:r>
            <a:r>
              <a:rPr lang="ru-RU" sz="2400" dirty="0" err="1"/>
              <a:t>консангвінальна</a:t>
            </a:r>
            <a:r>
              <a:rPr lang="ru-RU" sz="2400" dirty="0"/>
              <a:t> (</a:t>
            </a:r>
            <a:r>
              <a:rPr lang="ru-RU" sz="2400" dirty="0" err="1"/>
              <a:t>кровноспоріднена</a:t>
            </a:r>
            <a:r>
              <a:rPr lang="ru-RU" sz="2400" dirty="0"/>
              <a:t>); </a:t>
            </a:r>
            <a:endParaRPr lang="ru-RU" sz="2400" dirty="0" smtClean="0"/>
          </a:p>
          <a:p>
            <a:r>
              <a:rPr lang="ru-RU" sz="2400" dirty="0" smtClean="0"/>
              <a:t>• </a:t>
            </a:r>
            <a:r>
              <a:rPr lang="ru-RU" sz="2400" dirty="0" err="1"/>
              <a:t>кон’югальна</a:t>
            </a:r>
            <a:r>
              <a:rPr lang="ru-RU" sz="2400" dirty="0"/>
              <a:t> (</a:t>
            </a:r>
            <a:r>
              <a:rPr lang="ru-RU" sz="2400" dirty="0" err="1"/>
              <a:t>подружня</a:t>
            </a:r>
            <a:r>
              <a:rPr lang="ru-RU" sz="2400" dirty="0"/>
              <a:t>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шлюбна</a:t>
            </a:r>
            <a:r>
              <a:rPr lang="ru-RU" sz="2400" dirty="0"/>
              <a:t>).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За </a:t>
            </a:r>
            <a:r>
              <a:rPr lang="ru-RU" sz="2400" dirty="0" err="1"/>
              <a:t>кількістю</a:t>
            </a:r>
            <a:r>
              <a:rPr lang="ru-RU" sz="2400" dirty="0"/>
              <a:t> </a:t>
            </a:r>
            <a:r>
              <a:rPr lang="ru-RU" sz="2400" dirty="0" err="1"/>
              <a:t>представлених</a:t>
            </a:r>
            <a:r>
              <a:rPr lang="ru-RU" sz="2400" dirty="0"/>
              <a:t> </a:t>
            </a:r>
            <a:r>
              <a:rPr lang="ru-RU" sz="2400" dirty="0" err="1"/>
              <a:t>поколінь</a:t>
            </a:r>
            <a:r>
              <a:rPr lang="ru-RU" sz="2400" dirty="0"/>
              <a:t>: </a:t>
            </a:r>
            <a:endParaRPr lang="ru-RU" sz="2400" dirty="0" smtClean="0"/>
          </a:p>
          <a:p>
            <a:r>
              <a:rPr lang="ru-RU" sz="2400" dirty="0" smtClean="0"/>
              <a:t>• </a:t>
            </a:r>
            <a:r>
              <a:rPr lang="ru-RU" sz="2400" dirty="0" err="1"/>
              <a:t>одне</a:t>
            </a:r>
            <a:r>
              <a:rPr lang="ru-RU" sz="2400" dirty="0"/>
              <a:t> </a:t>
            </a:r>
            <a:r>
              <a:rPr lang="ru-RU" sz="2400" dirty="0" err="1"/>
              <a:t>покоління</a:t>
            </a:r>
            <a:r>
              <a:rPr lang="ru-RU" sz="2400" dirty="0"/>
              <a:t>; • проста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нуклеарна</a:t>
            </a:r>
            <a:r>
              <a:rPr lang="ru-RU" sz="2400" dirty="0"/>
              <a:t>; </a:t>
            </a:r>
            <a:endParaRPr lang="ru-RU" sz="2400" dirty="0" smtClean="0"/>
          </a:p>
          <a:p>
            <a:r>
              <a:rPr lang="ru-RU" sz="2400" dirty="0" smtClean="0"/>
              <a:t>• </a:t>
            </a:r>
            <a:r>
              <a:rPr lang="ru-RU" sz="2400" dirty="0" err="1"/>
              <a:t>розширенаю</a:t>
            </a:r>
            <a:r>
              <a:rPr lang="ru-RU" sz="2400" dirty="0"/>
              <a:t>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За </a:t>
            </a:r>
            <a:r>
              <a:rPr lang="ru-RU" sz="2400" dirty="0"/>
              <a:t>типом </a:t>
            </a:r>
            <a:r>
              <a:rPr lang="ru-RU" sz="2400" dirty="0" err="1"/>
              <a:t>подружжя</a:t>
            </a:r>
            <a:r>
              <a:rPr lang="ru-RU" sz="2400" dirty="0"/>
              <a:t>: </a:t>
            </a:r>
            <a:endParaRPr lang="ru-RU" sz="2400" dirty="0" smtClean="0"/>
          </a:p>
          <a:p>
            <a:r>
              <a:rPr lang="ru-RU" sz="2400" dirty="0" smtClean="0"/>
              <a:t>• </a:t>
            </a:r>
            <a:r>
              <a:rPr lang="ru-RU" sz="2400" dirty="0" err="1"/>
              <a:t>Полігамія</a:t>
            </a:r>
            <a:r>
              <a:rPr lang="ru-RU" sz="2400" dirty="0"/>
              <a:t> (</a:t>
            </a:r>
            <a:r>
              <a:rPr lang="ru-RU" sz="2400" dirty="0" err="1"/>
              <a:t>поліандрія</a:t>
            </a:r>
            <a:r>
              <a:rPr lang="ru-RU" sz="2400" dirty="0"/>
              <a:t>, </a:t>
            </a:r>
            <a:r>
              <a:rPr lang="ru-RU" sz="2400" dirty="0" err="1"/>
              <a:t>полігінія</a:t>
            </a:r>
            <a:r>
              <a:rPr lang="ru-RU" sz="2400" dirty="0"/>
              <a:t>), </a:t>
            </a:r>
            <a:r>
              <a:rPr lang="ru-RU" sz="2400" dirty="0" err="1"/>
              <a:t>моногамія</a:t>
            </a:r>
            <a:r>
              <a:rPr lang="ru-RU" sz="2400" dirty="0"/>
              <a:t> ; </a:t>
            </a:r>
            <a:endParaRPr lang="ru-RU" sz="2400" dirty="0" smtClean="0"/>
          </a:p>
          <a:p>
            <a:r>
              <a:rPr lang="ru-RU" sz="2400" dirty="0" smtClean="0"/>
              <a:t>• </a:t>
            </a:r>
            <a:r>
              <a:rPr lang="ru-RU" sz="2400" dirty="0"/>
              <a:t>велика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• </a:t>
            </a:r>
            <a:r>
              <a:rPr lang="ru-RU" sz="2400" dirty="0" err="1"/>
              <a:t>повна</a:t>
            </a:r>
            <a:r>
              <a:rPr lang="ru-RU" sz="2400" dirty="0"/>
              <a:t>; </a:t>
            </a:r>
            <a:endParaRPr lang="ru-RU" sz="2400" dirty="0" smtClean="0"/>
          </a:p>
          <a:p>
            <a:r>
              <a:rPr lang="ru-RU" sz="2400" dirty="0" smtClean="0"/>
              <a:t>• </a:t>
            </a:r>
            <a:r>
              <a:rPr lang="ru-RU" sz="2400" dirty="0" err="1"/>
              <a:t>неповна</a:t>
            </a:r>
            <a:r>
              <a:rPr lang="ru-RU" sz="2400" dirty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89993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565" y="209005"/>
            <a:ext cx="9771018" cy="67012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За </a:t>
            </a:r>
            <a:r>
              <a:rPr lang="ru-RU" dirty="0" err="1">
                <a:solidFill>
                  <a:srgbClr val="FF0000"/>
                </a:solidFill>
              </a:rPr>
              <a:t>кількістю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дітей</a:t>
            </a:r>
            <a:r>
              <a:rPr lang="ru-RU" dirty="0">
                <a:solidFill>
                  <a:srgbClr val="FF0000"/>
                </a:solidFill>
              </a:rPr>
              <a:t>: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• </a:t>
            </a:r>
            <a:r>
              <a:rPr lang="ru-RU" dirty="0" err="1"/>
              <a:t>бездітна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• </a:t>
            </a:r>
            <a:r>
              <a:rPr lang="ru-RU" dirty="0" err="1"/>
              <a:t>однодітна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• </a:t>
            </a:r>
            <a:r>
              <a:rPr lang="ru-RU" dirty="0" err="1"/>
              <a:t>багатодітнаю</a:t>
            </a:r>
            <a:r>
              <a:rPr lang="ru-RU" dirty="0"/>
              <a:t>. </a:t>
            </a:r>
            <a:endParaRPr lang="ru-RU" dirty="0" smtClean="0"/>
          </a:p>
          <a:p>
            <a:pPr marL="0" indent="0" algn="r">
              <a:buNone/>
            </a:pPr>
            <a:r>
              <a:rPr lang="ru-RU" dirty="0" smtClean="0">
                <a:solidFill>
                  <a:srgbClr val="FF0000"/>
                </a:solidFill>
              </a:rPr>
              <a:t>За </a:t>
            </a:r>
            <a:r>
              <a:rPr lang="ru-RU" dirty="0" err="1">
                <a:solidFill>
                  <a:srgbClr val="FF0000"/>
                </a:solidFill>
              </a:rPr>
              <a:t>розподілом</a:t>
            </a:r>
            <a:r>
              <a:rPr lang="ru-RU" dirty="0">
                <a:solidFill>
                  <a:srgbClr val="FF0000"/>
                </a:solidFill>
              </a:rPr>
              <a:t> ролей: </a:t>
            </a:r>
            <a:endParaRPr lang="ru-RU" dirty="0" smtClean="0">
              <a:solidFill>
                <a:srgbClr val="FF0000"/>
              </a:solidFill>
            </a:endParaRPr>
          </a:p>
          <a:p>
            <a:pPr algn="r"/>
            <a:r>
              <a:rPr lang="ru-RU" dirty="0" smtClean="0"/>
              <a:t>• </a:t>
            </a:r>
            <a:r>
              <a:rPr lang="ru-RU" dirty="0" err="1"/>
              <a:t>партнерська</a:t>
            </a:r>
            <a:r>
              <a:rPr lang="ru-RU" dirty="0"/>
              <a:t>; </a:t>
            </a:r>
            <a:endParaRPr lang="ru-RU" dirty="0" smtClean="0"/>
          </a:p>
          <a:p>
            <a:pPr algn="r"/>
            <a:r>
              <a:rPr lang="ru-RU" dirty="0" smtClean="0"/>
              <a:t>• </a:t>
            </a:r>
            <a:r>
              <a:rPr lang="ru-RU" dirty="0" err="1"/>
              <a:t>матрицентрічна</a:t>
            </a:r>
            <a:r>
              <a:rPr lang="ru-RU" dirty="0"/>
              <a:t>; </a:t>
            </a:r>
            <a:endParaRPr lang="ru-RU" dirty="0" smtClean="0"/>
          </a:p>
          <a:p>
            <a:pPr algn="r"/>
            <a:r>
              <a:rPr lang="ru-RU" dirty="0" smtClean="0"/>
              <a:t>• </a:t>
            </a:r>
            <a:r>
              <a:rPr lang="ru-RU" dirty="0" err="1"/>
              <a:t>патерпальна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За </a:t>
            </a:r>
            <a:r>
              <a:rPr lang="ru-RU" dirty="0" err="1" smtClean="0">
                <a:solidFill>
                  <a:srgbClr val="FF0000"/>
                </a:solidFill>
              </a:rPr>
              <a:t>ступенем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самостійності</a:t>
            </a:r>
            <a:r>
              <a:rPr lang="ru-RU" dirty="0" smtClean="0">
                <a:solidFill>
                  <a:srgbClr val="FF0000"/>
                </a:solidFill>
              </a:rPr>
              <a:t>: </a:t>
            </a:r>
          </a:p>
          <a:p>
            <a:r>
              <a:rPr lang="ru-RU" dirty="0" smtClean="0"/>
              <a:t>• </a:t>
            </a:r>
            <a:r>
              <a:rPr lang="ru-RU" dirty="0"/>
              <a:t>автономна; </a:t>
            </a:r>
            <a:endParaRPr lang="ru-RU" dirty="0" smtClean="0"/>
          </a:p>
          <a:p>
            <a:r>
              <a:rPr lang="ru-RU" dirty="0" smtClean="0"/>
              <a:t>• </a:t>
            </a:r>
            <a:r>
              <a:rPr lang="ru-RU" dirty="0" err="1"/>
              <a:t>гетерономна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>
                <a:solidFill>
                  <a:srgbClr val="FF0000"/>
                </a:solidFill>
              </a:rPr>
              <a:t>Історичні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типи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засновані</a:t>
            </a:r>
            <a:r>
              <a:rPr lang="ru-RU" dirty="0">
                <a:solidFill>
                  <a:srgbClr val="FF0000"/>
                </a:solidFill>
              </a:rPr>
              <a:t> на </a:t>
            </a:r>
            <a:r>
              <a:rPr lang="ru-RU" dirty="0" err="1">
                <a:solidFill>
                  <a:srgbClr val="FF0000"/>
                </a:solidFill>
              </a:rPr>
              <a:t>виділенні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функції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що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переважає</a:t>
            </a:r>
            <a:r>
              <a:rPr lang="ru-RU" dirty="0">
                <a:solidFill>
                  <a:srgbClr val="FF0000"/>
                </a:solidFill>
              </a:rPr>
              <a:t> в </a:t>
            </a:r>
            <a:r>
              <a:rPr lang="ru-RU" dirty="0" err="1">
                <a:solidFill>
                  <a:srgbClr val="FF0000"/>
                </a:solidFill>
              </a:rPr>
              <a:t>сімейній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діяльності</a:t>
            </a:r>
            <a:r>
              <a:rPr lang="ru-RU" dirty="0">
                <a:solidFill>
                  <a:srgbClr val="FF0000"/>
                </a:solidFill>
              </a:rPr>
              <a:t>: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• </a:t>
            </a:r>
            <a:r>
              <a:rPr lang="ru-RU" dirty="0" err="1"/>
              <a:t>патріархальна</a:t>
            </a:r>
            <a:r>
              <a:rPr lang="ru-RU" dirty="0"/>
              <a:t> </a:t>
            </a:r>
            <a:r>
              <a:rPr lang="ru-RU" dirty="0" err="1"/>
              <a:t>сім'я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• </a:t>
            </a:r>
            <a:r>
              <a:rPr lang="ru-RU" dirty="0" err="1"/>
              <a:t>дітоцентриська</a:t>
            </a:r>
            <a:r>
              <a:rPr lang="ru-RU" dirty="0"/>
              <a:t> </a:t>
            </a:r>
            <a:r>
              <a:rPr lang="ru-RU" dirty="0" err="1"/>
              <a:t>сім'я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• </a:t>
            </a:r>
            <a:r>
              <a:rPr lang="ru-RU" dirty="0" err="1"/>
              <a:t>подружня</a:t>
            </a:r>
            <a:r>
              <a:rPr lang="ru-RU" dirty="0"/>
              <a:t> </a:t>
            </a:r>
            <a:r>
              <a:rPr lang="ru-RU" dirty="0" err="1"/>
              <a:t>сім'я</a:t>
            </a:r>
            <a:r>
              <a:rPr lang="ru-RU" dirty="0"/>
              <a:t>.</a:t>
            </a:r>
          </a:p>
        </p:txBody>
      </p:sp>
      <p:pic>
        <p:nvPicPr>
          <p:cNvPr id="5" name="Picture 2" descr="Идеальная семья: мифы и реальнос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666" y="429544"/>
            <a:ext cx="3984172" cy="265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836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245326"/>
          </a:xfrm>
        </p:spPr>
        <p:txBody>
          <a:bodyPr/>
          <a:lstStyle/>
          <a:p>
            <a:r>
              <a:rPr lang="ru-RU" dirty="0"/>
              <a:t>3. </a:t>
            </a:r>
            <a:r>
              <a:rPr lang="ru-RU" dirty="0" err="1"/>
              <a:t>Історія</a:t>
            </a:r>
            <a:r>
              <a:rPr lang="ru-RU" dirty="0"/>
              <a:t> і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сім’ї</a:t>
            </a:r>
            <a:r>
              <a:rPr lang="ru-RU" dirty="0"/>
              <a:t> в </a:t>
            </a:r>
            <a:r>
              <a:rPr lang="uk-UA" dirty="0"/>
              <a:t>західній</a:t>
            </a:r>
            <a:endParaRPr lang="ru-RU" dirty="0"/>
          </a:p>
        </p:txBody>
      </p:sp>
      <p:pic>
        <p:nvPicPr>
          <p:cNvPr id="4098" name="Picture 2" descr="Куда эмигрировать с семьей?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853" y="1482332"/>
            <a:ext cx="7356323" cy="459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142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565" y="4232365"/>
            <a:ext cx="10202091" cy="239050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i="1" dirty="0">
                <a:solidFill>
                  <a:srgbClr val="FF0000"/>
                </a:solidFill>
              </a:rPr>
              <a:t>За статистикою, </a:t>
            </a:r>
            <a:r>
              <a:rPr lang="ru-RU" sz="2400" b="1" i="1" dirty="0" err="1">
                <a:solidFill>
                  <a:srgbClr val="FF0000"/>
                </a:solidFill>
              </a:rPr>
              <a:t>кожен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</a:rPr>
              <a:t>другий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</a:rPr>
              <a:t>шлюб</a:t>
            </a:r>
            <a:r>
              <a:rPr lang="ru-RU" sz="2400" b="1" i="1" dirty="0">
                <a:solidFill>
                  <a:srgbClr val="FF0000"/>
                </a:solidFill>
              </a:rPr>
              <a:t> у </a:t>
            </a:r>
            <a:r>
              <a:rPr lang="ru-RU" sz="2400" b="1" i="1" dirty="0" err="1">
                <a:solidFill>
                  <a:srgbClr val="FF0000"/>
                </a:solidFill>
              </a:rPr>
              <a:t>західних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</a:rPr>
              <a:t>країнах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</a:rPr>
              <a:t>завершується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</a:rPr>
              <a:t>розлученням</a:t>
            </a:r>
            <a:r>
              <a:rPr lang="ru-RU" sz="2400" b="1" i="1" dirty="0">
                <a:solidFill>
                  <a:srgbClr val="FF0000"/>
                </a:solidFill>
              </a:rPr>
              <a:t>. У </a:t>
            </a:r>
            <a:r>
              <a:rPr lang="ru-RU" sz="2400" b="1" i="1" dirty="0" err="1">
                <a:solidFill>
                  <a:srgbClr val="FF0000"/>
                </a:solidFill>
              </a:rPr>
              <a:t>Німеччині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</a:rPr>
              <a:t>середньостатистичний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</a:rPr>
              <a:t>шлюб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</a:rPr>
              <a:t>триває</a:t>
            </a:r>
            <a:r>
              <a:rPr lang="ru-RU" sz="2400" b="1" i="1" dirty="0">
                <a:solidFill>
                  <a:srgbClr val="FF0000"/>
                </a:solidFill>
              </a:rPr>
              <a:t> 15 </a:t>
            </a:r>
            <a:r>
              <a:rPr lang="ru-RU" sz="2400" b="1" i="1" dirty="0" err="1">
                <a:solidFill>
                  <a:srgbClr val="FF0000"/>
                </a:solidFill>
              </a:rPr>
              <a:t>років</a:t>
            </a:r>
            <a:r>
              <a:rPr lang="ru-RU" sz="2400" b="1" i="1" dirty="0">
                <a:solidFill>
                  <a:srgbClr val="FF0000"/>
                </a:solidFill>
              </a:rPr>
              <a:t>. </a:t>
            </a:r>
            <a:r>
              <a:rPr lang="ru-RU" sz="2400" b="1" i="1" dirty="0" err="1">
                <a:solidFill>
                  <a:srgbClr val="FF0000"/>
                </a:solidFill>
              </a:rPr>
              <a:t>Чому</a:t>
            </a:r>
            <a:r>
              <a:rPr lang="ru-RU" sz="2400" b="1" i="1" dirty="0">
                <a:solidFill>
                  <a:srgbClr val="FF0000"/>
                </a:solidFill>
              </a:rPr>
              <a:t> одна половина </a:t>
            </a:r>
            <a:r>
              <a:rPr lang="ru-RU" sz="2400" b="1" i="1" dirty="0" err="1">
                <a:solidFill>
                  <a:srgbClr val="FF0000"/>
                </a:solidFill>
              </a:rPr>
              <a:t>шлюбів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</a:rPr>
              <a:t>розпадається</a:t>
            </a:r>
            <a:r>
              <a:rPr lang="ru-RU" sz="2400" b="1" i="1" dirty="0">
                <a:solidFill>
                  <a:srgbClr val="FF0000"/>
                </a:solidFill>
              </a:rPr>
              <a:t>, а </a:t>
            </a:r>
            <a:r>
              <a:rPr lang="ru-RU" sz="2400" b="1" i="1" dirty="0" err="1">
                <a:solidFill>
                  <a:srgbClr val="FF0000"/>
                </a:solidFill>
              </a:rPr>
              <a:t>інша</a:t>
            </a:r>
            <a:r>
              <a:rPr lang="ru-RU" sz="2400" b="1" i="1" dirty="0">
                <a:solidFill>
                  <a:srgbClr val="FF0000"/>
                </a:solidFill>
              </a:rPr>
              <a:t> - </a:t>
            </a:r>
            <a:r>
              <a:rPr lang="ru-RU" sz="2400" b="1" i="1" dirty="0" err="1">
                <a:solidFill>
                  <a:srgbClr val="FF0000"/>
                </a:solidFill>
              </a:rPr>
              <a:t>ні</a:t>
            </a:r>
            <a:r>
              <a:rPr lang="ru-RU" sz="2400" b="1" i="1" dirty="0">
                <a:solidFill>
                  <a:srgbClr val="FF0000"/>
                </a:solidFill>
              </a:rPr>
              <a:t>? На </a:t>
            </a:r>
            <a:r>
              <a:rPr lang="ru-RU" sz="2400" b="1" i="1" dirty="0" err="1">
                <a:solidFill>
                  <a:srgbClr val="FF0000"/>
                </a:solidFill>
              </a:rPr>
              <a:t>які</a:t>
            </a:r>
            <a:r>
              <a:rPr lang="ru-RU" sz="2400" b="1" i="1" dirty="0">
                <a:solidFill>
                  <a:srgbClr val="FF0000"/>
                </a:solidFill>
              </a:rPr>
              <a:t> пари </a:t>
            </a:r>
            <a:r>
              <a:rPr lang="ru-RU" sz="2400" b="1" i="1" dirty="0" err="1">
                <a:solidFill>
                  <a:srgbClr val="FF0000"/>
                </a:solidFill>
              </a:rPr>
              <a:t>чекає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</a:rPr>
              <a:t>щасливе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</a:rPr>
              <a:t>спільне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</a:rPr>
              <a:t>життя</a:t>
            </a:r>
            <a:r>
              <a:rPr lang="ru-RU" sz="2400" b="1" i="1" dirty="0">
                <a:solidFill>
                  <a:srgbClr val="FF0000"/>
                </a:solidFill>
              </a:rPr>
              <a:t>, а у </a:t>
            </a:r>
            <a:r>
              <a:rPr lang="ru-RU" sz="2400" b="1" i="1" dirty="0" err="1">
                <a:solidFill>
                  <a:srgbClr val="FF0000"/>
                </a:solidFill>
              </a:rPr>
              <a:t>яких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</a:rPr>
              <a:t>шанси</a:t>
            </a:r>
            <a:r>
              <a:rPr lang="ru-RU" sz="2400" b="1" i="1" dirty="0">
                <a:solidFill>
                  <a:srgbClr val="FF0000"/>
                </a:solidFill>
              </a:rPr>
              <a:t> однозначно </a:t>
            </a:r>
            <a:r>
              <a:rPr lang="ru-RU" sz="2400" b="1" i="1" dirty="0" err="1">
                <a:solidFill>
                  <a:srgbClr val="FF0000"/>
                </a:solidFill>
              </a:rPr>
              <a:t>гірші</a:t>
            </a:r>
            <a:r>
              <a:rPr lang="ru-RU" sz="2400" b="1" i="1" dirty="0">
                <a:solidFill>
                  <a:srgbClr val="FF0000"/>
                </a:solidFill>
              </a:rPr>
              <a:t>? І </a:t>
            </a:r>
            <a:r>
              <a:rPr lang="ru-RU" sz="2400" b="1" i="1" dirty="0" err="1">
                <a:solidFill>
                  <a:srgbClr val="FF0000"/>
                </a:solidFill>
              </a:rPr>
              <a:t>чи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</a:rPr>
              <a:t>існує</a:t>
            </a:r>
            <a:r>
              <a:rPr lang="ru-RU" sz="2400" b="1" i="1" dirty="0">
                <a:solidFill>
                  <a:srgbClr val="FF0000"/>
                </a:solidFill>
              </a:rPr>
              <a:t> формула </a:t>
            </a:r>
            <a:r>
              <a:rPr lang="ru-RU" sz="2400" b="1" i="1" dirty="0" err="1">
                <a:solidFill>
                  <a:srgbClr val="FF0000"/>
                </a:solidFill>
              </a:rPr>
              <a:t>сімейного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</a:rPr>
              <a:t>щастя</a:t>
            </a:r>
            <a:r>
              <a:rPr lang="ru-RU" sz="2400" b="1" i="1" dirty="0">
                <a:solidFill>
                  <a:srgbClr val="FF0000"/>
                </a:solidFill>
              </a:rPr>
              <a:t>?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Семья старшая и младшая - как строить отношения? - Психолого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329" y="52251"/>
            <a:ext cx="6096000" cy="412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07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7497"/>
          </a:xfrm>
        </p:spPr>
        <p:txBody>
          <a:bodyPr>
            <a:normAutofit fontScale="90000"/>
          </a:bodyPr>
          <a:lstStyle/>
          <a:p>
            <a:r>
              <a:rPr lang="ru-RU" dirty="0"/>
              <a:t>І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існує</a:t>
            </a:r>
            <a:r>
              <a:rPr lang="ru-RU" dirty="0"/>
              <a:t> формула </a:t>
            </a:r>
            <a:r>
              <a:rPr lang="ru-RU" dirty="0" err="1"/>
              <a:t>сімейного</a:t>
            </a:r>
            <a:r>
              <a:rPr lang="ru-RU" dirty="0"/>
              <a:t> </a:t>
            </a:r>
            <a:r>
              <a:rPr lang="ru-RU" dirty="0" err="1"/>
              <a:t>щастя</a:t>
            </a:r>
            <a:r>
              <a:rPr lang="ru-RU" dirty="0"/>
              <a:t>?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9936" y="2129246"/>
            <a:ext cx="9371463" cy="463731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200" dirty="0" err="1" smtClean="0">
                <a:solidFill>
                  <a:schemeClr val="accent1"/>
                </a:solidFill>
              </a:rPr>
              <a:t>Існує</a:t>
            </a:r>
            <a:r>
              <a:rPr lang="ru-RU" sz="3200" dirty="0">
                <a:solidFill>
                  <a:schemeClr val="accent1"/>
                </a:solidFill>
              </a:rPr>
              <a:t>. </a:t>
            </a:r>
            <a:endParaRPr lang="ru-RU" sz="3200" dirty="0" smtClean="0">
              <a:solidFill>
                <a:schemeClr val="accent1"/>
              </a:solidFill>
            </a:endParaRPr>
          </a:p>
          <a:p>
            <a:pPr marL="0" indent="0" algn="just">
              <a:buNone/>
            </a:pPr>
            <a:r>
              <a:rPr lang="ru-RU" sz="2400" dirty="0" err="1" smtClean="0"/>
              <a:t>Німецький</a:t>
            </a:r>
            <a:r>
              <a:rPr lang="ru-RU" sz="2400" dirty="0" smtClean="0"/>
              <a:t> </a:t>
            </a:r>
            <a:r>
              <a:rPr lang="ru-RU" sz="2400" dirty="0" err="1"/>
              <a:t>професор</a:t>
            </a:r>
            <a:r>
              <a:rPr lang="ru-RU" sz="2400" dirty="0"/>
              <a:t> </a:t>
            </a:r>
            <a:r>
              <a:rPr lang="ru-RU" sz="2400" dirty="0" err="1"/>
              <a:t>Крістіан</a:t>
            </a:r>
            <a:r>
              <a:rPr lang="ru-RU" sz="2400" dirty="0"/>
              <a:t> Гессе  </a:t>
            </a:r>
            <a:r>
              <a:rPr lang="ru-RU" sz="2400" dirty="0" err="1" smtClean="0"/>
              <a:t>згадує</a:t>
            </a:r>
            <a:r>
              <a:rPr lang="ru-RU" sz="2400" dirty="0" smtClean="0"/>
              <a:t> </a:t>
            </a:r>
            <a:r>
              <a:rPr lang="ru-RU" sz="2400" dirty="0" err="1"/>
              <a:t>дослідження</a:t>
            </a:r>
            <a:r>
              <a:rPr lang="ru-RU" sz="2400" dirty="0"/>
              <a:t> </a:t>
            </a:r>
            <a:r>
              <a:rPr lang="ru-RU" sz="2400" dirty="0" err="1"/>
              <a:t>американських</a:t>
            </a:r>
            <a:r>
              <a:rPr lang="ru-RU" sz="2400" dirty="0"/>
              <a:t> </a:t>
            </a:r>
            <a:r>
              <a:rPr lang="ru-RU" sz="2400" dirty="0" err="1"/>
              <a:t>вчених</a:t>
            </a:r>
            <a:r>
              <a:rPr lang="ru-RU" sz="2400" dirty="0"/>
              <a:t> Джеймса Муррея і Джона </a:t>
            </a:r>
            <a:r>
              <a:rPr lang="ru-RU" sz="2400" dirty="0" err="1"/>
              <a:t>Готмана</a:t>
            </a:r>
            <a:r>
              <a:rPr lang="ru-RU" sz="2400" dirty="0"/>
              <a:t>. </a:t>
            </a:r>
            <a:r>
              <a:rPr lang="ru-RU" sz="2400" dirty="0" err="1"/>
              <a:t>Протягом</a:t>
            </a:r>
            <a:r>
              <a:rPr lang="ru-RU" sz="2400" dirty="0"/>
              <a:t> </a:t>
            </a:r>
            <a:r>
              <a:rPr lang="ru-RU" sz="2400" dirty="0" err="1"/>
              <a:t>багатьох</a:t>
            </a:r>
            <a:r>
              <a:rPr lang="ru-RU" sz="2400" dirty="0"/>
              <a:t> </a:t>
            </a:r>
            <a:r>
              <a:rPr lang="ru-RU" sz="2400" dirty="0" err="1"/>
              <a:t>років</a:t>
            </a:r>
            <a:r>
              <a:rPr lang="ru-RU" sz="2400" dirty="0"/>
              <a:t> вони </a:t>
            </a:r>
            <a:r>
              <a:rPr lang="ru-RU" sz="2400" dirty="0" err="1"/>
              <a:t>спостерігали</a:t>
            </a:r>
            <a:r>
              <a:rPr lang="ru-RU" sz="2400" dirty="0"/>
              <a:t> за </a:t>
            </a:r>
            <a:r>
              <a:rPr lang="ru-RU" sz="2400" dirty="0" err="1"/>
              <a:t>сімейними</a:t>
            </a:r>
            <a:r>
              <a:rPr lang="ru-RU" sz="2400" dirty="0"/>
              <a:t> парами. </a:t>
            </a:r>
            <a:r>
              <a:rPr lang="ru-RU" sz="2400" dirty="0" err="1"/>
              <a:t>Вчені</a:t>
            </a:r>
            <a:r>
              <a:rPr lang="ru-RU" sz="2400" dirty="0"/>
              <a:t> просили </a:t>
            </a:r>
            <a:r>
              <a:rPr lang="ru-RU" sz="2400" dirty="0" err="1"/>
              <a:t>кожну</a:t>
            </a:r>
            <a:r>
              <a:rPr lang="ru-RU" sz="2400" dirty="0"/>
              <a:t> з них </a:t>
            </a:r>
            <a:r>
              <a:rPr lang="ru-RU" sz="2400" dirty="0" err="1"/>
              <a:t>поговорити</a:t>
            </a:r>
            <a:r>
              <a:rPr lang="ru-RU" sz="2400" dirty="0"/>
              <a:t> про </a:t>
            </a:r>
            <a:r>
              <a:rPr lang="ru-RU" sz="2400" dirty="0" err="1"/>
              <a:t>гроші</a:t>
            </a:r>
            <a:r>
              <a:rPr lang="ru-RU" sz="2400" dirty="0"/>
              <a:t>, секс </a:t>
            </a:r>
            <a:r>
              <a:rPr lang="ru-RU" sz="2400" dirty="0" err="1"/>
              <a:t>або</a:t>
            </a:r>
            <a:r>
              <a:rPr lang="ru-RU" sz="2400" dirty="0"/>
              <a:t> </a:t>
            </a:r>
            <a:r>
              <a:rPr lang="ru-RU" sz="2400" dirty="0" err="1">
                <a:hlinkClick r:id="rId2"/>
              </a:rPr>
              <a:t>виховання</a:t>
            </a:r>
            <a:r>
              <a:rPr lang="ru-RU" sz="2400" dirty="0">
                <a:hlinkClick r:id="rId2"/>
              </a:rPr>
              <a:t> </a:t>
            </a:r>
            <a:r>
              <a:rPr lang="ru-RU" sz="2400" dirty="0" err="1">
                <a:hlinkClick r:id="rId2"/>
              </a:rPr>
              <a:t>дітей</a:t>
            </a:r>
            <a:r>
              <a:rPr lang="ru-RU" sz="2400" dirty="0"/>
              <a:t>. </a:t>
            </a:r>
            <a:r>
              <a:rPr lang="ru-RU" sz="2400" dirty="0" err="1"/>
              <a:t>Розмови</a:t>
            </a:r>
            <a:r>
              <a:rPr lang="ru-RU" sz="2400" dirty="0"/>
              <a:t> </a:t>
            </a:r>
            <a:r>
              <a:rPr lang="ru-RU" sz="2400" dirty="0" err="1"/>
              <a:t>записували</a:t>
            </a:r>
            <a:r>
              <a:rPr lang="ru-RU" sz="2400" dirty="0"/>
              <a:t> на </a:t>
            </a:r>
            <a:r>
              <a:rPr lang="ru-RU" sz="2400" dirty="0" err="1"/>
              <a:t>відео</a:t>
            </a:r>
            <a:r>
              <a:rPr lang="ru-RU" sz="2400" dirty="0"/>
              <a:t> й </a:t>
            </a:r>
            <a:r>
              <a:rPr lang="ru-RU" sz="2400" dirty="0" err="1"/>
              <a:t>аналізували</a:t>
            </a:r>
            <a:r>
              <a:rPr lang="ru-RU" sz="2400" dirty="0"/>
              <a:t> за </a:t>
            </a:r>
            <a:r>
              <a:rPr lang="ru-RU" sz="2400" dirty="0" err="1"/>
              <a:t>спеціальною</a:t>
            </a:r>
            <a:r>
              <a:rPr lang="ru-RU" sz="2400" dirty="0"/>
              <a:t> шкалою </a:t>
            </a:r>
            <a:r>
              <a:rPr lang="ru-RU" sz="2400" dirty="0" err="1"/>
              <a:t>емоцій</a:t>
            </a:r>
            <a:r>
              <a:rPr lang="ru-RU" sz="2400" dirty="0"/>
              <a:t>. </a:t>
            </a:r>
            <a:r>
              <a:rPr lang="ru-RU" sz="2400" dirty="0" err="1"/>
              <a:t>Вчені</a:t>
            </a:r>
            <a:r>
              <a:rPr lang="ru-RU" sz="2400" dirty="0"/>
              <a:t>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відстежували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пари через роки </a:t>
            </a:r>
            <a:r>
              <a:rPr lang="ru-RU" sz="2400" dirty="0" err="1"/>
              <a:t>розійшлись</a:t>
            </a:r>
            <a:r>
              <a:rPr lang="ru-RU" sz="2400" dirty="0"/>
              <a:t>, а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ні</a:t>
            </a:r>
            <a:r>
              <a:rPr lang="ru-RU" sz="2400" dirty="0"/>
              <a:t>. В </a:t>
            </a:r>
            <a:r>
              <a:rPr lang="ru-RU" sz="2400" dirty="0" err="1"/>
              <a:t>результаті</a:t>
            </a:r>
            <a:r>
              <a:rPr lang="ru-RU" sz="2400" dirty="0"/>
              <a:t> </a:t>
            </a:r>
            <a:r>
              <a:rPr lang="ru-RU" sz="2400" dirty="0" err="1"/>
              <a:t>було</a:t>
            </a:r>
            <a:r>
              <a:rPr lang="ru-RU" sz="2400" dirty="0"/>
              <a:t> </a:t>
            </a:r>
            <a:r>
              <a:rPr lang="ru-RU" sz="2400" dirty="0" err="1"/>
              <a:t>виведено</a:t>
            </a:r>
            <a:r>
              <a:rPr lang="ru-RU" sz="2400" dirty="0"/>
              <a:t> </a:t>
            </a:r>
            <a:r>
              <a:rPr lang="ru-RU" sz="2400" dirty="0" err="1"/>
              <a:t>співвідношення</a:t>
            </a:r>
            <a:r>
              <a:rPr lang="ru-RU" sz="2400" dirty="0"/>
              <a:t> 5:1. </a:t>
            </a:r>
            <a:r>
              <a:rPr lang="ru-RU" sz="2400" dirty="0" err="1"/>
              <a:t>Воно</a:t>
            </a:r>
            <a:r>
              <a:rPr lang="ru-RU" sz="2400" dirty="0"/>
              <a:t> </a:t>
            </a:r>
            <a:r>
              <a:rPr lang="ru-RU" sz="2400" dirty="0" err="1"/>
              <a:t>означає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щасливий</a:t>
            </a:r>
            <a:r>
              <a:rPr lang="ru-RU" sz="2400" dirty="0"/>
              <a:t> той </a:t>
            </a:r>
            <a:r>
              <a:rPr lang="ru-RU" sz="2400" dirty="0" err="1"/>
              <a:t>шлюб</a:t>
            </a:r>
            <a:r>
              <a:rPr lang="ru-RU" sz="2400" dirty="0"/>
              <a:t>, в </a:t>
            </a:r>
            <a:r>
              <a:rPr lang="ru-RU" sz="2400" dirty="0" err="1"/>
              <a:t>якому</a:t>
            </a:r>
            <a:r>
              <a:rPr lang="ru-RU" sz="2400" dirty="0"/>
              <a:t> </a:t>
            </a:r>
            <a:r>
              <a:rPr lang="ru-RU" sz="2400" dirty="0" err="1"/>
              <a:t>позитивні</a:t>
            </a:r>
            <a:r>
              <a:rPr lang="ru-RU" sz="2400" dirty="0"/>
              <a:t> </a:t>
            </a:r>
            <a:r>
              <a:rPr lang="ru-RU" sz="2400" dirty="0" err="1"/>
              <a:t>моменти</a:t>
            </a:r>
            <a:r>
              <a:rPr lang="ru-RU" sz="2400" dirty="0"/>
              <a:t> </a:t>
            </a:r>
            <a:r>
              <a:rPr lang="ru-RU" sz="2400" dirty="0" err="1"/>
              <a:t>перевищують</a:t>
            </a:r>
            <a:r>
              <a:rPr lang="ru-RU" sz="2400" dirty="0"/>
              <a:t> </a:t>
            </a:r>
            <a:r>
              <a:rPr lang="ru-RU" sz="2400" dirty="0" err="1"/>
              <a:t>негативні</a:t>
            </a:r>
            <a:r>
              <a:rPr lang="ru-RU" sz="2400" dirty="0"/>
              <a:t> </a:t>
            </a:r>
            <a:r>
              <a:rPr lang="ru-RU" sz="2400" dirty="0" err="1"/>
              <a:t>вп'ятеро</a:t>
            </a:r>
            <a:r>
              <a:rPr lang="ru-RU" sz="2400" dirty="0"/>
              <a:t>. </a:t>
            </a:r>
            <a:r>
              <a:rPr lang="ru-RU" sz="2400" dirty="0" err="1" smtClean="0"/>
              <a:t>Тобто</a:t>
            </a:r>
            <a:r>
              <a:rPr lang="ru-RU" sz="2400" dirty="0" smtClean="0"/>
              <a:t>, </a:t>
            </a:r>
            <a:r>
              <a:rPr lang="ru-RU" sz="2400" dirty="0" err="1"/>
              <a:t>щоб</a:t>
            </a:r>
            <a:r>
              <a:rPr lang="ru-RU" sz="2400" dirty="0"/>
              <a:t> </a:t>
            </a:r>
            <a:r>
              <a:rPr lang="ru-RU" sz="2400" dirty="0" err="1"/>
              <a:t>компенсувати</a:t>
            </a:r>
            <a:r>
              <a:rPr lang="ru-RU" sz="2400" dirty="0"/>
              <a:t>, </a:t>
            </a:r>
            <a:r>
              <a:rPr lang="ru-RU" sz="2400" dirty="0" err="1"/>
              <a:t>наприклад</a:t>
            </a:r>
            <a:r>
              <a:rPr lang="ru-RU" sz="2400" dirty="0"/>
              <a:t>, </a:t>
            </a:r>
            <a:r>
              <a:rPr lang="ru-RU" sz="2400" dirty="0" err="1"/>
              <a:t>образливе</a:t>
            </a:r>
            <a:r>
              <a:rPr lang="ru-RU" sz="2400" dirty="0"/>
              <a:t> </a:t>
            </a:r>
            <a:r>
              <a:rPr lang="ru-RU" sz="2400" dirty="0" err="1"/>
              <a:t>зауваження</a:t>
            </a:r>
            <a:r>
              <a:rPr lang="ru-RU" sz="2400" dirty="0"/>
              <a:t>, одного букета </a:t>
            </a:r>
            <a:r>
              <a:rPr lang="ru-RU" sz="2400" dirty="0" err="1"/>
              <a:t>квітів</a:t>
            </a:r>
            <a:r>
              <a:rPr lang="ru-RU" sz="2400" dirty="0"/>
              <a:t> </a:t>
            </a:r>
            <a:r>
              <a:rPr lang="ru-RU" sz="2400" dirty="0" err="1"/>
              <a:t>недостатньо</a:t>
            </a:r>
            <a:r>
              <a:rPr lang="ru-RU" sz="2400" dirty="0"/>
              <a:t> - </a:t>
            </a:r>
            <a:r>
              <a:rPr lang="ru-RU" sz="2400" dirty="0" err="1"/>
              <a:t>доказів</a:t>
            </a:r>
            <a:r>
              <a:rPr lang="ru-RU" sz="2400" dirty="0"/>
              <a:t> </a:t>
            </a:r>
            <a:r>
              <a:rPr lang="ru-RU" sz="2400" dirty="0" err="1"/>
              <a:t>любові</a:t>
            </a:r>
            <a:r>
              <a:rPr lang="ru-RU" sz="2400" dirty="0"/>
              <a:t> та </a:t>
            </a:r>
            <a:r>
              <a:rPr lang="ru-RU" sz="2400" dirty="0" err="1"/>
              <a:t>поваги</a:t>
            </a:r>
            <a:r>
              <a:rPr lang="ru-RU" sz="2400" dirty="0"/>
              <a:t> повинно бути </a:t>
            </a:r>
            <a:r>
              <a:rPr lang="ru-RU" sz="2400" dirty="0" err="1"/>
              <a:t>п'ять</a:t>
            </a:r>
            <a:r>
              <a:rPr lang="ru-RU" sz="2400" dirty="0"/>
              <a:t>. На те,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ця</a:t>
            </a:r>
            <a:r>
              <a:rPr lang="ru-RU" sz="2400" dirty="0"/>
              <a:t> формула </a:t>
            </a:r>
            <a:r>
              <a:rPr lang="ru-RU" sz="2400" dirty="0" err="1"/>
              <a:t>функціонує</a:t>
            </a:r>
            <a:r>
              <a:rPr lang="ru-RU" sz="2400" dirty="0"/>
              <a:t>, </a:t>
            </a:r>
            <a:r>
              <a:rPr lang="ru-RU" sz="2400" dirty="0" err="1"/>
              <a:t>вчені</a:t>
            </a:r>
            <a:r>
              <a:rPr lang="ru-RU" sz="2400" dirty="0"/>
              <a:t> </a:t>
            </a:r>
            <a:r>
              <a:rPr lang="ru-RU" sz="2400" dirty="0" err="1"/>
              <a:t>дають</a:t>
            </a:r>
            <a:r>
              <a:rPr lang="ru-RU" sz="2400" dirty="0"/>
              <a:t> </a:t>
            </a:r>
            <a:r>
              <a:rPr lang="ru-RU" sz="2400" dirty="0" err="1"/>
              <a:t>гарантію</a:t>
            </a:r>
            <a:r>
              <a:rPr lang="ru-RU" sz="2400" dirty="0"/>
              <a:t> 90 </a:t>
            </a:r>
            <a:r>
              <a:rPr lang="ru-RU" sz="2400" dirty="0" err="1"/>
              <a:t>відсотків</a:t>
            </a:r>
            <a:r>
              <a:rPr lang="ru-RU" sz="2400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2" descr="Як математика передбачає сімейне щастя і розлученн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826" y="330925"/>
            <a:ext cx="3960854" cy="222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134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1887" y="3448594"/>
            <a:ext cx="9431382" cy="32004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варто</a:t>
            </a:r>
            <a:r>
              <a:rPr lang="ru-RU" sz="2400" dirty="0"/>
              <a:t> </a:t>
            </a:r>
            <a:r>
              <a:rPr lang="ru-RU" sz="2400" dirty="0" err="1"/>
              <a:t>взагалі</a:t>
            </a:r>
            <a:r>
              <a:rPr lang="ru-RU" sz="2400" dirty="0"/>
              <a:t> </a:t>
            </a:r>
            <a:r>
              <a:rPr lang="ru-RU" sz="2400" dirty="0" err="1"/>
              <a:t>виходити</a:t>
            </a:r>
            <a:r>
              <a:rPr lang="ru-RU" sz="2400" dirty="0"/>
              <a:t> </a:t>
            </a:r>
            <a:r>
              <a:rPr lang="ru-RU" sz="2400" dirty="0" err="1"/>
              <a:t>заміж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одружуватися</a:t>
            </a:r>
            <a:r>
              <a:rPr lang="ru-RU" sz="2400" dirty="0"/>
              <a:t>? </a:t>
            </a:r>
            <a:r>
              <a:rPr lang="ru-RU" sz="2400" dirty="0" err="1"/>
              <a:t>Відповідь</a:t>
            </a:r>
            <a:r>
              <a:rPr lang="ru-RU" sz="2400" dirty="0"/>
              <a:t> </a:t>
            </a:r>
            <a:r>
              <a:rPr lang="ru-RU" sz="2400" dirty="0" err="1"/>
              <a:t>статистиків</a:t>
            </a:r>
            <a:r>
              <a:rPr lang="ru-RU" sz="2400" dirty="0"/>
              <a:t> однозначна: так. </a:t>
            </a:r>
            <a:r>
              <a:rPr lang="ru-RU" sz="2400" dirty="0" err="1"/>
              <a:t>Вигода</a:t>
            </a:r>
            <a:r>
              <a:rPr lang="ru-RU" sz="2400" dirty="0"/>
              <a:t> </a:t>
            </a:r>
            <a:r>
              <a:rPr lang="ru-RU" sz="2400" dirty="0" err="1"/>
              <a:t>виражається</a:t>
            </a:r>
            <a:r>
              <a:rPr lang="ru-RU" sz="2400" dirty="0"/>
              <a:t> </a:t>
            </a:r>
            <a:r>
              <a:rPr lang="ru-RU" sz="2400" dirty="0" err="1"/>
              <a:t>хоча</a:t>
            </a:r>
            <a:r>
              <a:rPr lang="ru-RU" sz="2400" dirty="0"/>
              <a:t> б у </a:t>
            </a:r>
            <a:r>
              <a:rPr lang="ru-RU" sz="2400" dirty="0" err="1"/>
              <a:t>тривалості</a:t>
            </a:r>
            <a:r>
              <a:rPr lang="ru-RU" sz="2400" dirty="0"/>
              <a:t> </a:t>
            </a:r>
            <a:r>
              <a:rPr lang="ru-RU" sz="2400" dirty="0" err="1"/>
              <a:t>життя</a:t>
            </a:r>
            <a:r>
              <a:rPr lang="ru-RU" sz="2400" dirty="0"/>
              <a:t>: у </a:t>
            </a:r>
            <a:r>
              <a:rPr lang="ru-RU" sz="2400" dirty="0" err="1"/>
              <a:t>порівнянні</a:t>
            </a:r>
            <a:r>
              <a:rPr lang="ru-RU" sz="2400" dirty="0"/>
              <a:t> з </a:t>
            </a:r>
            <a:r>
              <a:rPr lang="ru-RU" sz="2400" dirty="0" err="1"/>
              <a:t>одинаками</a:t>
            </a:r>
            <a:r>
              <a:rPr lang="ru-RU" sz="2400" dirty="0"/>
              <a:t> </a:t>
            </a:r>
            <a:r>
              <a:rPr lang="ru-RU" sz="2400" dirty="0" err="1"/>
              <a:t>одружені</a:t>
            </a:r>
            <a:r>
              <a:rPr lang="ru-RU" sz="2400" dirty="0"/>
              <a:t> </a:t>
            </a:r>
            <a:r>
              <a:rPr lang="ru-RU" sz="2400" dirty="0" err="1"/>
              <a:t>чоловіки</a:t>
            </a:r>
            <a:r>
              <a:rPr lang="ru-RU" sz="2400" dirty="0"/>
              <a:t> </a:t>
            </a:r>
            <a:r>
              <a:rPr lang="ru-RU" sz="2400" dirty="0" err="1"/>
              <a:t>живуть</a:t>
            </a:r>
            <a:r>
              <a:rPr lang="ru-RU" sz="2400" dirty="0"/>
              <a:t> на </a:t>
            </a:r>
            <a:r>
              <a:rPr lang="ru-RU" sz="2400" dirty="0" err="1"/>
              <a:t>дев'ять</a:t>
            </a:r>
            <a:r>
              <a:rPr lang="ru-RU" sz="2400" dirty="0"/>
              <a:t> </a:t>
            </a:r>
            <a:r>
              <a:rPr lang="ru-RU" sz="2400" dirty="0" err="1"/>
              <a:t>років</a:t>
            </a:r>
            <a:r>
              <a:rPr lang="ru-RU" sz="2400" dirty="0"/>
              <a:t> </a:t>
            </a:r>
            <a:r>
              <a:rPr lang="ru-RU" sz="2400" dirty="0" err="1"/>
              <a:t>довше</a:t>
            </a:r>
            <a:r>
              <a:rPr lang="ru-RU" sz="2400" dirty="0"/>
              <a:t>, а </a:t>
            </a:r>
            <a:r>
              <a:rPr lang="ru-RU" sz="2400" dirty="0" err="1"/>
              <a:t>заміжні</a:t>
            </a:r>
            <a:r>
              <a:rPr lang="ru-RU" sz="2400" dirty="0"/>
              <a:t> </a:t>
            </a:r>
            <a:r>
              <a:rPr lang="ru-RU" sz="2400" dirty="0" err="1"/>
              <a:t>жінки</a:t>
            </a:r>
            <a:r>
              <a:rPr lang="ru-RU" sz="2400" dirty="0"/>
              <a:t> - на </a:t>
            </a:r>
            <a:r>
              <a:rPr lang="ru-RU" sz="2400" dirty="0" err="1"/>
              <a:t>шість</a:t>
            </a:r>
            <a:r>
              <a:rPr lang="ru-RU" sz="2400" dirty="0"/>
              <a:t>. </a:t>
            </a:r>
            <a:r>
              <a:rPr lang="ru-RU" sz="2400" dirty="0" err="1"/>
              <a:t>Причому</a:t>
            </a:r>
            <a:r>
              <a:rPr lang="ru-RU" sz="2400" dirty="0"/>
              <a:t> </a:t>
            </a:r>
            <a:r>
              <a:rPr lang="ru-RU" sz="2400" dirty="0" err="1"/>
              <a:t>цей</a:t>
            </a:r>
            <a:r>
              <a:rPr lang="ru-RU" sz="2400" dirty="0"/>
              <a:t> </a:t>
            </a:r>
            <a:r>
              <a:rPr lang="ru-RU" sz="2400" dirty="0" err="1"/>
              <a:t>позитивний</a:t>
            </a:r>
            <a:r>
              <a:rPr lang="ru-RU" sz="2400" dirty="0"/>
              <a:t> </a:t>
            </a:r>
            <a:r>
              <a:rPr lang="ru-RU" sz="2400" dirty="0" err="1"/>
              <a:t>побічний</a:t>
            </a:r>
            <a:r>
              <a:rPr lang="ru-RU" sz="2400" dirty="0"/>
              <a:t> </a:t>
            </a:r>
            <a:r>
              <a:rPr lang="ru-RU" sz="2400" dirty="0" err="1"/>
              <a:t>ефект</a:t>
            </a:r>
            <a:r>
              <a:rPr lang="ru-RU" sz="2400" dirty="0"/>
              <a:t> </a:t>
            </a:r>
            <a:r>
              <a:rPr lang="ru-RU" sz="2400" dirty="0" err="1"/>
              <a:t>вчені</a:t>
            </a:r>
            <a:r>
              <a:rPr lang="ru-RU" sz="2400" dirty="0"/>
              <a:t> </a:t>
            </a:r>
            <a:r>
              <a:rPr lang="ru-RU" sz="2400" dirty="0" err="1"/>
              <a:t>спостерігають</a:t>
            </a:r>
            <a:r>
              <a:rPr lang="ru-RU" sz="2400" dirty="0"/>
              <a:t> </a:t>
            </a:r>
            <a:r>
              <a:rPr lang="ru-RU" sz="2400" dirty="0" err="1"/>
              <a:t>навіть</a:t>
            </a:r>
            <a:r>
              <a:rPr lang="ru-RU" sz="2400" dirty="0"/>
              <a:t> </a:t>
            </a:r>
            <a:r>
              <a:rPr lang="ru-RU" sz="2400" dirty="0" err="1"/>
              <a:t>тоді</a:t>
            </a:r>
            <a:r>
              <a:rPr lang="ru-RU" sz="2400" dirty="0"/>
              <a:t>, коли в </a:t>
            </a:r>
            <a:r>
              <a:rPr lang="ru-RU" sz="2400" dirty="0" err="1"/>
              <a:t>стосунках</a:t>
            </a:r>
            <a:r>
              <a:rPr lang="ru-RU" sz="2400" dirty="0"/>
              <a:t> </a:t>
            </a:r>
            <a:r>
              <a:rPr lang="ru-RU" sz="2400" dirty="0" err="1"/>
              <a:t>немає</a:t>
            </a:r>
            <a:r>
              <a:rPr lang="ru-RU" sz="2400" dirty="0"/>
              <a:t> </a:t>
            </a:r>
            <a:r>
              <a:rPr lang="ru-RU" sz="2400" dirty="0" err="1"/>
              <a:t>ідилії</a:t>
            </a:r>
            <a:r>
              <a:rPr lang="ru-RU" sz="2400" dirty="0"/>
              <a:t>. </a:t>
            </a:r>
            <a:r>
              <a:rPr lang="ru-RU" sz="2400" dirty="0" err="1"/>
              <a:t>Хоча</a:t>
            </a:r>
            <a:r>
              <a:rPr lang="ru-RU" sz="2400" dirty="0"/>
              <a:t> </a:t>
            </a:r>
            <a:r>
              <a:rPr lang="ru-RU" sz="2400" dirty="0" err="1"/>
              <a:t>варто</a:t>
            </a:r>
            <a:r>
              <a:rPr lang="ru-RU" sz="2400" dirty="0"/>
              <a:t> </a:t>
            </a:r>
            <a:r>
              <a:rPr lang="ru-RU" sz="2400" dirty="0" err="1"/>
              <a:t>зазначити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і </a:t>
            </a:r>
            <a:r>
              <a:rPr lang="ru-RU" sz="2400" dirty="0" err="1"/>
              <a:t>вік</a:t>
            </a:r>
            <a:r>
              <a:rPr lang="ru-RU" sz="2400" dirty="0"/>
              <a:t> тих, </a:t>
            </a:r>
            <a:r>
              <a:rPr lang="ru-RU" sz="2400" dirty="0" err="1"/>
              <a:t>хто</a:t>
            </a:r>
            <a:r>
              <a:rPr lang="ru-RU" sz="2400" dirty="0"/>
              <a:t> </a:t>
            </a:r>
            <a:r>
              <a:rPr lang="ru-RU" sz="2400" dirty="0" err="1"/>
              <a:t>наважується</a:t>
            </a:r>
            <a:r>
              <a:rPr lang="ru-RU" sz="2400" dirty="0"/>
              <a:t> на </a:t>
            </a:r>
            <a:r>
              <a:rPr lang="ru-RU" sz="2400" dirty="0" err="1"/>
              <a:t>шлюб</a:t>
            </a:r>
            <a:r>
              <a:rPr lang="ru-RU" sz="2400" dirty="0"/>
              <a:t>, </a:t>
            </a:r>
            <a:r>
              <a:rPr lang="ru-RU" sz="2400" dirty="0" err="1"/>
              <a:t>підвищується</a:t>
            </a:r>
            <a:r>
              <a:rPr lang="ru-RU" sz="2400" dirty="0"/>
              <a:t>. </a:t>
            </a:r>
            <a:endParaRPr lang="ru-RU" sz="2400" dirty="0"/>
          </a:p>
        </p:txBody>
      </p:sp>
      <p:pic>
        <p:nvPicPr>
          <p:cNvPr id="6148" name="Picture 4" descr="Одруження у Луцьку: коли шлюб можна вважати справжнім | Волинь 24 - новини  Волині та Луць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637" y="0"/>
            <a:ext cx="55245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97994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309</TotalTime>
  <Words>1580</Words>
  <Application>Microsoft Office PowerPoint</Application>
  <PresentationFormat>Широкоэкранный</PresentationFormat>
  <Paragraphs>93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Trebuchet MS</vt:lpstr>
      <vt:lpstr>Wingdings 3</vt:lpstr>
      <vt:lpstr>Аспект</vt:lpstr>
      <vt:lpstr>Історія та закони шлюбу в західній культурі</vt:lpstr>
      <vt:lpstr>План </vt:lpstr>
      <vt:lpstr>1.Поняття «сім’я» та «шлюб»</vt:lpstr>
      <vt:lpstr>2.Типологія сім’ї </vt:lpstr>
      <vt:lpstr>Презентация PowerPoint</vt:lpstr>
      <vt:lpstr>3. Історія і розвиток сім’ї в західній</vt:lpstr>
      <vt:lpstr>Презентация PowerPoint</vt:lpstr>
      <vt:lpstr>І чи існує формула сімейного щастя?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Історія та закони шлюбу в західній культурі</dc:title>
  <dc:creator>Ксюха</dc:creator>
  <cp:lastModifiedBy>Ксюха</cp:lastModifiedBy>
  <cp:revision>61</cp:revision>
  <dcterms:created xsi:type="dcterms:W3CDTF">2021-09-23T12:44:24Z</dcterms:created>
  <dcterms:modified xsi:type="dcterms:W3CDTF">2021-09-24T15:24:58Z</dcterms:modified>
</cp:coreProperties>
</file>