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C96F17-4EBE-4A6F-BDCF-32FF7493F615}"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uk-UA"/>
        </a:p>
      </dgm:t>
    </dgm:pt>
    <dgm:pt modelId="{F9F033B8-6EA6-419F-8ACD-E31DB1ABF228}">
      <dgm:prSet/>
      <dgm:spPr/>
      <dgm:t>
        <a:bodyPr/>
        <a:lstStyle/>
        <a:p>
          <a:r>
            <a:rPr lang="uk-UA" baseline="0"/>
            <a:t>є мірою відповідальності </a:t>
          </a:r>
          <a:endParaRPr lang="uk-UA"/>
        </a:p>
      </dgm:t>
    </dgm:pt>
    <dgm:pt modelId="{4B04F23C-5FF6-4C06-A124-E62F2F656502}" type="parTrans" cxnId="{1D524E6B-6BDE-4705-85C1-353043881364}">
      <dgm:prSet/>
      <dgm:spPr/>
      <dgm:t>
        <a:bodyPr/>
        <a:lstStyle/>
        <a:p>
          <a:endParaRPr lang="uk-UA"/>
        </a:p>
      </dgm:t>
    </dgm:pt>
    <dgm:pt modelId="{D996E877-9E6B-4389-9513-9D6265943499}" type="sibTrans" cxnId="{1D524E6B-6BDE-4705-85C1-353043881364}">
      <dgm:prSet/>
      <dgm:spPr/>
      <dgm:t>
        <a:bodyPr/>
        <a:lstStyle/>
        <a:p>
          <a:endParaRPr lang="uk-UA"/>
        </a:p>
      </dgm:t>
    </dgm:pt>
    <dgm:pt modelId="{4A3E2F63-758F-41CE-86FE-5C8EC41D8C5C}">
      <dgm:prSet/>
      <dgm:spPr/>
      <dgm:t>
        <a:bodyPr/>
        <a:lstStyle/>
        <a:p>
          <a:r>
            <a:rPr lang="uk-UA" baseline="0"/>
            <a:t>застосовується з метою виховання особи, яка вчинила адміністративне правопорушення, в дусі додержання законів України, поваги до правил співжиття, </a:t>
          </a:r>
          <a:endParaRPr lang="uk-UA"/>
        </a:p>
      </dgm:t>
    </dgm:pt>
    <dgm:pt modelId="{6964FA4F-1A39-4570-B38C-159BD4D0E930}" type="parTrans" cxnId="{4F30E6D9-5B57-4D7D-A496-CE1BDBC03C53}">
      <dgm:prSet/>
      <dgm:spPr/>
      <dgm:t>
        <a:bodyPr/>
        <a:lstStyle/>
        <a:p>
          <a:endParaRPr lang="uk-UA"/>
        </a:p>
      </dgm:t>
    </dgm:pt>
    <dgm:pt modelId="{1D9638CF-F521-4127-8952-F5E46E8F315F}" type="sibTrans" cxnId="{4F30E6D9-5B57-4D7D-A496-CE1BDBC03C53}">
      <dgm:prSet/>
      <dgm:spPr/>
      <dgm:t>
        <a:bodyPr/>
        <a:lstStyle/>
        <a:p>
          <a:endParaRPr lang="uk-UA"/>
        </a:p>
      </dgm:t>
    </dgm:pt>
    <dgm:pt modelId="{82E26540-A1DD-4A3F-AE92-D4F8CE01B511}">
      <dgm:prSet/>
      <dgm:spPr/>
      <dgm:t>
        <a:bodyPr/>
        <a:lstStyle/>
        <a:p>
          <a:r>
            <a:rPr lang="uk-UA" baseline="0"/>
            <a:t>а також запобігання вчиненню нових правопорушень як самим правопорушником, так і іншими особами.</a:t>
          </a:r>
          <a:endParaRPr lang="uk-UA"/>
        </a:p>
      </dgm:t>
    </dgm:pt>
    <dgm:pt modelId="{AED7F40C-1301-455C-B604-3B99B39193B4}" type="parTrans" cxnId="{AAF17DDF-84D6-4199-9F47-A222C4262DF4}">
      <dgm:prSet/>
      <dgm:spPr/>
      <dgm:t>
        <a:bodyPr/>
        <a:lstStyle/>
        <a:p>
          <a:endParaRPr lang="uk-UA"/>
        </a:p>
      </dgm:t>
    </dgm:pt>
    <dgm:pt modelId="{2EA5DA50-3E48-4A0C-81AE-1E2B93198186}" type="sibTrans" cxnId="{AAF17DDF-84D6-4199-9F47-A222C4262DF4}">
      <dgm:prSet/>
      <dgm:spPr/>
      <dgm:t>
        <a:bodyPr/>
        <a:lstStyle/>
        <a:p>
          <a:endParaRPr lang="uk-UA"/>
        </a:p>
      </dgm:t>
    </dgm:pt>
    <dgm:pt modelId="{BB742144-4AE5-40DC-B32B-955B93D28893}" type="pres">
      <dgm:prSet presAssocID="{4DC96F17-4EBE-4A6F-BDCF-32FF7493F615}" presName="diagram" presStyleCnt="0">
        <dgm:presLayoutVars>
          <dgm:dir/>
          <dgm:resizeHandles val="exact"/>
        </dgm:presLayoutVars>
      </dgm:prSet>
      <dgm:spPr/>
    </dgm:pt>
    <dgm:pt modelId="{3D4C62BC-96A2-44E7-A2F2-4785FEEC81CB}" type="pres">
      <dgm:prSet presAssocID="{F9F033B8-6EA6-419F-8ACD-E31DB1ABF228}" presName="node" presStyleLbl="node1" presStyleIdx="0" presStyleCnt="3">
        <dgm:presLayoutVars>
          <dgm:bulletEnabled val="1"/>
        </dgm:presLayoutVars>
      </dgm:prSet>
      <dgm:spPr/>
    </dgm:pt>
    <dgm:pt modelId="{39745D9A-8242-4223-A856-CB31D861D8BF}" type="pres">
      <dgm:prSet presAssocID="{D996E877-9E6B-4389-9513-9D6265943499}" presName="sibTrans" presStyleCnt="0"/>
      <dgm:spPr/>
    </dgm:pt>
    <dgm:pt modelId="{AF649707-030D-4D71-834A-CDAF9D96B36A}" type="pres">
      <dgm:prSet presAssocID="{4A3E2F63-758F-41CE-86FE-5C8EC41D8C5C}" presName="node" presStyleLbl="node1" presStyleIdx="1" presStyleCnt="3">
        <dgm:presLayoutVars>
          <dgm:bulletEnabled val="1"/>
        </dgm:presLayoutVars>
      </dgm:prSet>
      <dgm:spPr/>
    </dgm:pt>
    <dgm:pt modelId="{32389B84-79DE-4EE2-82C0-D262E7B37DC0}" type="pres">
      <dgm:prSet presAssocID="{1D9638CF-F521-4127-8952-F5E46E8F315F}" presName="sibTrans" presStyleCnt="0"/>
      <dgm:spPr/>
    </dgm:pt>
    <dgm:pt modelId="{84F39C83-659C-4012-950C-75C7225C50EA}" type="pres">
      <dgm:prSet presAssocID="{82E26540-A1DD-4A3F-AE92-D4F8CE01B511}" presName="node" presStyleLbl="node1" presStyleIdx="2" presStyleCnt="3">
        <dgm:presLayoutVars>
          <dgm:bulletEnabled val="1"/>
        </dgm:presLayoutVars>
      </dgm:prSet>
      <dgm:spPr/>
    </dgm:pt>
  </dgm:ptLst>
  <dgm:cxnLst>
    <dgm:cxn modelId="{B6C5D73E-FE3E-424C-B26F-F9276CAAA8D4}" type="presOf" srcId="{F9F033B8-6EA6-419F-8ACD-E31DB1ABF228}" destId="{3D4C62BC-96A2-44E7-A2F2-4785FEEC81CB}" srcOrd="0" destOrd="0" presId="urn:microsoft.com/office/officeart/2005/8/layout/default"/>
    <dgm:cxn modelId="{1D524E6B-6BDE-4705-85C1-353043881364}" srcId="{4DC96F17-4EBE-4A6F-BDCF-32FF7493F615}" destId="{F9F033B8-6EA6-419F-8ACD-E31DB1ABF228}" srcOrd="0" destOrd="0" parTransId="{4B04F23C-5FF6-4C06-A124-E62F2F656502}" sibTransId="{D996E877-9E6B-4389-9513-9D6265943499}"/>
    <dgm:cxn modelId="{A71BBC9B-29BC-41B7-8785-B18A85FB880D}" type="presOf" srcId="{4A3E2F63-758F-41CE-86FE-5C8EC41D8C5C}" destId="{AF649707-030D-4D71-834A-CDAF9D96B36A}" srcOrd="0" destOrd="0" presId="urn:microsoft.com/office/officeart/2005/8/layout/default"/>
    <dgm:cxn modelId="{005450B5-6933-40A5-88F6-C9AE263E4BDD}" type="presOf" srcId="{82E26540-A1DD-4A3F-AE92-D4F8CE01B511}" destId="{84F39C83-659C-4012-950C-75C7225C50EA}" srcOrd="0" destOrd="0" presId="urn:microsoft.com/office/officeart/2005/8/layout/default"/>
    <dgm:cxn modelId="{A498F9C5-5810-46A0-8644-8C8C6191B335}" type="presOf" srcId="{4DC96F17-4EBE-4A6F-BDCF-32FF7493F615}" destId="{BB742144-4AE5-40DC-B32B-955B93D28893}" srcOrd="0" destOrd="0" presId="urn:microsoft.com/office/officeart/2005/8/layout/default"/>
    <dgm:cxn modelId="{4F30E6D9-5B57-4D7D-A496-CE1BDBC03C53}" srcId="{4DC96F17-4EBE-4A6F-BDCF-32FF7493F615}" destId="{4A3E2F63-758F-41CE-86FE-5C8EC41D8C5C}" srcOrd="1" destOrd="0" parTransId="{6964FA4F-1A39-4570-B38C-159BD4D0E930}" sibTransId="{1D9638CF-F521-4127-8952-F5E46E8F315F}"/>
    <dgm:cxn modelId="{AAF17DDF-84D6-4199-9F47-A222C4262DF4}" srcId="{4DC96F17-4EBE-4A6F-BDCF-32FF7493F615}" destId="{82E26540-A1DD-4A3F-AE92-D4F8CE01B511}" srcOrd="2" destOrd="0" parTransId="{AED7F40C-1301-455C-B604-3B99B39193B4}" sibTransId="{2EA5DA50-3E48-4A0C-81AE-1E2B93198186}"/>
    <dgm:cxn modelId="{EA7AD322-A8A0-4477-A0D1-D8BD4332806D}" type="presParOf" srcId="{BB742144-4AE5-40DC-B32B-955B93D28893}" destId="{3D4C62BC-96A2-44E7-A2F2-4785FEEC81CB}" srcOrd="0" destOrd="0" presId="urn:microsoft.com/office/officeart/2005/8/layout/default"/>
    <dgm:cxn modelId="{F57433F4-B597-4216-96D6-0B0AFE2C1F2D}" type="presParOf" srcId="{BB742144-4AE5-40DC-B32B-955B93D28893}" destId="{39745D9A-8242-4223-A856-CB31D861D8BF}" srcOrd="1" destOrd="0" presId="urn:microsoft.com/office/officeart/2005/8/layout/default"/>
    <dgm:cxn modelId="{94ADD3D8-D69E-4450-A737-3A0736B7A147}" type="presParOf" srcId="{BB742144-4AE5-40DC-B32B-955B93D28893}" destId="{AF649707-030D-4D71-834A-CDAF9D96B36A}" srcOrd="2" destOrd="0" presId="urn:microsoft.com/office/officeart/2005/8/layout/default"/>
    <dgm:cxn modelId="{09A612AE-2792-4171-83F6-B691AECBE0D9}" type="presParOf" srcId="{BB742144-4AE5-40DC-B32B-955B93D28893}" destId="{32389B84-79DE-4EE2-82C0-D262E7B37DC0}" srcOrd="3" destOrd="0" presId="urn:microsoft.com/office/officeart/2005/8/layout/default"/>
    <dgm:cxn modelId="{4359D395-1681-46B9-91AD-2519984B7483}" type="presParOf" srcId="{BB742144-4AE5-40DC-B32B-955B93D28893}" destId="{84F39C83-659C-4012-950C-75C7225C50E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66A8D4-B946-4BB6-B8A2-938294A538D6}" type="doc">
      <dgm:prSet loTypeId="urn:microsoft.com/office/officeart/2005/8/layout/vList2" loCatId="list" qsTypeId="urn:microsoft.com/office/officeart/2005/8/quickstyle/simple3" qsCatId="simple" csTypeId="urn:microsoft.com/office/officeart/2005/8/colors/accent2_5" csCatId="accent2"/>
      <dgm:spPr/>
      <dgm:t>
        <a:bodyPr/>
        <a:lstStyle/>
        <a:p>
          <a:endParaRPr lang="uk-UA"/>
        </a:p>
      </dgm:t>
    </dgm:pt>
    <dgm:pt modelId="{A0D8C84C-CE10-4C8A-896C-AC3E25B9CE33}">
      <dgm:prSet/>
      <dgm:spPr/>
      <dgm:t>
        <a:bodyPr/>
        <a:lstStyle/>
        <a:p>
          <a:r>
            <a:rPr lang="uk-UA" baseline="0"/>
            <a:t>установлюється і застосовується лише у виняткових випадках за окремі види адміністративних правопорушень на строк до п'ятнадцяти діб. </a:t>
          </a:r>
          <a:endParaRPr lang="uk-UA"/>
        </a:p>
      </dgm:t>
    </dgm:pt>
    <dgm:pt modelId="{5272E3B3-8742-4E59-9BD3-DF326E787CB2}" type="parTrans" cxnId="{2252D7C8-498C-4EDE-83DC-C7EEF4C873B1}">
      <dgm:prSet/>
      <dgm:spPr/>
      <dgm:t>
        <a:bodyPr/>
        <a:lstStyle/>
        <a:p>
          <a:endParaRPr lang="uk-UA"/>
        </a:p>
      </dgm:t>
    </dgm:pt>
    <dgm:pt modelId="{F19A0432-CE83-4067-A243-E663A844CA54}" type="sibTrans" cxnId="{2252D7C8-498C-4EDE-83DC-C7EEF4C873B1}">
      <dgm:prSet/>
      <dgm:spPr/>
      <dgm:t>
        <a:bodyPr/>
        <a:lstStyle/>
        <a:p>
          <a:endParaRPr lang="uk-UA"/>
        </a:p>
      </dgm:t>
    </dgm:pt>
    <dgm:pt modelId="{055B1FFD-E4FE-4253-AFA0-EB6F649C8A10}">
      <dgm:prSet/>
      <dgm:spPr/>
      <dgm:t>
        <a:bodyPr/>
        <a:lstStyle/>
        <a:p>
          <a:r>
            <a:rPr lang="uk-UA" baseline="0"/>
            <a:t>призначається районним, районним у місті, міським чи міськрайонним судом (суддею).</a:t>
          </a:r>
          <a:endParaRPr lang="uk-UA"/>
        </a:p>
      </dgm:t>
    </dgm:pt>
    <dgm:pt modelId="{94099D37-F36B-40CF-837D-2FF9DFD6E3CF}" type="parTrans" cxnId="{69A4D028-50AF-499A-A14E-6C28DCC1268B}">
      <dgm:prSet/>
      <dgm:spPr/>
      <dgm:t>
        <a:bodyPr/>
        <a:lstStyle/>
        <a:p>
          <a:endParaRPr lang="uk-UA"/>
        </a:p>
      </dgm:t>
    </dgm:pt>
    <dgm:pt modelId="{847CCBEA-7D55-40FB-9F4F-33D353351FE4}" type="sibTrans" cxnId="{69A4D028-50AF-499A-A14E-6C28DCC1268B}">
      <dgm:prSet/>
      <dgm:spPr/>
      <dgm:t>
        <a:bodyPr/>
        <a:lstStyle/>
        <a:p>
          <a:endParaRPr lang="uk-UA"/>
        </a:p>
      </dgm:t>
    </dgm:pt>
    <dgm:pt modelId="{94F22528-1515-42AD-BAC4-A26E6E92E7EC}">
      <dgm:prSet/>
      <dgm:spPr/>
      <dgm:t>
        <a:bodyPr/>
        <a:lstStyle/>
        <a:p>
          <a:r>
            <a:rPr lang="uk-UA" baseline="0"/>
            <a:t>не може застосовуватись до вагітних жінок, жінок, що мають дітей віком до дванадцяти років, до осіб, які не досягли вісімнадцяти років, до осіб з інвалідністю першої і другої груп.</a:t>
          </a:r>
          <a:endParaRPr lang="uk-UA"/>
        </a:p>
      </dgm:t>
    </dgm:pt>
    <dgm:pt modelId="{2AB53CE5-291D-432E-8B4D-F5882A63E4B3}" type="parTrans" cxnId="{E70A7376-354A-4570-8A16-D5154BC131AD}">
      <dgm:prSet/>
      <dgm:spPr/>
      <dgm:t>
        <a:bodyPr/>
        <a:lstStyle/>
        <a:p>
          <a:endParaRPr lang="uk-UA"/>
        </a:p>
      </dgm:t>
    </dgm:pt>
    <dgm:pt modelId="{E8610ACC-D1FA-4D8A-BA75-35599EE0326C}" type="sibTrans" cxnId="{E70A7376-354A-4570-8A16-D5154BC131AD}">
      <dgm:prSet/>
      <dgm:spPr/>
      <dgm:t>
        <a:bodyPr/>
        <a:lstStyle/>
        <a:p>
          <a:endParaRPr lang="uk-UA"/>
        </a:p>
      </dgm:t>
    </dgm:pt>
    <dgm:pt modelId="{375A46F2-D864-410D-B230-D85F15048DE8}" type="pres">
      <dgm:prSet presAssocID="{6F66A8D4-B946-4BB6-B8A2-938294A538D6}" presName="linear" presStyleCnt="0">
        <dgm:presLayoutVars>
          <dgm:animLvl val="lvl"/>
          <dgm:resizeHandles val="exact"/>
        </dgm:presLayoutVars>
      </dgm:prSet>
      <dgm:spPr/>
    </dgm:pt>
    <dgm:pt modelId="{EC47C737-7F48-4DBF-8506-73482C8D9777}" type="pres">
      <dgm:prSet presAssocID="{A0D8C84C-CE10-4C8A-896C-AC3E25B9CE33}" presName="parentText" presStyleLbl="node1" presStyleIdx="0" presStyleCnt="3">
        <dgm:presLayoutVars>
          <dgm:chMax val="0"/>
          <dgm:bulletEnabled val="1"/>
        </dgm:presLayoutVars>
      </dgm:prSet>
      <dgm:spPr/>
    </dgm:pt>
    <dgm:pt modelId="{D9F21932-BE23-4C22-A66B-4051D459FD33}" type="pres">
      <dgm:prSet presAssocID="{F19A0432-CE83-4067-A243-E663A844CA54}" presName="spacer" presStyleCnt="0"/>
      <dgm:spPr/>
    </dgm:pt>
    <dgm:pt modelId="{43D3DFE2-F33B-41AE-B047-0DDF35471699}" type="pres">
      <dgm:prSet presAssocID="{055B1FFD-E4FE-4253-AFA0-EB6F649C8A10}" presName="parentText" presStyleLbl="node1" presStyleIdx="1" presStyleCnt="3">
        <dgm:presLayoutVars>
          <dgm:chMax val="0"/>
          <dgm:bulletEnabled val="1"/>
        </dgm:presLayoutVars>
      </dgm:prSet>
      <dgm:spPr/>
    </dgm:pt>
    <dgm:pt modelId="{1AE58CF5-626F-455C-97B4-DC05BD174E51}" type="pres">
      <dgm:prSet presAssocID="{847CCBEA-7D55-40FB-9F4F-33D353351FE4}" presName="spacer" presStyleCnt="0"/>
      <dgm:spPr/>
    </dgm:pt>
    <dgm:pt modelId="{90ED218E-9A10-49D5-A50A-C48B5483165A}" type="pres">
      <dgm:prSet presAssocID="{94F22528-1515-42AD-BAC4-A26E6E92E7EC}" presName="parentText" presStyleLbl="node1" presStyleIdx="2" presStyleCnt="3">
        <dgm:presLayoutVars>
          <dgm:chMax val="0"/>
          <dgm:bulletEnabled val="1"/>
        </dgm:presLayoutVars>
      </dgm:prSet>
      <dgm:spPr/>
    </dgm:pt>
  </dgm:ptLst>
  <dgm:cxnLst>
    <dgm:cxn modelId="{B3679327-B651-44BF-9355-D8FCD69DEF26}" type="presOf" srcId="{A0D8C84C-CE10-4C8A-896C-AC3E25B9CE33}" destId="{EC47C737-7F48-4DBF-8506-73482C8D9777}" srcOrd="0" destOrd="0" presId="urn:microsoft.com/office/officeart/2005/8/layout/vList2"/>
    <dgm:cxn modelId="{69A4D028-50AF-499A-A14E-6C28DCC1268B}" srcId="{6F66A8D4-B946-4BB6-B8A2-938294A538D6}" destId="{055B1FFD-E4FE-4253-AFA0-EB6F649C8A10}" srcOrd="1" destOrd="0" parTransId="{94099D37-F36B-40CF-837D-2FF9DFD6E3CF}" sibTransId="{847CCBEA-7D55-40FB-9F4F-33D353351FE4}"/>
    <dgm:cxn modelId="{0048454E-AB08-4B98-A6E9-39AE99F2F76E}" type="presOf" srcId="{055B1FFD-E4FE-4253-AFA0-EB6F649C8A10}" destId="{43D3DFE2-F33B-41AE-B047-0DDF35471699}" srcOrd="0" destOrd="0" presId="urn:microsoft.com/office/officeart/2005/8/layout/vList2"/>
    <dgm:cxn modelId="{E70A7376-354A-4570-8A16-D5154BC131AD}" srcId="{6F66A8D4-B946-4BB6-B8A2-938294A538D6}" destId="{94F22528-1515-42AD-BAC4-A26E6E92E7EC}" srcOrd="2" destOrd="0" parTransId="{2AB53CE5-291D-432E-8B4D-F5882A63E4B3}" sibTransId="{E8610ACC-D1FA-4D8A-BA75-35599EE0326C}"/>
    <dgm:cxn modelId="{7994CCB8-FC2A-42AE-9657-8AA620E7D140}" type="presOf" srcId="{94F22528-1515-42AD-BAC4-A26E6E92E7EC}" destId="{90ED218E-9A10-49D5-A50A-C48B5483165A}" srcOrd="0" destOrd="0" presId="urn:microsoft.com/office/officeart/2005/8/layout/vList2"/>
    <dgm:cxn modelId="{1C37A9BB-77D4-4AB4-A8B0-F9107B5D719F}" type="presOf" srcId="{6F66A8D4-B946-4BB6-B8A2-938294A538D6}" destId="{375A46F2-D864-410D-B230-D85F15048DE8}" srcOrd="0" destOrd="0" presId="urn:microsoft.com/office/officeart/2005/8/layout/vList2"/>
    <dgm:cxn modelId="{2252D7C8-498C-4EDE-83DC-C7EEF4C873B1}" srcId="{6F66A8D4-B946-4BB6-B8A2-938294A538D6}" destId="{A0D8C84C-CE10-4C8A-896C-AC3E25B9CE33}" srcOrd="0" destOrd="0" parTransId="{5272E3B3-8742-4E59-9BD3-DF326E787CB2}" sibTransId="{F19A0432-CE83-4067-A243-E663A844CA54}"/>
    <dgm:cxn modelId="{3A134747-CA40-4870-8F47-09AA3C634112}" type="presParOf" srcId="{375A46F2-D864-410D-B230-D85F15048DE8}" destId="{EC47C737-7F48-4DBF-8506-73482C8D9777}" srcOrd="0" destOrd="0" presId="urn:microsoft.com/office/officeart/2005/8/layout/vList2"/>
    <dgm:cxn modelId="{9ED434A8-CD67-418F-8B9D-6254575C00DF}" type="presParOf" srcId="{375A46F2-D864-410D-B230-D85F15048DE8}" destId="{D9F21932-BE23-4C22-A66B-4051D459FD33}" srcOrd="1" destOrd="0" presId="urn:microsoft.com/office/officeart/2005/8/layout/vList2"/>
    <dgm:cxn modelId="{846B4D32-3F06-432D-AEBD-BBC0AE2ECACC}" type="presParOf" srcId="{375A46F2-D864-410D-B230-D85F15048DE8}" destId="{43D3DFE2-F33B-41AE-B047-0DDF35471699}" srcOrd="2" destOrd="0" presId="urn:microsoft.com/office/officeart/2005/8/layout/vList2"/>
    <dgm:cxn modelId="{ED32C041-6ABA-4CB8-843D-8813CC7704D9}" type="presParOf" srcId="{375A46F2-D864-410D-B230-D85F15048DE8}" destId="{1AE58CF5-626F-455C-97B4-DC05BD174E51}" srcOrd="3" destOrd="0" presId="urn:microsoft.com/office/officeart/2005/8/layout/vList2"/>
    <dgm:cxn modelId="{C426096C-78BB-48C8-8ADA-EBB53B3B2A61}" type="presParOf" srcId="{375A46F2-D864-410D-B230-D85F15048DE8}" destId="{90ED218E-9A10-49D5-A50A-C48B5483165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693DEEF-C604-45FD-9817-98E31A3C150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uk-UA"/>
        </a:p>
      </dgm:t>
    </dgm:pt>
    <dgm:pt modelId="{4BFA6AD5-67E6-4A1B-AE47-48B096436241}">
      <dgm:prSet/>
      <dgm:spPr/>
      <dgm:t>
        <a:bodyPr/>
        <a:lstStyle/>
        <a:p>
          <a:r>
            <a:rPr lang="uk-UA" baseline="0"/>
            <a:t>встановлюється і застосовується лише у виключних випадках за окремі види військових адміністративних правопорушень на строк </a:t>
          </a:r>
          <a:r>
            <a:rPr lang="uk-UA" u="sng" baseline="0"/>
            <a:t>до 15 діб. </a:t>
          </a:r>
          <a:endParaRPr lang="uk-UA"/>
        </a:p>
      </dgm:t>
    </dgm:pt>
    <dgm:pt modelId="{44766205-E14F-4D2F-B851-24B9C6AD8BC3}" type="parTrans" cxnId="{79F14084-C90F-4227-9F6A-C8F4045DA7EC}">
      <dgm:prSet/>
      <dgm:spPr/>
      <dgm:t>
        <a:bodyPr/>
        <a:lstStyle/>
        <a:p>
          <a:endParaRPr lang="uk-UA"/>
        </a:p>
      </dgm:t>
    </dgm:pt>
    <dgm:pt modelId="{166070FF-ADFF-407E-9811-D7FF7E30BE27}" type="sibTrans" cxnId="{79F14084-C90F-4227-9F6A-C8F4045DA7EC}">
      <dgm:prSet/>
      <dgm:spPr/>
      <dgm:t>
        <a:bodyPr/>
        <a:lstStyle/>
        <a:p>
          <a:endParaRPr lang="uk-UA"/>
        </a:p>
      </dgm:t>
    </dgm:pt>
    <dgm:pt modelId="{55AE39E4-6CD9-4366-8805-4E067B53D255}">
      <dgm:prSet/>
      <dgm:spPr/>
      <dgm:t>
        <a:bodyPr/>
        <a:lstStyle/>
        <a:p>
          <a:r>
            <a:rPr lang="uk-UA" baseline="0"/>
            <a:t>призначається районним, районним у місті, міським чи міськрайонним судом (суддею).</a:t>
          </a:r>
          <a:endParaRPr lang="uk-UA"/>
        </a:p>
      </dgm:t>
    </dgm:pt>
    <dgm:pt modelId="{8B62A4E2-CC01-47BE-AA79-07D8FD3BB9C9}" type="parTrans" cxnId="{F6C875F5-ED1D-41B5-8481-2E7F9C9D7758}">
      <dgm:prSet/>
      <dgm:spPr/>
      <dgm:t>
        <a:bodyPr/>
        <a:lstStyle/>
        <a:p>
          <a:endParaRPr lang="uk-UA"/>
        </a:p>
      </dgm:t>
    </dgm:pt>
    <dgm:pt modelId="{CEF98B7A-43F3-4A2B-A515-A2AB5F1EDCFB}" type="sibTrans" cxnId="{F6C875F5-ED1D-41B5-8481-2E7F9C9D7758}">
      <dgm:prSet/>
      <dgm:spPr/>
      <dgm:t>
        <a:bodyPr/>
        <a:lstStyle/>
        <a:p>
          <a:endParaRPr lang="uk-UA"/>
        </a:p>
      </dgm:t>
    </dgm:pt>
    <dgm:pt modelId="{21B35DA4-491B-4914-8B85-FCC815507510}">
      <dgm:prSet/>
      <dgm:spPr/>
      <dgm:t>
        <a:bodyPr/>
        <a:lstStyle/>
        <a:p>
          <a:r>
            <a:rPr lang="uk-UA" baseline="0"/>
            <a:t>не може застосовуватися до військовослужбовців-жінок.</a:t>
          </a:r>
          <a:endParaRPr lang="uk-UA"/>
        </a:p>
      </dgm:t>
    </dgm:pt>
    <dgm:pt modelId="{15ACFD15-629B-427D-875D-987E2F51F309}" type="parTrans" cxnId="{337479C4-C5D1-467D-AD67-3FE553C186D3}">
      <dgm:prSet/>
      <dgm:spPr/>
      <dgm:t>
        <a:bodyPr/>
        <a:lstStyle/>
        <a:p>
          <a:endParaRPr lang="uk-UA"/>
        </a:p>
      </dgm:t>
    </dgm:pt>
    <dgm:pt modelId="{76B4F5BD-F37F-43B6-A6CA-9AD9777F123D}" type="sibTrans" cxnId="{337479C4-C5D1-467D-AD67-3FE553C186D3}">
      <dgm:prSet/>
      <dgm:spPr/>
      <dgm:t>
        <a:bodyPr/>
        <a:lstStyle/>
        <a:p>
          <a:endParaRPr lang="uk-UA"/>
        </a:p>
      </dgm:t>
    </dgm:pt>
    <dgm:pt modelId="{7C385A42-EF13-4615-B5B1-FBB85F07DB68}" type="pres">
      <dgm:prSet presAssocID="{0693DEEF-C604-45FD-9817-98E31A3C150F}" presName="linear" presStyleCnt="0">
        <dgm:presLayoutVars>
          <dgm:animLvl val="lvl"/>
          <dgm:resizeHandles val="exact"/>
        </dgm:presLayoutVars>
      </dgm:prSet>
      <dgm:spPr/>
    </dgm:pt>
    <dgm:pt modelId="{FBD746F7-B8A5-481C-9299-D2851FCD2828}" type="pres">
      <dgm:prSet presAssocID="{4BFA6AD5-67E6-4A1B-AE47-48B096436241}" presName="parentText" presStyleLbl="node1" presStyleIdx="0" presStyleCnt="3">
        <dgm:presLayoutVars>
          <dgm:chMax val="0"/>
          <dgm:bulletEnabled val="1"/>
        </dgm:presLayoutVars>
      </dgm:prSet>
      <dgm:spPr/>
    </dgm:pt>
    <dgm:pt modelId="{80E8D40E-CE3A-4411-A80A-33B22CB97BE5}" type="pres">
      <dgm:prSet presAssocID="{166070FF-ADFF-407E-9811-D7FF7E30BE27}" presName="spacer" presStyleCnt="0"/>
      <dgm:spPr/>
    </dgm:pt>
    <dgm:pt modelId="{0F7E1DA3-9FBC-41E4-8455-C7A14EB4122E}" type="pres">
      <dgm:prSet presAssocID="{55AE39E4-6CD9-4366-8805-4E067B53D255}" presName="parentText" presStyleLbl="node1" presStyleIdx="1" presStyleCnt="3">
        <dgm:presLayoutVars>
          <dgm:chMax val="0"/>
          <dgm:bulletEnabled val="1"/>
        </dgm:presLayoutVars>
      </dgm:prSet>
      <dgm:spPr/>
    </dgm:pt>
    <dgm:pt modelId="{E24D331A-FDA9-41AD-857A-988087C80A2D}" type="pres">
      <dgm:prSet presAssocID="{CEF98B7A-43F3-4A2B-A515-A2AB5F1EDCFB}" presName="spacer" presStyleCnt="0"/>
      <dgm:spPr/>
    </dgm:pt>
    <dgm:pt modelId="{893D82CF-0135-4846-AB07-D788B96093FE}" type="pres">
      <dgm:prSet presAssocID="{21B35DA4-491B-4914-8B85-FCC815507510}" presName="parentText" presStyleLbl="node1" presStyleIdx="2" presStyleCnt="3">
        <dgm:presLayoutVars>
          <dgm:chMax val="0"/>
          <dgm:bulletEnabled val="1"/>
        </dgm:presLayoutVars>
      </dgm:prSet>
      <dgm:spPr/>
    </dgm:pt>
  </dgm:ptLst>
  <dgm:cxnLst>
    <dgm:cxn modelId="{E9DDF07A-D78D-48AF-9121-D0A83E33C63A}" type="presOf" srcId="{4BFA6AD5-67E6-4A1B-AE47-48B096436241}" destId="{FBD746F7-B8A5-481C-9299-D2851FCD2828}" srcOrd="0" destOrd="0" presId="urn:microsoft.com/office/officeart/2005/8/layout/vList2"/>
    <dgm:cxn modelId="{79F14084-C90F-4227-9F6A-C8F4045DA7EC}" srcId="{0693DEEF-C604-45FD-9817-98E31A3C150F}" destId="{4BFA6AD5-67E6-4A1B-AE47-48B096436241}" srcOrd="0" destOrd="0" parTransId="{44766205-E14F-4D2F-B851-24B9C6AD8BC3}" sibTransId="{166070FF-ADFF-407E-9811-D7FF7E30BE27}"/>
    <dgm:cxn modelId="{4D91BB8B-9AD5-45B9-AF80-7E9EDCB39E38}" type="presOf" srcId="{21B35DA4-491B-4914-8B85-FCC815507510}" destId="{893D82CF-0135-4846-AB07-D788B96093FE}" srcOrd="0" destOrd="0" presId="urn:microsoft.com/office/officeart/2005/8/layout/vList2"/>
    <dgm:cxn modelId="{E8308992-50AD-4AB8-88BF-9AFF743482AF}" type="presOf" srcId="{0693DEEF-C604-45FD-9817-98E31A3C150F}" destId="{7C385A42-EF13-4615-B5B1-FBB85F07DB68}" srcOrd="0" destOrd="0" presId="urn:microsoft.com/office/officeart/2005/8/layout/vList2"/>
    <dgm:cxn modelId="{337479C4-C5D1-467D-AD67-3FE553C186D3}" srcId="{0693DEEF-C604-45FD-9817-98E31A3C150F}" destId="{21B35DA4-491B-4914-8B85-FCC815507510}" srcOrd="2" destOrd="0" parTransId="{15ACFD15-629B-427D-875D-987E2F51F309}" sibTransId="{76B4F5BD-F37F-43B6-A6CA-9AD9777F123D}"/>
    <dgm:cxn modelId="{E31727EA-8C36-41C7-8578-340521697DC2}" type="presOf" srcId="{55AE39E4-6CD9-4366-8805-4E067B53D255}" destId="{0F7E1DA3-9FBC-41E4-8455-C7A14EB4122E}" srcOrd="0" destOrd="0" presId="urn:microsoft.com/office/officeart/2005/8/layout/vList2"/>
    <dgm:cxn modelId="{F6C875F5-ED1D-41B5-8481-2E7F9C9D7758}" srcId="{0693DEEF-C604-45FD-9817-98E31A3C150F}" destId="{55AE39E4-6CD9-4366-8805-4E067B53D255}" srcOrd="1" destOrd="0" parTransId="{8B62A4E2-CC01-47BE-AA79-07D8FD3BB9C9}" sibTransId="{CEF98B7A-43F3-4A2B-A515-A2AB5F1EDCFB}"/>
    <dgm:cxn modelId="{4B2F6CB8-E6A3-459B-83E3-247F28663172}" type="presParOf" srcId="{7C385A42-EF13-4615-B5B1-FBB85F07DB68}" destId="{FBD746F7-B8A5-481C-9299-D2851FCD2828}" srcOrd="0" destOrd="0" presId="urn:microsoft.com/office/officeart/2005/8/layout/vList2"/>
    <dgm:cxn modelId="{48BFBE9A-ED8B-4013-9B84-2346B3EDB56C}" type="presParOf" srcId="{7C385A42-EF13-4615-B5B1-FBB85F07DB68}" destId="{80E8D40E-CE3A-4411-A80A-33B22CB97BE5}" srcOrd="1" destOrd="0" presId="urn:microsoft.com/office/officeart/2005/8/layout/vList2"/>
    <dgm:cxn modelId="{5D255ECA-86AC-441C-A867-4274F4C013B4}" type="presParOf" srcId="{7C385A42-EF13-4615-B5B1-FBB85F07DB68}" destId="{0F7E1DA3-9FBC-41E4-8455-C7A14EB4122E}" srcOrd="2" destOrd="0" presId="urn:microsoft.com/office/officeart/2005/8/layout/vList2"/>
    <dgm:cxn modelId="{D4412861-9F36-426F-B2E6-4BD6E1A8C860}" type="presParOf" srcId="{7C385A42-EF13-4615-B5B1-FBB85F07DB68}" destId="{E24D331A-FDA9-41AD-857A-988087C80A2D}" srcOrd="3" destOrd="0" presId="urn:microsoft.com/office/officeart/2005/8/layout/vList2"/>
    <dgm:cxn modelId="{E00D2A11-1C7D-4E45-9D70-4C828218515F}" type="presParOf" srcId="{7C385A42-EF13-4615-B5B1-FBB85F07DB68}" destId="{893D82CF-0135-4846-AB07-D788B96093F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948395-66F9-4469-825D-98701070A391}" type="doc">
      <dgm:prSet loTypeId="urn:microsoft.com/office/officeart/2005/8/layout/default" loCatId="list" qsTypeId="urn:microsoft.com/office/officeart/2005/8/quickstyle/simple3" qsCatId="simple" csTypeId="urn:microsoft.com/office/officeart/2005/8/colors/colorful1" csCatId="colorful"/>
      <dgm:spPr/>
      <dgm:t>
        <a:bodyPr/>
        <a:lstStyle/>
        <a:p>
          <a:endParaRPr lang="uk-UA"/>
        </a:p>
      </dgm:t>
    </dgm:pt>
    <dgm:pt modelId="{E3707E1D-7F94-42A4-ABDA-0BFCD4607886}">
      <dgm:prSet/>
      <dgm:spPr/>
      <dgm:t>
        <a:bodyPr/>
        <a:lstStyle/>
        <a:p>
          <a:r>
            <a:rPr lang="uk-UA" baseline="0"/>
            <a:t>1) зобов'язання публічно або в іншій формі попросити вибачення у потерпілого;</a:t>
          </a:r>
          <a:endParaRPr lang="uk-UA"/>
        </a:p>
      </dgm:t>
    </dgm:pt>
    <dgm:pt modelId="{0B444540-E9E1-4E31-94DB-2706ECD07841}" type="parTrans" cxnId="{75AB0605-6451-4708-B1C1-A556D445276A}">
      <dgm:prSet/>
      <dgm:spPr/>
      <dgm:t>
        <a:bodyPr/>
        <a:lstStyle/>
        <a:p>
          <a:endParaRPr lang="uk-UA"/>
        </a:p>
      </dgm:t>
    </dgm:pt>
    <dgm:pt modelId="{F53A04C7-B1DC-4632-AE95-BB26E6E11F37}" type="sibTrans" cxnId="{75AB0605-6451-4708-B1C1-A556D445276A}">
      <dgm:prSet/>
      <dgm:spPr/>
      <dgm:t>
        <a:bodyPr/>
        <a:lstStyle/>
        <a:p>
          <a:endParaRPr lang="uk-UA"/>
        </a:p>
      </dgm:t>
    </dgm:pt>
    <dgm:pt modelId="{E971951B-CB41-43C1-BC90-17DA455C526B}">
      <dgm:prSet/>
      <dgm:spPr/>
      <dgm:t>
        <a:bodyPr/>
        <a:lstStyle/>
        <a:p>
          <a:r>
            <a:rPr lang="uk-UA" baseline="0"/>
            <a:t>2) попередження;</a:t>
          </a:r>
          <a:endParaRPr lang="uk-UA"/>
        </a:p>
      </dgm:t>
    </dgm:pt>
    <dgm:pt modelId="{10E030DB-8528-49F5-9A0A-25380BA1DE47}" type="parTrans" cxnId="{24DC858D-6254-4358-BA9F-CBD0242718D1}">
      <dgm:prSet/>
      <dgm:spPr/>
      <dgm:t>
        <a:bodyPr/>
        <a:lstStyle/>
        <a:p>
          <a:endParaRPr lang="uk-UA"/>
        </a:p>
      </dgm:t>
    </dgm:pt>
    <dgm:pt modelId="{852E11C7-F027-4276-BA69-0E4D748408CE}" type="sibTrans" cxnId="{24DC858D-6254-4358-BA9F-CBD0242718D1}">
      <dgm:prSet/>
      <dgm:spPr/>
      <dgm:t>
        <a:bodyPr/>
        <a:lstStyle/>
        <a:p>
          <a:endParaRPr lang="uk-UA"/>
        </a:p>
      </dgm:t>
    </dgm:pt>
    <dgm:pt modelId="{1D823260-C1D3-4632-B245-1A1FCBA96280}">
      <dgm:prSet/>
      <dgm:spPr/>
      <dgm:t>
        <a:bodyPr/>
        <a:lstStyle/>
        <a:p>
          <a:r>
            <a:rPr lang="uk-UA" baseline="0"/>
            <a:t>3) догана або сувора догана;</a:t>
          </a:r>
          <a:endParaRPr lang="uk-UA"/>
        </a:p>
      </dgm:t>
    </dgm:pt>
    <dgm:pt modelId="{E0BBF70C-DCB8-4345-9938-B95A3C9BFF02}" type="parTrans" cxnId="{C1E9187C-895C-41CF-A042-9B91A006F5EE}">
      <dgm:prSet/>
      <dgm:spPr/>
      <dgm:t>
        <a:bodyPr/>
        <a:lstStyle/>
        <a:p>
          <a:endParaRPr lang="uk-UA"/>
        </a:p>
      </dgm:t>
    </dgm:pt>
    <dgm:pt modelId="{2A0FE746-EAD9-43B3-B845-CDA040413B40}" type="sibTrans" cxnId="{C1E9187C-895C-41CF-A042-9B91A006F5EE}">
      <dgm:prSet/>
      <dgm:spPr/>
      <dgm:t>
        <a:bodyPr/>
        <a:lstStyle/>
        <a:p>
          <a:endParaRPr lang="uk-UA"/>
        </a:p>
      </dgm:t>
    </dgm:pt>
    <dgm:pt modelId="{221CFE56-341C-49DA-9914-56634860BA7E}">
      <dgm:prSet/>
      <dgm:spPr/>
      <dgm:t>
        <a:bodyPr/>
        <a:lstStyle/>
        <a:p>
          <a:r>
            <a:rPr lang="uk-UA" baseline="0"/>
            <a:t>4) передача неповнолітнього під нагляд батькам або особам, які їх замінюють, чи під нагляд педагогічному або трудовому колективу за їх згодою, а також окремим громадянам на їх прохання</a:t>
          </a:r>
          <a:endParaRPr lang="uk-UA"/>
        </a:p>
      </dgm:t>
    </dgm:pt>
    <dgm:pt modelId="{4BC6A84E-CD2C-4CAF-BD7D-CDF3B7DBB554}" type="parTrans" cxnId="{574578CD-7DB3-4491-9D87-BE91B759EBBA}">
      <dgm:prSet/>
      <dgm:spPr/>
      <dgm:t>
        <a:bodyPr/>
        <a:lstStyle/>
        <a:p>
          <a:endParaRPr lang="uk-UA"/>
        </a:p>
      </dgm:t>
    </dgm:pt>
    <dgm:pt modelId="{C45F6B77-C66D-4D27-9BBD-16AB34343700}" type="sibTrans" cxnId="{574578CD-7DB3-4491-9D87-BE91B759EBBA}">
      <dgm:prSet/>
      <dgm:spPr/>
      <dgm:t>
        <a:bodyPr/>
        <a:lstStyle/>
        <a:p>
          <a:endParaRPr lang="uk-UA"/>
        </a:p>
      </dgm:t>
    </dgm:pt>
    <dgm:pt modelId="{612DA85C-90B9-4BA1-A2A8-BBAD9F1A8644}">
      <dgm:prSet/>
      <dgm:spPr/>
      <dgm:t>
        <a:bodyPr/>
        <a:lstStyle/>
        <a:p>
          <a:r>
            <a:rPr lang="uk-UA" baseline="0"/>
            <a:t>+ ст 13 КпАП України</a:t>
          </a:r>
          <a:endParaRPr lang="uk-UA"/>
        </a:p>
      </dgm:t>
    </dgm:pt>
    <dgm:pt modelId="{7A68D1A9-CD23-4117-9D53-41DF83C75219}" type="parTrans" cxnId="{557C5A6B-BCF8-4C95-AD8F-5B79B7F43C09}">
      <dgm:prSet/>
      <dgm:spPr/>
      <dgm:t>
        <a:bodyPr/>
        <a:lstStyle/>
        <a:p>
          <a:endParaRPr lang="uk-UA"/>
        </a:p>
      </dgm:t>
    </dgm:pt>
    <dgm:pt modelId="{8B3E83EB-4CC7-496F-95FF-625E3046A0F1}" type="sibTrans" cxnId="{557C5A6B-BCF8-4C95-AD8F-5B79B7F43C09}">
      <dgm:prSet/>
      <dgm:spPr/>
      <dgm:t>
        <a:bodyPr/>
        <a:lstStyle/>
        <a:p>
          <a:endParaRPr lang="uk-UA"/>
        </a:p>
      </dgm:t>
    </dgm:pt>
    <dgm:pt modelId="{2A6381A0-323B-4B2B-8625-D444642A6DDB}" type="pres">
      <dgm:prSet presAssocID="{19948395-66F9-4469-825D-98701070A391}" presName="diagram" presStyleCnt="0">
        <dgm:presLayoutVars>
          <dgm:dir/>
          <dgm:resizeHandles val="exact"/>
        </dgm:presLayoutVars>
      </dgm:prSet>
      <dgm:spPr/>
    </dgm:pt>
    <dgm:pt modelId="{1F2B4B57-5C3A-4742-97DD-1624472AA333}" type="pres">
      <dgm:prSet presAssocID="{E3707E1D-7F94-42A4-ABDA-0BFCD4607886}" presName="node" presStyleLbl="node1" presStyleIdx="0" presStyleCnt="5">
        <dgm:presLayoutVars>
          <dgm:bulletEnabled val="1"/>
        </dgm:presLayoutVars>
      </dgm:prSet>
      <dgm:spPr/>
    </dgm:pt>
    <dgm:pt modelId="{A6A69DD0-E689-4674-BF3B-4FEC3EAA5F6E}" type="pres">
      <dgm:prSet presAssocID="{F53A04C7-B1DC-4632-AE95-BB26E6E11F37}" presName="sibTrans" presStyleCnt="0"/>
      <dgm:spPr/>
    </dgm:pt>
    <dgm:pt modelId="{0CEF59E4-3C3E-4BFC-A426-6073999D4C99}" type="pres">
      <dgm:prSet presAssocID="{E971951B-CB41-43C1-BC90-17DA455C526B}" presName="node" presStyleLbl="node1" presStyleIdx="1" presStyleCnt="5">
        <dgm:presLayoutVars>
          <dgm:bulletEnabled val="1"/>
        </dgm:presLayoutVars>
      </dgm:prSet>
      <dgm:spPr/>
    </dgm:pt>
    <dgm:pt modelId="{98D49E63-AC7E-4949-AC39-9973A5B2CEF2}" type="pres">
      <dgm:prSet presAssocID="{852E11C7-F027-4276-BA69-0E4D748408CE}" presName="sibTrans" presStyleCnt="0"/>
      <dgm:spPr/>
    </dgm:pt>
    <dgm:pt modelId="{F04EA21F-CC2C-4BB3-B3D4-4D4999E8D5C4}" type="pres">
      <dgm:prSet presAssocID="{1D823260-C1D3-4632-B245-1A1FCBA96280}" presName="node" presStyleLbl="node1" presStyleIdx="2" presStyleCnt="5">
        <dgm:presLayoutVars>
          <dgm:bulletEnabled val="1"/>
        </dgm:presLayoutVars>
      </dgm:prSet>
      <dgm:spPr/>
    </dgm:pt>
    <dgm:pt modelId="{33057C76-9F97-4B73-8DAA-BBB48AE4DCA9}" type="pres">
      <dgm:prSet presAssocID="{2A0FE746-EAD9-43B3-B845-CDA040413B40}" presName="sibTrans" presStyleCnt="0"/>
      <dgm:spPr/>
    </dgm:pt>
    <dgm:pt modelId="{B2D8E234-F5E9-4CBC-B90E-166085E3520A}" type="pres">
      <dgm:prSet presAssocID="{221CFE56-341C-49DA-9914-56634860BA7E}" presName="node" presStyleLbl="node1" presStyleIdx="3" presStyleCnt="5">
        <dgm:presLayoutVars>
          <dgm:bulletEnabled val="1"/>
        </dgm:presLayoutVars>
      </dgm:prSet>
      <dgm:spPr/>
    </dgm:pt>
    <dgm:pt modelId="{75EFED40-9B47-44D0-8AE1-6DFD91DDDAF4}" type="pres">
      <dgm:prSet presAssocID="{C45F6B77-C66D-4D27-9BBD-16AB34343700}" presName="sibTrans" presStyleCnt="0"/>
      <dgm:spPr/>
    </dgm:pt>
    <dgm:pt modelId="{D6C15353-0AEB-42B0-B70F-27E3B7CF0AF2}" type="pres">
      <dgm:prSet presAssocID="{612DA85C-90B9-4BA1-A2A8-BBAD9F1A8644}" presName="node" presStyleLbl="node1" presStyleIdx="4" presStyleCnt="5">
        <dgm:presLayoutVars>
          <dgm:bulletEnabled val="1"/>
        </dgm:presLayoutVars>
      </dgm:prSet>
      <dgm:spPr/>
    </dgm:pt>
  </dgm:ptLst>
  <dgm:cxnLst>
    <dgm:cxn modelId="{75AB0605-6451-4708-B1C1-A556D445276A}" srcId="{19948395-66F9-4469-825D-98701070A391}" destId="{E3707E1D-7F94-42A4-ABDA-0BFCD4607886}" srcOrd="0" destOrd="0" parTransId="{0B444540-E9E1-4E31-94DB-2706ECD07841}" sibTransId="{F53A04C7-B1DC-4632-AE95-BB26E6E11F37}"/>
    <dgm:cxn modelId="{31888005-6B37-4960-B7E7-0504AE2E67F7}" type="presOf" srcId="{E3707E1D-7F94-42A4-ABDA-0BFCD4607886}" destId="{1F2B4B57-5C3A-4742-97DD-1624472AA333}" srcOrd="0" destOrd="0" presId="urn:microsoft.com/office/officeart/2005/8/layout/default"/>
    <dgm:cxn modelId="{C4FCA40E-C50D-45AA-948F-C1A72121EC29}" type="presOf" srcId="{612DA85C-90B9-4BA1-A2A8-BBAD9F1A8644}" destId="{D6C15353-0AEB-42B0-B70F-27E3B7CF0AF2}" srcOrd="0" destOrd="0" presId="urn:microsoft.com/office/officeart/2005/8/layout/default"/>
    <dgm:cxn modelId="{6F56C021-5E6F-4815-9B36-B77E16E12D0E}" type="presOf" srcId="{19948395-66F9-4469-825D-98701070A391}" destId="{2A6381A0-323B-4B2B-8625-D444642A6DDB}" srcOrd="0" destOrd="0" presId="urn:microsoft.com/office/officeart/2005/8/layout/default"/>
    <dgm:cxn modelId="{E922EA60-3A56-4D9C-82EF-24621DE6F634}" type="presOf" srcId="{E971951B-CB41-43C1-BC90-17DA455C526B}" destId="{0CEF59E4-3C3E-4BFC-A426-6073999D4C99}" srcOrd="0" destOrd="0" presId="urn:microsoft.com/office/officeart/2005/8/layout/default"/>
    <dgm:cxn modelId="{557C5A6B-BCF8-4C95-AD8F-5B79B7F43C09}" srcId="{19948395-66F9-4469-825D-98701070A391}" destId="{612DA85C-90B9-4BA1-A2A8-BBAD9F1A8644}" srcOrd="4" destOrd="0" parTransId="{7A68D1A9-CD23-4117-9D53-41DF83C75219}" sibTransId="{8B3E83EB-4CC7-496F-95FF-625E3046A0F1}"/>
    <dgm:cxn modelId="{C1E9187C-895C-41CF-A042-9B91A006F5EE}" srcId="{19948395-66F9-4469-825D-98701070A391}" destId="{1D823260-C1D3-4632-B245-1A1FCBA96280}" srcOrd="2" destOrd="0" parTransId="{E0BBF70C-DCB8-4345-9938-B95A3C9BFF02}" sibTransId="{2A0FE746-EAD9-43B3-B845-CDA040413B40}"/>
    <dgm:cxn modelId="{24DC858D-6254-4358-BA9F-CBD0242718D1}" srcId="{19948395-66F9-4469-825D-98701070A391}" destId="{E971951B-CB41-43C1-BC90-17DA455C526B}" srcOrd="1" destOrd="0" parTransId="{10E030DB-8528-49F5-9A0A-25380BA1DE47}" sibTransId="{852E11C7-F027-4276-BA69-0E4D748408CE}"/>
    <dgm:cxn modelId="{AAA10C95-5809-48A3-88D0-948D0ECDB049}" type="presOf" srcId="{221CFE56-341C-49DA-9914-56634860BA7E}" destId="{B2D8E234-F5E9-4CBC-B90E-166085E3520A}" srcOrd="0" destOrd="0" presId="urn:microsoft.com/office/officeart/2005/8/layout/default"/>
    <dgm:cxn modelId="{574578CD-7DB3-4491-9D87-BE91B759EBBA}" srcId="{19948395-66F9-4469-825D-98701070A391}" destId="{221CFE56-341C-49DA-9914-56634860BA7E}" srcOrd="3" destOrd="0" parTransId="{4BC6A84E-CD2C-4CAF-BD7D-CDF3B7DBB554}" sibTransId="{C45F6B77-C66D-4D27-9BBD-16AB34343700}"/>
    <dgm:cxn modelId="{385096D8-740D-4FE5-B001-D8653C4A69C6}" type="presOf" srcId="{1D823260-C1D3-4632-B245-1A1FCBA96280}" destId="{F04EA21F-CC2C-4BB3-B3D4-4D4999E8D5C4}" srcOrd="0" destOrd="0" presId="urn:microsoft.com/office/officeart/2005/8/layout/default"/>
    <dgm:cxn modelId="{1D624D64-4926-484D-A4ED-BFA576E040B5}" type="presParOf" srcId="{2A6381A0-323B-4B2B-8625-D444642A6DDB}" destId="{1F2B4B57-5C3A-4742-97DD-1624472AA333}" srcOrd="0" destOrd="0" presId="urn:microsoft.com/office/officeart/2005/8/layout/default"/>
    <dgm:cxn modelId="{EDCD2D0E-DC78-4F42-84BE-9418944FBF4E}" type="presParOf" srcId="{2A6381A0-323B-4B2B-8625-D444642A6DDB}" destId="{A6A69DD0-E689-4674-BF3B-4FEC3EAA5F6E}" srcOrd="1" destOrd="0" presId="urn:microsoft.com/office/officeart/2005/8/layout/default"/>
    <dgm:cxn modelId="{8E290BE7-E09A-4DB5-87AB-DFACDB303FF4}" type="presParOf" srcId="{2A6381A0-323B-4B2B-8625-D444642A6DDB}" destId="{0CEF59E4-3C3E-4BFC-A426-6073999D4C99}" srcOrd="2" destOrd="0" presId="urn:microsoft.com/office/officeart/2005/8/layout/default"/>
    <dgm:cxn modelId="{EB522CB8-8B8E-4343-9B13-3975BAC3423E}" type="presParOf" srcId="{2A6381A0-323B-4B2B-8625-D444642A6DDB}" destId="{98D49E63-AC7E-4949-AC39-9973A5B2CEF2}" srcOrd="3" destOrd="0" presId="urn:microsoft.com/office/officeart/2005/8/layout/default"/>
    <dgm:cxn modelId="{A3D6D515-22C9-4C80-980D-9521844F905C}" type="presParOf" srcId="{2A6381A0-323B-4B2B-8625-D444642A6DDB}" destId="{F04EA21F-CC2C-4BB3-B3D4-4D4999E8D5C4}" srcOrd="4" destOrd="0" presId="urn:microsoft.com/office/officeart/2005/8/layout/default"/>
    <dgm:cxn modelId="{329E3859-4EBA-4FE5-9C7C-5F1AEEE57B05}" type="presParOf" srcId="{2A6381A0-323B-4B2B-8625-D444642A6DDB}" destId="{33057C76-9F97-4B73-8DAA-BBB48AE4DCA9}" srcOrd="5" destOrd="0" presId="urn:microsoft.com/office/officeart/2005/8/layout/default"/>
    <dgm:cxn modelId="{52E4377D-3692-44B2-9CC8-661B1B994641}" type="presParOf" srcId="{2A6381A0-323B-4B2B-8625-D444642A6DDB}" destId="{B2D8E234-F5E9-4CBC-B90E-166085E3520A}" srcOrd="6" destOrd="0" presId="urn:microsoft.com/office/officeart/2005/8/layout/default"/>
    <dgm:cxn modelId="{EF22383D-8AE4-490A-8DD7-174FC61C7FDA}" type="presParOf" srcId="{2A6381A0-323B-4B2B-8625-D444642A6DDB}" destId="{75EFED40-9B47-44D0-8AE1-6DFD91DDDAF4}" srcOrd="7" destOrd="0" presId="urn:microsoft.com/office/officeart/2005/8/layout/default"/>
    <dgm:cxn modelId="{49C6FD75-BCCD-41AC-B8E1-95200B7E4B93}" type="presParOf" srcId="{2A6381A0-323B-4B2B-8625-D444642A6DDB}" destId="{D6C15353-0AEB-42B0-B70F-27E3B7CF0AF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F74A5E-C6C7-4742-8F70-C8369159D84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uk-UA"/>
        </a:p>
      </dgm:t>
    </dgm:pt>
    <dgm:pt modelId="{3F338CA5-B78F-4E15-B780-7B3FC54D8F4A}">
      <dgm:prSet/>
      <dgm:spPr/>
      <dgm:t>
        <a:bodyPr/>
        <a:lstStyle/>
        <a:p>
          <a:r>
            <a:rPr lang="uk-UA" baseline="0"/>
            <a:t>виноситься в письмовій формі </a:t>
          </a:r>
          <a:endParaRPr lang="uk-UA"/>
        </a:p>
      </dgm:t>
    </dgm:pt>
    <dgm:pt modelId="{C85E9540-0EEE-40E6-B0C5-7A89A5E9AD43}" type="parTrans" cxnId="{A46C323A-F2BD-44EF-9C21-BF5D001838B6}">
      <dgm:prSet/>
      <dgm:spPr/>
      <dgm:t>
        <a:bodyPr/>
        <a:lstStyle/>
        <a:p>
          <a:endParaRPr lang="uk-UA"/>
        </a:p>
      </dgm:t>
    </dgm:pt>
    <dgm:pt modelId="{A6E0232E-CEED-4DB3-9F39-2B36269C32AE}" type="sibTrans" cxnId="{A46C323A-F2BD-44EF-9C21-BF5D001838B6}">
      <dgm:prSet/>
      <dgm:spPr/>
      <dgm:t>
        <a:bodyPr/>
        <a:lstStyle/>
        <a:p>
          <a:endParaRPr lang="uk-UA"/>
        </a:p>
      </dgm:t>
    </dgm:pt>
    <dgm:pt modelId="{ECCD3F68-0FC8-4693-B232-9E0671A474F6}">
      <dgm:prSet/>
      <dgm:spPr/>
      <dgm:t>
        <a:bodyPr/>
        <a:lstStyle/>
        <a:p>
          <a:r>
            <a:rPr lang="uk-UA" baseline="0"/>
            <a:t>у передбачених законом випадках попередження фіксується іншим установленим способом</a:t>
          </a:r>
          <a:endParaRPr lang="uk-UA"/>
        </a:p>
      </dgm:t>
    </dgm:pt>
    <dgm:pt modelId="{F57AE1A4-BB86-48F6-9EFF-CDCEA4681E46}" type="parTrans" cxnId="{3C8940B0-74BA-4F9B-B3A6-5857B4F856D5}">
      <dgm:prSet/>
      <dgm:spPr/>
      <dgm:t>
        <a:bodyPr/>
        <a:lstStyle/>
        <a:p>
          <a:endParaRPr lang="uk-UA"/>
        </a:p>
      </dgm:t>
    </dgm:pt>
    <dgm:pt modelId="{0726E78F-E9A8-4B02-9C31-794EE02EB737}" type="sibTrans" cxnId="{3C8940B0-74BA-4F9B-B3A6-5857B4F856D5}">
      <dgm:prSet/>
      <dgm:spPr/>
      <dgm:t>
        <a:bodyPr/>
        <a:lstStyle/>
        <a:p>
          <a:endParaRPr lang="uk-UA"/>
        </a:p>
      </dgm:t>
    </dgm:pt>
    <dgm:pt modelId="{CF801D54-CAA3-4BFF-A35A-860250188C0C}">
      <dgm:prSet/>
      <dgm:spPr/>
      <dgm:t>
        <a:bodyPr/>
        <a:lstStyle/>
        <a:p>
          <a:r>
            <a:rPr lang="uk-UA" baseline="0"/>
            <a:t>є    найбільш    м'яким    адміністративним    стягненням</a:t>
          </a:r>
          <a:endParaRPr lang="uk-UA"/>
        </a:p>
      </dgm:t>
    </dgm:pt>
    <dgm:pt modelId="{D47A1DCE-46ED-477C-ADD9-95944A796C5D}" type="parTrans" cxnId="{99C4F521-E29C-4A1E-95A5-0CFEFC687541}">
      <dgm:prSet/>
      <dgm:spPr/>
      <dgm:t>
        <a:bodyPr/>
        <a:lstStyle/>
        <a:p>
          <a:endParaRPr lang="uk-UA"/>
        </a:p>
      </dgm:t>
    </dgm:pt>
    <dgm:pt modelId="{3E8233C0-1329-416D-BB23-06908174E737}" type="sibTrans" cxnId="{99C4F521-E29C-4A1E-95A5-0CFEFC687541}">
      <dgm:prSet/>
      <dgm:spPr/>
      <dgm:t>
        <a:bodyPr/>
        <a:lstStyle/>
        <a:p>
          <a:endParaRPr lang="uk-UA"/>
        </a:p>
      </dgm:t>
    </dgm:pt>
    <dgm:pt modelId="{3E40ED29-ECC2-41CA-A4BE-188EFDED6BA1}">
      <dgm:prSet/>
      <dgm:spPr/>
      <dgm:t>
        <a:bodyPr/>
        <a:lstStyle/>
        <a:p>
          <a:r>
            <a:rPr lang="uk-UA" baseline="0"/>
            <a:t>необхідно відрізняти  від усного зауваження (за ст. 22 КпАП застосовується у випадках звільнення від адміністративної відповідальності через малозначність вчиненого)</a:t>
          </a:r>
          <a:endParaRPr lang="uk-UA"/>
        </a:p>
      </dgm:t>
    </dgm:pt>
    <dgm:pt modelId="{69E82AE2-766B-4262-8B97-E0707A45936C}" type="parTrans" cxnId="{12998273-1F2A-4B99-A5F1-0BB23DF1EE1F}">
      <dgm:prSet/>
      <dgm:spPr/>
      <dgm:t>
        <a:bodyPr/>
        <a:lstStyle/>
        <a:p>
          <a:endParaRPr lang="uk-UA"/>
        </a:p>
      </dgm:t>
    </dgm:pt>
    <dgm:pt modelId="{6DD6CD93-CE97-46B6-A103-FC31C7C32059}" type="sibTrans" cxnId="{12998273-1F2A-4B99-A5F1-0BB23DF1EE1F}">
      <dgm:prSet/>
      <dgm:spPr/>
      <dgm:t>
        <a:bodyPr/>
        <a:lstStyle/>
        <a:p>
          <a:endParaRPr lang="uk-UA"/>
        </a:p>
      </dgm:t>
    </dgm:pt>
    <dgm:pt modelId="{E52C2627-B2A9-4FFA-A812-88C0BC3979CB}" type="pres">
      <dgm:prSet presAssocID="{BCF74A5E-C6C7-4742-8F70-C8369159D848}" presName="linear" presStyleCnt="0">
        <dgm:presLayoutVars>
          <dgm:animLvl val="lvl"/>
          <dgm:resizeHandles val="exact"/>
        </dgm:presLayoutVars>
      </dgm:prSet>
      <dgm:spPr/>
    </dgm:pt>
    <dgm:pt modelId="{B733747F-7FFF-4533-94F0-8DCE043E5BFB}" type="pres">
      <dgm:prSet presAssocID="{3F338CA5-B78F-4E15-B780-7B3FC54D8F4A}" presName="parentText" presStyleLbl="node1" presStyleIdx="0" presStyleCnt="4">
        <dgm:presLayoutVars>
          <dgm:chMax val="0"/>
          <dgm:bulletEnabled val="1"/>
        </dgm:presLayoutVars>
      </dgm:prSet>
      <dgm:spPr/>
    </dgm:pt>
    <dgm:pt modelId="{9273D945-ECD6-4199-B6A0-EB944D3069B2}" type="pres">
      <dgm:prSet presAssocID="{A6E0232E-CEED-4DB3-9F39-2B36269C32AE}" presName="spacer" presStyleCnt="0"/>
      <dgm:spPr/>
    </dgm:pt>
    <dgm:pt modelId="{9A2B06EE-2D37-4CC4-B1C8-4E4AA1EE9882}" type="pres">
      <dgm:prSet presAssocID="{ECCD3F68-0FC8-4693-B232-9E0671A474F6}" presName="parentText" presStyleLbl="node1" presStyleIdx="1" presStyleCnt="4">
        <dgm:presLayoutVars>
          <dgm:chMax val="0"/>
          <dgm:bulletEnabled val="1"/>
        </dgm:presLayoutVars>
      </dgm:prSet>
      <dgm:spPr/>
    </dgm:pt>
    <dgm:pt modelId="{B895A585-0A87-4C35-8A9F-936096E44603}" type="pres">
      <dgm:prSet presAssocID="{0726E78F-E9A8-4B02-9C31-794EE02EB737}" presName="spacer" presStyleCnt="0"/>
      <dgm:spPr/>
    </dgm:pt>
    <dgm:pt modelId="{DA03C3E0-C301-42B2-A671-5089D4AB378B}" type="pres">
      <dgm:prSet presAssocID="{CF801D54-CAA3-4BFF-A35A-860250188C0C}" presName="parentText" presStyleLbl="node1" presStyleIdx="2" presStyleCnt="4">
        <dgm:presLayoutVars>
          <dgm:chMax val="0"/>
          <dgm:bulletEnabled val="1"/>
        </dgm:presLayoutVars>
      </dgm:prSet>
      <dgm:spPr/>
    </dgm:pt>
    <dgm:pt modelId="{41654FAF-4A2F-47A3-8914-C9E02140C95A}" type="pres">
      <dgm:prSet presAssocID="{3E8233C0-1329-416D-BB23-06908174E737}" presName="spacer" presStyleCnt="0"/>
      <dgm:spPr/>
    </dgm:pt>
    <dgm:pt modelId="{A5ACB2D6-8EDE-4B37-9C9B-B9A7283B4E96}" type="pres">
      <dgm:prSet presAssocID="{3E40ED29-ECC2-41CA-A4BE-188EFDED6BA1}" presName="parentText" presStyleLbl="node1" presStyleIdx="3" presStyleCnt="4">
        <dgm:presLayoutVars>
          <dgm:chMax val="0"/>
          <dgm:bulletEnabled val="1"/>
        </dgm:presLayoutVars>
      </dgm:prSet>
      <dgm:spPr/>
    </dgm:pt>
  </dgm:ptLst>
  <dgm:cxnLst>
    <dgm:cxn modelId="{99C4F521-E29C-4A1E-95A5-0CFEFC687541}" srcId="{BCF74A5E-C6C7-4742-8F70-C8369159D848}" destId="{CF801D54-CAA3-4BFF-A35A-860250188C0C}" srcOrd="2" destOrd="0" parTransId="{D47A1DCE-46ED-477C-ADD9-95944A796C5D}" sibTransId="{3E8233C0-1329-416D-BB23-06908174E737}"/>
    <dgm:cxn modelId="{11F41030-8E89-4991-A99F-F150BCBFAE07}" type="presOf" srcId="{3F338CA5-B78F-4E15-B780-7B3FC54D8F4A}" destId="{B733747F-7FFF-4533-94F0-8DCE043E5BFB}" srcOrd="0" destOrd="0" presId="urn:microsoft.com/office/officeart/2005/8/layout/vList2"/>
    <dgm:cxn modelId="{A46C323A-F2BD-44EF-9C21-BF5D001838B6}" srcId="{BCF74A5E-C6C7-4742-8F70-C8369159D848}" destId="{3F338CA5-B78F-4E15-B780-7B3FC54D8F4A}" srcOrd="0" destOrd="0" parTransId="{C85E9540-0EEE-40E6-B0C5-7A89A5E9AD43}" sibTransId="{A6E0232E-CEED-4DB3-9F39-2B36269C32AE}"/>
    <dgm:cxn modelId="{2057DA48-3B43-4214-BAF7-7CAB578C4B2C}" type="presOf" srcId="{ECCD3F68-0FC8-4693-B232-9E0671A474F6}" destId="{9A2B06EE-2D37-4CC4-B1C8-4E4AA1EE9882}" srcOrd="0" destOrd="0" presId="urn:microsoft.com/office/officeart/2005/8/layout/vList2"/>
    <dgm:cxn modelId="{CCBD036E-D5E3-4113-9F1F-00E280FA3551}" type="presOf" srcId="{BCF74A5E-C6C7-4742-8F70-C8369159D848}" destId="{E52C2627-B2A9-4FFA-A812-88C0BC3979CB}" srcOrd="0" destOrd="0" presId="urn:microsoft.com/office/officeart/2005/8/layout/vList2"/>
    <dgm:cxn modelId="{12998273-1F2A-4B99-A5F1-0BB23DF1EE1F}" srcId="{BCF74A5E-C6C7-4742-8F70-C8369159D848}" destId="{3E40ED29-ECC2-41CA-A4BE-188EFDED6BA1}" srcOrd="3" destOrd="0" parTransId="{69E82AE2-766B-4262-8B97-E0707A45936C}" sibTransId="{6DD6CD93-CE97-46B6-A103-FC31C7C32059}"/>
    <dgm:cxn modelId="{95C2587E-CA03-45A8-8F90-3E0CFC7862A7}" type="presOf" srcId="{3E40ED29-ECC2-41CA-A4BE-188EFDED6BA1}" destId="{A5ACB2D6-8EDE-4B37-9C9B-B9A7283B4E96}" srcOrd="0" destOrd="0" presId="urn:microsoft.com/office/officeart/2005/8/layout/vList2"/>
    <dgm:cxn modelId="{3C8940B0-74BA-4F9B-B3A6-5857B4F856D5}" srcId="{BCF74A5E-C6C7-4742-8F70-C8369159D848}" destId="{ECCD3F68-0FC8-4693-B232-9E0671A474F6}" srcOrd="1" destOrd="0" parTransId="{F57AE1A4-BB86-48F6-9EFF-CDCEA4681E46}" sibTransId="{0726E78F-E9A8-4B02-9C31-794EE02EB737}"/>
    <dgm:cxn modelId="{71280AC0-E509-4552-A112-32DACC5CB6AC}" type="presOf" srcId="{CF801D54-CAA3-4BFF-A35A-860250188C0C}" destId="{DA03C3E0-C301-42B2-A671-5089D4AB378B}" srcOrd="0" destOrd="0" presId="urn:microsoft.com/office/officeart/2005/8/layout/vList2"/>
    <dgm:cxn modelId="{7B5D6329-8EDC-448D-A4C9-B5D5E66DB825}" type="presParOf" srcId="{E52C2627-B2A9-4FFA-A812-88C0BC3979CB}" destId="{B733747F-7FFF-4533-94F0-8DCE043E5BFB}" srcOrd="0" destOrd="0" presId="urn:microsoft.com/office/officeart/2005/8/layout/vList2"/>
    <dgm:cxn modelId="{81A38EB2-8EB2-42BB-B8A0-FDC1AA590370}" type="presParOf" srcId="{E52C2627-B2A9-4FFA-A812-88C0BC3979CB}" destId="{9273D945-ECD6-4199-B6A0-EB944D3069B2}" srcOrd="1" destOrd="0" presId="urn:microsoft.com/office/officeart/2005/8/layout/vList2"/>
    <dgm:cxn modelId="{C5907A2E-2807-490C-AF4D-909BD4FE7AC5}" type="presParOf" srcId="{E52C2627-B2A9-4FFA-A812-88C0BC3979CB}" destId="{9A2B06EE-2D37-4CC4-B1C8-4E4AA1EE9882}" srcOrd="2" destOrd="0" presId="urn:microsoft.com/office/officeart/2005/8/layout/vList2"/>
    <dgm:cxn modelId="{8ACC5BE6-1C2F-49FE-8971-E62C9BF648A5}" type="presParOf" srcId="{E52C2627-B2A9-4FFA-A812-88C0BC3979CB}" destId="{B895A585-0A87-4C35-8A9F-936096E44603}" srcOrd="3" destOrd="0" presId="urn:microsoft.com/office/officeart/2005/8/layout/vList2"/>
    <dgm:cxn modelId="{497F6DD6-9819-4688-9983-091E56A8771F}" type="presParOf" srcId="{E52C2627-B2A9-4FFA-A812-88C0BC3979CB}" destId="{DA03C3E0-C301-42B2-A671-5089D4AB378B}" srcOrd="4" destOrd="0" presId="urn:microsoft.com/office/officeart/2005/8/layout/vList2"/>
    <dgm:cxn modelId="{354265E9-7C6F-4D00-AA99-A695CCEFBD97}" type="presParOf" srcId="{E52C2627-B2A9-4FFA-A812-88C0BC3979CB}" destId="{41654FAF-4A2F-47A3-8914-C9E02140C95A}" srcOrd="5" destOrd="0" presId="urn:microsoft.com/office/officeart/2005/8/layout/vList2"/>
    <dgm:cxn modelId="{39845C51-E73A-4627-AA37-3D1123231EC7}" type="presParOf" srcId="{E52C2627-B2A9-4FFA-A812-88C0BC3979CB}" destId="{A5ACB2D6-8EDE-4B37-9C9B-B9A7283B4E9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930333-62D8-4F58-A00C-DBF57ACE1A59}"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uk-UA"/>
        </a:p>
      </dgm:t>
    </dgm:pt>
    <dgm:pt modelId="{2243C373-30AB-4551-A732-69AC0473EA59}">
      <dgm:prSet/>
      <dgm:spPr/>
      <dgm:t>
        <a:bodyPr/>
        <a:lstStyle/>
        <a:p>
          <a:r>
            <a:rPr lang="uk-UA" baseline="0"/>
            <a:t>грошове стягнення</a:t>
          </a:r>
          <a:endParaRPr lang="uk-UA"/>
        </a:p>
      </dgm:t>
    </dgm:pt>
    <dgm:pt modelId="{C3D7C16E-96CD-4963-B03D-0FDBF5713B00}" type="parTrans" cxnId="{84CA5ED4-88EC-456B-AFAC-7AC9B2965245}">
      <dgm:prSet/>
      <dgm:spPr/>
      <dgm:t>
        <a:bodyPr/>
        <a:lstStyle/>
        <a:p>
          <a:endParaRPr lang="uk-UA"/>
        </a:p>
      </dgm:t>
    </dgm:pt>
    <dgm:pt modelId="{3E954727-E26B-4A3A-BCE8-20F192F69EE4}" type="sibTrans" cxnId="{84CA5ED4-88EC-456B-AFAC-7AC9B2965245}">
      <dgm:prSet/>
      <dgm:spPr/>
      <dgm:t>
        <a:bodyPr/>
        <a:lstStyle/>
        <a:p>
          <a:endParaRPr lang="uk-UA"/>
        </a:p>
      </dgm:t>
    </dgm:pt>
    <dgm:pt modelId="{A4ABAF79-B8D2-425B-A513-669BBE30C71F}">
      <dgm:prSet/>
      <dgm:spPr/>
      <dgm:t>
        <a:bodyPr/>
        <a:lstStyle/>
        <a:p>
          <a:r>
            <a:rPr lang="uk-UA" baseline="0"/>
            <a:t>накладається на громадян, посадових та юридичних осіб за адміністративні правопорушення у випадках і розмірі, встановлених законодавством</a:t>
          </a:r>
          <a:endParaRPr lang="uk-UA"/>
        </a:p>
      </dgm:t>
    </dgm:pt>
    <dgm:pt modelId="{A1F0D7EF-F095-4507-883F-62DE630E7085}" type="parTrans" cxnId="{E36CEB36-6AD6-4BF4-A59A-34A39677428C}">
      <dgm:prSet/>
      <dgm:spPr/>
      <dgm:t>
        <a:bodyPr/>
        <a:lstStyle/>
        <a:p>
          <a:endParaRPr lang="uk-UA"/>
        </a:p>
      </dgm:t>
    </dgm:pt>
    <dgm:pt modelId="{C4165186-3666-4821-9DC7-D6098CE3B204}" type="sibTrans" cxnId="{E36CEB36-6AD6-4BF4-A59A-34A39677428C}">
      <dgm:prSet/>
      <dgm:spPr/>
      <dgm:t>
        <a:bodyPr/>
        <a:lstStyle/>
        <a:p>
          <a:endParaRPr lang="uk-UA"/>
        </a:p>
      </dgm:t>
    </dgm:pt>
    <dgm:pt modelId="{BB7769AC-857A-4481-B96D-39447295FC7C}">
      <dgm:prSet/>
      <dgm:spPr/>
      <dgm:t>
        <a:bodyPr/>
        <a:lstStyle/>
        <a:p>
          <a:r>
            <a:rPr lang="uk-UA" baseline="0"/>
            <a:t>має бути сплачений порушником не пізніш як через п’ятнадцять днів з дня вручення постанови </a:t>
          </a:r>
          <a:endParaRPr lang="uk-UA"/>
        </a:p>
      </dgm:t>
    </dgm:pt>
    <dgm:pt modelId="{DEBA9AF6-B6C9-4916-A632-277ED25EDE79}" type="parTrans" cxnId="{63F1C143-C3A3-4DC0-BF8D-513C10F1F878}">
      <dgm:prSet/>
      <dgm:spPr/>
      <dgm:t>
        <a:bodyPr/>
        <a:lstStyle/>
        <a:p>
          <a:endParaRPr lang="uk-UA"/>
        </a:p>
      </dgm:t>
    </dgm:pt>
    <dgm:pt modelId="{9477514F-BAFC-4ABD-A109-953667ADA75E}" type="sibTrans" cxnId="{63F1C143-C3A3-4DC0-BF8D-513C10F1F878}">
      <dgm:prSet/>
      <dgm:spPr/>
      <dgm:t>
        <a:bodyPr/>
        <a:lstStyle/>
        <a:p>
          <a:endParaRPr lang="uk-UA"/>
        </a:p>
      </dgm:t>
    </dgm:pt>
    <dgm:pt modelId="{601F6CC3-D6A6-405E-81AE-E3B92271EF82}">
      <dgm:prSet/>
      <dgm:spPr/>
      <dgm:t>
        <a:bodyPr/>
        <a:lstStyle/>
        <a:p>
          <a:r>
            <a:rPr lang="uk-UA" baseline="0"/>
            <a:t>у разі відсутності самостійного заробітку в осіб віком від 16 до 18 років, які вчинили адміністративне правопорушення, штраф стягується з батьків або осіб, які їх замінюють</a:t>
          </a:r>
          <a:endParaRPr lang="uk-UA"/>
        </a:p>
      </dgm:t>
    </dgm:pt>
    <dgm:pt modelId="{79322E18-2CA8-4698-9C82-F2C6601B340B}" type="parTrans" cxnId="{B0EC7D63-48B5-4339-87E7-29BA0E78A4C6}">
      <dgm:prSet/>
      <dgm:spPr/>
      <dgm:t>
        <a:bodyPr/>
        <a:lstStyle/>
        <a:p>
          <a:endParaRPr lang="uk-UA"/>
        </a:p>
      </dgm:t>
    </dgm:pt>
    <dgm:pt modelId="{68763997-2FA9-44A8-BF75-54F71180B6E6}" type="sibTrans" cxnId="{B0EC7D63-48B5-4339-87E7-29BA0E78A4C6}">
      <dgm:prSet/>
      <dgm:spPr/>
      <dgm:t>
        <a:bodyPr/>
        <a:lstStyle/>
        <a:p>
          <a:endParaRPr lang="uk-UA"/>
        </a:p>
      </dgm:t>
    </dgm:pt>
    <dgm:pt modelId="{32AFA759-E1FC-42EE-810C-2EB8585891BA}">
      <dgm:prSet/>
      <dgm:spPr/>
      <dgm:t>
        <a:bodyPr/>
        <a:lstStyle/>
        <a:p>
          <a:r>
            <a:rPr lang="uk-UA" baseline="0"/>
            <a:t>накладений за вчинення адміністративного правопорушення, вноситься порушником в установу банку України, за винятком штрафу, що стягується на місці вчинення правопорушення</a:t>
          </a:r>
          <a:endParaRPr lang="uk-UA"/>
        </a:p>
      </dgm:t>
    </dgm:pt>
    <dgm:pt modelId="{AD3A81DB-B630-4FC2-BAC5-51D96286380F}" type="parTrans" cxnId="{6D939E1E-B371-4A3A-8696-21C925F692AA}">
      <dgm:prSet/>
      <dgm:spPr/>
      <dgm:t>
        <a:bodyPr/>
        <a:lstStyle/>
        <a:p>
          <a:endParaRPr lang="uk-UA"/>
        </a:p>
      </dgm:t>
    </dgm:pt>
    <dgm:pt modelId="{1220FD16-3B12-41B6-B7A3-B852887D516F}" type="sibTrans" cxnId="{6D939E1E-B371-4A3A-8696-21C925F692AA}">
      <dgm:prSet/>
      <dgm:spPr/>
      <dgm:t>
        <a:bodyPr/>
        <a:lstStyle/>
        <a:p>
          <a:endParaRPr lang="uk-UA"/>
        </a:p>
      </dgm:t>
    </dgm:pt>
    <dgm:pt modelId="{18E68178-6F99-4CFD-88E5-551B2648111E}" type="pres">
      <dgm:prSet presAssocID="{24930333-62D8-4F58-A00C-DBF57ACE1A59}" presName="linear" presStyleCnt="0">
        <dgm:presLayoutVars>
          <dgm:animLvl val="lvl"/>
          <dgm:resizeHandles val="exact"/>
        </dgm:presLayoutVars>
      </dgm:prSet>
      <dgm:spPr/>
    </dgm:pt>
    <dgm:pt modelId="{0F02F01D-747A-4367-A2BB-B95C795A8690}" type="pres">
      <dgm:prSet presAssocID="{2243C373-30AB-4551-A732-69AC0473EA59}" presName="parentText" presStyleLbl="node1" presStyleIdx="0" presStyleCnt="5">
        <dgm:presLayoutVars>
          <dgm:chMax val="0"/>
          <dgm:bulletEnabled val="1"/>
        </dgm:presLayoutVars>
      </dgm:prSet>
      <dgm:spPr/>
    </dgm:pt>
    <dgm:pt modelId="{952520F6-5B7F-403E-BB23-D286D1B81C93}" type="pres">
      <dgm:prSet presAssocID="{3E954727-E26B-4A3A-BCE8-20F192F69EE4}" presName="spacer" presStyleCnt="0"/>
      <dgm:spPr/>
    </dgm:pt>
    <dgm:pt modelId="{D2D0F2C7-2240-4525-BC37-54B10BF93154}" type="pres">
      <dgm:prSet presAssocID="{A4ABAF79-B8D2-425B-A513-669BBE30C71F}" presName="parentText" presStyleLbl="node1" presStyleIdx="1" presStyleCnt="5">
        <dgm:presLayoutVars>
          <dgm:chMax val="0"/>
          <dgm:bulletEnabled val="1"/>
        </dgm:presLayoutVars>
      </dgm:prSet>
      <dgm:spPr/>
    </dgm:pt>
    <dgm:pt modelId="{AC14F799-C906-4F36-9FE6-B6C351FE6724}" type="pres">
      <dgm:prSet presAssocID="{C4165186-3666-4821-9DC7-D6098CE3B204}" presName="spacer" presStyleCnt="0"/>
      <dgm:spPr/>
    </dgm:pt>
    <dgm:pt modelId="{C2CFD8B4-B7AD-4DCD-B572-5496AE6C2E71}" type="pres">
      <dgm:prSet presAssocID="{BB7769AC-857A-4481-B96D-39447295FC7C}" presName="parentText" presStyleLbl="node1" presStyleIdx="2" presStyleCnt="5">
        <dgm:presLayoutVars>
          <dgm:chMax val="0"/>
          <dgm:bulletEnabled val="1"/>
        </dgm:presLayoutVars>
      </dgm:prSet>
      <dgm:spPr/>
    </dgm:pt>
    <dgm:pt modelId="{04EB2839-6A18-4250-8FBE-0812C852CB33}" type="pres">
      <dgm:prSet presAssocID="{9477514F-BAFC-4ABD-A109-953667ADA75E}" presName="spacer" presStyleCnt="0"/>
      <dgm:spPr/>
    </dgm:pt>
    <dgm:pt modelId="{C2F358CD-F7AF-43F6-AC31-8121AFFA1E10}" type="pres">
      <dgm:prSet presAssocID="{601F6CC3-D6A6-405E-81AE-E3B92271EF82}" presName="parentText" presStyleLbl="node1" presStyleIdx="3" presStyleCnt="5">
        <dgm:presLayoutVars>
          <dgm:chMax val="0"/>
          <dgm:bulletEnabled val="1"/>
        </dgm:presLayoutVars>
      </dgm:prSet>
      <dgm:spPr/>
    </dgm:pt>
    <dgm:pt modelId="{CF78C5F3-7005-48C4-9578-DB10742A2CDD}" type="pres">
      <dgm:prSet presAssocID="{68763997-2FA9-44A8-BF75-54F71180B6E6}" presName="spacer" presStyleCnt="0"/>
      <dgm:spPr/>
    </dgm:pt>
    <dgm:pt modelId="{28DE6CEA-211C-49BF-9F19-75CF8EBEA7E3}" type="pres">
      <dgm:prSet presAssocID="{32AFA759-E1FC-42EE-810C-2EB8585891BA}" presName="parentText" presStyleLbl="node1" presStyleIdx="4" presStyleCnt="5">
        <dgm:presLayoutVars>
          <dgm:chMax val="0"/>
          <dgm:bulletEnabled val="1"/>
        </dgm:presLayoutVars>
      </dgm:prSet>
      <dgm:spPr/>
    </dgm:pt>
  </dgm:ptLst>
  <dgm:cxnLst>
    <dgm:cxn modelId="{333FCC19-367D-45F2-8424-0E8829D4FCB3}" type="presOf" srcId="{601F6CC3-D6A6-405E-81AE-E3B92271EF82}" destId="{C2F358CD-F7AF-43F6-AC31-8121AFFA1E10}" srcOrd="0" destOrd="0" presId="urn:microsoft.com/office/officeart/2005/8/layout/vList2"/>
    <dgm:cxn modelId="{6D939E1E-B371-4A3A-8696-21C925F692AA}" srcId="{24930333-62D8-4F58-A00C-DBF57ACE1A59}" destId="{32AFA759-E1FC-42EE-810C-2EB8585891BA}" srcOrd="4" destOrd="0" parTransId="{AD3A81DB-B630-4FC2-BAC5-51D96286380F}" sibTransId="{1220FD16-3B12-41B6-B7A3-B852887D516F}"/>
    <dgm:cxn modelId="{E36CEB36-6AD6-4BF4-A59A-34A39677428C}" srcId="{24930333-62D8-4F58-A00C-DBF57ACE1A59}" destId="{A4ABAF79-B8D2-425B-A513-669BBE30C71F}" srcOrd="1" destOrd="0" parTransId="{A1F0D7EF-F095-4507-883F-62DE630E7085}" sibTransId="{C4165186-3666-4821-9DC7-D6098CE3B204}"/>
    <dgm:cxn modelId="{B0EC7D63-48B5-4339-87E7-29BA0E78A4C6}" srcId="{24930333-62D8-4F58-A00C-DBF57ACE1A59}" destId="{601F6CC3-D6A6-405E-81AE-E3B92271EF82}" srcOrd="3" destOrd="0" parTransId="{79322E18-2CA8-4698-9C82-F2C6601B340B}" sibTransId="{68763997-2FA9-44A8-BF75-54F71180B6E6}"/>
    <dgm:cxn modelId="{63F1C143-C3A3-4DC0-BF8D-513C10F1F878}" srcId="{24930333-62D8-4F58-A00C-DBF57ACE1A59}" destId="{BB7769AC-857A-4481-B96D-39447295FC7C}" srcOrd="2" destOrd="0" parTransId="{DEBA9AF6-B6C9-4916-A632-277ED25EDE79}" sibTransId="{9477514F-BAFC-4ABD-A109-953667ADA75E}"/>
    <dgm:cxn modelId="{59133176-EB52-4511-865D-6F51DBE51C89}" type="presOf" srcId="{BB7769AC-857A-4481-B96D-39447295FC7C}" destId="{C2CFD8B4-B7AD-4DCD-B572-5496AE6C2E71}" srcOrd="0" destOrd="0" presId="urn:microsoft.com/office/officeart/2005/8/layout/vList2"/>
    <dgm:cxn modelId="{A890CBA5-8471-4382-9D31-61B09A11DF17}" type="presOf" srcId="{A4ABAF79-B8D2-425B-A513-669BBE30C71F}" destId="{D2D0F2C7-2240-4525-BC37-54B10BF93154}" srcOrd="0" destOrd="0" presId="urn:microsoft.com/office/officeart/2005/8/layout/vList2"/>
    <dgm:cxn modelId="{FD9449A6-38D1-48CF-9DD2-867EFBA68C73}" type="presOf" srcId="{24930333-62D8-4F58-A00C-DBF57ACE1A59}" destId="{18E68178-6F99-4CFD-88E5-551B2648111E}" srcOrd="0" destOrd="0" presId="urn:microsoft.com/office/officeart/2005/8/layout/vList2"/>
    <dgm:cxn modelId="{0F3FDCC1-57D0-4F9B-B5DD-E21980C5FEA8}" type="presOf" srcId="{32AFA759-E1FC-42EE-810C-2EB8585891BA}" destId="{28DE6CEA-211C-49BF-9F19-75CF8EBEA7E3}" srcOrd="0" destOrd="0" presId="urn:microsoft.com/office/officeart/2005/8/layout/vList2"/>
    <dgm:cxn modelId="{84CA5ED4-88EC-456B-AFAC-7AC9B2965245}" srcId="{24930333-62D8-4F58-A00C-DBF57ACE1A59}" destId="{2243C373-30AB-4551-A732-69AC0473EA59}" srcOrd="0" destOrd="0" parTransId="{C3D7C16E-96CD-4963-B03D-0FDBF5713B00}" sibTransId="{3E954727-E26B-4A3A-BCE8-20F192F69EE4}"/>
    <dgm:cxn modelId="{B914CAFD-553F-410D-8EBA-E6343708B76B}" type="presOf" srcId="{2243C373-30AB-4551-A732-69AC0473EA59}" destId="{0F02F01D-747A-4367-A2BB-B95C795A8690}" srcOrd="0" destOrd="0" presId="urn:microsoft.com/office/officeart/2005/8/layout/vList2"/>
    <dgm:cxn modelId="{6EDF18E5-E2B7-473D-822A-E0A444124EE2}" type="presParOf" srcId="{18E68178-6F99-4CFD-88E5-551B2648111E}" destId="{0F02F01D-747A-4367-A2BB-B95C795A8690}" srcOrd="0" destOrd="0" presId="urn:microsoft.com/office/officeart/2005/8/layout/vList2"/>
    <dgm:cxn modelId="{C13B1EB2-671A-44A1-BC24-8D76655F192D}" type="presParOf" srcId="{18E68178-6F99-4CFD-88E5-551B2648111E}" destId="{952520F6-5B7F-403E-BB23-D286D1B81C93}" srcOrd="1" destOrd="0" presId="urn:microsoft.com/office/officeart/2005/8/layout/vList2"/>
    <dgm:cxn modelId="{0D7FBB87-41B1-451E-8FEE-6EE0782E5B61}" type="presParOf" srcId="{18E68178-6F99-4CFD-88E5-551B2648111E}" destId="{D2D0F2C7-2240-4525-BC37-54B10BF93154}" srcOrd="2" destOrd="0" presId="urn:microsoft.com/office/officeart/2005/8/layout/vList2"/>
    <dgm:cxn modelId="{A3398685-8360-4A24-90AD-7DCE3ECBDBF5}" type="presParOf" srcId="{18E68178-6F99-4CFD-88E5-551B2648111E}" destId="{AC14F799-C906-4F36-9FE6-B6C351FE6724}" srcOrd="3" destOrd="0" presId="urn:microsoft.com/office/officeart/2005/8/layout/vList2"/>
    <dgm:cxn modelId="{360046FB-9832-49FA-80C0-3240F1322C38}" type="presParOf" srcId="{18E68178-6F99-4CFD-88E5-551B2648111E}" destId="{C2CFD8B4-B7AD-4DCD-B572-5496AE6C2E71}" srcOrd="4" destOrd="0" presId="urn:microsoft.com/office/officeart/2005/8/layout/vList2"/>
    <dgm:cxn modelId="{BBC6A3DF-7419-46AC-BF4A-F950010ACA92}" type="presParOf" srcId="{18E68178-6F99-4CFD-88E5-551B2648111E}" destId="{04EB2839-6A18-4250-8FBE-0812C852CB33}" srcOrd="5" destOrd="0" presId="urn:microsoft.com/office/officeart/2005/8/layout/vList2"/>
    <dgm:cxn modelId="{7F62779A-7742-4B0D-8829-69FAE42482AF}" type="presParOf" srcId="{18E68178-6F99-4CFD-88E5-551B2648111E}" destId="{C2F358CD-F7AF-43F6-AC31-8121AFFA1E10}" srcOrd="6" destOrd="0" presId="urn:microsoft.com/office/officeart/2005/8/layout/vList2"/>
    <dgm:cxn modelId="{FF754BBE-42E6-48F1-AA34-54882AF2EB18}" type="presParOf" srcId="{18E68178-6F99-4CFD-88E5-551B2648111E}" destId="{CF78C5F3-7005-48C4-9578-DB10742A2CDD}" srcOrd="7" destOrd="0" presId="urn:microsoft.com/office/officeart/2005/8/layout/vList2"/>
    <dgm:cxn modelId="{B69A9E35-1CFA-49C0-9E6D-46FE58E2927D}" type="presParOf" srcId="{18E68178-6F99-4CFD-88E5-551B2648111E}" destId="{28DE6CEA-211C-49BF-9F19-75CF8EBEA7E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A9EC03-78E1-422D-8BEB-CB1E1552F5FD}" type="doc">
      <dgm:prSet loTypeId="urn:microsoft.com/office/officeart/2005/8/layout/list1" loCatId="list" qsTypeId="urn:microsoft.com/office/officeart/2005/8/quickstyle/simple1" qsCatId="simple" csTypeId="urn:microsoft.com/office/officeart/2005/8/colors/colorful4" csCatId="colorful"/>
      <dgm:spPr/>
      <dgm:t>
        <a:bodyPr/>
        <a:lstStyle/>
        <a:p>
          <a:endParaRPr lang="uk-UA"/>
        </a:p>
      </dgm:t>
    </dgm:pt>
    <dgm:pt modelId="{EC36CDE9-9AA8-437D-ADED-85E0BD508D64}">
      <dgm:prSet/>
      <dgm:spPr/>
      <dgm:t>
        <a:bodyPr/>
        <a:lstStyle/>
        <a:p>
          <a:r>
            <a:rPr lang="uk-UA" baseline="0"/>
            <a:t>предмета, який став знаряддям вчинення або безпосереднім об'єктом адміністративного правопорушення, </a:t>
          </a:r>
          <a:endParaRPr lang="uk-UA"/>
        </a:p>
      </dgm:t>
    </dgm:pt>
    <dgm:pt modelId="{436D460E-10D4-479D-B2D0-02C107053591}" type="parTrans" cxnId="{4DA4AA61-5883-4F5B-9B19-CA0D9E4CAD3E}">
      <dgm:prSet/>
      <dgm:spPr/>
      <dgm:t>
        <a:bodyPr/>
        <a:lstStyle/>
        <a:p>
          <a:endParaRPr lang="uk-UA"/>
        </a:p>
      </dgm:t>
    </dgm:pt>
    <dgm:pt modelId="{2147FB20-04D8-4844-AB53-1DFD84CE21DE}" type="sibTrans" cxnId="{4DA4AA61-5883-4F5B-9B19-CA0D9E4CAD3E}">
      <dgm:prSet/>
      <dgm:spPr/>
      <dgm:t>
        <a:bodyPr/>
        <a:lstStyle/>
        <a:p>
          <a:endParaRPr lang="uk-UA"/>
        </a:p>
      </dgm:t>
    </dgm:pt>
    <dgm:pt modelId="{F162B638-3FD4-4778-A1B0-1DAF3C5F941D}">
      <dgm:prSet/>
      <dgm:spPr/>
      <dgm:t>
        <a:bodyPr/>
        <a:lstStyle/>
        <a:p>
          <a:r>
            <a:rPr lang="uk-UA" baseline="0"/>
            <a:t>примусове вилученні за рішенням суду </a:t>
          </a:r>
          <a:endParaRPr lang="uk-UA"/>
        </a:p>
      </dgm:t>
    </dgm:pt>
    <dgm:pt modelId="{32DC49A6-D1F1-4704-AC74-087B4FE3486A}" type="parTrans" cxnId="{5DC65022-7975-4EF0-8B3B-5C5D5A46D9DE}">
      <dgm:prSet/>
      <dgm:spPr/>
      <dgm:t>
        <a:bodyPr/>
        <a:lstStyle/>
        <a:p>
          <a:endParaRPr lang="uk-UA"/>
        </a:p>
      </dgm:t>
    </dgm:pt>
    <dgm:pt modelId="{9A59F3AC-182D-4CAD-9239-168003670F5B}" type="sibTrans" cxnId="{5DC65022-7975-4EF0-8B3B-5C5D5A46D9DE}">
      <dgm:prSet/>
      <dgm:spPr/>
      <dgm:t>
        <a:bodyPr/>
        <a:lstStyle/>
        <a:p>
          <a:endParaRPr lang="uk-UA"/>
        </a:p>
      </dgm:t>
    </dgm:pt>
    <dgm:pt modelId="{39E25CE7-8611-45EE-A640-68C462E73722}">
      <dgm:prSet/>
      <dgm:spPr/>
      <dgm:t>
        <a:bodyPr/>
        <a:lstStyle/>
        <a:p>
          <a:r>
            <a:rPr lang="uk-UA" baseline="0"/>
            <a:t>наступна реалізація з передачею вирученої суми колишньому власникові </a:t>
          </a:r>
          <a:endParaRPr lang="uk-UA"/>
        </a:p>
      </dgm:t>
    </dgm:pt>
    <dgm:pt modelId="{34CC10AA-76FA-487F-97F8-4C0BFA6787E6}" type="parTrans" cxnId="{AC342111-2028-4909-83F7-E63A6C463C6E}">
      <dgm:prSet/>
      <dgm:spPr/>
      <dgm:t>
        <a:bodyPr/>
        <a:lstStyle/>
        <a:p>
          <a:endParaRPr lang="uk-UA"/>
        </a:p>
      </dgm:t>
    </dgm:pt>
    <dgm:pt modelId="{54F38FD5-6AE3-4EB1-8E3B-D751E318A895}" type="sibTrans" cxnId="{AC342111-2028-4909-83F7-E63A6C463C6E}">
      <dgm:prSet/>
      <dgm:spPr/>
      <dgm:t>
        <a:bodyPr/>
        <a:lstStyle/>
        <a:p>
          <a:endParaRPr lang="uk-UA"/>
        </a:p>
      </dgm:t>
    </dgm:pt>
    <dgm:pt modelId="{AAB01F38-4F8E-4DE9-9565-92D2BBBB71DF}">
      <dgm:prSet/>
      <dgm:spPr/>
      <dgm:t>
        <a:bodyPr/>
        <a:lstStyle/>
        <a:p>
          <a:r>
            <a:rPr lang="uk-UA" baseline="0"/>
            <a:t>з відрахуванням витрат по реалізації вилученого предмета.</a:t>
          </a:r>
          <a:endParaRPr lang="uk-UA"/>
        </a:p>
      </dgm:t>
    </dgm:pt>
    <dgm:pt modelId="{D628BB11-B4FC-44D1-B4B4-7C6F7D2FFDAC}" type="parTrans" cxnId="{8C24C93D-41F1-4D7D-8BEA-155D37D106D0}">
      <dgm:prSet/>
      <dgm:spPr/>
      <dgm:t>
        <a:bodyPr/>
        <a:lstStyle/>
        <a:p>
          <a:endParaRPr lang="uk-UA"/>
        </a:p>
      </dgm:t>
    </dgm:pt>
    <dgm:pt modelId="{4C3DD91A-C9D4-4798-83E5-63C8A81192FC}" type="sibTrans" cxnId="{8C24C93D-41F1-4D7D-8BEA-155D37D106D0}">
      <dgm:prSet/>
      <dgm:spPr/>
      <dgm:t>
        <a:bodyPr/>
        <a:lstStyle/>
        <a:p>
          <a:endParaRPr lang="uk-UA"/>
        </a:p>
      </dgm:t>
    </dgm:pt>
    <dgm:pt modelId="{615EBE88-BE32-47D7-8084-BAA5E9A49939}">
      <dgm:prSet/>
      <dgm:spPr/>
      <dgm:t>
        <a:bodyPr/>
        <a:lstStyle/>
        <a:p>
          <a:r>
            <a:rPr lang="uk-UA" baseline="0"/>
            <a:t>Постанова виконується державним виконавцем.</a:t>
          </a:r>
          <a:endParaRPr lang="uk-UA"/>
        </a:p>
      </dgm:t>
    </dgm:pt>
    <dgm:pt modelId="{06CC5B3B-59B3-46AA-AA5A-410F65F3DF0D}" type="parTrans" cxnId="{5B21A914-ED2B-4DD2-8FBD-6F5836FC8B71}">
      <dgm:prSet/>
      <dgm:spPr/>
      <dgm:t>
        <a:bodyPr/>
        <a:lstStyle/>
        <a:p>
          <a:endParaRPr lang="uk-UA"/>
        </a:p>
      </dgm:t>
    </dgm:pt>
    <dgm:pt modelId="{1E58BF75-4C83-4CD5-91D0-8332D52D89E6}" type="sibTrans" cxnId="{5B21A914-ED2B-4DD2-8FBD-6F5836FC8B71}">
      <dgm:prSet/>
      <dgm:spPr/>
      <dgm:t>
        <a:bodyPr/>
        <a:lstStyle/>
        <a:p>
          <a:endParaRPr lang="uk-UA"/>
        </a:p>
      </dgm:t>
    </dgm:pt>
    <dgm:pt modelId="{8CE9D4F0-2C45-4BEA-91D1-A4061F74C3C6}" type="pres">
      <dgm:prSet presAssocID="{B2A9EC03-78E1-422D-8BEB-CB1E1552F5FD}" presName="linear" presStyleCnt="0">
        <dgm:presLayoutVars>
          <dgm:dir/>
          <dgm:animLvl val="lvl"/>
          <dgm:resizeHandles val="exact"/>
        </dgm:presLayoutVars>
      </dgm:prSet>
      <dgm:spPr/>
    </dgm:pt>
    <dgm:pt modelId="{3DD3E420-4D21-4320-AB11-78A6BE906369}" type="pres">
      <dgm:prSet presAssocID="{EC36CDE9-9AA8-437D-ADED-85E0BD508D64}" presName="parentLin" presStyleCnt="0"/>
      <dgm:spPr/>
    </dgm:pt>
    <dgm:pt modelId="{B6B2744C-F3B4-4320-8932-F44E65576E77}" type="pres">
      <dgm:prSet presAssocID="{EC36CDE9-9AA8-437D-ADED-85E0BD508D64}" presName="parentLeftMargin" presStyleLbl="node1" presStyleIdx="0" presStyleCnt="5"/>
      <dgm:spPr/>
    </dgm:pt>
    <dgm:pt modelId="{59FC65BC-A335-422F-B1FC-27FA95A2B7DE}" type="pres">
      <dgm:prSet presAssocID="{EC36CDE9-9AA8-437D-ADED-85E0BD508D64}" presName="parentText" presStyleLbl="node1" presStyleIdx="0" presStyleCnt="5">
        <dgm:presLayoutVars>
          <dgm:chMax val="0"/>
          <dgm:bulletEnabled val="1"/>
        </dgm:presLayoutVars>
      </dgm:prSet>
      <dgm:spPr/>
    </dgm:pt>
    <dgm:pt modelId="{EE874490-8CFE-45F8-85FC-C6CC0D239881}" type="pres">
      <dgm:prSet presAssocID="{EC36CDE9-9AA8-437D-ADED-85E0BD508D64}" presName="negativeSpace" presStyleCnt="0"/>
      <dgm:spPr/>
    </dgm:pt>
    <dgm:pt modelId="{5E774B98-FD72-44B7-8EDF-B8819DDF335B}" type="pres">
      <dgm:prSet presAssocID="{EC36CDE9-9AA8-437D-ADED-85E0BD508D64}" presName="childText" presStyleLbl="conFgAcc1" presStyleIdx="0" presStyleCnt="5">
        <dgm:presLayoutVars>
          <dgm:bulletEnabled val="1"/>
        </dgm:presLayoutVars>
      </dgm:prSet>
      <dgm:spPr/>
    </dgm:pt>
    <dgm:pt modelId="{975C8CA3-838B-47FA-B19C-4B4B1E606BFB}" type="pres">
      <dgm:prSet presAssocID="{2147FB20-04D8-4844-AB53-1DFD84CE21DE}" presName="spaceBetweenRectangles" presStyleCnt="0"/>
      <dgm:spPr/>
    </dgm:pt>
    <dgm:pt modelId="{083E8944-8A95-400F-8520-3A93687192F4}" type="pres">
      <dgm:prSet presAssocID="{F162B638-3FD4-4778-A1B0-1DAF3C5F941D}" presName="parentLin" presStyleCnt="0"/>
      <dgm:spPr/>
    </dgm:pt>
    <dgm:pt modelId="{BE0DAC83-CC0F-4DD5-A938-A7245F18FB8B}" type="pres">
      <dgm:prSet presAssocID="{F162B638-3FD4-4778-A1B0-1DAF3C5F941D}" presName="parentLeftMargin" presStyleLbl="node1" presStyleIdx="0" presStyleCnt="5"/>
      <dgm:spPr/>
    </dgm:pt>
    <dgm:pt modelId="{AB320CB5-ED7E-4A87-89C5-537C19ED8A3D}" type="pres">
      <dgm:prSet presAssocID="{F162B638-3FD4-4778-A1B0-1DAF3C5F941D}" presName="parentText" presStyleLbl="node1" presStyleIdx="1" presStyleCnt="5">
        <dgm:presLayoutVars>
          <dgm:chMax val="0"/>
          <dgm:bulletEnabled val="1"/>
        </dgm:presLayoutVars>
      </dgm:prSet>
      <dgm:spPr/>
    </dgm:pt>
    <dgm:pt modelId="{BB0E8C04-67CF-4FA5-9287-298210BD4DD2}" type="pres">
      <dgm:prSet presAssocID="{F162B638-3FD4-4778-A1B0-1DAF3C5F941D}" presName="negativeSpace" presStyleCnt="0"/>
      <dgm:spPr/>
    </dgm:pt>
    <dgm:pt modelId="{60B48D2D-85D7-4272-9A80-A6E7A08B641E}" type="pres">
      <dgm:prSet presAssocID="{F162B638-3FD4-4778-A1B0-1DAF3C5F941D}" presName="childText" presStyleLbl="conFgAcc1" presStyleIdx="1" presStyleCnt="5">
        <dgm:presLayoutVars>
          <dgm:bulletEnabled val="1"/>
        </dgm:presLayoutVars>
      </dgm:prSet>
      <dgm:spPr/>
    </dgm:pt>
    <dgm:pt modelId="{842D31AC-AA07-4E7D-9BD8-0C6F4E006E68}" type="pres">
      <dgm:prSet presAssocID="{9A59F3AC-182D-4CAD-9239-168003670F5B}" presName="spaceBetweenRectangles" presStyleCnt="0"/>
      <dgm:spPr/>
    </dgm:pt>
    <dgm:pt modelId="{90A386C7-6BF8-4AB4-B10E-155C4F4EC0E1}" type="pres">
      <dgm:prSet presAssocID="{39E25CE7-8611-45EE-A640-68C462E73722}" presName="parentLin" presStyleCnt="0"/>
      <dgm:spPr/>
    </dgm:pt>
    <dgm:pt modelId="{4AFF2367-4212-4311-B0F2-0F1E2EF19D40}" type="pres">
      <dgm:prSet presAssocID="{39E25CE7-8611-45EE-A640-68C462E73722}" presName="parentLeftMargin" presStyleLbl="node1" presStyleIdx="1" presStyleCnt="5"/>
      <dgm:spPr/>
    </dgm:pt>
    <dgm:pt modelId="{84BA6E19-F787-4503-A19F-26335CE82A3D}" type="pres">
      <dgm:prSet presAssocID="{39E25CE7-8611-45EE-A640-68C462E73722}" presName="parentText" presStyleLbl="node1" presStyleIdx="2" presStyleCnt="5">
        <dgm:presLayoutVars>
          <dgm:chMax val="0"/>
          <dgm:bulletEnabled val="1"/>
        </dgm:presLayoutVars>
      </dgm:prSet>
      <dgm:spPr/>
    </dgm:pt>
    <dgm:pt modelId="{E1318D8B-6620-4F82-A1B0-9B23E4121F61}" type="pres">
      <dgm:prSet presAssocID="{39E25CE7-8611-45EE-A640-68C462E73722}" presName="negativeSpace" presStyleCnt="0"/>
      <dgm:spPr/>
    </dgm:pt>
    <dgm:pt modelId="{7FCFA9F6-EC5D-46E0-A336-CF1DCB2588C7}" type="pres">
      <dgm:prSet presAssocID="{39E25CE7-8611-45EE-A640-68C462E73722}" presName="childText" presStyleLbl="conFgAcc1" presStyleIdx="2" presStyleCnt="5">
        <dgm:presLayoutVars>
          <dgm:bulletEnabled val="1"/>
        </dgm:presLayoutVars>
      </dgm:prSet>
      <dgm:spPr/>
    </dgm:pt>
    <dgm:pt modelId="{2F9ABB9C-30FC-4AF9-A869-7A0D7229B969}" type="pres">
      <dgm:prSet presAssocID="{54F38FD5-6AE3-4EB1-8E3B-D751E318A895}" presName="spaceBetweenRectangles" presStyleCnt="0"/>
      <dgm:spPr/>
    </dgm:pt>
    <dgm:pt modelId="{CCD1FEA3-EC23-4E20-8450-7C6D2257E258}" type="pres">
      <dgm:prSet presAssocID="{AAB01F38-4F8E-4DE9-9565-92D2BBBB71DF}" presName="parentLin" presStyleCnt="0"/>
      <dgm:spPr/>
    </dgm:pt>
    <dgm:pt modelId="{95340FCD-CF8E-4212-B1A6-CD97790FF8BC}" type="pres">
      <dgm:prSet presAssocID="{AAB01F38-4F8E-4DE9-9565-92D2BBBB71DF}" presName="parentLeftMargin" presStyleLbl="node1" presStyleIdx="2" presStyleCnt="5"/>
      <dgm:spPr/>
    </dgm:pt>
    <dgm:pt modelId="{78E5F7D8-A19E-4F98-80D5-CFAE4BCD7F7C}" type="pres">
      <dgm:prSet presAssocID="{AAB01F38-4F8E-4DE9-9565-92D2BBBB71DF}" presName="parentText" presStyleLbl="node1" presStyleIdx="3" presStyleCnt="5">
        <dgm:presLayoutVars>
          <dgm:chMax val="0"/>
          <dgm:bulletEnabled val="1"/>
        </dgm:presLayoutVars>
      </dgm:prSet>
      <dgm:spPr/>
    </dgm:pt>
    <dgm:pt modelId="{835DEEE3-4F58-41DD-9DAE-C98635F37741}" type="pres">
      <dgm:prSet presAssocID="{AAB01F38-4F8E-4DE9-9565-92D2BBBB71DF}" presName="negativeSpace" presStyleCnt="0"/>
      <dgm:spPr/>
    </dgm:pt>
    <dgm:pt modelId="{011C2649-2B7A-416E-A7A3-443444CCC68A}" type="pres">
      <dgm:prSet presAssocID="{AAB01F38-4F8E-4DE9-9565-92D2BBBB71DF}" presName="childText" presStyleLbl="conFgAcc1" presStyleIdx="3" presStyleCnt="5">
        <dgm:presLayoutVars>
          <dgm:bulletEnabled val="1"/>
        </dgm:presLayoutVars>
      </dgm:prSet>
      <dgm:spPr/>
    </dgm:pt>
    <dgm:pt modelId="{1CB61A07-B025-4A62-BE4F-F09516A949BF}" type="pres">
      <dgm:prSet presAssocID="{4C3DD91A-C9D4-4798-83E5-63C8A81192FC}" presName="spaceBetweenRectangles" presStyleCnt="0"/>
      <dgm:spPr/>
    </dgm:pt>
    <dgm:pt modelId="{67F1B6BE-035E-4403-8211-BBD1E6FF60B2}" type="pres">
      <dgm:prSet presAssocID="{615EBE88-BE32-47D7-8084-BAA5E9A49939}" presName="parentLin" presStyleCnt="0"/>
      <dgm:spPr/>
    </dgm:pt>
    <dgm:pt modelId="{56901543-EBA8-482A-8827-62367DF6CE43}" type="pres">
      <dgm:prSet presAssocID="{615EBE88-BE32-47D7-8084-BAA5E9A49939}" presName="parentLeftMargin" presStyleLbl="node1" presStyleIdx="3" presStyleCnt="5"/>
      <dgm:spPr/>
    </dgm:pt>
    <dgm:pt modelId="{FEE39B5C-1EF3-4039-97F2-5734B88A3257}" type="pres">
      <dgm:prSet presAssocID="{615EBE88-BE32-47D7-8084-BAA5E9A49939}" presName="parentText" presStyleLbl="node1" presStyleIdx="4" presStyleCnt="5">
        <dgm:presLayoutVars>
          <dgm:chMax val="0"/>
          <dgm:bulletEnabled val="1"/>
        </dgm:presLayoutVars>
      </dgm:prSet>
      <dgm:spPr/>
    </dgm:pt>
    <dgm:pt modelId="{B96A267F-853F-4EDD-BB69-D842F180389B}" type="pres">
      <dgm:prSet presAssocID="{615EBE88-BE32-47D7-8084-BAA5E9A49939}" presName="negativeSpace" presStyleCnt="0"/>
      <dgm:spPr/>
    </dgm:pt>
    <dgm:pt modelId="{5A3EC711-21E5-4D55-A4B7-B147BBEFD185}" type="pres">
      <dgm:prSet presAssocID="{615EBE88-BE32-47D7-8084-BAA5E9A49939}" presName="childText" presStyleLbl="conFgAcc1" presStyleIdx="4" presStyleCnt="5">
        <dgm:presLayoutVars>
          <dgm:bulletEnabled val="1"/>
        </dgm:presLayoutVars>
      </dgm:prSet>
      <dgm:spPr/>
    </dgm:pt>
  </dgm:ptLst>
  <dgm:cxnLst>
    <dgm:cxn modelId="{AC342111-2028-4909-83F7-E63A6C463C6E}" srcId="{B2A9EC03-78E1-422D-8BEB-CB1E1552F5FD}" destId="{39E25CE7-8611-45EE-A640-68C462E73722}" srcOrd="2" destOrd="0" parTransId="{34CC10AA-76FA-487F-97F8-4C0BFA6787E6}" sibTransId="{54F38FD5-6AE3-4EB1-8E3B-D751E318A895}"/>
    <dgm:cxn modelId="{5B21A914-ED2B-4DD2-8FBD-6F5836FC8B71}" srcId="{B2A9EC03-78E1-422D-8BEB-CB1E1552F5FD}" destId="{615EBE88-BE32-47D7-8084-BAA5E9A49939}" srcOrd="4" destOrd="0" parTransId="{06CC5B3B-59B3-46AA-AA5A-410F65F3DF0D}" sibTransId="{1E58BF75-4C83-4CD5-91D0-8332D52D89E6}"/>
    <dgm:cxn modelId="{08E76F1A-F24C-437F-BC04-B4939C9E33FA}" type="presOf" srcId="{B2A9EC03-78E1-422D-8BEB-CB1E1552F5FD}" destId="{8CE9D4F0-2C45-4BEA-91D1-A4061F74C3C6}" srcOrd="0" destOrd="0" presId="urn:microsoft.com/office/officeart/2005/8/layout/list1"/>
    <dgm:cxn modelId="{5DC65022-7975-4EF0-8B3B-5C5D5A46D9DE}" srcId="{B2A9EC03-78E1-422D-8BEB-CB1E1552F5FD}" destId="{F162B638-3FD4-4778-A1B0-1DAF3C5F941D}" srcOrd="1" destOrd="0" parTransId="{32DC49A6-D1F1-4704-AC74-087B4FE3486A}" sibTransId="{9A59F3AC-182D-4CAD-9239-168003670F5B}"/>
    <dgm:cxn modelId="{AA00B231-9F80-4602-A7D5-927B0F2E4F36}" type="presOf" srcId="{AAB01F38-4F8E-4DE9-9565-92D2BBBB71DF}" destId="{95340FCD-CF8E-4212-B1A6-CD97790FF8BC}" srcOrd="0" destOrd="0" presId="urn:microsoft.com/office/officeart/2005/8/layout/list1"/>
    <dgm:cxn modelId="{8C24C93D-41F1-4D7D-8BEA-155D37D106D0}" srcId="{B2A9EC03-78E1-422D-8BEB-CB1E1552F5FD}" destId="{AAB01F38-4F8E-4DE9-9565-92D2BBBB71DF}" srcOrd="3" destOrd="0" parTransId="{D628BB11-B4FC-44D1-B4B4-7C6F7D2FFDAC}" sibTransId="{4C3DD91A-C9D4-4798-83E5-63C8A81192FC}"/>
    <dgm:cxn modelId="{4DA4AA61-5883-4F5B-9B19-CA0D9E4CAD3E}" srcId="{B2A9EC03-78E1-422D-8BEB-CB1E1552F5FD}" destId="{EC36CDE9-9AA8-437D-ADED-85E0BD508D64}" srcOrd="0" destOrd="0" parTransId="{436D460E-10D4-479D-B2D0-02C107053591}" sibTransId="{2147FB20-04D8-4844-AB53-1DFD84CE21DE}"/>
    <dgm:cxn modelId="{43B65B6E-416B-4EDB-AF27-0498C6FEEB3A}" type="presOf" srcId="{39E25CE7-8611-45EE-A640-68C462E73722}" destId="{84BA6E19-F787-4503-A19F-26335CE82A3D}" srcOrd="1" destOrd="0" presId="urn:microsoft.com/office/officeart/2005/8/layout/list1"/>
    <dgm:cxn modelId="{B908AB52-6605-4CD0-900B-31B6E65310F7}" type="presOf" srcId="{F162B638-3FD4-4778-A1B0-1DAF3C5F941D}" destId="{AB320CB5-ED7E-4A87-89C5-537C19ED8A3D}" srcOrd="1" destOrd="0" presId="urn:microsoft.com/office/officeart/2005/8/layout/list1"/>
    <dgm:cxn modelId="{4ACE5086-2F67-4C65-A3F9-3EFFC7EA7748}" type="presOf" srcId="{EC36CDE9-9AA8-437D-ADED-85E0BD508D64}" destId="{B6B2744C-F3B4-4320-8932-F44E65576E77}" srcOrd="0" destOrd="0" presId="urn:microsoft.com/office/officeart/2005/8/layout/list1"/>
    <dgm:cxn modelId="{F66FF198-356C-4068-8E81-50562C6B769A}" type="presOf" srcId="{615EBE88-BE32-47D7-8084-BAA5E9A49939}" destId="{FEE39B5C-1EF3-4039-97F2-5734B88A3257}" srcOrd="1" destOrd="0" presId="urn:microsoft.com/office/officeart/2005/8/layout/list1"/>
    <dgm:cxn modelId="{4CAC72A3-C6B4-4F81-A3D9-32CBA0964EEC}" type="presOf" srcId="{EC36CDE9-9AA8-437D-ADED-85E0BD508D64}" destId="{59FC65BC-A335-422F-B1FC-27FA95A2B7DE}" srcOrd="1" destOrd="0" presId="urn:microsoft.com/office/officeart/2005/8/layout/list1"/>
    <dgm:cxn modelId="{3CB84DC1-6331-4F31-B7F9-1E7CC6DC49E5}" type="presOf" srcId="{AAB01F38-4F8E-4DE9-9565-92D2BBBB71DF}" destId="{78E5F7D8-A19E-4F98-80D5-CFAE4BCD7F7C}" srcOrd="1" destOrd="0" presId="urn:microsoft.com/office/officeart/2005/8/layout/list1"/>
    <dgm:cxn modelId="{99D7E7D9-D1FF-4D63-AF32-F84DA3AB03B4}" type="presOf" srcId="{F162B638-3FD4-4778-A1B0-1DAF3C5F941D}" destId="{BE0DAC83-CC0F-4DD5-A938-A7245F18FB8B}" srcOrd="0" destOrd="0" presId="urn:microsoft.com/office/officeart/2005/8/layout/list1"/>
    <dgm:cxn modelId="{4C1C9AE5-41E9-4EE0-BD28-139083CF952B}" type="presOf" srcId="{39E25CE7-8611-45EE-A640-68C462E73722}" destId="{4AFF2367-4212-4311-B0F2-0F1E2EF19D40}" srcOrd="0" destOrd="0" presId="urn:microsoft.com/office/officeart/2005/8/layout/list1"/>
    <dgm:cxn modelId="{AF03ACE5-309B-4402-A785-FBB82F292B42}" type="presOf" srcId="{615EBE88-BE32-47D7-8084-BAA5E9A49939}" destId="{56901543-EBA8-482A-8827-62367DF6CE43}" srcOrd="0" destOrd="0" presId="urn:microsoft.com/office/officeart/2005/8/layout/list1"/>
    <dgm:cxn modelId="{B2E82786-4A51-4BB4-A9C5-A86F3507F771}" type="presParOf" srcId="{8CE9D4F0-2C45-4BEA-91D1-A4061F74C3C6}" destId="{3DD3E420-4D21-4320-AB11-78A6BE906369}" srcOrd="0" destOrd="0" presId="urn:microsoft.com/office/officeart/2005/8/layout/list1"/>
    <dgm:cxn modelId="{7C8E5C51-E9CB-44F3-8959-5C83E363D968}" type="presParOf" srcId="{3DD3E420-4D21-4320-AB11-78A6BE906369}" destId="{B6B2744C-F3B4-4320-8932-F44E65576E77}" srcOrd="0" destOrd="0" presId="urn:microsoft.com/office/officeart/2005/8/layout/list1"/>
    <dgm:cxn modelId="{BDF60C82-D14D-4E23-9716-A902B2293071}" type="presParOf" srcId="{3DD3E420-4D21-4320-AB11-78A6BE906369}" destId="{59FC65BC-A335-422F-B1FC-27FA95A2B7DE}" srcOrd="1" destOrd="0" presId="urn:microsoft.com/office/officeart/2005/8/layout/list1"/>
    <dgm:cxn modelId="{FBD24318-7B4A-4A76-BA7A-A8BFABA3D3CA}" type="presParOf" srcId="{8CE9D4F0-2C45-4BEA-91D1-A4061F74C3C6}" destId="{EE874490-8CFE-45F8-85FC-C6CC0D239881}" srcOrd="1" destOrd="0" presId="urn:microsoft.com/office/officeart/2005/8/layout/list1"/>
    <dgm:cxn modelId="{325DFE70-241D-4642-924E-211F76279DDD}" type="presParOf" srcId="{8CE9D4F0-2C45-4BEA-91D1-A4061F74C3C6}" destId="{5E774B98-FD72-44B7-8EDF-B8819DDF335B}" srcOrd="2" destOrd="0" presId="urn:microsoft.com/office/officeart/2005/8/layout/list1"/>
    <dgm:cxn modelId="{4095F62D-D699-471C-8CED-2A3F0BA98812}" type="presParOf" srcId="{8CE9D4F0-2C45-4BEA-91D1-A4061F74C3C6}" destId="{975C8CA3-838B-47FA-B19C-4B4B1E606BFB}" srcOrd="3" destOrd="0" presId="urn:microsoft.com/office/officeart/2005/8/layout/list1"/>
    <dgm:cxn modelId="{98C20D84-512C-4D7C-B4D1-A2EB2A423096}" type="presParOf" srcId="{8CE9D4F0-2C45-4BEA-91D1-A4061F74C3C6}" destId="{083E8944-8A95-400F-8520-3A93687192F4}" srcOrd="4" destOrd="0" presId="urn:microsoft.com/office/officeart/2005/8/layout/list1"/>
    <dgm:cxn modelId="{C71FA4C8-4E17-4CEB-A2D3-D5F5EF885427}" type="presParOf" srcId="{083E8944-8A95-400F-8520-3A93687192F4}" destId="{BE0DAC83-CC0F-4DD5-A938-A7245F18FB8B}" srcOrd="0" destOrd="0" presId="urn:microsoft.com/office/officeart/2005/8/layout/list1"/>
    <dgm:cxn modelId="{DB557751-6F93-42BF-9769-86DDA21D885C}" type="presParOf" srcId="{083E8944-8A95-400F-8520-3A93687192F4}" destId="{AB320CB5-ED7E-4A87-89C5-537C19ED8A3D}" srcOrd="1" destOrd="0" presId="urn:microsoft.com/office/officeart/2005/8/layout/list1"/>
    <dgm:cxn modelId="{941691CD-51B1-4A43-BD7D-785E05E0235B}" type="presParOf" srcId="{8CE9D4F0-2C45-4BEA-91D1-A4061F74C3C6}" destId="{BB0E8C04-67CF-4FA5-9287-298210BD4DD2}" srcOrd="5" destOrd="0" presId="urn:microsoft.com/office/officeart/2005/8/layout/list1"/>
    <dgm:cxn modelId="{25D29E09-C686-437C-B9A6-3B72F10C3E05}" type="presParOf" srcId="{8CE9D4F0-2C45-4BEA-91D1-A4061F74C3C6}" destId="{60B48D2D-85D7-4272-9A80-A6E7A08B641E}" srcOrd="6" destOrd="0" presId="urn:microsoft.com/office/officeart/2005/8/layout/list1"/>
    <dgm:cxn modelId="{310618D4-3E96-4819-BC01-DE84DB0BFD7B}" type="presParOf" srcId="{8CE9D4F0-2C45-4BEA-91D1-A4061F74C3C6}" destId="{842D31AC-AA07-4E7D-9BD8-0C6F4E006E68}" srcOrd="7" destOrd="0" presId="urn:microsoft.com/office/officeart/2005/8/layout/list1"/>
    <dgm:cxn modelId="{D58E3743-709A-482A-846B-BCC6F7F18B22}" type="presParOf" srcId="{8CE9D4F0-2C45-4BEA-91D1-A4061F74C3C6}" destId="{90A386C7-6BF8-4AB4-B10E-155C4F4EC0E1}" srcOrd="8" destOrd="0" presId="urn:microsoft.com/office/officeart/2005/8/layout/list1"/>
    <dgm:cxn modelId="{5DC04FD9-5129-4088-BC24-E977EF6237AF}" type="presParOf" srcId="{90A386C7-6BF8-4AB4-B10E-155C4F4EC0E1}" destId="{4AFF2367-4212-4311-B0F2-0F1E2EF19D40}" srcOrd="0" destOrd="0" presId="urn:microsoft.com/office/officeart/2005/8/layout/list1"/>
    <dgm:cxn modelId="{E354CC86-988E-4DA6-BC89-4FCC03864A3B}" type="presParOf" srcId="{90A386C7-6BF8-4AB4-B10E-155C4F4EC0E1}" destId="{84BA6E19-F787-4503-A19F-26335CE82A3D}" srcOrd="1" destOrd="0" presId="urn:microsoft.com/office/officeart/2005/8/layout/list1"/>
    <dgm:cxn modelId="{EEA147D7-C7F9-43C3-8E2A-C24F7635A7B7}" type="presParOf" srcId="{8CE9D4F0-2C45-4BEA-91D1-A4061F74C3C6}" destId="{E1318D8B-6620-4F82-A1B0-9B23E4121F61}" srcOrd="9" destOrd="0" presId="urn:microsoft.com/office/officeart/2005/8/layout/list1"/>
    <dgm:cxn modelId="{CB0F8037-9F07-498E-92E0-8E94B1F2F038}" type="presParOf" srcId="{8CE9D4F0-2C45-4BEA-91D1-A4061F74C3C6}" destId="{7FCFA9F6-EC5D-46E0-A336-CF1DCB2588C7}" srcOrd="10" destOrd="0" presId="urn:microsoft.com/office/officeart/2005/8/layout/list1"/>
    <dgm:cxn modelId="{493F6823-7FEB-4BBB-A090-70A7BE5EBA75}" type="presParOf" srcId="{8CE9D4F0-2C45-4BEA-91D1-A4061F74C3C6}" destId="{2F9ABB9C-30FC-4AF9-A869-7A0D7229B969}" srcOrd="11" destOrd="0" presId="urn:microsoft.com/office/officeart/2005/8/layout/list1"/>
    <dgm:cxn modelId="{70AC62F4-39A7-41C6-9C27-76A63295DCA4}" type="presParOf" srcId="{8CE9D4F0-2C45-4BEA-91D1-A4061F74C3C6}" destId="{CCD1FEA3-EC23-4E20-8450-7C6D2257E258}" srcOrd="12" destOrd="0" presId="urn:microsoft.com/office/officeart/2005/8/layout/list1"/>
    <dgm:cxn modelId="{C0461061-EB50-4147-A3C3-004C325822DA}" type="presParOf" srcId="{CCD1FEA3-EC23-4E20-8450-7C6D2257E258}" destId="{95340FCD-CF8E-4212-B1A6-CD97790FF8BC}" srcOrd="0" destOrd="0" presId="urn:microsoft.com/office/officeart/2005/8/layout/list1"/>
    <dgm:cxn modelId="{73D03F26-9F18-4388-8076-719D317273A6}" type="presParOf" srcId="{CCD1FEA3-EC23-4E20-8450-7C6D2257E258}" destId="{78E5F7D8-A19E-4F98-80D5-CFAE4BCD7F7C}" srcOrd="1" destOrd="0" presId="urn:microsoft.com/office/officeart/2005/8/layout/list1"/>
    <dgm:cxn modelId="{CF9B173B-FEC7-4135-AA1B-29904A1DADF1}" type="presParOf" srcId="{8CE9D4F0-2C45-4BEA-91D1-A4061F74C3C6}" destId="{835DEEE3-4F58-41DD-9DAE-C98635F37741}" srcOrd="13" destOrd="0" presId="urn:microsoft.com/office/officeart/2005/8/layout/list1"/>
    <dgm:cxn modelId="{DFA81B70-9776-49C3-AF5A-8CDC2254CA85}" type="presParOf" srcId="{8CE9D4F0-2C45-4BEA-91D1-A4061F74C3C6}" destId="{011C2649-2B7A-416E-A7A3-443444CCC68A}" srcOrd="14" destOrd="0" presId="urn:microsoft.com/office/officeart/2005/8/layout/list1"/>
    <dgm:cxn modelId="{18A2F810-3626-4A21-8C2E-D6702A34315D}" type="presParOf" srcId="{8CE9D4F0-2C45-4BEA-91D1-A4061F74C3C6}" destId="{1CB61A07-B025-4A62-BE4F-F09516A949BF}" srcOrd="15" destOrd="0" presId="urn:microsoft.com/office/officeart/2005/8/layout/list1"/>
    <dgm:cxn modelId="{378DA64E-4D83-4191-B4C9-44D29E665E6C}" type="presParOf" srcId="{8CE9D4F0-2C45-4BEA-91D1-A4061F74C3C6}" destId="{67F1B6BE-035E-4403-8211-BBD1E6FF60B2}" srcOrd="16" destOrd="0" presId="urn:microsoft.com/office/officeart/2005/8/layout/list1"/>
    <dgm:cxn modelId="{379DD1EC-A194-4010-A7C8-45800DC97295}" type="presParOf" srcId="{67F1B6BE-035E-4403-8211-BBD1E6FF60B2}" destId="{56901543-EBA8-482A-8827-62367DF6CE43}" srcOrd="0" destOrd="0" presId="urn:microsoft.com/office/officeart/2005/8/layout/list1"/>
    <dgm:cxn modelId="{3DBE9E37-F8E9-4242-9E4E-8CEDC509A056}" type="presParOf" srcId="{67F1B6BE-035E-4403-8211-BBD1E6FF60B2}" destId="{FEE39B5C-1EF3-4039-97F2-5734B88A3257}" srcOrd="1" destOrd="0" presId="urn:microsoft.com/office/officeart/2005/8/layout/list1"/>
    <dgm:cxn modelId="{9858E334-DD0D-4B0C-900B-924D4C768144}" type="presParOf" srcId="{8CE9D4F0-2C45-4BEA-91D1-A4061F74C3C6}" destId="{B96A267F-853F-4EDD-BB69-D842F180389B}" srcOrd="17" destOrd="0" presId="urn:microsoft.com/office/officeart/2005/8/layout/list1"/>
    <dgm:cxn modelId="{B3606BCF-4E30-48D6-BE99-225AE4B3637D}" type="presParOf" srcId="{8CE9D4F0-2C45-4BEA-91D1-A4061F74C3C6}" destId="{5A3EC711-21E5-4D55-A4B7-B147BBEFD185}"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B30EAF-71E4-4A17-9A7E-C9E11563C21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uk-UA"/>
        </a:p>
      </dgm:t>
    </dgm:pt>
    <dgm:pt modelId="{D39660A2-4A21-42CC-88F6-ADFD12F9C559}">
      <dgm:prSet/>
      <dgm:spPr/>
      <dgm:t>
        <a:bodyPr/>
        <a:lstStyle/>
        <a:p>
          <a:r>
            <a:rPr lang="uk-UA" baseline="0"/>
            <a:t>предмета, який став знаряддям вчинення або безпосереднім об'єктом адміністративного правопорушення, </a:t>
          </a:r>
          <a:endParaRPr lang="uk-UA"/>
        </a:p>
      </dgm:t>
    </dgm:pt>
    <dgm:pt modelId="{75053E9E-AAE1-42E2-B21E-60D3A24CF566}" type="parTrans" cxnId="{A8C3DADF-A459-4738-8EDC-A304CED30F89}">
      <dgm:prSet/>
      <dgm:spPr/>
      <dgm:t>
        <a:bodyPr/>
        <a:lstStyle/>
        <a:p>
          <a:endParaRPr lang="uk-UA"/>
        </a:p>
      </dgm:t>
    </dgm:pt>
    <dgm:pt modelId="{798E456F-481A-4EEF-B08D-EE0103027CA2}" type="sibTrans" cxnId="{A8C3DADF-A459-4738-8EDC-A304CED30F89}">
      <dgm:prSet/>
      <dgm:spPr/>
      <dgm:t>
        <a:bodyPr/>
        <a:lstStyle/>
        <a:p>
          <a:endParaRPr lang="uk-UA"/>
        </a:p>
      </dgm:t>
    </dgm:pt>
    <dgm:pt modelId="{A74695A5-A9FA-4274-BBD5-E6038A417676}">
      <dgm:prSet/>
      <dgm:spPr/>
      <dgm:t>
        <a:bodyPr/>
        <a:lstStyle/>
        <a:p>
          <a:r>
            <a:rPr lang="uk-UA" baseline="0"/>
            <a:t>примусова безоплатна передача цього предмета у власність держави за рішенням суду. </a:t>
          </a:r>
          <a:endParaRPr lang="uk-UA"/>
        </a:p>
      </dgm:t>
    </dgm:pt>
    <dgm:pt modelId="{3905196B-8BDD-4043-A8F3-35F816C53013}" type="parTrans" cxnId="{3AAFF8DC-0FD5-4FB0-AAF1-DE93B53A2DC8}">
      <dgm:prSet/>
      <dgm:spPr/>
      <dgm:t>
        <a:bodyPr/>
        <a:lstStyle/>
        <a:p>
          <a:endParaRPr lang="uk-UA"/>
        </a:p>
      </dgm:t>
    </dgm:pt>
    <dgm:pt modelId="{1256197A-C913-475E-8940-598B8741A126}" type="sibTrans" cxnId="{3AAFF8DC-0FD5-4FB0-AAF1-DE93B53A2DC8}">
      <dgm:prSet/>
      <dgm:spPr/>
      <dgm:t>
        <a:bodyPr/>
        <a:lstStyle/>
        <a:p>
          <a:endParaRPr lang="uk-UA"/>
        </a:p>
      </dgm:t>
    </dgm:pt>
    <dgm:pt modelId="{5B353253-F24D-4FD2-9107-8F25E1EFEB00}">
      <dgm:prSet/>
      <dgm:spPr/>
      <dgm:t>
        <a:bodyPr/>
        <a:lstStyle/>
        <a:p>
          <a:r>
            <a:rPr lang="uk-UA" baseline="0"/>
            <a:t>Конфіскація вогнепальної зброї, інших знарядь полювання і бойових припасів не може застосовуватись до осіб, для яких полювання є основним джерелом існування.</a:t>
          </a:r>
          <a:endParaRPr lang="uk-UA"/>
        </a:p>
      </dgm:t>
    </dgm:pt>
    <dgm:pt modelId="{A2327FE9-5170-49B0-BEFF-509CADF43BAE}" type="parTrans" cxnId="{03E16513-9592-49F5-80D0-86CEAF6DD6BB}">
      <dgm:prSet/>
      <dgm:spPr/>
      <dgm:t>
        <a:bodyPr/>
        <a:lstStyle/>
        <a:p>
          <a:endParaRPr lang="uk-UA"/>
        </a:p>
      </dgm:t>
    </dgm:pt>
    <dgm:pt modelId="{59CF66BB-457B-4749-AB11-D27C05D1C449}" type="sibTrans" cxnId="{03E16513-9592-49F5-80D0-86CEAF6DD6BB}">
      <dgm:prSet/>
      <dgm:spPr/>
      <dgm:t>
        <a:bodyPr/>
        <a:lstStyle/>
        <a:p>
          <a:endParaRPr lang="uk-UA"/>
        </a:p>
      </dgm:t>
    </dgm:pt>
    <dgm:pt modelId="{FF749E03-B45B-4E4E-8A32-D7929DD5441F}">
      <dgm:prSet/>
      <dgm:spPr/>
      <dgm:t>
        <a:bodyPr/>
        <a:lstStyle/>
        <a:p>
          <a:r>
            <a:rPr lang="uk-UA" baseline="0"/>
            <a:t>Постанови про конфіскацію предмета та грошей, одержаних внаслідок вчинення адміністративного правопорушення, виконуються державними виконавцями в порядку, встановленому законом.</a:t>
          </a:r>
          <a:endParaRPr lang="uk-UA"/>
        </a:p>
      </dgm:t>
    </dgm:pt>
    <dgm:pt modelId="{5AC18BD5-7953-4461-A0CE-939E89DED451}" type="parTrans" cxnId="{FA5B3AE1-B06E-4837-9BC8-E1F1D2ABBF58}">
      <dgm:prSet/>
      <dgm:spPr/>
      <dgm:t>
        <a:bodyPr/>
        <a:lstStyle/>
        <a:p>
          <a:endParaRPr lang="uk-UA"/>
        </a:p>
      </dgm:t>
    </dgm:pt>
    <dgm:pt modelId="{CD674759-90F3-4D4F-9C94-6C0A6595AA86}" type="sibTrans" cxnId="{FA5B3AE1-B06E-4837-9BC8-E1F1D2ABBF58}">
      <dgm:prSet/>
      <dgm:spPr/>
      <dgm:t>
        <a:bodyPr/>
        <a:lstStyle/>
        <a:p>
          <a:endParaRPr lang="uk-UA"/>
        </a:p>
      </dgm:t>
    </dgm:pt>
    <dgm:pt modelId="{331C8FCC-ADC8-4607-A4A9-03C0FD420395}" type="pres">
      <dgm:prSet presAssocID="{18B30EAF-71E4-4A17-9A7E-C9E11563C216}" presName="linear" presStyleCnt="0">
        <dgm:presLayoutVars>
          <dgm:animLvl val="lvl"/>
          <dgm:resizeHandles val="exact"/>
        </dgm:presLayoutVars>
      </dgm:prSet>
      <dgm:spPr/>
    </dgm:pt>
    <dgm:pt modelId="{46228003-69E2-4CE2-894C-55F8945C6646}" type="pres">
      <dgm:prSet presAssocID="{D39660A2-4A21-42CC-88F6-ADFD12F9C559}" presName="parentText" presStyleLbl="node1" presStyleIdx="0" presStyleCnt="4">
        <dgm:presLayoutVars>
          <dgm:chMax val="0"/>
          <dgm:bulletEnabled val="1"/>
        </dgm:presLayoutVars>
      </dgm:prSet>
      <dgm:spPr/>
    </dgm:pt>
    <dgm:pt modelId="{F36F8DE3-EAE5-4B1B-A734-F4F71B56958E}" type="pres">
      <dgm:prSet presAssocID="{798E456F-481A-4EEF-B08D-EE0103027CA2}" presName="spacer" presStyleCnt="0"/>
      <dgm:spPr/>
    </dgm:pt>
    <dgm:pt modelId="{29E1D119-E242-453A-AC4C-39E2F2912F02}" type="pres">
      <dgm:prSet presAssocID="{A74695A5-A9FA-4274-BBD5-E6038A417676}" presName="parentText" presStyleLbl="node1" presStyleIdx="1" presStyleCnt="4">
        <dgm:presLayoutVars>
          <dgm:chMax val="0"/>
          <dgm:bulletEnabled val="1"/>
        </dgm:presLayoutVars>
      </dgm:prSet>
      <dgm:spPr/>
    </dgm:pt>
    <dgm:pt modelId="{027CB13B-AEE8-4836-8BEF-1053E8C01102}" type="pres">
      <dgm:prSet presAssocID="{1256197A-C913-475E-8940-598B8741A126}" presName="spacer" presStyleCnt="0"/>
      <dgm:spPr/>
    </dgm:pt>
    <dgm:pt modelId="{7AFEBF09-61F3-4B48-B143-0050307541C9}" type="pres">
      <dgm:prSet presAssocID="{5B353253-F24D-4FD2-9107-8F25E1EFEB00}" presName="parentText" presStyleLbl="node1" presStyleIdx="2" presStyleCnt="4">
        <dgm:presLayoutVars>
          <dgm:chMax val="0"/>
          <dgm:bulletEnabled val="1"/>
        </dgm:presLayoutVars>
      </dgm:prSet>
      <dgm:spPr/>
    </dgm:pt>
    <dgm:pt modelId="{18D2C015-DFD4-49F1-993C-19645574C33E}" type="pres">
      <dgm:prSet presAssocID="{59CF66BB-457B-4749-AB11-D27C05D1C449}" presName="spacer" presStyleCnt="0"/>
      <dgm:spPr/>
    </dgm:pt>
    <dgm:pt modelId="{FE118DA6-D419-48DD-B0A9-F9674ABB2A6D}" type="pres">
      <dgm:prSet presAssocID="{FF749E03-B45B-4E4E-8A32-D7929DD5441F}" presName="parentText" presStyleLbl="node1" presStyleIdx="3" presStyleCnt="4">
        <dgm:presLayoutVars>
          <dgm:chMax val="0"/>
          <dgm:bulletEnabled val="1"/>
        </dgm:presLayoutVars>
      </dgm:prSet>
      <dgm:spPr/>
    </dgm:pt>
  </dgm:ptLst>
  <dgm:cxnLst>
    <dgm:cxn modelId="{549CAA10-9CBC-4096-B6B9-277278C08F23}" type="presOf" srcId="{5B353253-F24D-4FD2-9107-8F25E1EFEB00}" destId="{7AFEBF09-61F3-4B48-B143-0050307541C9}" srcOrd="0" destOrd="0" presId="urn:microsoft.com/office/officeart/2005/8/layout/vList2"/>
    <dgm:cxn modelId="{03E16513-9592-49F5-80D0-86CEAF6DD6BB}" srcId="{18B30EAF-71E4-4A17-9A7E-C9E11563C216}" destId="{5B353253-F24D-4FD2-9107-8F25E1EFEB00}" srcOrd="2" destOrd="0" parTransId="{A2327FE9-5170-49B0-BEFF-509CADF43BAE}" sibTransId="{59CF66BB-457B-4749-AB11-D27C05D1C449}"/>
    <dgm:cxn modelId="{40BADB2D-892F-4477-A02C-54907F4F81E7}" type="presOf" srcId="{D39660A2-4A21-42CC-88F6-ADFD12F9C559}" destId="{46228003-69E2-4CE2-894C-55F8945C6646}" srcOrd="0" destOrd="0" presId="urn:microsoft.com/office/officeart/2005/8/layout/vList2"/>
    <dgm:cxn modelId="{4425D56C-790B-4BB2-A3FD-EE9EDF77D7E0}" type="presOf" srcId="{A74695A5-A9FA-4274-BBD5-E6038A417676}" destId="{29E1D119-E242-453A-AC4C-39E2F2912F02}" srcOrd="0" destOrd="0" presId="urn:microsoft.com/office/officeart/2005/8/layout/vList2"/>
    <dgm:cxn modelId="{1E4761AB-3A58-4E6B-80A9-79F7BA904C30}" type="presOf" srcId="{FF749E03-B45B-4E4E-8A32-D7929DD5441F}" destId="{FE118DA6-D419-48DD-B0A9-F9674ABB2A6D}" srcOrd="0" destOrd="0" presId="urn:microsoft.com/office/officeart/2005/8/layout/vList2"/>
    <dgm:cxn modelId="{64595DBF-CCF7-46EE-A499-788DF30308E7}" type="presOf" srcId="{18B30EAF-71E4-4A17-9A7E-C9E11563C216}" destId="{331C8FCC-ADC8-4607-A4A9-03C0FD420395}" srcOrd="0" destOrd="0" presId="urn:microsoft.com/office/officeart/2005/8/layout/vList2"/>
    <dgm:cxn modelId="{3AAFF8DC-0FD5-4FB0-AAF1-DE93B53A2DC8}" srcId="{18B30EAF-71E4-4A17-9A7E-C9E11563C216}" destId="{A74695A5-A9FA-4274-BBD5-E6038A417676}" srcOrd="1" destOrd="0" parTransId="{3905196B-8BDD-4043-A8F3-35F816C53013}" sibTransId="{1256197A-C913-475E-8940-598B8741A126}"/>
    <dgm:cxn modelId="{A8C3DADF-A459-4738-8EDC-A304CED30F89}" srcId="{18B30EAF-71E4-4A17-9A7E-C9E11563C216}" destId="{D39660A2-4A21-42CC-88F6-ADFD12F9C559}" srcOrd="0" destOrd="0" parTransId="{75053E9E-AAE1-42E2-B21E-60D3A24CF566}" sibTransId="{798E456F-481A-4EEF-B08D-EE0103027CA2}"/>
    <dgm:cxn modelId="{FA5B3AE1-B06E-4837-9BC8-E1F1D2ABBF58}" srcId="{18B30EAF-71E4-4A17-9A7E-C9E11563C216}" destId="{FF749E03-B45B-4E4E-8A32-D7929DD5441F}" srcOrd="3" destOrd="0" parTransId="{5AC18BD5-7953-4461-A0CE-939E89DED451}" sibTransId="{CD674759-90F3-4D4F-9C94-6C0A6595AA86}"/>
    <dgm:cxn modelId="{33547FF4-7038-472B-9F52-D57CF5B32687}" type="presParOf" srcId="{331C8FCC-ADC8-4607-A4A9-03C0FD420395}" destId="{46228003-69E2-4CE2-894C-55F8945C6646}" srcOrd="0" destOrd="0" presId="urn:microsoft.com/office/officeart/2005/8/layout/vList2"/>
    <dgm:cxn modelId="{779AB7BA-B519-490E-B154-4C7F5DF006F0}" type="presParOf" srcId="{331C8FCC-ADC8-4607-A4A9-03C0FD420395}" destId="{F36F8DE3-EAE5-4B1B-A734-F4F71B56958E}" srcOrd="1" destOrd="0" presId="urn:microsoft.com/office/officeart/2005/8/layout/vList2"/>
    <dgm:cxn modelId="{ACBEF2A9-3D8F-4883-8706-4E69539C8AE5}" type="presParOf" srcId="{331C8FCC-ADC8-4607-A4A9-03C0FD420395}" destId="{29E1D119-E242-453A-AC4C-39E2F2912F02}" srcOrd="2" destOrd="0" presId="urn:microsoft.com/office/officeart/2005/8/layout/vList2"/>
    <dgm:cxn modelId="{AD13D81C-8409-4CF5-A26D-63774B65BCB9}" type="presParOf" srcId="{331C8FCC-ADC8-4607-A4A9-03C0FD420395}" destId="{027CB13B-AEE8-4836-8BEF-1053E8C01102}" srcOrd="3" destOrd="0" presId="urn:microsoft.com/office/officeart/2005/8/layout/vList2"/>
    <dgm:cxn modelId="{82792605-76ED-431D-ADA9-1EB589846E71}" type="presParOf" srcId="{331C8FCC-ADC8-4607-A4A9-03C0FD420395}" destId="{7AFEBF09-61F3-4B48-B143-0050307541C9}" srcOrd="4" destOrd="0" presId="urn:microsoft.com/office/officeart/2005/8/layout/vList2"/>
    <dgm:cxn modelId="{A9F8576F-8B23-43B9-BF69-395874534E6E}" type="presParOf" srcId="{331C8FCC-ADC8-4607-A4A9-03C0FD420395}" destId="{18D2C015-DFD4-49F1-993C-19645574C33E}" srcOrd="5" destOrd="0" presId="urn:microsoft.com/office/officeart/2005/8/layout/vList2"/>
    <dgm:cxn modelId="{2A3508BE-2FE8-4DE4-BECA-031790B9C3F2}" type="presParOf" srcId="{331C8FCC-ADC8-4607-A4A9-03C0FD420395}" destId="{FE118DA6-D419-48DD-B0A9-F9674ABB2A6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FB5B56-955C-4553-8BF4-C995724AB9C2}"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uk-UA"/>
        </a:p>
      </dgm:t>
    </dgm:pt>
    <dgm:pt modelId="{5082E8A9-94ED-4B10-B467-DAA9F64F9003}">
      <dgm:prSet/>
      <dgm:spPr/>
      <dgm:t>
        <a:bodyPr/>
        <a:lstStyle/>
        <a:p>
          <a:r>
            <a:rPr lang="uk-UA" baseline="0"/>
            <a:t>полягають у виконанні особою, яка вчинила адміністративне правопорушення, у вільний від роботи чи навчання час безоплатних суспільно корисних робіт, вид яких визначають органи місцевого самоврядування.</a:t>
          </a:r>
          <a:endParaRPr lang="uk-UA"/>
        </a:p>
      </dgm:t>
    </dgm:pt>
    <dgm:pt modelId="{0EEFE33C-F460-497D-B620-F9652208F637}" type="parTrans" cxnId="{08C0AF3B-0A9C-46E8-B15E-D88CE6A3DF6F}">
      <dgm:prSet/>
      <dgm:spPr/>
      <dgm:t>
        <a:bodyPr/>
        <a:lstStyle/>
        <a:p>
          <a:endParaRPr lang="uk-UA"/>
        </a:p>
      </dgm:t>
    </dgm:pt>
    <dgm:pt modelId="{ACDB1377-87B3-447C-B3E7-0CD8412E4638}" type="sibTrans" cxnId="{08C0AF3B-0A9C-46E8-B15E-D88CE6A3DF6F}">
      <dgm:prSet/>
      <dgm:spPr/>
      <dgm:t>
        <a:bodyPr/>
        <a:lstStyle/>
        <a:p>
          <a:endParaRPr lang="uk-UA"/>
        </a:p>
      </dgm:t>
    </dgm:pt>
    <dgm:pt modelId="{5F17AFEA-3A58-4AE0-A69E-1C0E7160BC01}">
      <dgm:prSet/>
      <dgm:spPr/>
      <dgm:t>
        <a:bodyPr/>
        <a:lstStyle/>
        <a:p>
          <a:r>
            <a:rPr lang="uk-UA" baseline="0"/>
            <a:t>призначаються районним, районним у місті, міським чи міськрайонним судом (суддею) на строк від двадцяти до шістдесяти годин і відбуваються не більш як чотири години на день.</a:t>
          </a:r>
          <a:endParaRPr lang="uk-UA"/>
        </a:p>
      </dgm:t>
    </dgm:pt>
    <dgm:pt modelId="{BA0D26FD-4C61-43C9-8E8C-A882A72F9D6A}" type="parTrans" cxnId="{729A33D9-3671-401A-B86E-5FA9AFA93E07}">
      <dgm:prSet/>
      <dgm:spPr/>
      <dgm:t>
        <a:bodyPr/>
        <a:lstStyle/>
        <a:p>
          <a:endParaRPr lang="uk-UA"/>
        </a:p>
      </dgm:t>
    </dgm:pt>
    <dgm:pt modelId="{2C622D46-13D8-44A7-9CFF-1B1C23C0A276}" type="sibTrans" cxnId="{729A33D9-3671-401A-B86E-5FA9AFA93E07}">
      <dgm:prSet/>
      <dgm:spPr/>
      <dgm:t>
        <a:bodyPr/>
        <a:lstStyle/>
        <a:p>
          <a:endParaRPr lang="uk-UA"/>
        </a:p>
      </dgm:t>
    </dgm:pt>
    <dgm:pt modelId="{28FD0D54-E1C1-43A5-82CD-51F570B6F594}">
      <dgm:prSet/>
      <dgm:spPr/>
      <dgm:t>
        <a:bodyPr/>
        <a:lstStyle/>
        <a:p>
          <a:r>
            <a:rPr lang="uk-UA" baseline="0"/>
            <a:t>не призначаються особам з інвалідністю першої або другої групи, вагітним жінкам, жінкам, старше 55 років та чоловікам, старше 60 років.</a:t>
          </a:r>
          <a:endParaRPr lang="uk-UA"/>
        </a:p>
      </dgm:t>
    </dgm:pt>
    <dgm:pt modelId="{05FFF62E-B85D-4DEC-98B5-BF863B49D5A9}" type="parTrans" cxnId="{D868CEB3-5F0E-4461-9917-5FA7401ACBBE}">
      <dgm:prSet/>
      <dgm:spPr/>
      <dgm:t>
        <a:bodyPr/>
        <a:lstStyle/>
        <a:p>
          <a:endParaRPr lang="uk-UA"/>
        </a:p>
      </dgm:t>
    </dgm:pt>
    <dgm:pt modelId="{359B86F5-DC35-440A-923D-3B4D88E5821B}" type="sibTrans" cxnId="{D868CEB3-5F0E-4461-9917-5FA7401ACBBE}">
      <dgm:prSet/>
      <dgm:spPr/>
      <dgm:t>
        <a:bodyPr/>
        <a:lstStyle/>
        <a:p>
          <a:endParaRPr lang="uk-UA"/>
        </a:p>
      </dgm:t>
    </dgm:pt>
    <dgm:pt modelId="{47DB2A87-5E8B-45DF-A308-D67FE1B63F8E}" type="pres">
      <dgm:prSet presAssocID="{73FB5B56-955C-4553-8BF4-C995724AB9C2}" presName="diagram" presStyleCnt="0">
        <dgm:presLayoutVars>
          <dgm:dir/>
          <dgm:resizeHandles val="exact"/>
        </dgm:presLayoutVars>
      </dgm:prSet>
      <dgm:spPr/>
    </dgm:pt>
    <dgm:pt modelId="{88892D9E-D55E-435F-BF6F-53FAD09AE86B}" type="pres">
      <dgm:prSet presAssocID="{5082E8A9-94ED-4B10-B467-DAA9F64F9003}" presName="node" presStyleLbl="node1" presStyleIdx="0" presStyleCnt="3">
        <dgm:presLayoutVars>
          <dgm:bulletEnabled val="1"/>
        </dgm:presLayoutVars>
      </dgm:prSet>
      <dgm:spPr/>
    </dgm:pt>
    <dgm:pt modelId="{1D77FEF3-4FCB-4E89-8AB0-55B30D6113B5}" type="pres">
      <dgm:prSet presAssocID="{ACDB1377-87B3-447C-B3E7-0CD8412E4638}" presName="sibTrans" presStyleCnt="0"/>
      <dgm:spPr/>
    </dgm:pt>
    <dgm:pt modelId="{D8442A34-E7B7-43F4-A8D6-5FC373F750BF}" type="pres">
      <dgm:prSet presAssocID="{5F17AFEA-3A58-4AE0-A69E-1C0E7160BC01}" presName="node" presStyleLbl="node1" presStyleIdx="1" presStyleCnt="3">
        <dgm:presLayoutVars>
          <dgm:bulletEnabled val="1"/>
        </dgm:presLayoutVars>
      </dgm:prSet>
      <dgm:spPr/>
    </dgm:pt>
    <dgm:pt modelId="{6ACE0248-DCCC-4AFD-AC5F-6FE58181A30D}" type="pres">
      <dgm:prSet presAssocID="{2C622D46-13D8-44A7-9CFF-1B1C23C0A276}" presName="sibTrans" presStyleCnt="0"/>
      <dgm:spPr/>
    </dgm:pt>
    <dgm:pt modelId="{AA290638-F4F1-4260-9D59-8F2B510C32D7}" type="pres">
      <dgm:prSet presAssocID="{28FD0D54-E1C1-43A5-82CD-51F570B6F594}" presName="node" presStyleLbl="node1" presStyleIdx="2" presStyleCnt="3">
        <dgm:presLayoutVars>
          <dgm:bulletEnabled val="1"/>
        </dgm:presLayoutVars>
      </dgm:prSet>
      <dgm:spPr/>
    </dgm:pt>
  </dgm:ptLst>
  <dgm:cxnLst>
    <dgm:cxn modelId="{FD0B882B-E5B2-41C3-9138-43CFE33DAA5C}" type="presOf" srcId="{73FB5B56-955C-4553-8BF4-C995724AB9C2}" destId="{47DB2A87-5E8B-45DF-A308-D67FE1B63F8E}" srcOrd="0" destOrd="0" presId="urn:microsoft.com/office/officeart/2005/8/layout/default"/>
    <dgm:cxn modelId="{08C0AF3B-0A9C-46E8-B15E-D88CE6A3DF6F}" srcId="{73FB5B56-955C-4553-8BF4-C995724AB9C2}" destId="{5082E8A9-94ED-4B10-B467-DAA9F64F9003}" srcOrd="0" destOrd="0" parTransId="{0EEFE33C-F460-497D-B620-F9652208F637}" sibTransId="{ACDB1377-87B3-447C-B3E7-0CD8412E4638}"/>
    <dgm:cxn modelId="{419FB465-750B-4FEE-BA68-563D093FE102}" type="presOf" srcId="{5F17AFEA-3A58-4AE0-A69E-1C0E7160BC01}" destId="{D8442A34-E7B7-43F4-A8D6-5FC373F750BF}" srcOrd="0" destOrd="0" presId="urn:microsoft.com/office/officeart/2005/8/layout/default"/>
    <dgm:cxn modelId="{D868CEB3-5F0E-4461-9917-5FA7401ACBBE}" srcId="{73FB5B56-955C-4553-8BF4-C995724AB9C2}" destId="{28FD0D54-E1C1-43A5-82CD-51F570B6F594}" srcOrd="2" destOrd="0" parTransId="{05FFF62E-B85D-4DEC-98B5-BF863B49D5A9}" sibTransId="{359B86F5-DC35-440A-923D-3B4D88E5821B}"/>
    <dgm:cxn modelId="{6397CBBA-2D7D-41AD-89DE-C10D80DC8E06}" type="presOf" srcId="{28FD0D54-E1C1-43A5-82CD-51F570B6F594}" destId="{AA290638-F4F1-4260-9D59-8F2B510C32D7}" srcOrd="0" destOrd="0" presId="urn:microsoft.com/office/officeart/2005/8/layout/default"/>
    <dgm:cxn modelId="{729A33D9-3671-401A-B86E-5FA9AFA93E07}" srcId="{73FB5B56-955C-4553-8BF4-C995724AB9C2}" destId="{5F17AFEA-3A58-4AE0-A69E-1C0E7160BC01}" srcOrd="1" destOrd="0" parTransId="{BA0D26FD-4C61-43C9-8E8C-A882A72F9D6A}" sibTransId="{2C622D46-13D8-44A7-9CFF-1B1C23C0A276}"/>
    <dgm:cxn modelId="{C02689EB-30D3-4424-A1AE-A94B376601C2}" type="presOf" srcId="{5082E8A9-94ED-4B10-B467-DAA9F64F9003}" destId="{88892D9E-D55E-435F-BF6F-53FAD09AE86B}" srcOrd="0" destOrd="0" presId="urn:microsoft.com/office/officeart/2005/8/layout/default"/>
    <dgm:cxn modelId="{A0784199-CD9F-4067-9DA0-06D24F0A0B01}" type="presParOf" srcId="{47DB2A87-5E8B-45DF-A308-D67FE1B63F8E}" destId="{88892D9E-D55E-435F-BF6F-53FAD09AE86B}" srcOrd="0" destOrd="0" presId="urn:microsoft.com/office/officeart/2005/8/layout/default"/>
    <dgm:cxn modelId="{261D911F-8462-4921-B659-35080C03E9BA}" type="presParOf" srcId="{47DB2A87-5E8B-45DF-A308-D67FE1B63F8E}" destId="{1D77FEF3-4FCB-4E89-8AB0-55B30D6113B5}" srcOrd="1" destOrd="0" presId="urn:microsoft.com/office/officeart/2005/8/layout/default"/>
    <dgm:cxn modelId="{147DFFE1-B909-4CCF-A72F-3FE5CD224BE6}" type="presParOf" srcId="{47DB2A87-5E8B-45DF-A308-D67FE1B63F8E}" destId="{D8442A34-E7B7-43F4-A8D6-5FC373F750BF}" srcOrd="2" destOrd="0" presId="urn:microsoft.com/office/officeart/2005/8/layout/default"/>
    <dgm:cxn modelId="{4616E04E-58DB-43FC-9BE3-06CC83A7B542}" type="presParOf" srcId="{47DB2A87-5E8B-45DF-A308-D67FE1B63F8E}" destId="{6ACE0248-DCCC-4AFD-AC5F-6FE58181A30D}" srcOrd="3" destOrd="0" presId="urn:microsoft.com/office/officeart/2005/8/layout/default"/>
    <dgm:cxn modelId="{44BD9B82-C6CA-4E6D-B3D2-913EE0E6FAE1}" type="presParOf" srcId="{47DB2A87-5E8B-45DF-A308-D67FE1B63F8E}" destId="{AA290638-F4F1-4260-9D59-8F2B510C32D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9DF990-FEAB-4CD2-A55F-3D7508555E21}" type="doc">
      <dgm:prSet loTypeId="urn:microsoft.com/office/officeart/2005/8/layout/default" loCatId="list" qsTypeId="urn:microsoft.com/office/officeart/2005/8/quickstyle/simple1" qsCatId="simple" csTypeId="urn:microsoft.com/office/officeart/2005/8/colors/accent3_5" csCatId="accent3"/>
      <dgm:spPr/>
      <dgm:t>
        <a:bodyPr/>
        <a:lstStyle/>
        <a:p>
          <a:endParaRPr lang="uk-UA"/>
        </a:p>
      </dgm:t>
    </dgm:pt>
    <dgm:pt modelId="{A55E5773-59A7-4CFB-9169-6D49FEBF7249}">
      <dgm:prSet/>
      <dgm:spPr/>
      <dgm:t>
        <a:bodyPr/>
        <a:lstStyle/>
        <a:p>
          <a:r>
            <a:rPr lang="uk-UA" baseline="0"/>
            <a:t>застосовуються на строк до двох місяців </a:t>
          </a:r>
          <a:endParaRPr lang="uk-UA"/>
        </a:p>
      </dgm:t>
    </dgm:pt>
    <dgm:pt modelId="{5C6927D5-73F3-442C-BB48-62EF10D20C47}" type="parTrans" cxnId="{FA030C2A-59EE-40CD-8C25-5CA377A99812}">
      <dgm:prSet/>
      <dgm:spPr/>
      <dgm:t>
        <a:bodyPr/>
        <a:lstStyle/>
        <a:p>
          <a:endParaRPr lang="uk-UA"/>
        </a:p>
      </dgm:t>
    </dgm:pt>
    <dgm:pt modelId="{D5BD47F6-35F6-4BB1-BA7C-B6B4647B9ECC}" type="sibTrans" cxnId="{FA030C2A-59EE-40CD-8C25-5CA377A99812}">
      <dgm:prSet/>
      <dgm:spPr/>
      <dgm:t>
        <a:bodyPr/>
        <a:lstStyle/>
        <a:p>
          <a:endParaRPr lang="uk-UA"/>
        </a:p>
      </dgm:t>
    </dgm:pt>
    <dgm:pt modelId="{F537F1B1-D2C7-4BD0-870F-AB2A9D3770CE}">
      <dgm:prSet/>
      <dgm:spPr/>
      <dgm:t>
        <a:bodyPr/>
        <a:lstStyle/>
        <a:p>
          <a:r>
            <a:rPr lang="uk-UA" baseline="0"/>
            <a:t>з відбуванням їх за місцем постійної роботи особи, яка вчинила адміністративне правопорушення, </a:t>
          </a:r>
          <a:endParaRPr lang="uk-UA"/>
        </a:p>
      </dgm:t>
    </dgm:pt>
    <dgm:pt modelId="{8198CEF5-D882-4BB7-A493-09D7E4A0434F}" type="parTrans" cxnId="{750CB2DB-0CAC-4700-8B9F-1B46B8A05718}">
      <dgm:prSet/>
      <dgm:spPr/>
      <dgm:t>
        <a:bodyPr/>
        <a:lstStyle/>
        <a:p>
          <a:endParaRPr lang="uk-UA"/>
        </a:p>
      </dgm:t>
    </dgm:pt>
    <dgm:pt modelId="{20FE5C3B-D558-480C-83B7-DC7F5B52A901}" type="sibTrans" cxnId="{750CB2DB-0CAC-4700-8B9F-1B46B8A05718}">
      <dgm:prSet/>
      <dgm:spPr/>
      <dgm:t>
        <a:bodyPr/>
        <a:lstStyle/>
        <a:p>
          <a:endParaRPr lang="uk-UA"/>
        </a:p>
      </dgm:t>
    </dgm:pt>
    <dgm:pt modelId="{C3E409B8-8F94-463D-A9C1-8336EB82A138}">
      <dgm:prSet/>
      <dgm:spPr/>
      <dgm:t>
        <a:bodyPr/>
        <a:lstStyle/>
        <a:p>
          <a:r>
            <a:rPr lang="uk-UA" baseline="0"/>
            <a:t>з відрахуванням до двадцяти процентів її заробітку в доход держави.</a:t>
          </a:r>
          <a:endParaRPr lang="uk-UA"/>
        </a:p>
      </dgm:t>
    </dgm:pt>
    <dgm:pt modelId="{B1BEEEC4-61E3-410F-B9A8-21CC918F9F04}" type="parTrans" cxnId="{15B3CDDE-46A5-4532-9A67-D5AEF62224C9}">
      <dgm:prSet/>
      <dgm:spPr/>
      <dgm:t>
        <a:bodyPr/>
        <a:lstStyle/>
        <a:p>
          <a:endParaRPr lang="uk-UA"/>
        </a:p>
      </dgm:t>
    </dgm:pt>
    <dgm:pt modelId="{FFF8111F-28F6-4CFB-87F0-6EE254D7A2C5}" type="sibTrans" cxnId="{15B3CDDE-46A5-4532-9A67-D5AEF62224C9}">
      <dgm:prSet/>
      <dgm:spPr/>
      <dgm:t>
        <a:bodyPr/>
        <a:lstStyle/>
        <a:p>
          <a:endParaRPr lang="uk-UA"/>
        </a:p>
      </dgm:t>
    </dgm:pt>
    <dgm:pt modelId="{3E0A7F5C-F0F3-44E7-A869-21862BE79378}">
      <dgm:prSet/>
      <dgm:spPr/>
      <dgm:t>
        <a:bodyPr/>
        <a:lstStyle/>
        <a:p>
          <a:r>
            <a:rPr lang="uk-UA" baseline="0"/>
            <a:t>призначаються районним, районним у місті, міським чи міськрайонним судом (суддею).</a:t>
          </a:r>
          <a:endParaRPr lang="uk-UA"/>
        </a:p>
      </dgm:t>
    </dgm:pt>
    <dgm:pt modelId="{37C0B26F-3802-469C-A745-83560AA6D554}" type="parTrans" cxnId="{A06F9148-44F3-439C-BEEB-AE9A5DB50516}">
      <dgm:prSet/>
      <dgm:spPr/>
      <dgm:t>
        <a:bodyPr/>
        <a:lstStyle/>
        <a:p>
          <a:endParaRPr lang="uk-UA"/>
        </a:p>
      </dgm:t>
    </dgm:pt>
    <dgm:pt modelId="{BFC500F6-677E-4FCE-8DBC-561A73CA4151}" type="sibTrans" cxnId="{A06F9148-44F3-439C-BEEB-AE9A5DB50516}">
      <dgm:prSet/>
      <dgm:spPr/>
      <dgm:t>
        <a:bodyPr/>
        <a:lstStyle/>
        <a:p>
          <a:endParaRPr lang="uk-UA"/>
        </a:p>
      </dgm:t>
    </dgm:pt>
    <dgm:pt modelId="{ED6D5BFA-A88A-4B3A-B9CB-AA94AB45679A}" type="pres">
      <dgm:prSet presAssocID="{639DF990-FEAB-4CD2-A55F-3D7508555E21}" presName="diagram" presStyleCnt="0">
        <dgm:presLayoutVars>
          <dgm:dir/>
          <dgm:resizeHandles val="exact"/>
        </dgm:presLayoutVars>
      </dgm:prSet>
      <dgm:spPr/>
    </dgm:pt>
    <dgm:pt modelId="{E6612FC3-6494-4116-92B6-ECE3A82C952F}" type="pres">
      <dgm:prSet presAssocID="{A55E5773-59A7-4CFB-9169-6D49FEBF7249}" presName="node" presStyleLbl="node1" presStyleIdx="0" presStyleCnt="4">
        <dgm:presLayoutVars>
          <dgm:bulletEnabled val="1"/>
        </dgm:presLayoutVars>
      </dgm:prSet>
      <dgm:spPr/>
    </dgm:pt>
    <dgm:pt modelId="{939138DF-CFAD-4CE4-86C7-05C2ABA1C1E2}" type="pres">
      <dgm:prSet presAssocID="{D5BD47F6-35F6-4BB1-BA7C-B6B4647B9ECC}" presName="sibTrans" presStyleCnt="0"/>
      <dgm:spPr/>
    </dgm:pt>
    <dgm:pt modelId="{37C56A67-7113-411B-8BB5-DE36891867FE}" type="pres">
      <dgm:prSet presAssocID="{F537F1B1-D2C7-4BD0-870F-AB2A9D3770CE}" presName="node" presStyleLbl="node1" presStyleIdx="1" presStyleCnt="4">
        <dgm:presLayoutVars>
          <dgm:bulletEnabled val="1"/>
        </dgm:presLayoutVars>
      </dgm:prSet>
      <dgm:spPr/>
    </dgm:pt>
    <dgm:pt modelId="{899D6AAB-42EE-4645-A2E1-65A96166BE5C}" type="pres">
      <dgm:prSet presAssocID="{20FE5C3B-D558-480C-83B7-DC7F5B52A901}" presName="sibTrans" presStyleCnt="0"/>
      <dgm:spPr/>
    </dgm:pt>
    <dgm:pt modelId="{A4682CCD-C8D9-40CE-9360-52920A4F65CC}" type="pres">
      <dgm:prSet presAssocID="{C3E409B8-8F94-463D-A9C1-8336EB82A138}" presName="node" presStyleLbl="node1" presStyleIdx="2" presStyleCnt="4">
        <dgm:presLayoutVars>
          <dgm:bulletEnabled val="1"/>
        </dgm:presLayoutVars>
      </dgm:prSet>
      <dgm:spPr/>
    </dgm:pt>
    <dgm:pt modelId="{0EC8F1D1-0F9D-40E2-8E81-171F1D0DA4F4}" type="pres">
      <dgm:prSet presAssocID="{FFF8111F-28F6-4CFB-87F0-6EE254D7A2C5}" presName="sibTrans" presStyleCnt="0"/>
      <dgm:spPr/>
    </dgm:pt>
    <dgm:pt modelId="{453C1674-53B6-49D2-9C7E-7CECC7D846E4}" type="pres">
      <dgm:prSet presAssocID="{3E0A7F5C-F0F3-44E7-A869-21862BE79378}" presName="node" presStyleLbl="node1" presStyleIdx="3" presStyleCnt="4">
        <dgm:presLayoutVars>
          <dgm:bulletEnabled val="1"/>
        </dgm:presLayoutVars>
      </dgm:prSet>
      <dgm:spPr/>
    </dgm:pt>
  </dgm:ptLst>
  <dgm:cxnLst>
    <dgm:cxn modelId="{5BD82B0A-8EEE-4786-B91F-404140797E13}" type="presOf" srcId="{639DF990-FEAB-4CD2-A55F-3D7508555E21}" destId="{ED6D5BFA-A88A-4B3A-B9CB-AA94AB45679A}" srcOrd="0" destOrd="0" presId="urn:microsoft.com/office/officeart/2005/8/layout/default"/>
    <dgm:cxn modelId="{FA030C2A-59EE-40CD-8C25-5CA377A99812}" srcId="{639DF990-FEAB-4CD2-A55F-3D7508555E21}" destId="{A55E5773-59A7-4CFB-9169-6D49FEBF7249}" srcOrd="0" destOrd="0" parTransId="{5C6927D5-73F3-442C-BB48-62EF10D20C47}" sibTransId="{D5BD47F6-35F6-4BB1-BA7C-B6B4647B9ECC}"/>
    <dgm:cxn modelId="{A06F9148-44F3-439C-BEEB-AE9A5DB50516}" srcId="{639DF990-FEAB-4CD2-A55F-3D7508555E21}" destId="{3E0A7F5C-F0F3-44E7-A869-21862BE79378}" srcOrd="3" destOrd="0" parTransId="{37C0B26F-3802-469C-A745-83560AA6D554}" sibTransId="{BFC500F6-677E-4FCE-8DBC-561A73CA4151}"/>
    <dgm:cxn modelId="{01B0534A-E0D5-44D5-941F-40412F6CA617}" type="presOf" srcId="{C3E409B8-8F94-463D-A9C1-8336EB82A138}" destId="{A4682CCD-C8D9-40CE-9360-52920A4F65CC}" srcOrd="0" destOrd="0" presId="urn:microsoft.com/office/officeart/2005/8/layout/default"/>
    <dgm:cxn modelId="{54874094-4444-446C-B5C6-297AF4B4163C}" type="presOf" srcId="{F537F1B1-D2C7-4BD0-870F-AB2A9D3770CE}" destId="{37C56A67-7113-411B-8BB5-DE36891867FE}" srcOrd="0" destOrd="0" presId="urn:microsoft.com/office/officeart/2005/8/layout/default"/>
    <dgm:cxn modelId="{AE19C3C2-5187-45E1-9B28-54FF92BAD153}" type="presOf" srcId="{A55E5773-59A7-4CFB-9169-6D49FEBF7249}" destId="{E6612FC3-6494-4116-92B6-ECE3A82C952F}" srcOrd="0" destOrd="0" presId="urn:microsoft.com/office/officeart/2005/8/layout/default"/>
    <dgm:cxn modelId="{750CB2DB-0CAC-4700-8B9F-1B46B8A05718}" srcId="{639DF990-FEAB-4CD2-A55F-3D7508555E21}" destId="{F537F1B1-D2C7-4BD0-870F-AB2A9D3770CE}" srcOrd="1" destOrd="0" parTransId="{8198CEF5-D882-4BB7-A493-09D7E4A0434F}" sibTransId="{20FE5C3B-D558-480C-83B7-DC7F5B52A901}"/>
    <dgm:cxn modelId="{15B3CDDE-46A5-4532-9A67-D5AEF62224C9}" srcId="{639DF990-FEAB-4CD2-A55F-3D7508555E21}" destId="{C3E409B8-8F94-463D-A9C1-8336EB82A138}" srcOrd="2" destOrd="0" parTransId="{B1BEEEC4-61E3-410F-B9A8-21CC918F9F04}" sibTransId="{FFF8111F-28F6-4CFB-87F0-6EE254D7A2C5}"/>
    <dgm:cxn modelId="{14DF1BF8-C476-4ACD-889E-E189A58CF1D9}" type="presOf" srcId="{3E0A7F5C-F0F3-44E7-A869-21862BE79378}" destId="{453C1674-53B6-49D2-9C7E-7CECC7D846E4}" srcOrd="0" destOrd="0" presId="urn:microsoft.com/office/officeart/2005/8/layout/default"/>
    <dgm:cxn modelId="{62ED9211-0100-468E-9173-D59ED7E6D052}" type="presParOf" srcId="{ED6D5BFA-A88A-4B3A-B9CB-AA94AB45679A}" destId="{E6612FC3-6494-4116-92B6-ECE3A82C952F}" srcOrd="0" destOrd="0" presId="urn:microsoft.com/office/officeart/2005/8/layout/default"/>
    <dgm:cxn modelId="{0D24CD9F-F839-4B1A-B76F-291EDEC8F9D4}" type="presParOf" srcId="{ED6D5BFA-A88A-4B3A-B9CB-AA94AB45679A}" destId="{939138DF-CFAD-4CE4-86C7-05C2ABA1C1E2}" srcOrd="1" destOrd="0" presId="urn:microsoft.com/office/officeart/2005/8/layout/default"/>
    <dgm:cxn modelId="{9A7D7CDB-D85B-4321-A63C-D968D2B377E3}" type="presParOf" srcId="{ED6D5BFA-A88A-4B3A-B9CB-AA94AB45679A}" destId="{37C56A67-7113-411B-8BB5-DE36891867FE}" srcOrd="2" destOrd="0" presId="urn:microsoft.com/office/officeart/2005/8/layout/default"/>
    <dgm:cxn modelId="{DF7DE61B-F9D9-4BD9-B036-C87A5C062D80}" type="presParOf" srcId="{ED6D5BFA-A88A-4B3A-B9CB-AA94AB45679A}" destId="{899D6AAB-42EE-4645-A2E1-65A96166BE5C}" srcOrd="3" destOrd="0" presId="urn:microsoft.com/office/officeart/2005/8/layout/default"/>
    <dgm:cxn modelId="{758A8EE6-E12D-4FDC-9A63-C4019CC2BB3C}" type="presParOf" srcId="{ED6D5BFA-A88A-4B3A-B9CB-AA94AB45679A}" destId="{A4682CCD-C8D9-40CE-9360-52920A4F65CC}" srcOrd="4" destOrd="0" presId="urn:microsoft.com/office/officeart/2005/8/layout/default"/>
    <dgm:cxn modelId="{59BEE0DB-BB73-442A-AEBA-4029569EE5FA}" type="presParOf" srcId="{ED6D5BFA-A88A-4B3A-B9CB-AA94AB45679A}" destId="{0EC8F1D1-0F9D-40E2-8E81-171F1D0DA4F4}" srcOrd="5" destOrd="0" presId="urn:microsoft.com/office/officeart/2005/8/layout/default"/>
    <dgm:cxn modelId="{36C1BE69-44B8-45BB-B52A-1C678AE06C73}" type="presParOf" srcId="{ED6D5BFA-A88A-4B3A-B9CB-AA94AB45679A}" destId="{453C1674-53B6-49D2-9C7E-7CECC7D846E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7D4B24D-2A43-483D-A195-71C207CF6E40}"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uk-UA"/>
        </a:p>
      </dgm:t>
    </dgm:pt>
    <dgm:pt modelId="{0DAB2D28-853A-4287-A375-834D47B424F9}">
      <dgm:prSet/>
      <dgm:spPr/>
      <dgm:t>
        <a:bodyPr/>
        <a:lstStyle/>
        <a:p>
          <a:r>
            <a:rPr lang="uk-UA" baseline="0"/>
            <a:t>полягають у виконанні особою, яка вчинила адміністративне правопорушення, оплачуваних робіт, вид яких та перелік об’єктів, на яких порушники повинні виконувати ці роботи, визначає відповідний орган місцевого самоврядування.</a:t>
          </a:r>
          <a:endParaRPr lang="uk-UA"/>
        </a:p>
      </dgm:t>
    </dgm:pt>
    <dgm:pt modelId="{721F6EBE-86F6-4C2C-9EEA-1F1DF4441CC9}" type="parTrans" cxnId="{069341CC-8418-4159-98E3-16D3521712EB}">
      <dgm:prSet/>
      <dgm:spPr/>
      <dgm:t>
        <a:bodyPr/>
        <a:lstStyle/>
        <a:p>
          <a:endParaRPr lang="uk-UA"/>
        </a:p>
      </dgm:t>
    </dgm:pt>
    <dgm:pt modelId="{851E22FC-C6C8-4DCF-A9ED-127DACAA55BB}" type="sibTrans" cxnId="{069341CC-8418-4159-98E3-16D3521712EB}">
      <dgm:prSet/>
      <dgm:spPr/>
      <dgm:t>
        <a:bodyPr/>
        <a:lstStyle/>
        <a:p>
          <a:endParaRPr lang="uk-UA"/>
        </a:p>
      </dgm:t>
    </dgm:pt>
    <dgm:pt modelId="{73764AF0-AA7D-4C17-9FDB-45FA51AE00DE}">
      <dgm:prSet/>
      <dgm:spPr/>
      <dgm:t>
        <a:bodyPr/>
        <a:lstStyle/>
        <a:p>
          <a:r>
            <a:rPr lang="uk-UA" baseline="0"/>
            <a:t>призначаються районним, районним у місті, міським чи міськрайонним судом (суддею) на строк від ста двадцяти до трьохсот шістдесяти годин і виконуються не більше восьми годин, а неповнолітніми - не більше двох годин на день.</a:t>
          </a:r>
          <a:endParaRPr lang="uk-UA"/>
        </a:p>
      </dgm:t>
    </dgm:pt>
    <dgm:pt modelId="{B7D5A688-D798-423F-B224-8E833AED5DB6}" type="parTrans" cxnId="{5ACE718B-660A-43BE-BBDF-F57847A6CB17}">
      <dgm:prSet/>
      <dgm:spPr/>
      <dgm:t>
        <a:bodyPr/>
        <a:lstStyle/>
        <a:p>
          <a:endParaRPr lang="uk-UA"/>
        </a:p>
      </dgm:t>
    </dgm:pt>
    <dgm:pt modelId="{3B1F3B27-E355-4BB4-B7EE-EA56743495ED}" type="sibTrans" cxnId="{5ACE718B-660A-43BE-BBDF-F57847A6CB17}">
      <dgm:prSet/>
      <dgm:spPr/>
      <dgm:t>
        <a:bodyPr/>
        <a:lstStyle/>
        <a:p>
          <a:endParaRPr lang="uk-UA"/>
        </a:p>
      </dgm:t>
    </dgm:pt>
    <dgm:pt modelId="{5A8509D4-F5BA-408D-8B8F-751EE2E02134}">
      <dgm:prSet/>
      <dgm:spPr/>
      <dgm:t>
        <a:bodyPr/>
        <a:lstStyle/>
        <a:p>
          <a:r>
            <a:rPr lang="uk-UA" baseline="0"/>
            <a:t>не призначаються особам з інвалідністю першої або другої групи, вагітним жінкам, жінкам, старше 55 років та чоловікам, старше 60 років.</a:t>
          </a:r>
          <a:endParaRPr lang="uk-UA"/>
        </a:p>
      </dgm:t>
    </dgm:pt>
    <dgm:pt modelId="{143CA7CE-5373-44E3-8D60-0195F8B3DCBF}" type="parTrans" cxnId="{0CB5A3DB-FC84-4994-8BEC-2EC25360F022}">
      <dgm:prSet/>
      <dgm:spPr/>
      <dgm:t>
        <a:bodyPr/>
        <a:lstStyle/>
        <a:p>
          <a:endParaRPr lang="uk-UA"/>
        </a:p>
      </dgm:t>
    </dgm:pt>
    <dgm:pt modelId="{48BF9FD3-6191-4D8D-AADD-B3F3A888145A}" type="sibTrans" cxnId="{0CB5A3DB-FC84-4994-8BEC-2EC25360F022}">
      <dgm:prSet/>
      <dgm:spPr/>
      <dgm:t>
        <a:bodyPr/>
        <a:lstStyle/>
        <a:p>
          <a:endParaRPr lang="uk-UA"/>
        </a:p>
      </dgm:t>
    </dgm:pt>
    <dgm:pt modelId="{1AAFC983-4C94-49C0-9267-BE2D88C27981}" type="pres">
      <dgm:prSet presAssocID="{37D4B24D-2A43-483D-A195-71C207CF6E40}" presName="linear" presStyleCnt="0">
        <dgm:presLayoutVars>
          <dgm:animLvl val="lvl"/>
          <dgm:resizeHandles val="exact"/>
        </dgm:presLayoutVars>
      </dgm:prSet>
      <dgm:spPr/>
    </dgm:pt>
    <dgm:pt modelId="{5BCB0A17-D4A3-4D9F-8ECD-9FA5CCA731B8}" type="pres">
      <dgm:prSet presAssocID="{0DAB2D28-853A-4287-A375-834D47B424F9}" presName="parentText" presStyleLbl="node1" presStyleIdx="0" presStyleCnt="3">
        <dgm:presLayoutVars>
          <dgm:chMax val="0"/>
          <dgm:bulletEnabled val="1"/>
        </dgm:presLayoutVars>
      </dgm:prSet>
      <dgm:spPr/>
    </dgm:pt>
    <dgm:pt modelId="{696D1335-8335-4C1D-8398-7F1597269F9A}" type="pres">
      <dgm:prSet presAssocID="{851E22FC-C6C8-4DCF-A9ED-127DACAA55BB}" presName="spacer" presStyleCnt="0"/>
      <dgm:spPr/>
    </dgm:pt>
    <dgm:pt modelId="{2AFCF172-A550-48DB-B97E-E3379E1898AD}" type="pres">
      <dgm:prSet presAssocID="{73764AF0-AA7D-4C17-9FDB-45FA51AE00DE}" presName="parentText" presStyleLbl="node1" presStyleIdx="1" presStyleCnt="3">
        <dgm:presLayoutVars>
          <dgm:chMax val="0"/>
          <dgm:bulletEnabled val="1"/>
        </dgm:presLayoutVars>
      </dgm:prSet>
      <dgm:spPr/>
    </dgm:pt>
    <dgm:pt modelId="{6BE0FF0F-01F0-40B5-89BB-DE061087C713}" type="pres">
      <dgm:prSet presAssocID="{3B1F3B27-E355-4BB4-B7EE-EA56743495ED}" presName="spacer" presStyleCnt="0"/>
      <dgm:spPr/>
    </dgm:pt>
    <dgm:pt modelId="{90D02D2E-2D71-411E-89A4-C31CB8691D9F}" type="pres">
      <dgm:prSet presAssocID="{5A8509D4-F5BA-408D-8B8F-751EE2E02134}" presName="parentText" presStyleLbl="node1" presStyleIdx="2" presStyleCnt="3">
        <dgm:presLayoutVars>
          <dgm:chMax val="0"/>
          <dgm:bulletEnabled val="1"/>
        </dgm:presLayoutVars>
      </dgm:prSet>
      <dgm:spPr/>
    </dgm:pt>
  </dgm:ptLst>
  <dgm:cxnLst>
    <dgm:cxn modelId="{8E26901D-8ADD-4E56-BFA5-4F3EB1C38292}" type="presOf" srcId="{73764AF0-AA7D-4C17-9FDB-45FA51AE00DE}" destId="{2AFCF172-A550-48DB-B97E-E3379E1898AD}" srcOrd="0" destOrd="0" presId="urn:microsoft.com/office/officeart/2005/8/layout/vList2"/>
    <dgm:cxn modelId="{5370A45B-F7E0-4C2A-BBA3-F63F6922325A}" type="presOf" srcId="{0DAB2D28-853A-4287-A375-834D47B424F9}" destId="{5BCB0A17-D4A3-4D9F-8ECD-9FA5CCA731B8}" srcOrd="0" destOrd="0" presId="urn:microsoft.com/office/officeart/2005/8/layout/vList2"/>
    <dgm:cxn modelId="{13E38B76-49AC-4034-94AC-92CC6D9D1AE8}" type="presOf" srcId="{37D4B24D-2A43-483D-A195-71C207CF6E40}" destId="{1AAFC983-4C94-49C0-9267-BE2D88C27981}" srcOrd="0" destOrd="0" presId="urn:microsoft.com/office/officeart/2005/8/layout/vList2"/>
    <dgm:cxn modelId="{5ACE718B-660A-43BE-BBDF-F57847A6CB17}" srcId="{37D4B24D-2A43-483D-A195-71C207CF6E40}" destId="{73764AF0-AA7D-4C17-9FDB-45FA51AE00DE}" srcOrd="1" destOrd="0" parTransId="{B7D5A688-D798-423F-B224-8E833AED5DB6}" sibTransId="{3B1F3B27-E355-4BB4-B7EE-EA56743495ED}"/>
    <dgm:cxn modelId="{17590AB2-CB86-4228-AFA6-879899FB2EFE}" type="presOf" srcId="{5A8509D4-F5BA-408D-8B8F-751EE2E02134}" destId="{90D02D2E-2D71-411E-89A4-C31CB8691D9F}" srcOrd="0" destOrd="0" presId="urn:microsoft.com/office/officeart/2005/8/layout/vList2"/>
    <dgm:cxn modelId="{069341CC-8418-4159-98E3-16D3521712EB}" srcId="{37D4B24D-2A43-483D-A195-71C207CF6E40}" destId="{0DAB2D28-853A-4287-A375-834D47B424F9}" srcOrd="0" destOrd="0" parTransId="{721F6EBE-86F6-4C2C-9EEA-1F1DF4441CC9}" sibTransId="{851E22FC-C6C8-4DCF-A9ED-127DACAA55BB}"/>
    <dgm:cxn modelId="{0CB5A3DB-FC84-4994-8BEC-2EC25360F022}" srcId="{37D4B24D-2A43-483D-A195-71C207CF6E40}" destId="{5A8509D4-F5BA-408D-8B8F-751EE2E02134}" srcOrd="2" destOrd="0" parTransId="{143CA7CE-5373-44E3-8D60-0195F8B3DCBF}" sibTransId="{48BF9FD3-6191-4D8D-AADD-B3F3A888145A}"/>
    <dgm:cxn modelId="{223E1B0E-BB15-4C3C-8566-B8E82DAB5434}" type="presParOf" srcId="{1AAFC983-4C94-49C0-9267-BE2D88C27981}" destId="{5BCB0A17-D4A3-4D9F-8ECD-9FA5CCA731B8}" srcOrd="0" destOrd="0" presId="urn:microsoft.com/office/officeart/2005/8/layout/vList2"/>
    <dgm:cxn modelId="{E5EBCB96-72D0-4A27-88F5-39C074B79300}" type="presParOf" srcId="{1AAFC983-4C94-49C0-9267-BE2D88C27981}" destId="{696D1335-8335-4C1D-8398-7F1597269F9A}" srcOrd="1" destOrd="0" presId="urn:microsoft.com/office/officeart/2005/8/layout/vList2"/>
    <dgm:cxn modelId="{45D753AD-6D4D-4DC6-ABB8-1EB3A5F77496}" type="presParOf" srcId="{1AAFC983-4C94-49C0-9267-BE2D88C27981}" destId="{2AFCF172-A550-48DB-B97E-E3379E1898AD}" srcOrd="2" destOrd="0" presId="urn:microsoft.com/office/officeart/2005/8/layout/vList2"/>
    <dgm:cxn modelId="{92C08F8F-42DF-40FE-B172-02524D914DF7}" type="presParOf" srcId="{1AAFC983-4C94-49C0-9267-BE2D88C27981}" destId="{6BE0FF0F-01F0-40B5-89BB-DE061087C713}" srcOrd="3" destOrd="0" presId="urn:microsoft.com/office/officeart/2005/8/layout/vList2"/>
    <dgm:cxn modelId="{5E166AA2-0510-4BDD-A5D2-B921C6C8B430}" type="presParOf" srcId="{1AAFC983-4C94-49C0-9267-BE2D88C27981}" destId="{90D02D2E-2D71-411E-89A4-C31CB8691D9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4C62BC-96A2-44E7-A2F2-4785FEEC81CB}">
      <dsp:nvSpPr>
        <dsp:cNvPr id="0" name=""/>
        <dsp:cNvSpPr/>
      </dsp:nvSpPr>
      <dsp:spPr>
        <a:xfrm>
          <a:off x="0" y="890587"/>
          <a:ext cx="3000374" cy="1800225"/>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є мірою відповідальності </a:t>
          </a:r>
          <a:endParaRPr lang="uk-UA" sz="1800" kern="1200"/>
        </a:p>
      </dsp:txBody>
      <dsp:txXfrm>
        <a:off x="0" y="890587"/>
        <a:ext cx="3000374" cy="1800225"/>
      </dsp:txXfrm>
    </dsp:sp>
    <dsp:sp modelId="{AF649707-030D-4D71-834A-CDAF9D96B36A}">
      <dsp:nvSpPr>
        <dsp:cNvPr id="0" name=""/>
        <dsp:cNvSpPr/>
      </dsp:nvSpPr>
      <dsp:spPr>
        <a:xfrm>
          <a:off x="3300412" y="890587"/>
          <a:ext cx="3000374" cy="1800225"/>
        </a:xfrm>
        <a:prstGeom prst="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застосовується з метою виховання особи, яка вчинила адміністративне правопорушення, в дусі додержання законів України, поваги до правил співжиття, </a:t>
          </a:r>
          <a:endParaRPr lang="uk-UA" sz="1800" kern="1200"/>
        </a:p>
      </dsp:txBody>
      <dsp:txXfrm>
        <a:off x="3300412" y="890587"/>
        <a:ext cx="3000374" cy="1800225"/>
      </dsp:txXfrm>
    </dsp:sp>
    <dsp:sp modelId="{84F39C83-659C-4012-950C-75C7225C50EA}">
      <dsp:nvSpPr>
        <dsp:cNvPr id="0" name=""/>
        <dsp:cNvSpPr/>
      </dsp:nvSpPr>
      <dsp:spPr>
        <a:xfrm>
          <a:off x="6600824" y="890587"/>
          <a:ext cx="3000374" cy="1800225"/>
        </a:xfrm>
        <a:prstGeom prst="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а також запобігання вчиненню нових правопорушень як самим правопорушником, так і іншими особами.</a:t>
          </a:r>
          <a:endParaRPr lang="uk-UA" sz="1800" kern="1200"/>
        </a:p>
      </dsp:txBody>
      <dsp:txXfrm>
        <a:off x="6600824" y="890587"/>
        <a:ext cx="3000374" cy="18002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7C737-7F48-4DBF-8506-73482C8D9777}">
      <dsp:nvSpPr>
        <dsp:cNvPr id="0" name=""/>
        <dsp:cNvSpPr/>
      </dsp:nvSpPr>
      <dsp:spPr>
        <a:xfrm>
          <a:off x="0" y="71745"/>
          <a:ext cx="9601200" cy="1105649"/>
        </a:xfrm>
        <a:prstGeom prst="roundRect">
          <a:avLst/>
        </a:prstGeom>
        <a:gradFill rotWithShape="0">
          <a:gsLst>
            <a:gs pos="0">
              <a:schemeClr val="accent2">
                <a:alpha val="90000"/>
                <a:hueOff val="0"/>
                <a:satOff val="0"/>
                <a:lumOff val="0"/>
                <a:alphaOff val="0"/>
                <a:tint val="67000"/>
                <a:satMod val="105000"/>
                <a:lumMod val="110000"/>
              </a:schemeClr>
            </a:gs>
            <a:gs pos="50000">
              <a:schemeClr val="accent2">
                <a:alpha val="90000"/>
                <a:hueOff val="0"/>
                <a:satOff val="0"/>
                <a:lumOff val="0"/>
                <a:alphaOff val="0"/>
                <a:tint val="73000"/>
                <a:satMod val="103000"/>
                <a:lumMod val="105000"/>
              </a:schemeClr>
            </a:gs>
            <a:gs pos="100000">
              <a:schemeClr val="accent2">
                <a:alpha val="90000"/>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uk-UA" sz="2100" kern="1200" baseline="0"/>
            <a:t>установлюється і застосовується лише у виняткових випадках за окремі види адміністративних правопорушень на строк до п'ятнадцяти діб. </a:t>
          </a:r>
          <a:endParaRPr lang="uk-UA" sz="2100" kern="1200"/>
        </a:p>
      </dsp:txBody>
      <dsp:txXfrm>
        <a:off x="53973" y="125718"/>
        <a:ext cx="9493254" cy="997703"/>
      </dsp:txXfrm>
    </dsp:sp>
    <dsp:sp modelId="{43D3DFE2-F33B-41AE-B047-0DDF35471699}">
      <dsp:nvSpPr>
        <dsp:cNvPr id="0" name=""/>
        <dsp:cNvSpPr/>
      </dsp:nvSpPr>
      <dsp:spPr>
        <a:xfrm>
          <a:off x="0" y="1237875"/>
          <a:ext cx="9601200" cy="1105649"/>
        </a:xfrm>
        <a:prstGeom prst="roundRect">
          <a:avLst/>
        </a:prstGeom>
        <a:gradFill rotWithShape="0">
          <a:gsLst>
            <a:gs pos="0">
              <a:schemeClr val="accent2">
                <a:alpha val="90000"/>
                <a:hueOff val="0"/>
                <a:satOff val="0"/>
                <a:lumOff val="0"/>
                <a:alphaOff val="-20000"/>
                <a:tint val="67000"/>
                <a:satMod val="105000"/>
                <a:lumMod val="110000"/>
              </a:schemeClr>
            </a:gs>
            <a:gs pos="50000">
              <a:schemeClr val="accent2">
                <a:alpha val="90000"/>
                <a:hueOff val="0"/>
                <a:satOff val="0"/>
                <a:lumOff val="0"/>
                <a:alphaOff val="-20000"/>
                <a:tint val="73000"/>
                <a:satMod val="103000"/>
                <a:lumMod val="105000"/>
              </a:schemeClr>
            </a:gs>
            <a:gs pos="100000">
              <a:schemeClr val="accent2">
                <a:alpha val="90000"/>
                <a:hueOff val="0"/>
                <a:satOff val="0"/>
                <a:lumOff val="0"/>
                <a:alphaOff val="-2000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uk-UA" sz="2100" kern="1200" baseline="0"/>
            <a:t>призначається районним, районним у місті, міським чи міськрайонним судом (суддею).</a:t>
          </a:r>
          <a:endParaRPr lang="uk-UA" sz="2100" kern="1200"/>
        </a:p>
      </dsp:txBody>
      <dsp:txXfrm>
        <a:off x="53973" y="1291848"/>
        <a:ext cx="9493254" cy="997703"/>
      </dsp:txXfrm>
    </dsp:sp>
    <dsp:sp modelId="{90ED218E-9A10-49D5-A50A-C48B5483165A}">
      <dsp:nvSpPr>
        <dsp:cNvPr id="0" name=""/>
        <dsp:cNvSpPr/>
      </dsp:nvSpPr>
      <dsp:spPr>
        <a:xfrm>
          <a:off x="0" y="2404005"/>
          <a:ext cx="9601200" cy="1105649"/>
        </a:xfrm>
        <a:prstGeom prst="roundRect">
          <a:avLst/>
        </a:prstGeom>
        <a:gradFill rotWithShape="0">
          <a:gsLst>
            <a:gs pos="0">
              <a:schemeClr val="accent2">
                <a:alpha val="90000"/>
                <a:hueOff val="0"/>
                <a:satOff val="0"/>
                <a:lumOff val="0"/>
                <a:alphaOff val="-40000"/>
                <a:tint val="67000"/>
                <a:satMod val="105000"/>
                <a:lumMod val="110000"/>
              </a:schemeClr>
            </a:gs>
            <a:gs pos="50000">
              <a:schemeClr val="accent2">
                <a:alpha val="90000"/>
                <a:hueOff val="0"/>
                <a:satOff val="0"/>
                <a:lumOff val="0"/>
                <a:alphaOff val="-40000"/>
                <a:tint val="73000"/>
                <a:satMod val="103000"/>
                <a:lumMod val="105000"/>
              </a:schemeClr>
            </a:gs>
            <a:gs pos="100000">
              <a:schemeClr val="accent2">
                <a:alpha val="90000"/>
                <a:hueOff val="0"/>
                <a:satOff val="0"/>
                <a:lumOff val="0"/>
                <a:alphaOff val="-4000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uk-UA" sz="2100" kern="1200" baseline="0"/>
            <a:t>не може застосовуватись до вагітних жінок, жінок, що мають дітей віком до дванадцяти років, до осіб, які не досягли вісімнадцяти років, до осіб з інвалідністю першої і другої груп.</a:t>
          </a:r>
          <a:endParaRPr lang="uk-UA" sz="2100" kern="1200"/>
        </a:p>
      </dsp:txBody>
      <dsp:txXfrm>
        <a:off x="53973" y="2457978"/>
        <a:ext cx="9493254" cy="99770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746F7-B8A5-481C-9299-D2851FCD2828}">
      <dsp:nvSpPr>
        <dsp:cNvPr id="0" name=""/>
        <dsp:cNvSpPr/>
      </dsp:nvSpPr>
      <dsp:spPr>
        <a:xfrm>
          <a:off x="0" y="432779"/>
          <a:ext cx="9601200" cy="8611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baseline="0"/>
            <a:t>встановлюється і застосовується лише у виключних випадках за окремі види військових адміністративних правопорушень на строк </a:t>
          </a:r>
          <a:r>
            <a:rPr lang="uk-UA" sz="2300" u="sng" kern="1200" baseline="0"/>
            <a:t>до 15 діб. </a:t>
          </a:r>
          <a:endParaRPr lang="uk-UA" sz="2300" kern="1200"/>
        </a:p>
      </dsp:txBody>
      <dsp:txXfrm>
        <a:off x="42036" y="474815"/>
        <a:ext cx="9517128" cy="777048"/>
      </dsp:txXfrm>
    </dsp:sp>
    <dsp:sp modelId="{0F7E1DA3-9FBC-41E4-8455-C7A14EB4122E}">
      <dsp:nvSpPr>
        <dsp:cNvPr id="0" name=""/>
        <dsp:cNvSpPr/>
      </dsp:nvSpPr>
      <dsp:spPr>
        <a:xfrm>
          <a:off x="0" y="1360140"/>
          <a:ext cx="9601200" cy="8611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baseline="0"/>
            <a:t>призначається районним, районним у місті, міським чи міськрайонним судом (суддею).</a:t>
          </a:r>
          <a:endParaRPr lang="uk-UA" sz="2300" kern="1200"/>
        </a:p>
      </dsp:txBody>
      <dsp:txXfrm>
        <a:off x="42036" y="1402176"/>
        <a:ext cx="9517128" cy="777048"/>
      </dsp:txXfrm>
    </dsp:sp>
    <dsp:sp modelId="{893D82CF-0135-4846-AB07-D788B96093FE}">
      <dsp:nvSpPr>
        <dsp:cNvPr id="0" name=""/>
        <dsp:cNvSpPr/>
      </dsp:nvSpPr>
      <dsp:spPr>
        <a:xfrm>
          <a:off x="0" y="2287500"/>
          <a:ext cx="9601200" cy="8611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uk-UA" sz="2300" kern="1200" baseline="0"/>
            <a:t>не може застосовуватися до військовослужбовців-жінок.</a:t>
          </a:r>
          <a:endParaRPr lang="uk-UA" sz="2300" kern="1200"/>
        </a:p>
      </dsp:txBody>
      <dsp:txXfrm>
        <a:off x="42036" y="2329536"/>
        <a:ext cx="9517128" cy="7770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B4B57-5C3A-4742-97DD-1624472AA333}">
      <dsp:nvSpPr>
        <dsp:cNvPr id="0" name=""/>
        <dsp:cNvSpPr/>
      </dsp:nvSpPr>
      <dsp:spPr>
        <a:xfrm>
          <a:off x="0" y="63582"/>
          <a:ext cx="3104648" cy="1862789"/>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1) зобов'язання публічно або в іншій формі попросити вибачення у потерпілого;</a:t>
          </a:r>
          <a:endParaRPr lang="uk-UA" sz="1800" kern="1200"/>
        </a:p>
      </dsp:txBody>
      <dsp:txXfrm>
        <a:off x="0" y="63582"/>
        <a:ext cx="3104648" cy="1862789"/>
      </dsp:txXfrm>
    </dsp:sp>
    <dsp:sp modelId="{0CEF59E4-3C3E-4BFC-A426-6073999D4C99}">
      <dsp:nvSpPr>
        <dsp:cNvPr id="0" name=""/>
        <dsp:cNvSpPr/>
      </dsp:nvSpPr>
      <dsp:spPr>
        <a:xfrm>
          <a:off x="3415113" y="63582"/>
          <a:ext cx="3104648" cy="1862789"/>
        </a:xfrm>
        <a:prstGeom prst="rect">
          <a:avLst/>
        </a:prstGeom>
        <a:gradFill rotWithShape="0">
          <a:gsLst>
            <a:gs pos="0">
              <a:schemeClr val="accent3">
                <a:hueOff val="0"/>
                <a:satOff val="0"/>
                <a:lumOff val="0"/>
                <a:alphaOff val="0"/>
                <a:tint val="67000"/>
                <a:satMod val="105000"/>
                <a:lumMod val="110000"/>
              </a:schemeClr>
            </a:gs>
            <a:gs pos="50000">
              <a:schemeClr val="accent3">
                <a:hueOff val="0"/>
                <a:satOff val="0"/>
                <a:lumOff val="0"/>
                <a:alphaOff val="0"/>
                <a:tint val="73000"/>
                <a:satMod val="103000"/>
                <a:lumMod val="105000"/>
              </a:schemeClr>
            </a:gs>
            <a:gs pos="100000">
              <a:schemeClr val="accent3">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2) попередження;</a:t>
          </a:r>
          <a:endParaRPr lang="uk-UA" sz="1800" kern="1200"/>
        </a:p>
      </dsp:txBody>
      <dsp:txXfrm>
        <a:off x="3415113" y="63582"/>
        <a:ext cx="3104648" cy="1862789"/>
      </dsp:txXfrm>
    </dsp:sp>
    <dsp:sp modelId="{F04EA21F-CC2C-4BB3-B3D4-4D4999E8D5C4}">
      <dsp:nvSpPr>
        <dsp:cNvPr id="0" name=""/>
        <dsp:cNvSpPr/>
      </dsp:nvSpPr>
      <dsp:spPr>
        <a:xfrm>
          <a:off x="6830227" y="63582"/>
          <a:ext cx="3104648" cy="1862789"/>
        </a:xfrm>
        <a:prstGeom prst="rect">
          <a:avLst/>
        </a:prstGeom>
        <a:gradFill rotWithShape="0">
          <a:gsLst>
            <a:gs pos="0">
              <a:schemeClr val="accent4">
                <a:hueOff val="0"/>
                <a:satOff val="0"/>
                <a:lumOff val="0"/>
                <a:alphaOff val="0"/>
                <a:tint val="67000"/>
                <a:satMod val="105000"/>
                <a:lumMod val="110000"/>
              </a:schemeClr>
            </a:gs>
            <a:gs pos="50000">
              <a:schemeClr val="accent4">
                <a:hueOff val="0"/>
                <a:satOff val="0"/>
                <a:lumOff val="0"/>
                <a:alphaOff val="0"/>
                <a:tint val="73000"/>
                <a:satMod val="103000"/>
                <a:lumMod val="105000"/>
              </a:schemeClr>
            </a:gs>
            <a:gs pos="100000">
              <a:schemeClr val="accent4">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3) догана або сувора догана;</a:t>
          </a:r>
          <a:endParaRPr lang="uk-UA" sz="1800" kern="1200"/>
        </a:p>
      </dsp:txBody>
      <dsp:txXfrm>
        <a:off x="6830227" y="63582"/>
        <a:ext cx="3104648" cy="1862789"/>
      </dsp:txXfrm>
    </dsp:sp>
    <dsp:sp modelId="{B2D8E234-F5E9-4CBC-B90E-166085E3520A}">
      <dsp:nvSpPr>
        <dsp:cNvPr id="0" name=""/>
        <dsp:cNvSpPr/>
      </dsp:nvSpPr>
      <dsp:spPr>
        <a:xfrm>
          <a:off x="1707556" y="2236836"/>
          <a:ext cx="3104648" cy="1862789"/>
        </a:xfrm>
        <a:prstGeom prst="rect">
          <a:avLst/>
        </a:prstGeom>
        <a:gradFill rotWithShape="0">
          <a:gsLst>
            <a:gs pos="0">
              <a:schemeClr val="accent5">
                <a:hueOff val="0"/>
                <a:satOff val="0"/>
                <a:lumOff val="0"/>
                <a:alphaOff val="0"/>
                <a:tint val="67000"/>
                <a:satMod val="105000"/>
                <a:lumMod val="110000"/>
              </a:schemeClr>
            </a:gs>
            <a:gs pos="50000">
              <a:schemeClr val="accent5">
                <a:hueOff val="0"/>
                <a:satOff val="0"/>
                <a:lumOff val="0"/>
                <a:alphaOff val="0"/>
                <a:tint val="73000"/>
                <a:satMod val="103000"/>
                <a:lumMod val="105000"/>
              </a:schemeClr>
            </a:gs>
            <a:gs pos="100000">
              <a:schemeClr val="accent5">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4) передача неповнолітнього під нагляд батькам або особам, які їх замінюють, чи під нагляд педагогічному або трудовому колективу за їх згодою, а також окремим громадянам на їх прохання</a:t>
          </a:r>
          <a:endParaRPr lang="uk-UA" sz="1800" kern="1200"/>
        </a:p>
      </dsp:txBody>
      <dsp:txXfrm>
        <a:off x="1707556" y="2236836"/>
        <a:ext cx="3104648" cy="1862789"/>
      </dsp:txXfrm>
    </dsp:sp>
    <dsp:sp modelId="{D6C15353-0AEB-42B0-B70F-27E3B7CF0AF2}">
      <dsp:nvSpPr>
        <dsp:cNvPr id="0" name=""/>
        <dsp:cNvSpPr/>
      </dsp:nvSpPr>
      <dsp:spPr>
        <a:xfrm>
          <a:off x="5122670" y="2236836"/>
          <a:ext cx="3104648" cy="1862789"/>
        </a:xfrm>
        <a:prstGeom prst="rect">
          <a:avLst/>
        </a:prstGeom>
        <a:gradFill rotWithShape="0">
          <a:gsLst>
            <a:gs pos="0">
              <a:schemeClr val="accent6">
                <a:hueOff val="0"/>
                <a:satOff val="0"/>
                <a:lumOff val="0"/>
                <a:alphaOff val="0"/>
                <a:tint val="67000"/>
                <a:satMod val="105000"/>
                <a:lumMod val="110000"/>
              </a:schemeClr>
            </a:gs>
            <a:gs pos="50000">
              <a:schemeClr val="accent6">
                <a:hueOff val="0"/>
                <a:satOff val="0"/>
                <a:lumOff val="0"/>
                <a:alphaOff val="0"/>
                <a:tint val="73000"/>
                <a:satMod val="103000"/>
                <a:lumMod val="105000"/>
              </a:schemeClr>
            </a:gs>
            <a:gs pos="100000">
              <a:schemeClr val="accent6">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k-UA" sz="1800" kern="1200" baseline="0"/>
            <a:t>+ ст 13 КпАП України</a:t>
          </a:r>
          <a:endParaRPr lang="uk-UA" sz="1800" kern="1200"/>
        </a:p>
      </dsp:txBody>
      <dsp:txXfrm>
        <a:off x="5122670" y="2236836"/>
        <a:ext cx="3104648" cy="1862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3747F-7FFF-4533-94F0-8DCE043E5BFB}">
      <dsp:nvSpPr>
        <dsp:cNvPr id="0" name=""/>
        <dsp:cNvSpPr/>
      </dsp:nvSpPr>
      <dsp:spPr>
        <a:xfrm>
          <a:off x="0" y="272700"/>
          <a:ext cx="9601200" cy="717959"/>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kern="1200" baseline="0"/>
            <a:t>виноситься в письмовій формі </a:t>
          </a:r>
          <a:endParaRPr lang="uk-UA" sz="1900" kern="1200"/>
        </a:p>
      </dsp:txBody>
      <dsp:txXfrm>
        <a:off x="35048" y="307748"/>
        <a:ext cx="9531104" cy="647863"/>
      </dsp:txXfrm>
    </dsp:sp>
    <dsp:sp modelId="{9A2B06EE-2D37-4CC4-B1C8-4E4AA1EE9882}">
      <dsp:nvSpPr>
        <dsp:cNvPr id="0" name=""/>
        <dsp:cNvSpPr/>
      </dsp:nvSpPr>
      <dsp:spPr>
        <a:xfrm>
          <a:off x="0" y="1045380"/>
          <a:ext cx="9601200" cy="717959"/>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kern="1200" baseline="0"/>
            <a:t>у передбачених законом випадках попередження фіксується іншим установленим способом</a:t>
          </a:r>
          <a:endParaRPr lang="uk-UA" sz="1900" kern="1200"/>
        </a:p>
      </dsp:txBody>
      <dsp:txXfrm>
        <a:off x="35048" y="1080428"/>
        <a:ext cx="9531104" cy="647863"/>
      </dsp:txXfrm>
    </dsp:sp>
    <dsp:sp modelId="{DA03C3E0-C301-42B2-A671-5089D4AB378B}">
      <dsp:nvSpPr>
        <dsp:cNvPr id="0" name=""/>
        <dsp:cNvSpPr/>
      </dsp:nvSpPr>
      <dsp:spPr>
        <a:xfrm>
          <a:off x="0" y="1818060"/>
          <a:ext cx="9601200" cy="717959"/>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kern="1200" baseline="0"/>
            <a:t>є    найбільш    м'яким    адміністративним    стягненням</a:t>
          </a:r>
          <a:endParaRPr lang="uk-UA" sz="1900" kern="1200"/>
        </a:p>
      </dsp:txBody>
      <dsp:txXfrm>
        <a:off x="35048" y="1853108"/>
        <a:ext cx="9531104" cy="647863"/>
      </dsp:txXfrm>
    </dsp:sp>
    <dsp:sp modelId="{A5ACB2D6-8EDE-4B37-9C9B-B9A7283B4E96}">
      <dsp:nvSpPr>
        <dsp:cNvPr id="0" name=""/>
        <dsp:cNvSpPr/>
      </dsp:nvSpPr>
      <dsp:spPr>
        <a:xfrm>
          <a:off x="0" y="2590739"/>
          <a:ext cx="9601200" cy="717959"/>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uk-UA" sz="1900" kern="1200" baseline="0"/>
            <a:t>необхідно відрізняти  від усного зауваження (за ст. 22 КпАП застосовується у випадках звільнення від адміністративної відповідальності через малозначність вчиненого)</a:t>
          </a:r>
          <a:endParaRPr lang="uk-UA" sz="1900" kern="1200"/>
        </a:p>
      </dsp:txBody>
      <dsp:txXfrm>
        <a:off x="35048" y="2625787"/>
        <a:ext cx="9531104" cy="6478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2F01D-747A-4367-A2BB-B95C795A8690}">
      <dsp:nvSpPr>
        <dsp:cNvPr id="0" name=""/>
        <dsp:cNvSpPr/>
      </dsp:nvSpPr>
      <dsp:spPr>
        <a:xfrm>
          <a:off x="0" y="86817"/>
          <a:ext cx="9601200" cy="642384"/>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грошове стягнення</a:t>
          </a:r>
          <a:endParaRPr lang="uk-UA" sz="1700" kern="1200"/>
        </a:p>
      </dsp:txBody>
      <dsp:txXfrm>
        <a:off x="31359" y="118176"/>
        <a:ext cx="9538482" cy="579666"/>
      </dsp:txXfrm>
    </dsp:sp>
    <dsp:sp modelId="{D2D0F2C7-2240-4525-BC37-54B10BF93154}">
      <dsp:nvSpPr>
        <dsp:cNvPr id="0" name=""/>
        <dsp:cNvSpPr/>
      </dsp:nvSpPr>
      <dsp:spPr>
        <a:xfrm>
          <a:off x="0" y="778162"/>
          <a:ext cx="9601200" cy="642384"/>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накладається на громадян, посадових та юридичних осіб за адміністративні правопорушення у випадках і розмірі, встановлених законодавством</a:t>
          </a:r>
          <a:endParaRPr lang="uk-UA" sz="1700" kern="1200"/>
        </a:p>
      </dsp:txBody>
      <dsp:txXfrm>
        <a:off x="31359" y="809521"/>
        <a:ext cx="9538482" cy="579666"/>
      </dsp:txXfrm>
    </dsp:sp>
    <dsp:sp modelId="{C2CFD8B4-B7AD-4DCD-B572-5496AE6C2E71}">
      <dsp:nvSpPr>
        <dsp:cNvPr id="0" name=""/>
        <dsp:cNvSpPr/>
      </dsp:nvSpPr>
      <dsp:spPr>
        <a:xfrm>
          <a:off x="0" y="1469507"/>
          <a:ext cx="9601200" cy="642384"/>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має бути сплачений порушником не пізніш як через п’ятнадцять днів з дня вручення постанови </a:t>
          </a:r>
          <a:endParaRPr lang="uk-UA" sz="1700" kern="1200"/>
        </a:p>
      </dsp:txBody>
      <dsp:txXfrm>
        <a:off x="31359" y="1500866"/>
        <a:ext cx="9538482" cy="579666"/>
      </dsp:txXfrm>
    </dsp:sp>
    <dsp:sp modelId="{C2F358CD-F7AF-43F6-AC31-8121AFFA1E10}">
      <dsp:nvSpPr>
        <dsp:cNvPr id="0" name=""/>
        <dsp:cNvSpPr/>
      </dsp:nvSpPr>
      <dsp:spPr>
        <a:xfrm>
          <a:off x="0" y="2160852"/>
          <a:ext cx="9601200" cy="642384"/>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у разі відсутності самостійного заробітку в осіб віком від 16 до 18 років, які вчинили адміністративне правопорушення, штраф стягується з батьків або осіб, які їх замінюють</a:t>
          </a:r>
          <a:endParaRPr lang="uk-UA" sz="1700" kern="1200"/>
        </a:p>
      </dsp:txBody>
      <dsp:txXfrm>
        <a:off x="31359" y="2192211"/>
        <a:ext cx="9538482" cy="579666"/>
      </dsp:txXfrm>
    </dsp:sp>
    <dsp:sp modelId="{28DE6CEA-211C-49BF-9F19-75CF8EBEA7E3}">
      <dsp:nvSpPr>
        <dsp:cNvPr id="0" name=""/>
        <dsp:cNvSpPr/>
      </dsp:nvSpPr>
      <dsp:spPr>
        <a:xfrm>
          <a:off x="0" y="2852197"/>
          <a:ext cx="9601200" cy="642384"/>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накладений за вчинення адміністративного правопорушення, вноситься порушником в установу банку України, за винятком штрафу, що стягується на місці вчинення правопорушення</a:t>
          </a:r>
          <a:endParaRPr lang="uk-UA" sz="1700" kern="1200"/>
        </a:p>
      </dsp:txBody>
      <dsp:txXfrm>
        <a:off x="31359" y="2883556"/>
        <a:ext cx="9538482" cy="5796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74B98-FD72-44B7-8EDF-B8819DDF335B}">
      <dsp:nvSpPr>
        <dsp:cNvPr id="0" name=""/>
        <dsp:cNvSpPr/>
      </dsp:nvSpPr>
      <dsp:spPr>
        <a:xfrm>
          <a:off x="0" y="628379"/>
          <a:ext cx="8596668" cy="403200"/>
        </a:xfrm>
        <a:prstGeom prst="rect">
          <a:avLst/>
        </a:prstGeom>
        <a:solidFill>
          <a:schemeClr val="lt1">
            <a:alpha val="90000"/>
            <a:hueOff val="0"/>
            <a:satOff val="0"/>
            <a:lumOff val="0"/>
            <a:alphaOff val="0"/>
          </a:schemeClr>
        </a:solidFill>
        <a:ln w="34925" cap="flat" cmpd="sng" algn="in">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FC65BC-A335-422F-B1FC-27FA95A2B7DE}">
      <dsp:nvSpPr>
        <dsp:cNvPr id="0" name=""/>
        <dsp:cNvSpPr/>
      </dsp:nvSpPr>
      <dsp:spPr>
        <a:xfrm>
          <a:off x="429833" y="392219"/>
          <a:ext cx="6017667" cy="472320"/>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54" tIns="0" rIns="227454" bIns="0" numCol="1" spcCol="1270" anchor="ctr" anchorCtr="0">
          <a:noAutofit/>
        </a:bodyPr>
        <a:lstStyle/>
        <a:p>
          <a:pPr marL="0" lvl="0" indent="0" algn="l" defTabSz="711200">
            <a:lnSpc>
              <a:spcPct val="90000"/>
            </a:lnSpc>
            <a:spcBef>
              <a:spcPct val="0"/>
            </a:spcBef>
            <a:spcAft>
              <a:spcPct val="35000"/>
            </a:spcAft>
            <a:buNone/>
          </a:pPr>
          <a:r>
            <a:rPr lang="uk-UA" sz="1600" kern="1200" baseline="0"/>
            <a:t>предмета, який став знаряддям вчинення або безпосереднім об'єктом адміністративного правопорушення, </a:t>
          </a:r>
          <a:endParaRPr lang="uk-UA" sz="1600" kern="1200"/>
        </a:p>
      </dsp:txBody>
      <dsp:txXfrm>
        <a:off x="452890" y="415276"/>
        <a:ext cx="5971553" cy="426206"/>
      </dsp:txXfrm>
    </dsp:sp>
    <dsp:sp modelId="{60B48D2D-85D7-4272-9A80-A6E7A08B641E}">
      <dsp:nvSpPr>
        <dsp:cNvPr id="0" name=""/>
        <dsp:cNvSpPr/>
      </dsp:nvSpPr>
      <dsp:spPr>
        <a:xfrm>
          <a:off x="0" y="1354139"/>
          <a:ext cx="8596668" cy="403200"/>
        </a:xfrm>
        <a:prstGeom prst="rect">
          <a:avLst/>
        </a:prstGeom>
        <a:solidFill>
          <a:schemeClr val="lt1">
            <a:alpha val="90000"/>
            <a:hueOff val="0"/>
            <a:satOff val="0"/>
            <a:lumOff val="0"/>
            <a:alphaOff val="0"/>
          </a:schemeClr>
        </a:solidFill>
        <a:ln w="34925" cap="flat" cmpd="sng" algn="in">
          <a:solidFill>
            <a:schemeClr val="accent4">
              <a:hueOff val="1200877"/>
              <a:satOff val="4546"/>
              <a:lumOff val="-294"/>
              <a:alphaOff val="0"/>
            </a:schemeClr>
          </a:solidFill>
          <a:prstDash val="solid"/>
        </a:ln>
        <a:effectLst/>
      </dsp:spPr>
      <dsp:style>
        <a:lnRef idx="2">
          <a:scrgbClr r="0" g="0" b="0"/>
        </a:lnRef>
        <a:fillRef idx="1">
          <a:scrgbClr r="0" g="0" b="0"/>
        </a:fillRef>
        <a:effectRef idx="0">
          <a:scrgbClr r="0" g="0" b="0"/>
        </a:effectRef>
        <a:fontRef idx="minor"/>
      </dsp:style>
    </dsp:sp>
    <dsp:sp modelId="{AB320CB5-ED7E-4A87-89C5-537C19ED8A3D}">
      <dsp:nvSpPr>
        <dsp:cNvPr id="0" name=""/>
        <dsp:cNvSpPr/>
      </dsp:nvSpPr>
      <dsp:spPr>
        <a:xfrm>
          <a:off x="429833" y="1117979"/>
          <a:ext cx="6017667" cy="472320"/>
        </a:xfrm>
        <a:prstGeom prst="roundRect">
          <a:avLst/>
        </a:prstGeom>
        <a:solidFill>
          <a:schemeClr val="accent4">
            <a:hueOff val="1200877"/>
            <a:satOff val="4546"/>
            <a:lumOff val="-294"/>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54" tIns="0" rIns="227454" bIns="0" numCol="1" spcCol="1270" anchor="ctr" anchorCtr="0">
          <a:noAutofit/>
        </a:bodyPr>
        <a:lstStyle/>
        <a:p>
          <a:pPr marL="0" lvl="0" indent="0" algn="l" defTabSz="711200">
            <a:lnSpc>
              <a:spcPct val="90000"/>
            </a:lnSpc>
            <a:spcBef>
              <a:spcPct val="0"/>
            </a:spcBef>
            <a:spcAft>
              <a:spcPct val="35000"/>
            </a:spcAft>
            <a:buNone/>
          </a:pPr>
          <a:r>
            <a:rPr lang="uk-UA" sz="1600" kern="1200" baseline="0"/>
            <a:t>примусове вилученні за рішенням суду </a:t>
          </a:r>
          <a:endParaRPr lang="uk-UA" sz="1600" kern="1200"/>
        </a:p>
      </dsp:txBody>
      <dsp:txXfrm>
        <a:off x="452890" y="1141036"/>
        <a:ext cx="5971553" cy="426206"/>
      </dsp:txXfrm>
    </dsp:sp>
    <dsp:sp modelId="{7FCFA9F6-EC5D-46E0-A336-CF1DCB2588C7}">
      <dsp:nvSpPr>
        <dsp:cNvPr id="0" name=""/>
        <dsp:cNvSpPr/>
      </dsp:nvSpPr>
      <dsp:spPr>
        <a:xfrm>
          <a:off x="0" y="2079899"/>
          <a:ext cx="8596668" cy="403200"/>
        </a:xfrm>
        <a:prstGeom prst="rect">
          <a:avLst/>
        </a:prstGeom>
        <a:solidFill>
          <a:schemeClr val="lt1">
            <a:alpha val="90000"/>
            <a:hueOff val="0"/>
            <a:satOff val="0"/>
            <a:lumOff val="0"/>
            <a:alphaOff val="0"/>
          </a:schemeClr>
        </a:solidFill>
        <a:ln w="34925" cap="flat" cmpd="sng" algn="in">
          <a:solidFill>
            <a:schemeClr val="accent4">
              <a:hueOff val="2401755"/>
              <a:satOff val="9091"/>
              <a:lumOff val="-588"/>
              <a:alphaOff val="0"/>
            </a:schemeClr>
          </a:solidFill>
          <a:prstDash val="solid"/>
        </a:ln>
        <a:effectLst/>
      </dsp:spPr>
      <dsp:style>
        <a:lnRef idx="2">
          <a:scrgbClr r="0" g="0" b="0"/>
        </a:lnRef>
        <a:fillRef idx="1">
          <a:scrgbClr r="0" g="0" b="0"/>
        </a:fillRef>
        <a:effectRef idx="0">
          <a:scrgbClr r="0" g="0" b="0"/>
        </a:effectRef>
        <a:fontRef idx="minor"/>
      </dsp:style>
    </dsp:sp>
    <dsp:sp modelId="{84BA6E19-F787-4503-A19F-26335CE82A3D}">
      <dsp:nvSpPr>
        <dsp:cNvPr id="0" name=""/>
        <dsp:cNvSpPr/>
      </dsp:nvSpPr>
      <dsp:spPr>
        <a:xfrm>
          <a:off x="429833" y="1843739"/>
          <a:ext cx="6017667" cy="472320"/>
        </a:xfrm>
        <a:prstGeom prst="roundRect">
          <a:avLst/>
        </a:prstGeom>
        <a:solidFill>
          <a:schemeClr val="accent4">
            <a:hueOff val="2401755"/>
            <a:satOff val="9091"/>
            <a:lumOff val="-588"/>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54" tIns="0" rIns="227454" bIns="0" numCol="1" spcCol="1270" anchor="ctr" anchorCtr="0">
          <a:noAutofit/>
        </a:bodyPr>
        <a:lstStyle/>
        <a:p>
          <a:pPr marL="0" lvl="0" indent="0" algn="l" defTabSz="711200">
            <a:lnSpc>
              <a:spcPct val="90000"/>
            </a:lnSpc>
            <a:spcBef>
              <a:spcPct val="0"/>
            </a:spcBef>
            <a:spcAft>
              <a:spcPct val="35000"/>
            </a:spcAft>
            <a:buNone/>
          </a:pPr>
          <a:r>
            <a:rPr lang="uk-UA" sz="1600" kern="1200" baseline="0"/>
            <a:t>наступна реалізація з передачею вирученої суми колишньому власникові </a:t>
          </a:r>
          <a:endParaRPr lang="uk-UA" sz="1600" kern="1200"/>
        </a:p>
      </dsp:txBody>
      <dsp:txXfrm>
        <a:off x="452890" y="1866796"/>
        <a:ext cx="5971553" cy="426206"/>
      </dsp:txXfrm>
    </dsp:sp>
    <dsp:sp modelId="{011C2649-2B7A-416E-A7A3-443444CCC68A}">
      <dsp:nvSpPr>
        <dsp:cNvPr id="0" name=""/>
        <dsp:cNvSpPr/>
      </dsp:nvSpPr>
      <dsp:spPr>
        <a:xfrm>
          <a:off x="0" y="2805658"/>
          <a:ext cx="8596668" cy="403200"/>
        </a:xfrm>
        <a:prstGeom prst="rect">
          <a:avLst/>
        </a:prstGeom>
        <a:solidFill>
          <a:schemeClr val="lt1">
            <a:alpha val="90000"/>
            <a:hueOff val="0"/>
            <a:satOff val="0"/>
            <a:lumOff val="0"/>
            <a:alphaOff val="0"/>
          </a:schemeClr>
        </a:solidFill>
        <a:ln w="34925" cap="flat" cmpd="sng" algn="in">
          <a:solidFill>
            <a:schemeClr val="accent4">
              <a:hueOff val="3602632"/>
              <a:satOff val="13636"/>
              <a:lumOff val="-883"/>
              <a:alphaOff val="0"/>
            </a:schemeClr>
          </a:solidFill>
          <a:prstDash val="solid"/>
        </a:ln>
        <a:effectLst/>
      </dsp:spPr>
      <dsp:style>
        <a:lnRef idx="2">
          <a:scrgbClr r="0" g="0" b="0"/>
        </a:lnRef>
        <a:fillRef idx="1">
          <a:scrgbClr r="0" g="0" b="0"/>
        </a:fillRef>
        <a:effectRef idx="0">
          <a:scrgbClr r="0" g="0" b="0"/>
        </a:effectRef>
        <a:fontRef idx="minor"/>
      </dsp:style>
    </dsp:sp>
    <dsp:sp modelId="{78E5F7D8-A19E-4F98-80D5-CFAE4BCD7F7C}">
      <dsp:nvSpPr>
        <dsp:cNvPr id="0" name=""/>
        <dsp:cNvSpPr/>
      </dsp:nvSpPr>
      <dsp:spPr>
        <a:xfrm>
          <a:off x="429833" y="2569498"/>
          <a:ext cx="6017667" cy="472320"/>
        </a:xfrm>
        <a:prstGeom prst="roundRect">
          <a:avLst/>
        </a:prstGeom>
        <a:solidFill>
          <a:schemeClr val="accent4">
            <a:hueOff val="3602632"/>
            <a:satOff val="13636"/>
            <a:lumOff val="-88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54" tIns="0" rIns="227454" bIns="0" numCol="1" spcCol="1270" anchor="ctr" anchorCtr="0">
          <a:noAutofit/>
        </a:bodyPr>
        <a:lstStyle/>
        <a:p>
          <a:pPr marL="0" lvl="0" indent="0" algn="l" defTabSz="711200">
            <a:lnSpc>
              <a:spcPct val="90000"/>
            </a:lnSpc>
            <a:spcBef>
              <a:spcPct val="0"/>
            </a:spcBef>
            <a:spcAft>
              <a:spcPct val="35000"/>
            </a:spcAft>
            <a:buNone/>
          </a:pPr>
          <a:r>
            <a:rPr lang="uk-UA" sz="1600" kern="1200" baseline="0"/>
            <a:t>з відрахуванням витрат по реалізації вилученого предмета.</a:t>
          </a:r>
          <a:endParaRPr lang="uk-UA" sz="1600" kern="1200"/>
        </a:p>
      </dsp:txBody>
      <dsp:txXfrm>
        <a:off x="452890" y="2592555"/>
        <a:ext cx="5971553" cy="426206"/>
      </dsp:txXfrm>
    </dsp:sp>
    <dsp:sp modelId="{5A3EC711-21E5-4D55-A4B7-B147BBEFD185}">
      <dsp:nvSpPr>
        <dsp:cNvPr id="0" name=""/>
        <dsp:cNvSpPr/>
      </dsp:nvSpPr>
      <dsp:spPr>
        <a:xfrm>
          <a:off x="0" y="3531419"/>
          <a:ext cx="8596668" cy="403200"/>
        </a:xfrm>
        <a:prstGeom prst="rect">
          <a:avLst/>
        </a:prstGeom>
        <a:solidFill>
          <a:schemeClr val="lt1">
            <a:alpha val="90000"/>
            <a:hueOff val="0"/>
            <a:satOff val="0"/>
            <a:lumOff val="0"/>
            <a:alphaOff val="0"/>
          </a:schemeClr>
        </a:solidFill>
        <a:ln w="34925" cap="flat" cmpd="sng" algn="in">
          <a:solidFill>
            <a:schemeClr val="accent4">
              <a:hueOff val="4803510"/>
              <a:satOff val="18182"/>
              <a:lumOff val="-1177"/>
              <a:alphaOff val="0"/>
            </a:schemeClr>
          </a:solidFill>
          <a:prstDash val="solid"/>
        </a:ln>
        <a:effectLst/>
      </dsp:spPr>
      <dsp:style>
        <a:lnRef idx="2">
          <a:scrgbClr r="0" g="0" b="0"/>
        </a:lnRef>
        <a:fillRef idx="1">
          <a:scrgbClr r="0" g="0" b="0"/>
        </a:fillRef>
        <a:effectRef idx="0">
          <a:scrgbClr r="0" g="0" b="0"/>
        </a:effectRef>
        <a:fontRef idx="minor"/>
      </dsp:style>
    </dsp:sp>
    <dsp:sp modelId="{FEE39B5C-1EF3-4039-97F2-5734B88A3257}">
      <dsp:nvSpPr>
        <dsp:cNvPr id="0" name=""/>
        <dsp:cNvSpPr/>
      </dsp:nvSpPr>
      <dsp:spPr>
        <a:xfrm>
          <a:off x="429833" y="3295259"/>
          <a:ext cx="6017667" cy="472320"/>
        </a:xfrm>
        <a:prstGeom prst="roundRect">
          <a:avLst/>
        </a:prstGeom>
        <a:solidFill>
          <a:schemeClr val="accent4">
            <a:hueOff val="4803510"/>
            <a:satOff val="18182"/>
            <a:lumOff val="-1177"/>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54" tIns="0" rIns="227454" bIns="0" numCol="1" spcCol="1270" anchor="ctr" anchorCtr="0">
          <a:noAutofit/>
        </a:bodyPr>
        <a:lstStyle/>
        <a:p>
          <a:pPr marL="0" lvl="0" indent="0" algn="l" defTabSz="711200">
            <a:lnSpc>
              <a:spcPct val="90000"/>
            </a:lnSpc>
            <a:spcBef>
              <a:spcPct val="0"/>
            </a:spcBef>
            <a:spcAft>
              <a:spcPct val="35000"/>
            </a:spcAft>
            <a:buNone/>
          </a:pPr>
          <a:r>
            <a:rPr lang="uk-UA" sz="1600" kern="1200" baseline="0"/>
            <a:t>Постанова виконується державним виконавцем.</a:t>
          </a:r>
          <a:endParaRPr lang="uk-UA" sz="1600" kern="1200"/>
        </a:p>
      </dsp:txBody>
      <dsp:txXfrm>
        <a:off x="452890" y="3318316"/>
        <a:ext cx="5971553" cy="426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28003-69E2-4CE2-894C-55F8945C6646}">
      <dsp:nvSpPr>
        <dsp:cNvPr id="0" name=""/>
        <dsp:cNvSpPr/>
      </dsp:nvSpPr>
      <dsp:spPr>
        <a:xfrm>
          <a:off x="0" y="444300"/>
          <a:ext cx="9601200" cy="636480"/>
        </a:xfrm>
        <a:prstGeom prst="roundRect">
          <a:avLst/>
        </a:prstGeom>
        <a:solidFill>
          <a:schemeClr val="lt1">
            <a:hueOff val="0"/>
            <a:satOff val="0"/>
            <a:lumOff val="0"/>
            <a:alphaOff val="0"/>
          </a:schemeClr>
        </a:solidFill>
        <a:ln w="34925" cap="flat" cmpd="sng" algn="in">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предмета, який став знаряддям вчинення або безпосереднім об'єктом адміністративного правопорушення, </a:t>
          </a:r>
          <a:endParaRPr lang="uk-UA" sz="1700" kern="1200"/>
        </a:p>
      </dsp:txBody>
      <dsp:txXfrm>
        <a:off x="31070" y="475370"/>
        <a:ext cx="9539060" cy="574340"/>
      </dsp:txXfrm>
    </dsp:sp>
    <dsp:sp modelId="{29E1D119-E242-453A-AC4C-39E2F2912F02}">
      <dsp:nvSpPr>
        <dsp:cNvPr id="0" name=""/>
        <dsp:cNvSpPr/>
      </dsp:nvSpPr>
      <dsp:spPr>
        <a:xfrm>
          <a:off x="0" y="1129740"/>
          <a:ext cx="9601200" cy="636480"/>
        </a:xfrm>
        <a:prstGeom prst="roundRect">
          <a:avLst/>
        </a:prstGeom>
        <a:solidFill>
          <a:schemeClr val="lt1">
            <a:hueOff val="0"/>
            <a:satOff val="0"/>
            <a:lumOff val="0"/>
            <a:alphaOff val="0"/>
          </a:schemeClr>
        </a:solidFill>
        <a:ln w="34925" cap="flat" cmpd="sng" algn="in">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примусова безоплатна передача цього предмета у власність держави за рішенням суду. </a:t>
          </a:r>
          <a:endParaRPr lang="uk-UA" sz="1700" kern="1200"/>
        </a:p>
      </dsp:txBody>
      <dsp:txXfrm>
        <a:off x="31070" y="1160810"/>
        <a:ext cx="9539060" cy="574340"/>
      </dsp:txXfrm>
    </dsp:sp>
    <dsp:sp modelId="{7AFEBF09-61F3-4B48-B143-0050307541C9}">
      <dsp:nvSpPr>
        <dsp:cNvPr id="0" name=""/>
        <dsp:cNvSpPr/>
      </dsp:nvSpPr>
      <dsp:spPr>
        <a:xfrm>
          <a:off x="0" y="1815180"/>
          <a:ext cx="9601200" cy="636480"/>
        </a:xfrm>
        <a:prstGeom prst="roundRect">
          <a:avLst/>
        </a:prstGeom>
        <a:solidFill>
          <a:schemeClr val="lt1">
            <a:hueOff val="0"/>
            <a:satOff val="0"/>
            <a:lumOff val="0"/>
            <a:alphaOff val="0"/>
          </a:schemeClr>
        </a:solidFill>
        <a:ln w="34925" cap="flat" cmpd="sng" algn="in">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Конфіскація вогнепальної зброї, інших знарядь полювання і бойових припасів не може застосовуватись до осіб, для яких полювання є основним джерелом існування.</a:t>
          </a:r>
          <a:endParaRPr lang="uk-UA" sz="1700" kern="1200"/>
        </a:p>
      </dsp:txBody>
      <dsp:txXfrm>
        <a:off x="31070" y="1846250"/>
        <a:ext cx="9539060" cy="574340"/>
      </dsp:txXfrm>
    </dsp:sp>
    <dsp:sp modelId="{FE118DA6-D419-48DD-B0A9-F9674ABB2A6D}">
      <dsp:nvSpPr>
        <dsp:cNvPr id="0" name=""/>
        <dsp:cNvSpPr/>
      </dsp:nvSpPr>
      <dsp:spPr>
        <a:xfrm>
          <a:off x="0" y="2500620"/>
          <a:ext cx="9601200" cy="636480"/>
        </a:xfrm>
        <a:prstGeom prst="roundRect">
          <a:avLst/>
        </a:prstGeom>
        <a:solidFill>
          <a:schemeClr val="lt1">
            <a:hueOff val="0"/>
            <a:satOff val="0"/>
            <a:lumOff val="0"/>
            <a:alphaOff val="0"/>
          </a:schemeClr>
        </a:solidFill>
        <a:ln w="34925" cap="flat" cmpd="sng" algn="in">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uk-UA" sz="1700" kern="1200" baseline="0"/>
            <a:t>Постанови про конфіскацію предмета та грошей, одержаних внаслідок вчинення адміністративного правопорушення, виконуються державними виконавцями в порядку, встановленому законом.</a:t>
          </a:r>
          <a:endParaRPr lang="uk-UA" sz="1700" kern="1200"/>
        </a:p>
      </dsp:txBody>
      <dsp:txXfrm>
        <a:off x="31070" y="2531690"/>
        <a:ext cx="9539060" cy="5743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892D9E-D55E-435F-BF6F-53FAD09AE86B}">
      <dsp:nvSpPr>
        <dsp:cNvPr id="0" name=""/>
        <dsp:cNvSpPr/>
      </dsp:nvSpPr>
      <dsp:spPr>
        <a:xfrm>
          <a:off x="0" y="890587"/>
          <a:ext cx="3000374" cy="18002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kern="1200" baseline="0"/>
            <a:t>полягають у виконанні особою, яка вчинила адміністративне правопорушення, у вільний від роботи чи навчання час безоплатних суспільно корисних робіт, вид яких визначають органи місцевого самоврядування.</a:t>
          </a:r>
          <a:endParaRPr lang="uk-UA" sz="1600" kern="1200"/>
        </a:p>
      </dsp:txBody>
      <dsp:txXfrm>
        <a:off x="0" y="890587"/>
        <a:ext cx="3000374" cy="1800225"/>
      </dsp:txXfrm>
    </dsp:sp>
    <dsp:sp modelId="{D8442A34-E7B7-43F4-A8D6-5FC373F750BF}">
      <dsp:nvSpPr>
        <dsp:cNvPr id="0" name=""/>
        <dsp:cNvSpPr/>
      </dsp:nvSpPr>
      <dsp:spPr>
        <a:xfrm>
          <a:off x="3300412" y="890587"/>
          <a:ext cx="3000374" cy="18002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kern="1200" baseline="0"/>
            <a:t>призначаються районним, районним у місті, міським чи міськрайонним судом (суддею) на строк від двадцяти до шістдесяти годин і відбуваються не більш як чотири години на день.</a:t>
          </a:r>
          <a:endParaRPr lang="uk-UA" sz="1600" kern="1200"/>
        </a:p>
      </dsp:txBody>
      <dsp:txXfrm>
        <a:off x="3300412" y="890587"/>
        <a:ext cx="3000374" cy="1800225"/>
      </dsp:txXfrm>
    </dsp:sp>
    <dsp:sp modelId="{AA290638-F4F1-4260-9D59-8F2B510C32D7}">
      <dsp:nvSpPr>
        <dsp:cNvPr id="0" name=""/>
        <dsp:cNvSpPr/>
      </dsp:nvSpPr>
      <dsp:spPr>
        <a:xfrm>
          <a:off x="6600824" y="890587"/>
          <a:ext cx="3000374" cy="1800225"/>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kern="1200" baseline="0"/>
            <a:t>не призначаються особам з інвалідністю першої або другої групи, вагітним жінкам, жінкам, старше 55 років та чоловікам, старше 60 років.</a:t>
          </a:r>
          <a:endParaRPr lang="uk-UA" sz="1600" kern="1200"/>
        </a:p>
      </dsp:txBody>
      <dsp:txXfrm>
        <a:off x="6600824" y="890587"/>
        <a:ext cx="3000374" cy="18002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12FC3-6494-4116-92B6-ECE3A82C952F}">
      <dsp:nvSpPr>
        <dsp:cNvPr id="0" name=""/>
        <dsp:cNvSpPr/>
      </dsp:nvSpPr>
      <dsp:spPr>
        <a:xfrm>
          <a:off x="397549" y="1960"/>
          <a:ext cx="2751906" cy="1651143"/>
        </a:xfrm>
        <a:prstGeom prst="rect">
          <a:avLst/>
        </a:prstGeom>
        <a:solidFill>
          <a:schemeClr val="accent3">
            <a:alpha val="9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baseline="0"/>
            <a:t>застосовуються на строк до двох місяців </a:t>
          </a:r>
          <a:endParaRPr lang="uk-UA" sz="1900" kern="1200"/>
        </a:p>
      </dsp:txBody>
      <dsp:txXfrm>
        <a:off x="397549" y="1960"/>
        <a:ext cx="2751906" cy="1651143"/>
      </dsp:txXfrm>
    </dsp:sp>
    <dsp:sp modelId="{37C56A67-7113-411B-8BB5-DE36891867FE}">
      <dsp:nvSpPr>
        <dsp:cNvPr id="0" name=""/>
        <dsp:cNvSpPr/>
      </dsp:nvSpPr>
      <dsp:spPr>
        <a:xfrm>
          <a:off x="3424646" y="1960"/>
          <a:ext cx="2751906" cy="1651143"/>
        </a:xfrm>
        <a:prstGeom prst="rect">
          <a:avLst/>
        </a:prstGeom>
        <a:solidFill>
          <a:schemeClr val="accent3">
            <a:alpha val="90000"/>
            <a:hueOff val="0"/>
            <a:satOff val="0"/>
            <a:lumOff val="0"/>
            <a:alphaOff val="-13333"/>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baseline="0"/>
            <a:t>з відбуванням їх за місцем постійної роботи особи, яка вчинила адміністративне правопорушення, </a:t>
          </a:r>
          <a:endParaRPr lang="uk-UA" sz="1900" kern="1200"/>
        </a:p>
      </dsp:txBody>
      <dsp:txXfrm>
        <a:off x="3424646" y="1960"/>
        <a:ext cx="2751906" cy="1651143"/>
      </dsp:txXfrm>
    </dsp:sp>
    <dsp:sp modelId="{A4682CCD-C8D9-40CE-9360-52920A4F65CC}">
      <dsp:nvSpPr>
        <dsp:cNvPr id="0" name=""/>
        <dsp:cNvSpPr/>
      </dsp:nvSpPr>
      <dsp:spPr>
        <a:xfrm>
          <a:off x="6451743" y="1960"/>
          <a:ext cx="2751906" cy="1651143"/>
        </a:xfrm>
        <a:prstGeom prst="rect">
          <a:avLst/>
        </a:prstGeom>
        <a:solidFill>
          <a:schemeClr val="accent3">
            <a:alpha val="90000"/>
            <a:hueOff val="0"/>
            <a:satOff val="0"/>
            <a:lumOff val="0"/>
            <a:alphaOff val="-26667"/>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baseline="0"/>
            <a:t>з відрахуванням до двадцяти процентів її заробітку в доход держави.</a:t>
          </a:r>
          <a:endParaRPr lang="uk-UA" sz="1900" kern="1200"/>
        </a:p>
      </dsp:txBody>
      <dsp:txXfrm>
        <a:off x="6451743" y="1960"/>
        <a:ext cx="2751906" cy="1651143"/>
      </dsp:txXfrm>
    </dsp:sp>
    <dsp:sp modelId="{453C1674-53B6-49D2-9C7E-7CECC7D846E4}">
      <dsp:nvSpPr>
        <dsp:cNvPr id="0" name=""/>
        <dsp:cNvSpPr/>
      </dsp:nvSpPr>
      <dsp:spPr>
        <a:xfrm>
          <a:off x="3424646" y="1928295"/>
          <a:ext cx="2751906" cy="1651143"/>
        </a:xfrm>
        <a:prstGeom prst="rect">
          <a:avLst/>
        </a:prstGeom>
        <a:solidFill>
          <a:schemeClr val="accent3">
            <a:alpha val="90000"/>
            <a:hueOff val="0"/>
            <a:satOff val="0"/>
            <a:lumOff val="0"/>
            <a:alpha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uk-UA" sz="1900" kern="1200" baseline="0"/>
            <a:t>призначаються районним, районним у місті, міським чи міськрайонним судом (суддею).</a:t>
          </a:r>
          <a:endParaRPr lang="uk-UA" sz="1900" kern="1200"/>
        </a:p>
      </dsp:txBody>
      <dsp:txXfrm>
        <a:off x="3424646" y="1928295"/>
        <a:ext cx="2751906" cy="165114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B0A17-D4A3-4D9F-8ECD-9FA5CCA731B8}">
      <dsp:nvSpPr>
        <dsp:cNvPr id="0" name=""/>
        <dsp:cNvSpPr/>
      </dsp:nvSpPr>
      <dsp:spPr>
        <a:xfrm>
          <a:off x="0" y="36638"/>
          <a:ext cx="8596668" cy="1333800"/>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kern="1200" baseline="0"/>
            <a:t>полягають у виконанні особою, яка вчинила адміністративне правопорушення, оплачуваних робіт, вид яких та перелік об’єктів, на яких порушники повинні виконувати ці роботи, визначає відповідний орган місцевого самоврядування.</a:t>
          </a:r>
          <a:endParaRPr lang="uk-UA" sz="2000" kern="1200"/>
        </a:p>
      </dsp:txBody>
      <dsp:txXfrm>
        <a:off x="65111" y="101749"/>
        <a:ext cx="8466446" cy="1203578"/>
      </dsp:txXfrm>
    </dsp:sp>
    <dsp:sp modelId="{2AFCF172-A550-48DB-B97E-E3379E1898AD}">
      <dsp:nvSpPr>
        <dsp:cNvPr id="0" name=""/>
        <dsp:cNvSpPr/>
      </dsp:nvSpPr>
      <dsp:spPr>
        <a:xfrm>
          <a:off x="0" y="1428038"/>
          <a:ext cx="8596668" cy="1333800"/>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kern="1200" baseline="0"/>
            <a:t>призначаються районним, районним у місті, міським чи міськрайонним судом (суддею) на строк від ста двадцяти до трьохсот шістдесяти годин і виконуються не більше восьми годин, а неповнолітніми - не більше двох годин на день.</a:t>
          </a:r>
          <a:endParaRPr lang="uk-UA" sz="2000" kern="1200"/>
        </a:p>
      </dsp:txBody>
      <dsp:txXfrm>
        <a:off x="65111" y="1493149"/>
        <a:ext cx="8466446" cy="1203578"/>
      </dsp:txXfrm>
    </dsp:sp>
    <dsp:sp modelId="{90D02D2E-2D71-411E-89A4-C31CB8691D9F}">
      <dsp:nvSpPr>
        <dsp:cNvPr id="0" name=""/>
        <dsp:cNvSpPr/>
      </dsp:nvSpPr>
      <dsp:spPr>
        <a:xfrm>
          <a:off x="0" y="2819438"/>
          <a:ext cx="8596668" cy="1333800"/>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uk-UA" sz="2000" kern="1200" baseline="0"/>
            <a:t>не призначаються особам з інвалідністю першої або другої групи, вагітним жінкам, жінкам, старше 55 років та чоловікам, старше 60 років.</a:t>
          </a:r>
          <a:endParaRPr lang="uk-UA" sz="2000" kern="1200"/>
        </a:p>
      </dsp:txBody>
      <dsp:txXfrm>
        <a:off x="65111" y="2884549"/>
        <a:ext cx="8466446" cy="120357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4/17/2023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5059985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31457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4095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459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4/17/2023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731655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17279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709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368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2465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2A54C80-263E-416B-A8E0-580EDEADCBDC}" type="datetimeFigureOut">
              <a:rPr lang="en-US" smtClean="0"/>
              <a:t>4/17/2023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19954A3-9DFD-4C44-94BA-B95130A3BA1C}"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426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4/17/2023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792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4/17/2023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40399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896F2-6A9C-4939-8B48-0E16A26BC283}"/>
              </a:ext>
            </a:extLst>
          </p:cNvPr>
          <p:cNvSpPr>
            <a:spLocks noGrp="1"/>
          </p:cNvSpPr>
          <p:nvPr>
            <p:ph type="ctrTitle"/>
          </p:nvPr>
        </p:nvSpPr>
        <p:spPr>
          <a:xfrm>
            <a:off x="1915385" y="1330774"/>
            <a:ext cx="8361229" cy="2098226"/>
          </a:xfrm>
        </p:spPr>
        <p:txBody>
          <a:bodyPr/>
          <a:lstStyle/>
          <a:p>
            <a:r>
              <a:rPr lang="uk-UA" b="1" dirty="0">
                <a:effectLst>
                  <a:outerShdw blurRad="38100" dist="38100" dir="2700000" algn="tl">
                    <a:srgbClr val="000000">
                      <a:alpha val="43137"/>
                    </a:srgbClr>
                  </a:outerShdw>
                </a:effectLst>
              </a:rPr>
              <a:t>Лекція 3</a:t>
            </a:r>
            <a:endParaRPr lang="ru-RU" b="1" dirty="0">
              <a:effectLst>
                <a:outerShdw blurRad="38100" dist="38100" dir="2700000" algn="tl">
                  <a:srgbClr val="000000">
                    <a:alpha val="43137"/>
                  </a:srgbClr>
                </a:outerShdw>
              </a:effectLst>
            </a:endParaRPr>
          </a:p>
        </p:txBody>
      </p:sp>
      <p:sp>
        <p:nvSpPr>
          <p:cNvPr id="3" name="Подзаголовок 2">
            <a:extLst>
              <a:ext uri="{FF2B5EF4-FFF2-40B4-BE49-F238E27FC236}">
                <a16:creationId xmlns:a16="http://schemas.microsoft.com/office/drawing/2014/main" id="{36B0106F-FE37-4CF4-ADB3-5741BB20E5F8}"/>
              </a:ext>
            </a:extLst>
          </p:cNvPr>
          <p:cNvSpPr>
            <a:spLocks noGrp="1"/>
          </p:cNvSpPr>
          <p:nvPr>
            <p:ph type="subTitle" idx="1"/>
          </p:nvPr>
        </p:nvSpPr>
        <p:spPr>
          <a:xfrm>
            <a:off x="2334840" y="3608071"/>
            <a:ext cx="7766936" cy="1494290"/>
          </a:xfrm>
        </p:spPr>
        <p:txBody>
          <a:bodyPr>
            <a:noAutofit/>
          </a:bodyPr>
          <a:lstStyle/>
          <a:p>
            <a:r>
              <a:rPr lang="uk-UA" sz="3200" b="1" dirty="0">
                <a:effectLst>
                  <a:outerShdw blurRad="38100" dist="38100" dir="2700000" algn="tl">
                    <a:srgbClr val="000000">
                      <a:alpha val="43137"/>
                    </a:srgbClr>
                  </a:outerShdw>
                </a:effectLst>
              </a:rPr>
              <a:t>АДМІНІСТРАТИВНІ СТЯГНЕННЯ</a:t>
            </a:r>
            <a:endParaRPr lang="ru-RU"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3355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B22C73-B263-49EB-8068-675A4EB74EFA}"/>
              </a:ext>
            </a:extLst>
          </p:cNvPr>
          <p:cNvSpPr>
            <a:spLocks noGrp="1"/>
          </p:cNvSpPr>
          <p:nvPr>
            <p:ph type="title"/>
          </p:nvPr>
        </p:nvSpPr>
        <p:spPr/>
        <p:txBody>
          <a:bodyPr>
            <a:normAutofit/>
          </a:bodyPr>
          <a:lstStyle/>
          <a:p>
            <a:r>
              <a:rPr lang="uk-UA" b="1" dirty="0">
                <a:effectLst>
                  <a:outerShdw blurRad="38100" dist="38100" dir="2700000" algn="tl">
                    <a:srgbClr val="000000">
                      <a:alpha val="43137"/>
                    </a:srgbClr>
                  </a:outerShdw>
                </a:effectLst>
              </a:rPr>
              <a:t>Громадські роботи</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0FFCF991-F346-47F1-940E-106452EECF45}"/>
              </a:ext>
            </a:extLst>
          </p:cNvPr>
          <p:cNvGraphicFramePr>
            <a:graphicFrameLocks noGrp="1"/>
          </p:cNvGraphicFramePr>
          <p:nvPr>
            <p:ph idx="1"/>
            <p:extLst>
              <p:ext uri="{D42A27DB-BD31-4B8C-83A1-F6EECF244321}">
                <p14:modId xmlns:p14="http://schemas.microsoft.com/office/powerpoint/2010/main" val="85264612"/>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28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DD79CE-157A-432B-9A9A-458AC0FB27A7}"/>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Виправні роботи</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7D3EAC42-976A-4601-AFF1-03A5FCBFC4C0}"/>
              </a:ext>
            </a:extLst>
          </p:cNvPr>
          <p:cNvGraphicFramePr>
            <a:graphicFrameLocks noGrp="1"/>
          </p:cNvGraphicFramePr>
          <p:nvPr>
            <p:ph idx="1"/>
            <p:extLst>
              <p:ext uri="{D42A27DB-BD31-4B8C-83A1-F6EECF244321}">
                <p14:modId xmlns:p14="http://schemas.microsoft.com/office/powerpoint/2010/main" val="2310787046"/>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876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3A8E45-1CBA-4A87-8FBA-7C161B57004C}"/>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Суспільно корисні роботи</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C5A38629-6865-4E56-9848-16837191270D}"/>
              </a:ext>
            </a:extLst>
          </p:cNvPr>
          <p:cNvGraphicFramePr>
            <a:graphicFrameLocks noGrp="1"/>
          </p:cNvGraphicFramePr>
          <p:nvPr>
            <p:ph idx="1"/>
            <p:extLst>
              <p:ext uri="{D42A27DB-BD31-4B8C-83A1-F6EECF244321}">
                <p14:modId xmlns:p14="http://schemas.microsoft.com/office/powerpoint/2010/main" val="61566760"/>
              </p:ext>
            </p:extLst>
          </p:nvPr>
        </p:nvGraphicFramePr>
        <p:xfrm>
          <a:off x="1219200" y="2014672"/>
          <a:ext cx="8596668" cy="41898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5482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556144-95EE-450C-8455-ED8D6EF487EB}"/>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Адміністративний арешт</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77917DE5-B138-4EE7-8E6A-89D48A095624}"/>
              </a:ext>
            </a:extLst>
          </p:cNvPr>
          <p:cNvGraphicFramePr>
            <a:graphicFrameLocks noGrp="1"/>
          </p:cNvGraphicFramePr>
          <p:nvPr>
            <p:ph idx="1"/>
            <p:extLst>
              <p:ext uri="{D42A27DB-BD31-4B8C-83A1-F6EECF244321}">
                <p14:modId xmlns:p14="http://schemas.microsoft.com/office/powerpoint/2010/main" val="1913754726"/>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8970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C00ED-CDE0-4892-B4C2-BB8E8450EFD4}"/>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Арешт з утриманням на гауптвахті</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9C5BED6E-0C94-4D75-8E1F-69B5518E30E5}"/>
              </a:ext>
            </a:extLst>
          </p:cNvPr>
          <p:cNvGraphicFramePr>
            <a:graphicFrameLocks noGrp="1"/>
          </p:cNvGraphicFramePr>
          <p:nvPr>
            <p:ph idx="1"/>
            <p:extLst>
              <p:ext uri="{D42A27DB-BD31-4B8C-83A1-F6EECF244321}">
                <p14:modId xmlns:p14="http://schemas.microsoft.com/office/powerpoint/2010/main" val="1323430103"/>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6110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CB1105-B947-4DD6-A48B-28BD87773F9C}"/>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При накладенні стягнення враховуються </a:t>
            </a: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295FF610-1474-4692-B97B-7F4EE009870F}"/>
              </a:ext>
            </a:extLst>
          </p:cNvPr>
          <p:cNvSpPr>
            <a:spLocks noGrp="1"/>
          </p:cNvSpPr>
          <p:nvPr>
            <p:ph idx="1"/>
          </p:nvPr>
        </p:nvSpPr>
        <p:spPr/>
        <p:txBody>
          <a:bodyPr>
            <a:normAutofit/>
          </a:bodyPr>
          <a:lstStyle/>
          <a:p>
            <a:r>
              <a:rPr lang="uk-UA" dirty="0"/>
              <a:t>характер вчиненого правопорушення,</a:t>
            </a:r>
          </a:p>
          <a:p>
            <a:r>
              <a:rPr lang="uk-UA" dirty="0"/>
              <a:t>особа порушника, </a:t>
            </a:r>
          </a:p>
          <a:p>
            <a:r>
              <a:rPr lang="uk-UA" dirty="0"/>
              <a:t>ступінь його вини,</a:t>
            </a:r>
          </a:p>
          <a:p>
            <a:r>
              <a:rPr lang="uk-UA" dirty="0"/>
              <a:t>майновий стан, </a:t>
            </a:r>
          </a:p>
          <a:p>
            <a:pPr algn="just"/>
            <a:r>
              <a:rPr lang="uk-UA" dirty="0"/>
              <a:t>обставини, що пом’якшують і обтяжують відповідальність, крім випадків накладення стягнення за правопорушення у сфері забезпечення безпеки дорожнього руху, у тому числі зафіксовані в автоматичному режимі, та за порушення правил зупинки, стоянки, паркування транспортних засобів, зафіксовані в режимі фотозйомки (відеозапису). </a:t>
            </a:r>
            <a:endParaRPr lang="ru-RU" dirty="0"/>
          </a:p>
        </p:txBody>
      </p:sp>
    </p:spTree>
    <p:extLst>
      <p:ext uri="{BB962C8B-B14F-4D97-AF65-F5344CB8AC3E}">
        <p14:creationId xmlns:p14="http://schemas.microsoft.com/office/powerpoint/2010/main" val="701308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D59138-CC5E-42B8-B5A2-FA43C36E3F3F}"/>
              </a:ext>
            </a:extLst>
          </p:cNvPr>
          <p:cNvSpPr>
            <a:spLocks noGrp="1"/>
          </p:cNvSpPr>
          <p:nvPr>
            <p:ph type="title"/>
          </p:nvPr>
        </p:nvSpPr>
        <p:spPr/>
        <p:txBody>
          <a:bodyPr>
            <a:normAutofit fontScale="90000"/>
          </a:bodyPr>
          <a:lstStyle/>
          <a:p>
            <a:r>
              <a:rPr lang="uk-UA" b="1" dirty="0">
                <a:effectLst>
                  <a:outerShdw blurRad="38100" dist="38100" dir="2700000" algn="tl">
                    <a:srgbClr val="000000">
                      <a:alpha val="43137"/>
                    </a:srgbClr>
                  </a:outerShdw>
                </a:effectLst>
              </a:rPr>
              <a:t>Обставини, що пом'якшують відповідальність за адміністративне правопорушення</a:t>
            </a:r>
            <a:br>
              <a:rPr lang="uk-UA" b="1" dirty="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2A434B5E-C43F-4EAD-AD12-6EACD4E2CDFB}"/>
              </a:ext>
            </a:extLst>
          </p:cNvPr>
          <p:cNvSpPr>
            <a:spLocks noGrp="1"/>
          </p:cNvSpPr>
          <p:nvPr>
            <p:ph idx="1"/>
          </p:nvPr>
        </p:nvSpPr>
        <p:spPr>
          <a:xfrm>
            <a:off x="1371600" y="2590800"/>
            <a:ext cx="9601200" cy="3581400"/>
          </a:xfrm>
        </p:spPr>
        <p:txBody>
          <a:bodyPr>
            <a:normAutofit fontScale="92500" lnSpcReduction="20000"/>
          </a:bodyPr>
          <a:lstStyle/>
          <a:p>
            <a:r>
              <a:rPr lang="uk-UA" dirty="0"/>
              <a:t>1) щире розкаяння винного;</a:t>
            </a:r>
          </a:p>
          <a:p>
            <a:r>
              <a:rPr lang="uk-UA" dirty="0"/>
              <a:t>2) відвернення винним шкідливих наслідків правопорушення, добровільне відшкодування збитків або усунення заподіяної шкоди;</a:t>
            </a:r>
          </a:p>
          <a:p>
            <a:r>
              <a:rPr lang="uk-UA" dirty="0"/>
              <a:t>3) вчинення правопорушення під впливом сильного душевного хвилювання або при збігу тяжких особистих чи сімейних обставин;</a:t>
            </a:r>
          </a:p>
          <a:p>
            <a:r>
              <a:rPr lang="uk-UA" dirty="0"/>
              <a:t>4) вчинення правопорушення неповнолітнім;</a:t>
            </a:r>
          </a:p>
          <a:p>
            <a:r>
              <a:rPr lang="uk-UA" dirty="0"/>
              <a:t>5) вчинення правопорушення вагітною жінкою або жінкою, яка має дитину віком до одного року.</a:t>
            </a:r>
          </a:p>
          <a:p>
            <a:pPr marL="0" indent="0" algn="just">
              <a:buNone/>
            </a:pPr>
            <a:r>
              <a:rPr lang="uk-UA" dirty="0"/>
              <a:t>Законами України може бути передбачено й інші обставини, що пом'якшують відповідальність за адміністративне правопорушення. Орган (посадова особа), який вирішує справу про адміністративне правопорушення, може визнати пом'якшуючими і обставини, не зазначені в законі.</a:t>
            </a:r>
          </a:p>
          <a:p>
            <a:endParaRPr lang="ru-RU" dirty="0"/>
          </a:p>
        </p:txBody>
      </p:sp>
    </p:spTree>
    <p:extLst>
      <p:ext uri="{BB962C8B-B14F-4D97-AF65-F5344CB8AC3E}">
        <p14:creationId xmlns:p14="http://schemas.microsoft.com/office/powerpoint/2010/main" val="145818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E7AC7-AE67-4787-A024-12551D7E717A}"/>
              </a:ext>
            </a:extLst>
          </p:cNvPr>
          <p:cNvSpPr>
            <a:spLocks noGrp="1"/>
          </p:cNvSpPr>
          <p:nvPr>
            <p:ph type="title"/>
          </p:nvPr>
        </p:nvSpPr>
        <p:spPr/>
        <p:txBody>
          <a:bodyPr>
            <a:normAutofit fontScale="90000"/>
          </a:bodyPr>
          <a:lstStyle/>
          <a:p>
            <a:r>
              <a:rPr lang="uk-UA" b="1" dirty="0">
                <a:effectLst>
                  <a:outerShdw blurRad="38100" dist="38100" dir="2700000" algn="tl">
                    <a:srgbClr val="000000">
                      <a:alpha val="43137"/>
                    </a:srgbClr>
                  </a:outerShdw>
                </a:effectLst>
              </a:rPr>
              <a:t>Обставини, що обтяжують відповідальність за адміністративне правопорушення</a:t>
            </a:r>
            <a:br>
              <a:rPr lang="uk-UA" b="1" dirty="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F7F6571F-F735-4E92-9A08-B87B7327155C}"/>
              </a:ext>
            </a:extLst>
          </p:cNvPr>
          <p:cNvSpPr>
            <a:spLocks noGrp="1"/>
          </p:cNvSpPr>
          <p:nvPr>
            <p:ph idx="1"/>
          </p:nvPr>
        </p:nvSpPr>
        <p:spPr/>
        <p:txBody>
          <a:bodyPr>
            <a:normAutofit fontScale="92500" lnSpcReduction="20000"/>
          </a:bodyPr>
          <a:lstStyle/>
          <a:p>
            <a:r>
              <a:rPr lang="uk-UA" dirty="0"/>
              <a:t>1) продовження протиправної поведінки, незважаючи на вимогу уповноважених на те осіб припинити її;</a:t>
            </a:r>
          </a:p>
          <a:p>
            <a:r>
              <a:rPr lang="uk-UA" dirty="0"/>
              <a:t>2) повторне протягом року вчинення однорідного правопорушення, за яке особу вже було піддано адміністративному стягненню; вчинення правопорушення особою, яка раніше вчинила кримінальне правопорушення;</a:t>
            </a:r>
          </a:p>
          <a:p>
            <a:r>
              <a:rPr lang="uk-UA" dirty="0"/>
              <a:t>3) втягнення неповнолітнього в правопорушення;</a:t>
            </a:r>
          </a:p>
          <a:p>
            <a:r>
              <a:rPr lang="uk-UA" dirty="0"/>
              <a:t>4) вчинення правопорушення групою осіб;</a:t>
            </a:r>
          </a:p>
          <a:p>
            <a:r>
              <a:rPr lang="uk-UA" dirty="0"/>
              <a:t>5) вчинення правопорушення в умовах стихійного лиха або за інших надзвичайних обставин;</a:t>
            </a:r>
          </a:p>
          <a:p>
            <a:r>
              <a:rPr lang="uk-UA" dirty="0"/>
              <a:t>6) вчинення правопорушення в стані сп'яніння. Орган (посадова особа), який накладає адміністративне стягнення, залежно від характеру адміністративного правопорушення може не визнати дану обставину обтяжуючою.</a:t>
            </a:r>
          </a:p>
          <a:p>
            <a:endParaRPr lang="ru-RU" dirty="0"/>
          </a:p>
        </p:txBody>
      </p:sp>
    </p:spTree>
    <p:extLst>
      <p:ext uri="{BB962C8B-B14F-4D97-AF65-F5344CB8AC3E}">
        <p14:creationId xmlns:p14="http://schemas.microsoft.com/office/powerpoint/2010/main" val="2135803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E0EAEB-A7A4-4880-9178-768695339014}"/>
              </a:ext>
            </a:extLst>
          </p:cNvPr>
          <p:cNvSpPr>
            <a:spLocks noGrp="1"/>
          </p:cNvSpPr>
          <p:nvPr>
            <p:ph type="title"/>
          </p:nvPr>
        </p:nvSpPr>
        <p:spPr/>
        <p:txBody>
          <a:bodyPr>
            <a:normAutofit fontScale="90000"/>
          </a:bodyPr>
          <a:lstStyle/>
          <a:p>
            <a:r>
              <a:rPr lang="uk-UA" b="1" dirty="0">
                <a:effectLst>
                  <a:outerShdw blurRad="38100" dist="38100" dir="2700000" algn="tl">
                    <a:srgbClr val="000000">
                      <a:alpha val="43137"/>
                    </a:srgbClr>
                  </a:outerShdw>
                </a:effectLst>
              </a:rPr>
              <a:t>Накладення адміністративних стягнень при вчиненні кількох адміністративних правопорушень</a:t>
            </a:r>
            <a:br>
              <a:rPr lang="uk-UA" b="1" dirty="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B5B4015E-FF87-44A2-AFCC-BE372618B06C}"/>
              </a:ext>
            </a:extLst>
          </p:cNvPr>
          <p:cNvSpPr>
            <a:spLocks noGrp="1"/>
          </p:cNvSpPr>
          <p:nvPr>
            <p:ph idx="1"/>
          </p:nvPr>
        </p:nvSpPr>
        <p:spPr/>
        <p:txBody>
          <a:bodyPr/>
          <a:lstStyle/>
          <a:p>
            <a:endParaRPr lang="uk-UA" dirty="0"/>
          </a:p>
          <a:p>
            <a:pPr algn="just"/>
            <a:r>
              <a:rPr lang="uk-UA" dirty="0"/>
              <a:t>При вчиненні однією особою двох або більше адміністративних правопорушень адміністративне стягнення накладається за кожне правопорушення окремо.</a:t>
            </a:r>
          </a:p>
          <a:p>
            <a:pPr marL="0" indent="0" algn="just">
              <a:buNone/>
            </a:pPr>
            <a:endParaRPr lang="uk-UA" dirty="0"/>
          </a:p>
          <a:p>
            <a:pPr algn="just"/>
            <a:r>
              <a:rPr lang="uk-UA" dirty="0"/>
              <a:t>Якщо особа вчинила кілька адміністративних правопорушень, справи про які одночасно розглядаються одним і тим же органом (посадовою особою), стягнення накладається в межах санкції, встановленої за більш серйозне правопорушення з числа вчинених. До основного стягнення в цьому разі може бути приєднано одне з додаткових стягнень, передбачених статтями про відповідальність за будь-яке з вчинених правопорушень.</a:t>
            </a:r>
          </a:p>
          <a:p>
            <a:endParaRPr lang="ru-RU" dirty="0"/>
          </a:p>
        </p:txBody>
      </p:sp>
    </p:spTree>
    <p:extLst>
      <p:ext uri="{BB962C8B-B14F-4D97-AF65-F5344CB8AC3E}">
        <p14:creationId xmlns:p14="http://schemas.microsoft.com/office/powerpoint/2010/main" val="3343257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48134A-E991-41F6-9432-EBC76C9670E2}"/>
              </a:ext>
            </a:extLst>
          </p:cNvPr>
          <p:cNvSpPr>
            <a:spLocks noGrp="1"/>
          </p:cNvSpPr>
          <p:nvPr>
            <p:ph type="title"/>
          </p:nvPr>
        </p:nvSpPr>
        <p:spPr/>
        <p:txBody>
          <a:bodyPr>
            <a:normAutofit fontScale="90000"/>
          </a:bodyPr>
          <a:lstStyle/>
          <a:p>
            <a:r>
              <a:rPr lang="uk-UA" b="1" dirty="0">
                <a:effectLst>
                  <a:outerShdw blurRad="38100" dist="38100" dir="2700000" algn="tl">
                    <a:srgbClr val="000000">
                      <a:alpha val="43137"/>
                    </a:srgbClr>
                  </a:outerShdw>
                </a:effectLst>
              </a:rPr>
              <a:t>Строк, після закінчення якого особа вважається такою, що не була піддана адміністративному стягненню</a:t>
            </a:r>
            <a:br>
              <a:rPr lang="uk-UA" b="1" dirty="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6071B528-118E-475D-892D-58FF155CB296}"/>
              </a:ext>
            </a:extLst>
          </p:cNvPr>
          <p:cNvSpPr>
            <a:spLocks noGrp="1"/>
          </p:cNvSpPr>
          <p:nvPr>
            <p:ph idx="1"/>
          </p:nvPr>
        </p:nvSpPr>
        <p:spPr/>
        <p:txBody>
          <a:bodyPr/>
          <a:lstStyle/>
          <a:p>
            <a:endParaRPr lang="uk-UA" dirty="0"/>
          </a:p>
          <a:p>
            <a:pPr marL="0" indent="0" algn="just">
              <a:buNone/>
            </a:pPr>
            <a:endParaRPr lang="uk-UA" sz="2400" dirty="0"/>
          </a:p>
          <a:p>
            <a:pPr marL="0" indent="0" algn="just">
              <a:buNone/>
            </a:pPr>
            <a:r>
              <a:rPr lang="uk-UA" sz="2400" dirty="0"/>
              <a:t>Якщо особа, піддана адміністративному стягненню, </a:t>
            </a:r>
            <a:r>
              <a:rPr lang="uk-UA" sz="2400" b="1" u="sng" dirty="0"/>
              <a:t>протягом року з дня закінчення виконання стягнення</a:t>
            </a:r>
            <a:r>
              <a:rPr lang="uk-UA" sz="2400" dirty="0"/>
              <a:t> не вчинила нового адміністративного правопорушення, то ця особа вважається такою, що не була піддана адміністративному стягненню.</a:t>
            </a:r>
          </a:p>
          <a:p>
            <a:endParaRPr lang="ru-RU" dirty="0"/>
          </a:p>
        </p:txBody>
      </p:sp>
    </p:spTree>
    <p:extLst>
      <p:ext uri="{BB962C8B-B14F-4D97-AF65-F5344CB8AC3E}">
        <p14:creationId xmlns:p14="http://schemas.microsoft.com/office/powerpoint/2010/main" val="244170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0DAF30-FA93-4AB7-BE29-84141E3F4F21}"/>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Адміністративне стягнення </a:t>
            </a:r>
            <a:endParaRPr lang="ru-RU" b="1"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CC373BF1-5936-4C68-BA88-8720A49FCAFA}"/>
              </a:ext>
            </a:extLst>
          </p:cNvPr>
          <p:cNvGraphicFramePr>
            <a:graphicFrameLocks noGrp="1"/>
          </p:cNvGraphicFramePr>
          <p:nvPr>
            <p:ph idx="1"/>
            <p:extLst>
              <p:ext uri="{D42A27DB-BD31-4B8C-83A1-F6EECF244321}">
                <p14:modId xmlns:p14="http://schemas.microsoft.com/office/powerpoint/2010/main" val="1368044264"/>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605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CDE3BC-DE80-4767-B6A4-BEB0E4FA79C3}"/>
              </a:ext>
            </a:extLst>
          </p:cNvPr>
          <p:cNvSpPr>
            <a:spLocks noGrp="1"/>
          </p:cNvSpPr>
          <p:nvPr>
            <p:ph type="title"/>
          </p:nvPr>
        </p:nvSpPr>
        <p:spPr>
          <a:xfrm>
            <a:off x="736511" y="426719"/>
            <a:ext cx="10718978" cy="1479259"/>
          </a:xfrm>
        </p:spPr>
        <p:txBody>
          <a:bodyPr>
            <a:normAutofit fontScale="90000"/>
          </a:bodyPr>
          <a:lstStyle/>
          <a:p>
            <a:r>
              <a:rPr lang="ru-RU" b="1" dirty="0">
                <a:effectLst>
                  <a:outerShdw blurRad="38100" dist="38100" dir="2700000" algn="tl">
                    <a:srgbClr val="000000">
                      <a:alpha val="43137"/>
                    </a:srgbClr>
                  </a:outerShdw>
                </a:effectLst>
              </a:rPr>
              <a:t>За </a:t>
            </a:r>
            <a:r>
              <a:rPr lang="uk-UA" b="1" dirty="0">
                <a:effectLst>
                  <a:outerShdw blurRad="38100" dist="38100" dir="2700000" algn="tl">
                    <a:srgbClr val="000000">
                      <a:alpha val="43137"/>
                    </a:srgbClr>
                  </a:outerShdw>
                </a:effectLst>
              </a:rPr>
              <a:t>вчинення адміністративних правопорушень можуть застосовуватись такі адміністративні стягнення:</a:t>
            </a:r>
            <a:br>
              <a:rPr lang="uk-UA" b="1" dirty="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8C03210A-CA66-4219-B0E9-6323CE74AAA1}"/>
              </a:ext>
            </a:extLst>
          </p:cNvPr>
          <p:cNvSpPr>
            <a:spLocks noGrp="1"/>
          </p:cNvSpPr>
          <p:nvPr>
            <p:ph idx="1"/>
          </p:nvPr>
        </p:nvSpPr>
        <p:spPr>
          <a:xfrm>
            <a:off x="1454484" y="2319688"/>
            <a:ext cx="10278712" cy="3280596"/>
          </a:xfrm>
        </p:spPr>
        <p:txBody>
          <a:bodyPr numCol="2">
            <a:normAutofit fontScale="70000" lnSpcReduction="20000"/>
          </a:bodyPr>
          <a:lstStyle/>
          <a:p>
            <a:r>
              <a:rPr lang="uk-UA" sz="2500" dirty="0"/>
              <a:t>попередження;</a:t>
            </a:r>
          </a:p>
          <a:p>
            <a:r>
              <a:rPr lang="uk-UA" sz="2500" dirty="0"/>
              <a:t>штраф;</a:t>
            </a:r>
          </a:p>
          <a:p>
            <a:pPr>
              <a:lnSpc>
                <a:spcPct val="90000"/>
              </a:lnSpc>
            </a:pPr>
            <a:r>
              <a:rPr lang="uk-UA" sz="2500" dirty="0"/>
              <a:t>оплатне вилучення предмета, який став знаряддям вчинення або безпосереднім об'єктом адміністративного правопорушення;</a:t>
            </a:r>
          </a:p>
          <a:p>
            <a:pPr>
              <a:lnSpc>
                <a:spcPct val="90000"/>
              </a:lnSpc>
            </a:pPr>
            <a:r>
              <a:rPr lang="uk-UA" sz="2500" dirty="0"/>
              <a:t>конфіскація: предмета, який став знаряддям вчинення або безпосереднім об'єктом адміністративного правопорушення; грошей, одержаних внаслідок вчинення адміністративного правопорушення;</a:t>
            </a:r>
          </a:p>
          <a:p>
            <a:pPr>
              <a:lnSpc>
                <a:spcPct val="90000"/>
              </a:lnSpc>
            </a:pPr>
            <a:r>
              <a:rPr lang="uk-UA" sz="2500" dirty="0"/>
              <a:t>позбавлення спеціального права, наданого даному громадянинові (права керування транспортними засобами, права полювання);</a:t>
            </a:r>
          </a:p>
          <a:p>
            <a:r>
              <a:rPr lang="uk-UA" sz="2500" dirty="0"/>
              <a:t>позбавлення права обіймати певні посади або займатися певною діяльністю;</a:t>
            </a:r>
          </a:p>
          <a:p>
            <a:r>
              <a:rPr lang="uk-UA" sz="2500" dirty="0"/>
              <a:t>громадські роботи;</a:t>
            </a:r>
          </a:p>
          <a:p>
            <a:r>
              <a:rPr lang="uk-UA" sz="2500" dirty="0"/>
              <a:t>виправні роботи;</a:t>
            </a:r>
          </a:p>
          <a:p>
            <a:r>
              <a:rPr lang="uk-UA" sz="2500" dirty="0"/>
              <a:t>суспільно корисні роботи;</a:t>
            </a:r>
          </a:p>
          <a:p>
            <a:r>
              <a:rPr lang="uk-UA" sz="2500" dirty="0"/>
              <a:t>адміністративний арешт;</a:t>
            </a:r>
          </a:p>
          <a:p>
            <a:r>
              <a:rPr lang="uk-UA" sz="2500" dirty="0"/>
              <a:t>арешт з утриманням на гауптвахті.</a:t>
            </a:r>
          </a:p>
        </p:txBody>
      </p:sp>
      <p:sp>
        <p:nvSpPr>
          <p:cNvPr id="4" name="Прямоугольник 3">
            <a:extLst>
              <a:ext uri="{FF2B5EF4-FFF2-40B4-BE49-F238E27FC236}">
                <a16:creationId xmlns:a16="http://schemas.microsoft.com/office/drawing/2014/main" id="{8431A4F5-30FC-4961-953C-3B77CFADEA80}"/>
              </a:ext>
            </a:extLst>
          </p:cNvPr>
          <p:cNvSpPr/>
          <p:nvPr/>
        </p:nvSpPr>
        <p:spPr>
          <a:xfrm>
            <a:off x="1457692" y="5600284"/>
            <a:ext cx="10002074" cy="830997"/>
          </a:xfrm>
          <a:prstGeom prst="rect">
            <a:avLst/>
          </a:prstGeom>
        </p:spPr>
        <p:txBody>
          <a:bodyPr wrap="square">
            <a:spAutoFit/>
          </a:bodyPr>
          <a:lstStyle/>
          <a:p>
            <a:r>
              <a:rPr lang="uk-UA" sz="1600" i="1" dirty="0"/>
              <a:t>Законами України може бути встановлено й інші види адміністративних стягнень.</a:t>
            </a:r>
          </a:p>
          <a:p>
            <a:r>
              <a:rPr lang="uk-UA" sz="1600" i="1" dirty="0"/>
              <a:t>Законами України може бути передбачено адміністративне видворення за межі України іноземців і осіб без громадянства за вчинення адміністративних правопорушень, які грубо порушують </a:t>
            </a:r>
            <a:r>
              <a:rPr lang="ru-RU" sz="1600" i="1" dirty="0"/>
              <a:t>правопорядок.</a:t>
            </a:r>
          </a:p>
        </p:txBody>
      </p:sp>
    </p:spTree>
    <p:extLst>
      <p:ext uri="{BB962C8B-B14F-4D97-AF65-F5344CB8AC3E}">
        <p14:creationId xmlns:p14="http://schemas.microsoft.com/office/powerpoint/2010/main" val="139884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6E40EE-8577-4B31-B65B-7756D4D1EAEF}"/>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Заходи впливу, що застосовуються до неповнолітніх</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EBA3FC78-051B-4214-82DA-E5780F08739B}"/>
              </a:ext>
            </a:extLst>
          </p:cNvPr>
          <p:cNvGraphicFramePr>
            <a:graphicFrameLocks noGrp="1"/>
          </p:cNvGraphicFramePr>
          <p:nvPr>
            <p:ph idx="1"/>
            <p:extLst>
              <p:ext uri="{D42A27DB-BD31-4B8C-83A1-F6EECF244321}">
                <p14:modId xmlns:p14="http://schemas.microsoft.com/office/powerpoint/2010/main" val="4121918142"/>
              </p:ext>
            </p:extLst>
          </p:nvPr>
        </p:nvGraphicFramePr>
        <p:xfrm>
          <a:off x="885524" y="2160589"/>
          <a:ext cx="9934876" cy="4163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5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819EEF-B044-4439-AB4E-19A401E7EA87}"/>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Попередження</a:t>
            </a:r>
            <a:endParaRPr lang="ru-RU" b="1"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69B94A07-2B9D-4F9E-9149-593E36956831}"/>
              </a:ext>
            </a:extLst>
          </p:cNvPr>
          <p:cNvGraphicFramePr>
            <a:graphicFrameLocks noGrp="1"/>
          </p:cNvGraphicFramePr>
          <p:nvPr>
            <p:ph idx="1"/>
            <p:extLst>
              <p:ext uri="{D42A27DB-BD31-4B8C-83A1-F6EECF244321}">
                <p14:modId xmlns:p14="http://schemas.microsoft.com/office/powerpoint/2010/main" val="2675502382"/>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821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497B9-6C88-4CE3-9EAD-85CB37BF6800}"/>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Штраф</a:t>
            </a:r>
            <a:endParaRPr lang="ru-RU" b="1"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20F8EA91-2451-44AD-B1E1-1FED6778E248}"/>
              </a:ext>
            </a:extLst>
          </p:cNvPr>
          <p:cNvGraphicFramePr>
            <a:graphicFrameLocks noGrp="1"/>
          </p:cNvGraphicFramePr>
          <p:nvPr>
            <p:ph idx="1"/>
            <p:extLst>
              <p:ext uri="{D42A27DB-BD31-4B8C-83A1-F6EECF244321}">
                <p14:modId xmlns:p14="http://schemas.microsoft.com/office/powerpoint/2010/main" val="3096711507"/>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280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020F83-A8A0-4B71-B8BE-D866205D43BB}"/>
              </a:ext>
            </a:extLst>
          </p:cNvPr>
          <p:cNvSpPr>
            <a:spLocks noGrp="1"/>
          </p:cNvSpPr>
          <p:nvPr>
            <p:ph type="title"/>
          </p:nvPr>
        </p:nvSpPr>
        <p:spPr>
          <a:xfrm>
            <a:off x="677333" y="619226"/>
            <a:ext cx="10433490" cy="1320800"/>
          </a:xfrm>
        </p:spPr>
        <p:txBody>
          <a:bodyPr>
            <a:normAutofit fontScale="90000"/>
          </a:bodyPr>
          <a:lstStyle/>
          <a:p>
            <a:r>
              <a:rPr lang="uk-UA" b="1" dirty="0">
                <a:effectLst>
                  <a:outerShdw blurRad="38100" dist="38100" dir="2700000" algn="tl">
                    <a:srgbClr val="000000">
                      <a:alpha val="43137"/>
                    </a:srgbClr>
                  </a:outerShdw>
                </a:effectLst>
              </a:rPr>
              <a:t>Оплатне вилучення предмета, </a:t>
            </a:r>
            <a:br>
              <a:rPr lang="uk-UA" b="1" dirty="0">
                <a:effectLst>
                  <a:outerShdw blurRad="38100" dist="38100" dir="2700000" algn="tl">
                    <a:srgbClr val="000000">
                      <a:alpha val="43137"/>
                    </a:srgbClr>
                  </a:outerShdw>
                </a:effectLst>
              </a:rPr>
            </a:br>
            <a:r>
              <a:rPr lang="uk-UA" sz="3100" b="1" dirty="0">
                <a:effectLst>
                  <a:outerShdw blurRad="38100" dist="38100" dir="2700000" algn="tl">
                    <a:srgbClr val="000000">
                      <a:alpha val="43137"/>
                    </a:srgbClr>
                  </a:outerShdw>
                </a:effectLst>
              </a:rPr>
              <a:t>який став знаряддям вчинення або безпосереднім об'єктом адміністративного правопорушення</a:t>
            </a:r>
            <a:endParaRPr lang="ru-RU" sz="3100" b="1"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F85637FB-41A2-4186-A217-0C6A7D5951B8}"/>
              </a:ext>
            </a:extLst>
          </p:cNvPr>
          <p:cNvGraphicFramePr>
            <a:graphicFrameLocks noGrp="1"/>
          </p:cNvGraphicFramePr>
          <p:nvPr>
            <p:ph idx="1"/>
            <p:extLst>
              <p:ext uri="{D42A27DB-BD31-4B8C-83A1-F6EECF244321}">
                <p14:modId xmlns:p14="http://schemas.microsoft.com/office/powerpoint/2010/main" val="2530710099"/>
              </p:ext>
            </p:extLst>
          </p:nvPr>
        </p:nvGraphicFramePr>
        <p:xfrm>
          <a:off x="677334" y="2160589"/>
          <a:ext cx="8596668" cy="4326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423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4BFB7A-912E-454C-9BB8-4E65689BA966}"/>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Конфіскація</a:t>
            </a:r>
            <a:endParaRPr lang="ru-RU" b="1"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E74868D2-E4F9-4739-AF04-D3D706D25B32}"/>
              </a:ext>
            </a:extLst>
          </p:cNvPr>
          <p:cNvGraphicFramePr>
            <a:graphicFrameLocks noGrp="1"/>
          </p:cNvGraphicFramePr>
          <p:nvPr>
            <p:ph idx="1"/>
            <p:extLst>
              <p:ext uri="{D42A27DB-BD31-4B8C-83A1-F6EECF244321}">
                <p14:modId xmlns:p14="http://schemas.microsoft.com/office/powerpoint/2010/main" val="3411235746"/>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6633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2C2CF1-3EE1-4250-A54A-F450107C0FB3}"/>
              </a:ext>
            </a:extLst>
          </p:cNvPr>
          <p:cNvSpPr>
            <a:spLocks noGrp="1"/>
          </p:cNvSpPr>
          <p:nvPr>
            <p:ph type="title"/>
          </p:nvPr>
        </p:nvSpPr>
        <p:spPr>
          <a:xfrm>
            <a:off x="677334" y="290422"/>
            <a:ext cx="9475957" cy="1550989"/>
          </a:xfrm>
        </p:spPr>
        <p:txBody>
          <a:bodyPr>
            <a:normAutofit fontScale="90000"/>
          </a:bodyPr>
          <a:lstStyle/>
          <a:p>
            <a:r>
              <a:rPr lang="uk-UA" b="1" dirty="0">
                <a:effectLst>
                  <a:outerShdw blurRad="38100" dist="38100" dir="2700000" algn="tl">
                    <a:srgbClr val="000000">
                      <a:alpha val="43137"/>
                    </a:srgbClr>
                  </a:outerShdw>
                </a:effectLst>
              </a:rPr>
              <a:t>Позбавлення спеціального права, </a:t>
            </a:r>
            <a:br>
              <a:rPr lang="uk-UA" b="1" dirty="0">
                <a:effectLst>
                  <a:outerShdw blurRad="38100" dist="38100" dir="2700000" algn="tl">
                    <a:srgbClr val="000000">
                      <a:alpha val="43137"/>
                    </a:srgbClr>
                  </a:outerShdw>
                </a:effectLst>
              </a:rPr>
            </a:br>
            <a:r>
              <a:rPr lang="uk-UA" b="1" dirty="0">
                <a:effectLst>
                  <a:outerShdw blurRad="38100" dist="38100" dir="2700000" algn="tl">
                    <a:srgbClr val="000000">
                      <a:alpha val="43137"/>
                    </a:srgbClr>
                  </a:outerShdw>
                </a:effectLst>
              </a:rPr>
              <a:t>права обіймати певні посади або займатися певною діяльністю</a:t>
            </a: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A2E1B790-8079-4801-9331-2DBB3D39C9EE}"/>
              </a:ext>
            </a:extLst>
          </p:cNvPr>
          <p:cNvSpPr>
            <a:spLocks noGrp="1"/>
          </p:cNvSpPr>
          <p:nvPr>
            <p:ph idx="1"/>
          </p:nvPr>
        </p:nvSpPr>
        <p:spPr>
          <a:xfrm>
            <a:off x="677334" y="2372264"/>
            <a:ext cx="8596668" cy="4347317"/>
          </a:xfrm>
        </p:spPr>
        <p:txBody>
          <a:bodyPr>
            <a:normAutofit fontScale="70000" lnSpcReduction="20000"/>
          </a:bodyPr>
          <a:lstStyle/>
          <a:p>
            <a:pPr algn="just"/>
            <a:r>
              <a:rPr lang="uk-UA" sz="1900" b="1" u="sng" dirty="0"/>
              <a:t>права полювання </a:t>
            </a:r>
            <a:r>
              <a:rPr lang="uk-UA" sz="1900" dirty="0"/>
              <a:t>- на строк </a:t>
            </a:r>
            <a:r>
              <a:rPr lang="uk-UA" sz="1900" i="1" dirty="0"/>
              <a:t>до трьох років </a:t>
            </a:r>
            <a:r>
              <a:rPr lang="uk-UA" sz="1900" dirty="0"/>
              <a:t>за грубе або систематичне порушення порядку користування цим правом.</a:t>
            </a:r>
          </a:p>
          <a:p>
            <a:pPr algn="just"/>
            <a:r>
              <a:rPr lang="uk-UA" sz="1900" b="1" u="sng" dirty="0"/>
              <a:t>права керування транспортними засобами </a:t>
            </a:r>
            <a:r>
              <a:rPr lang="uk-UA" sz="1900" dirty="0"/>
              <a:t>- на строк </a:t>
            </a:r>
            <a:r>
              <a:rPr lang="uk-UA" sz="1900" i="1" dirty="0"/>
              <a:t>до трьох років </a:t>
            </a:r>
            <a:r>
              <a:rPr lang="uk-UA" sz="1900" dirty="0"/>
              <a:t>за грубе або повторне порушення порядку користування цим правом або на строк </a:t>
            </a:r>
            <a:r>
              <a:rPr lang="uk-UA" sz="1900" i="1" dirty="0"/>
              <a:t>до десяти років </a:t>
            </a:r>
            <a:r>
              <a:rPr lang="uk-UA" sz="1900" dirty="0"/>
              <a:t>за систематичне порушення порядку користування цим правом.</a:t>
            </a:r>
          </a:p>
          <a:p>
            <a:pPr algn="just"/>
            <a:r>
              <a:rPr lang="uk-UA" sz="1900" i="1" dirty="0"/>
              <a:t>Позбавлення права керування засобами транспорту не може застосовуватись до осіб, які користуються цими засобами в зв'язку з інвалідністю, за винятком випадків керування в стані алкогольного, наркотичного чи іншого сп'яніння або під впливом лікарських препаратів, що знижують їх увагу та швидкість реакції, а також у разі невиконання вимоги поліцейського про зупинку транспортного засобу, залишення на порушення вимог встановлених правил місця дорожньо-транспортної пригоди, учасниками якої вони є, ухилення від огляду на наявність алкогольного, наркотичного чи іншого сп'яніння або щодо перебування під впливом лікарських препаратів, що знижують їх увагу та швидкість реакції.</a:t>
            </a:r>
          </a:p>
          <a:p>
            <a:pPr algn="just"/>
            <a:r>
              <a:rPr lang="uk-UA" sz="1900" i="1" dirty="0"/>
              <a:t>Позбавлення права полювання не може застосовуватись до осіб, для яких полювання є основним джерелом існування.</a:t>
            </a:r>
          </a:p>
          <a:p>
            <a:pPr marL="0" indent="0">
              <a:buNone/>
            </a:pPr>
            <a:r>
              <a:rPr lang="uk-UA" sz="1900" b="1" u="sng" dirty="0"/>
              <a:t>Позбавлення права обіймати певні посади або займатися певною діяльністю</a:t>
            </a:r>
            <a:r>
              <a:rPr lang="uk-UA" sz="1900" dirty="0"/>
              <a:t> призначається судом </a:t>
            </a:r>
          </a:p>
          <a:p>
            <a:pPr algn="just"/>
            <a:r>
              <a:rPr lang="uk-UA" sz="1900" dirty="0"/>
              <a:t>на строк </a:t>
            </a:r>
            <a:r>
              <a:rPr lang="uk-UA" sz="1900" i="1" dirty="0"/>
              <a:t>від шести місяців до одного року</a:t>
            </a:r>
            <a:r>
              <a:rPr lang="uk-UA" sz="1900" dirty="0"/>
              <a:t>, незалежно від того, чи передбачене воно в санкції статті (санкції частини статті) Особливої частини КпАП України, коли з урахуванням характеру адміністративного правопорушення, вчиненого за посадою, особи, яка вчинила адміністративне правопорушення, та інших обставин справи суд визнає за неможливе збереження за нею права обіймати певні посади або займатися певною діяльністю.</a:t>
            </a:r>
          </a:p>
          <a:p>
            <a:pPr algn="just"/>
            <a:r>
              <a:rPr lang="uk-UA" sz="1900" i="1" dirty="0"/>
              <a:t>на один рік</a:t>
            </a:r>
            <a:r>
              <a:rPr lang="uk-UA" sz="1900" dirty="0"/>
              <a:t>, коли його спеціально передбачено в санкції статті (санкції частини статті) Особливої частини КпАП України.</a:t>
            </a:r>
          </a:p>
          <a:p>
            <a:endParaRPr lang="ru-RU" dirty="0"/>
          </a:p>
        </p:txBody>
      </p:sp>
    </p:spTree>
    <p:extLst>
      <p:ext uri="{BB962C8B-B14F-4D97-AF65-F5344CB8AC3E}">
        <p14:creationId xmlns:p14="http://schemas.microsoft.com/office/powerpoint/2010/main" val="2772591493"/>
      </p:ext>
    </p:extLst>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2867</TotalTime>
  <Words>1500</Words>
  <Application>Microsoft Office PowerPoint</Application>
  <PresentationFormat>Широкоэкранный</PresentationFormat>
  <Paragraphs>106</Paragraphs>
  <Slides>19</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19</vt:i4>
      </vt:variant>
    </vt:vector>
  </HeadingPairs>
  <TitlesOfParts>
    <vt:vector size="21" baseType="lpstr">
      <vt:lpstr>Franklin Gothic Book</vt:lpstr>
      <vt:lpstr>Обрезка</vt:lpstr>
      <vt:lpstr>Лекція 3</vt:lpstr>
      <vt:lpstr>Адміністративне стягнення </vt:lpstr>
      <vt:lpstr>За вчинення адміністративних правопорушень можуть застосовуватись такі адміністративні стягнення: </vt:lpstr>
      <vt:lpstr>Заходи впливу, що застосовуються до неповнолітніх</vt:lpstr>
      <vt:lpstr>Попередження</vt:lpstr>
      <vt:lpstr>Штраф</vt:lpstr>
      <vt:lpstr>Оплатне вилучення предмета,  який став знаряддям вчинення або безпосереднім об'єктом адміністративного правопорушення</vt:lpstr>
      <vt:lpstr>Конфіскація</vt:lpstr>
      <vt:lpstr>Позбавлення спеціального права,  права обіймати певні посади або займатися певною діяльністю</vt:lpstr>
      <vt:lpstr>Громадські роботи</vt:lpstr>
      <vt:lpstr>Виправні роботи</vt:lpstr>
      <vt:lpstr>Суспільно корисні роботи</vt:lpstr>
      <vt:lpstr>Адміністративний арешт</vt:lpstr>
      <vt:lpstr>Арешт з утриманням на гауптвахті</vt:lpstr>
      <vt:lpstr>При накладенні стягнення враховуються </vt:lpstr>
      <vt:lpstr>Обставини, що пом'якшують відповідальність за адміністративне правопорушення </vt:lpstr>
      <vt:lpstr>Обставини, що обтяжують відповідальність за адміністративне правопорушення </vt:lpstr>
      <vt:lpstr>Накладення адміністративних стягнень при вчиненні кількох адміністративних правопорушень </vt:lpstr>
      <vt:lpstr>Строк, після закінчення якого особа вважається такою, що не була піддана адміністративному стягненню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Lenovo</dc:creator>
  <cp:lastModifiedBy>Lenovo</cp:lastModifiedBy>
  <cp:revision>26</cp:revision>
  <dcterms:created xsi:type="dcterms:W3CDTF">2021-01-16T16:47:38Z</dcterms:created>
  <dcterms:modified xsi:type="dcterms:W3CDTF">2023-04-17T09:00:42Z</dcterms:modified>
</cp:coreProperties>
</file>