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420000">
            <a:off x="909325" y="662181"/>
            <a:ext cx="9755187" cy="3459141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Теорія прийняття управлінських рішень в державному управлінні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359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та завдання 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/>
              <a:t>Курс має на меті сформувати у студента здатність аналізувати й структурувати проблеми організації, приймати ефективні управлінські рішення та забезпечувати їх реалізацію. Дисципліна направлена на засвоєння методології процесу прийняття управлінських рішень</a:t>
            </a:r>
            <a:endParaRPr lang="ru-RU" dirty="0"/>
          </a:p>
          <a:p>
            <a:r>
              <a:rPr lang="uk-UA" dirty="0"/>
              <a:t>Основне завдання дисципліни полягає у вивченні теоретичних засад прийняття управлінських рішень та моделей і методів підготовки проектів рішень за напрямками управлінської діяльності.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00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ОЧІКУВАНІ РЕЗУЛЬТАТИ </a:t>
            </a:r>
            <a:r>
              <a:rPr lang="uk-UA" b="1" dirty="0" smtClean="0"/>
              <a:t>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uk-UA" b="1" u="sng" dirty="0" smtClean="0">
                <a:solidFill>
                  <a:schemeClr val="accent6">
                    <a:lumMod val="50000"/>
                  </a:schemeClr>
                </a:solidFill>
              </a:rPr>
              <a:t>Студент зможе </a:t>
            </a:r>
          </a:p>
          <a:p>
            <a:pPr lvl="0"/>
            <a:r>
              <a:rPr lang="uk-UA" dirty="0" smtClean="0"/>
              <a:t>критично </a:t>
            </a:r>
            <a:r>
              <a:rPr lang="uk-UA" dirty="0"/>
              <a:t>осмислювати и використовувати необхідний методичний інструментарій для прийняття управлінських рішень в непередбачуваних умовах;</a:t>
            </a:r>
            <a:endParaRPr lang="ru-RU" dirty="0"/>
          </a:p>
          <a:p>
            <a:pPr lvl="0"/>
            <a:r>
              <a:rPr lang="uk-UA" dirty="0"/>
              <a:t>мати навички прийняття, обґрунтування та забезпечення реалізації управлінських рішень;</a:t>
            </a:r>
            <a:endParaRPr lang="ru-RU" dirty="0"/>
          </a:p>
          <a:p>
            <a:pPr lvl="0"/>
            <a:r>
              <a:rPr lang="uk-UA" dirty="0"/>
              <a:t>проектувати ефективні системи управління організацією;</a:t>
            </a:r>
            <a:endParaRPr lang="ru-RU" dirty="0"/>
          </a:p>
          <a:p>
            <a:pPr lvl="0"/>
            <a:r>
              <a:rPr lang="uk-UA" dirty="0"/>
              <a:t>ідентифікувати проблеми на підприємстві та моделювати можливі напрямки їх вирішення</a:t>
            </a:r>
            <a:endParaRPr lang="ru-RU" dirty="0"/>
          </a:p>
          <a:p>
            <a:pPr lvl="0"/>
            <a:r>
              <a:rPr lang="uk-UA" dirty="0"/>
              <a:t>планувати діяльність організації в стратегічному та тактичному розрізах</a:t>
            </a:r>
            <a:r>
              <a:rPr lang="uk-UA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3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12</TotalTime>
  <Words>122</Words>
  <Application>Microsoft Office PowerPoint</Application>
  <PresentationFormat>Широкоэкранный</PresentationFormat>
  <Paragraphs>11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Impact</vt:lpstr>
      <vt:lpstr>Главное мероприятие</vt:lpstr>
      <vt:lpstr>Теорія прийняття управлінських рішень в державному управлінні</vt:lpstr>
      <vt:lpstr>Мета та завдання курсу</vt:lpstr>
      <vt:lpstr>ОЧІКУВАНІ РЕЗУЛЬТАТИ НАВЧАННЯ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Моделювання управлінських рішень в промисловрсті</dc:title>
  <dc:creator>Olga Venger</dc:creator>
  <cp:lastModifiedBy>Оля</cp:lastModifiedBy>
  <cp:revision>3</cp:revision>
  <dcterms:created xsi:type="dcterms:W3CDTF">2020-09-22T09:16:39Z</dcterms:created>
  <dcterms:modified xsi:type="dcterms:W3CDTF">2024-02-13T08:02:06Z</dcterms:modified>
</cp:coreProperties>
</file>