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1291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08.11.2020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5301208"/>
            <a:ext cx="8458200" cy="1222375"/>
          </a:xfrm>
        </p:spPr>
        <p:txBody>
          <a:bodyPr/>
          <a:lstStyle/>
          <a:p>
            <a:r>
              <a:rPr lang="uk-UA" dirty="0" smtClean="0"/>
              <a:t>Фізичне виховання дітей дошкільного віку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ОР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332656"/>
            <a:ext cx="6457855" cy="478874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lide_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4274" t="8013" r="3289" b="10846"/>
          <a:stretch>
            <a:fillRect/>
          </a:stretch>
        </p:blipFill>
        <p:spPr>
          <a:xfrm>
            <a:off x="323528" y="332656"/>
            <a:ext cx="8789212" cy="54006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lide_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5044" t="3780" r="4001" b="11847"/>
          <a:stretch>
            <a:fillRect/>
          </a:stretch>
        </p:blipFill>
        <p:spPr>
          <a:xfrm>
            <a:off x="323528" y="260648"/>
            <a:ext cx="8496944" cy="5517496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lide_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4725" t="3375" r="4320" b="15626"/>
          <a:stretch>
            <a:fillRect/>
          </a:stretch>
        </p:blipFill>
        <p:spPr>
          <a:xfrm>
            <a:off x="323527" y="476672"/>
            <a:ext cx="8432437" cy="5256584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lide_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-405" b="32501"/>
          <a:stretch>
            <a:fillRect/>
          </a:stretch>
        </p:blipFill>
        <p:spPr>
          <a:xfrm>
            <a:off x="323527" y="332656"/>
            <a:ext cx="8415935" cy="396044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lide_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12251"/>
          <a:stretch>
            <a:fillRect/>
          </a:stretch>
        </p:blipFill>
        <p:spPr>
          <a:xfrm>
            <a:off x="395536" y="404664"/>
            <a:ext cx="8557846" cy="5256584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slide_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00200" y="1683544"/>
            <a:ext cx="6096000" cy="42672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lide_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11106"/>
          <a:stretch>
            <a:fillRect/>
          </a:stretch>
        </p:blipFill>
        <p:spPr>
          <a:xfrm>
            <a:off x="251520" y="404664"/>
            <a:ext cx="8447601" cy="5256584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lide_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476672"/>
            <a:ext cx="8416408" cy="5891485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lide_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9877"/>
          <a:stretch>
            <a:fillRect/>
          </a:stretch>
        </p:blipFill>
        <p:spPr>
          <a:xfrm>
            <a:off x="355077" y="404664"/>
            <a:ext cx="8788923" cy="5544616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lide_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332656"/>
            <a:ext cx="8538093" cy="5976664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lide_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11847"/>
          <a:stretch>
            <a:fillRect/>
          </a:stretch>
        </p:blipFill>
        <p:spPr>
          <a:xfrm>
            <a:off x="395535" y="476672"/>
            <a:ext cx="8285185" cy="5112568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lide_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42036"/>
          <a:stretch>
            <a:fillRect/>
          </a:stretch>
        </p:blipFill>
        <p:spPr>
          <a:xfrm>
            <a:off x="323528" y="476672"/>
            <a:ext cx="8518571" cy="3456384"/>
          </a:xfrm>
        </p:spPr>
      </p:pic>
      <p:pic>
        <p:nvPicPr>
          <p:cNvPr id="5" name="Рисунок 4" descr="ОР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95736" y="4149080"/>
            <a:ext cx="4439384" cy="221969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lide_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4486" r="2205" b="29506"/>
          <a:stretch>
            <a:fillRect/>
          </a:stretch>
        </p:blipFill>
        <p:spPr>
          <a:xfrm>
            <a:off x="0" y="332656"/>
            <a:ext cx="8850438" cy="468052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lide_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476672"/>
            <a:ext cx="8244869" cy="5771408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12</TotalTime>
  <Words>5</Words>
  <Application>Microsoft Office PowerPoint</Application>
  <PresentationFormat>Экран (4:3)</PresentationFormat>
  <Paragraphs>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Трек</vt:lpstr>
      <vt:lpstr>Фізичне виховання дітей дошкільного віку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Фізичне виховання дітей дошкільного віку</dc:title>
  <dc:creator>User</dc:creator>
  <cp:lastModifiedBy>User</cp:lastModifiedBy>
  <cp:revision>17</cp:revision>
  <dcterms:created xsi:type="dcterms:W3CDTF">2020-11-08T21:05:32Z</dcterms:created>
  <dcterms:modified xsi:type="dcterms:W3CDTF">2020-11-08T21:19:11Z</dcterms:modified>
</cp:coreProperties>
</file>