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63" r:id="rId4"/>
    <p:sldId id="258" r:id="rId5"/>
    <p:sldId id="264" r:id="rId6"/>
    <p:sldId id="262" r:id="rId7"/>
    <p:sldId id="259" r:id="rId8"/>
    <p:sldId id="265" r:id="rId9"/>
    <p:sldId id="266" r:id="rId10"/>
    <p:sldId id="271" r:id="rId11"/>
    <p:sldId id="267" r:id="rId12"/>
    <p:sldId id="268" r:id="rId13"/>
    <p:sldId id="269" r:id="rId14"/>
    <p:sldId id="270" r:id="rId15"/>
    <p:sldId id="261" r:id="rId16"/>
    <p:sldId id="260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581" y="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58F530-190B-4C34-8007-F437C470B897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953A96F-F17C-40FB-AD7D-B3102A406197}">
      <dgm:prSet/>
      <dgm:spPr/>
      <dgm:t>
        <a:bodyPr/>
        <a:lstStyle/>
        <a:p>
          <a:pPr rtl="0"/>
          <a:r>
            <a:rPr lang="uk-UA" smtClean="0"/>
            <a:t>Індивідуальна</a:t>
          </a:r>
          <a:endParaRPr lang="ru-RU"/>
        </a:p>
      </dgm:t>
    </dgm:pt>
    <dgm:pt modelId="{D547E6FF-45EF-48F5-8AB2-813FAC43C4C5}" type="parTrans" cxnId="{4B888396-174A-4F26-9298-64751A8714B3}">
      <dgm:prSet/>
      <dgm:spPr/>
      <dgm:t>
        <a:bodyPr/>
        <a:lstStyle/>
        <a:p>
          <a:endParaRPr lang="ru-RU"/>
        </a:p>
      </dgm:t>
    </dgm:pt>
    <dgm:pt modelId="{2263511D-F0AE-4B78-B3AA-E6F22F74FBEE}" type="sibTrans" cxnId="{4B888396-174A-4F26-9298-64751A8714B3}">
      <dgm:prSet/>
      <dgm:spPr/>
      <dgm:t>
        <a:bodyPr/>
        <a:lstStyle/>
        <a:p>
          <a:endParaRPr lang="ru-RU"/>
        </a:p>
      </dgm:t>
    </dgm:pt>
    <dgm:pt modelId="{99E33E82-0537-4D23-83B5-8A5AF269231E}">
      <dgm:prSet/>
      <dgm:spPr/>
      <dgm:t>
        <a:bodyPr/>
        <a:lstStyle/>
        <a:p>
          <a:pPr rtl="0"/>
          <a:r>
            <a:rPr lang="uk-UA" smtClean="0"/>
            <a:t>Групова</a:t>
          </a:r>
          <a:endParaRPr lang="ru-RU"/>
        </a:p>
      </dgm:t>
    </dgm:pt>
    <dgm:pt modelId="{10F3D6CA-441E-4D24-94B4-40BAF1EDB1F7}" type="parTrans" cxnId="{79938C6F-7DC2-4CCA-BB16-E3D0B5716C6C}">
      <dgm:prSet/>
      <dgm:spPr/>
      <dgm:t>
        <a:bodyPr/>
        <a:lstStyle/>
        <a:p>
          <a:endParaRPr lang="ru-RU"/>
        </a:p>
      </dgm:t>
    </dgm:pt>
    <dgm:pt modelId="{F29D4A17-CF81-4B3F-B748-6F8EDFEFC3A1}" type="sibTrans" cxnId="{79938C6F-7DC2-4CCA-BB16-E3D0B5716C6C}">
      <dgm:prSet/>
      <dgm:spPr/>
      <dgm:t>
        <a:bodyPr/>
        <a:lstStyle/>
        <a:p>
          <a:endParaRPr lang="ru-RU"/>
        </a:p>
      </dgm:t>
    </dgm:pt>
    <dgm:pt modelId="{38205124-81ED-44B3-BBD8-2A3672A29047}">
      <dgm:prSet/>
      <dgm:spPr/>
      <dgm:t>
        <a:bodyPr/>
        <a:lstStyle/>
        <a:p>
          <a:pPr rtl="0"/>
          <a:r>
            <a:rPr lang="uk-UA" smtClean="0"/>
            <a:t>Загальнонаціональна </a:t>
          </a:r>
          <a:endParaRPr lang="ru-RU"/>
        </a:p>
      </dgm:t>
    </dgm:pt>
    <dgm:pt modelId="{983B16A5-E8F2-45FF-AB6B-39C1CBA2CD54}" type="parTrans" cxnId="{2BAACCAB-30B7-4F7F-BCDC-825DE7233A30}">
      <dgm:prSet/>
      <dgm:spPr/>
      <dgm:t>
        <a:bodyPr/>
        <a:lstStyle/>
        <a:p>
          <a:endParaRPr lang="ru-RU"/>
        </a:p>
      </dgm:t>
    </dgm:pt>
    <dgm:pt modelId="{77FEFB1B-556C-421E-AC98-D207EA5E5874}" type="sibTrans" cxnId="{2BAACCAB-30B7-4F7F-BCDC-825DE7233A30}">
      <dgm:prSet/>
      <dgm:spPr/>
      <dgm:t>
        <a:bodyPr/>
        <a:lstStyle/>
        <a:p>
          <a:endParaRPr lang="ru-RU"/>
        </a:p>
      </dgm:t>
    </dgm:pt>
    <dgm:pt modelId="{51682D47-92AD-4002-9D58-154CEFD131E0}" type="pres">
      <dgm:prSet presAssocID="{EE58F530-190B-4C34-8007-F437C470B897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96D247-F089-4E41-91CD-9ED5781345CE}" type="pres">
      <dgm:prSet presAssocID="{7953A96F-F17C-40FB-AD7D-B3102A406197}" presName="circle1" presStyleLbl="node1" presStyleIdx="0" presStyleCnt="3"/>
      <dgm:spPr/>
    </dgm:pt>
    <dgm:pt modelId="{2B040FF3-1285-4649-93A2-76D87EBB9FF8}" type="pres">
      <dgm:prSet presAssocID="{7953A96F-F17C-40FB-AD7D-B3102A406197}" presName="space" presStyleCnt="0"/>
      <dgm:spPr/>
    </dgm:pt>
    <dgm:pt modelId="{7E688515-CFB9-4B1D-B60E-6F2A67BAF3D3}" type="pres">
      <dgm:prSet presAssocID="{7953A96F-F17C-40FB-AD7D-B3102A406197}" presName="rect1" presStyleLbl="alignAcc1" presStyleIdx="0" presStyleCnt="3"/>
      <dgm:spPr/>
      <dgm:t>
        <a:bodyPr/>
        <a:lstStyle/>
        <a:p>
          <a:endParaRPr lang="ru-RU"/>
        </a:p>
      </dgm:t>
    </dgm:pt>
    <dgm:pt modelId="{0511BB68-F7CB-4CF0-964E-4E6080990268}" type="pres">
      <dgm:prSet presAssocID="{99E33E82-0537-4D23-83B5-8A5AF269231E}" presName="vertSpace2" presStyleLbl="node1" presStyleIdx="0" presStyleCnt="3"/>
      <dgm:spPr/>
    </dgm:pt>
    <dgm:pt modelId="{E1A94796-EBA8-499C-9188-8C17E695BED9}" type="pres">
      <dgm:prSet presAssocID="{99E33E82-0537-4D23-83B5-8A5AF269231E}" presName="circle2" presStyleLbl="node1" presStyleIdx="1" presStyleCnt="3"/>
      <dgm:spPr/>
    </dgm:pt>
    <dgm:pt modelId="{41FBC01F-1102-4C86-81D0-9651DBF28B8F}" type="pres">
      <dgm:prSet presAssocID="{99E33E82-0537-4D23-83B5-8A5AF269231E}" presName="rect2" presStyleLbl="alignAcc1" presStyleIdx="1" presStyleCnt="3"/>
      <dgm:spPr/>
      <dgm:t>
        <a:bodyPr/>
        <a:lstStyle/>
        <a:p>
          <a:endParaRPr lang="ru-RU"/>
        </a:p>
      </dgm:t>
    </dgm:pt>
    <dgm:pt modelId="{9A9022B3-2E2E-4530-8F21-511FEBBF3243}" type="pres">
      <dgm:prSet presAssocID="{38205124-81ED-44B3-BBD8-2A3672A29047}" presName="vertSpace3" presStyleLbl="node1" presStyleIdx="1" presStyleCnt="3"/>
      <dgm:spPr/>
    </dgm:pt>
    <dgm:pt modelId="{5F89AF55-52E6-4C5A-8511-DA413BB2EEEE}" type="pres">
      <dgm:prSet presAssocID="{38205124-81ED-44B3-BBD8-2A3672A29047}" presName="circle3" presStyleLbl="node1" presStyleIdx="2" presStyleCnt="3"/>
      <dgm:spPr/>
    </dgm:pt>
    <dgm:pt modelId="{34F017E0-AE7A-4DC9-ABDE-DD275229A202}" type="pres">
      <dgm:prSet presAssocID="{38205124-81ED-44B3-BBD8-2A3672A29047}" presName="rect3" presStyleLbl="alignAcc1" presStyleIdx="2" presStyleCnt="3"/>
      <dgm:spPr/>
      <dgm:t>
        <a:bodyPr/>
        <a:lstStyle/>
        <a:p>
          <a:endParaRPr lang="ru-RU"/>
        </a:p>
      </dgm:t>
    </dgm:pt>
    <dgm:pt modelId="{FB101DB4-2181-4760-BBC8-772447B19144}" type="pres">
      <dgm:prSet presAssocID="{7953A96F-F17C-40FB-AD7D-B3102A406197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BD2945-CA9F-4E23-AB91-0F054B29F416}" type="pres">
      <dgm:prSet presAssocID="{99E33E82-0537-4D23-83B5-8A5AF269231E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341728-CCD8-42DC-BAB9-C25FE623D887}" type="pres">
      <dgm:prSet presAssocID="{38205124-81ED-44B3-BBD8-2A3672A29047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5955983-8D51-4E74-A251-1B7A16D46570}" type="presOf" srcId="{EE58F530-190B-4C34-8007-F437C470B897}" destId="{51682D47-92AD-4002-9D58-154CEFD131E0}" srcOrd="0" destOrd="0" presId="urn:microsoft.com/office/officeart/2005/8/layout/target3"/>
    <dgm:cxn modelId="{4B888396-174A-4F26-9298-64751A8714B3}" srcId="{EE58F530-190B-4C34-8007-F437C470B897}" destId="{7953A96F-F17C-40FB-AD7D-B3102A406197}" srcOrd="0" destOrd="0" parTransId="{D547E6FF-45EF-48F5-8AB2-813FAC43C4C5}" sibTransId="{2263511D-F0AE-4B78-B3AA-E6F22F74FBEE}"/>
    <dgm:cxn modelId="{79938C6F-7DC2-4CCA-BB16-E3D0B5716C6C}" srcId="{EE58F530-190B-4C34-8007-F437C470B897}" destId="{99E33E82-0537-4D23-83B5-8A5AF269231E}" srcOrd="1" destOrd="0" parTransId="{10F3D6CA-441E-4D24-94B4-40BAF1EDB1F7}" sibTransId="{F29D4A17-CF81-4B3F-B748-6F8EDFEFC3A1}"/>
    <dgm:cxn modelId="{2BAACCAB-30B7-4F7F-BCDC-825DE7233A30}" srcId="{EE58F530-190B-4C34-8007-F437C470B897}" destId="{38205124-81ED-44B3-BBD8-2A3672A29047}" srcOrd="2" destOrd="0" parTransId="{983B16A5-E8F2-45FF-AB6B-39C1CBA2CD54}" sibTransId="{77FEFB1B-556C-421E-AC98-D207EA5E5874}"/>
    <dgm:cxn modelId="{EFD8931C-5AEB-4CF6-ABEB-BEEAC13FF8D7}" type="presOf" srcId="{99E33E82-0537-4D23-83B5-8A5AF269231E}" destId="{41FBC01F-1102-4C86-81D0-9651DBF28B8F}" srcOrd="0" destOrd="0" presId="urn:microsoft.com/office/officeart/2005/8/layout/target3"/>
    <dgm:cxn modelId="{963D6970-1483-4474-B92B-0B19B57D6C1C}" type="presOf" srcId="{99E33E82-0537-4D23-83B5-8A5AF269231E}" destId="{37BD2945-CA9F-4E23-AB91-0F054B29F416}" srcOrd="1" destOrd="0" presId="urn:microsoft.com/office/officeart/2005/8/layout/target3"/>
    <dgm:cxn modelId="{261C62C6-EED4-41D2-B4EC-C3BC59CBEABC}" type="presOf" srcId="{38205124-81ED-44B3-BBD8-2A3672A29047}" destId="{34F017E0-AE7A-4DC9-ABDE-DD275229A202}" srcOrd="0" destOrd="0" presId="urn:microsoft.com/office/officeart/2005/8/layout/target3"/>
    <dgm:cxn modelId="{C98FBE97-0309-4962-A538-28E21161C0CE}" type="presOf" srcId="{38205124-81ED-44B3-BBD8-2A3672A29047}" destId="{B2341728-CCD8-42DC-BAB9-C25FE623D887}" srcOrd="1" destOrd="0" presId="urn:microsoft.com/office/officeart/2005/8/layout/target3"/>
    <dgm:cxn modelId="{31885329-52A1-4505-A3E2-E0C04DEA04AE}" type="presOf" srcId="{7953A96F-F17C-40FB-AD7D-B3102A406197}" destId="{FB101DB4-2181-4760-BBC8-772447B19144}" srcOrd="1" destOrd="0" presId="urn:microsoft.com/office/officeart/2005/8/layout/target3"/>
    <dgm:cxn modelId="{24B88468-EF0B-4EC1-BFDA-38DA7E031232}" type="presOf" srcId="{7953A96F-F17C-40FB-AD7D-B3102A406197}" destId="{7E688515-CFB9-4B1D-B60E-6F2A67BAF3D3}" srcOrd="0" destOrd="0" presId="urn:microsoft.com/office/officeart/2005/8/layout/target3"/>
    <dgm:cxn modelId="{F32ED0EC-436A-448B-A1BE-BC01E1DC5410}" type="presParOf" srcId="{51682D47-92AD-4002-9D58-154CEFD131E0}" destId="{A296D247-F089-4E41-91CD-9ED5781345CE}" srcOrd="0" destOrd="0" presId="urn:microsoft.com/office/officeart/2005/8/layout/target3"/>
    <dgm:cxn modelId="{6A30AEA6-B480-4F17-A876-A9DE985AB237}" type="presParOf" srcId="{51682D47-92AD-4002-9D58-154CEFD131E0}" destId="{2B040FF3-1285-4649-93A2-76D87EBB9FF8}" srcOrd="1" destOrd="0" presId="urn:microsoft.com/office/officeart/2005/8/layout/target3"/>
    <dgm:cxn modelId="{4DCDF686-CBD6-4128-99CE-7A57FE270878}" type="presParOf" srcId="{51682D47-92AD-4002-9D58-154CEFD131E0}" destId="{7E688515-CFB9-4B1D-B60E-6F2A67BAF3D3}" srcOrd="2" destOrd="0" presId="urn:microsoft.com/office/officeart/2005/8/layout/target3"/>
    <dgm:cxn modelId="{A20622B1-6C57-42A8-ADD5-525749C6CD82}" type="presParOf" srcId="{51682D47-92AD-4002-9D58-154CEFD131E0}" destId="{0511BB68-F7CB-4CF0-964E-4E6080990268}" srcOrd="3" destOrd="0" presId="urn:microsoft.com/office/officeart/2005/8/layout/target3"/>
    <dgm:cxn modelId="{751E9A09-FD89-496C-A6B9-2257E5487481}" type="presParOf" srcId="{51682D47-92AD-4002-9D58-154CEFD131E0}" destId="{E1A94796-EBA8-499C-9188-8C17E695BED9}" srcOrd="4" destOrd="0" presId="urn:microsoft.com/office/officeart/2005/8/layout/target3"/>
    <dgm:cxn modelId="{4E0AC047-6551-48F7-A925-89250D3E79A2}" type="presParOf" srcId="{51682D47-92AD-4002-9D58-154CEFD131E0}" destId="{41FBC01F-1102-4C86-81D0-9651DBF28B8F}" srcOrd="5" destOrd="0" presId="urn:microsoft.com/office/officeart/2005/8/layout/target3"/>
    <dgm:cxn modelId="{1FC52C53-8390-4436-BC52-2408987ECB33}" type="presParOf" srcId="{51682D47-92AD-4002-9D58-154CEFD131E0}" destId="{9A9022B3-2E2E-4530-8F21-511FEBBF3243}" srcOrd="6" destOrd="0" presId="urn:microsoft.com/office/officeart/2005/8/layout/target3"/>
    <dgm:cxn modelId="{12A6F414-79A6-47FD-AC36-3F3358D92B8A}" type="presParOf" srcId="{51682D47-92AD-4002-9D58-154CEFD131E0}" destId="{5F89AF55-52E6-4C5A-8511-DA413BB2EEEE}" srcOrd="7" destOrd="0" presId="urn:microsoft.com/office/officeart/2005/8/layout/target3"/>
    <dgm:cxn modelId="{3AA69E35-B641-45D9-8D07-C21CBDDD4F63}" type="presParOf" srcId="{51682D47-92AD-4002-9D58-154CEFD131E0}" destId="{34F017E0-AE7A-4DC9-ABDE-DD275229A202}" srcOrd="8" destOrd="0" presId="urn:microsoft.com/office/officeart/2005/8/layout/target3"/>
    <dgm:cxn modelId="{9D55AA66-E554-4B02-94DE-37BE73B1E667}" type="presParOf" srcId="{51682D47-92AD-4002-9D58-154CEFD131E0}" destId="{FB101DB4-2181-4760-BBC8-772447B19144}" srcOrd="9" destOrd="0" presId="urn:microsoft.com/office/officeart/2005/8/layout/target3"/>
    <dgm:cxn modelId="{5663755E-3320-4B54-893D-E8DAD43D7AB8}" type="presParOf" srcId="{51682D47-92AD-4002-9D58-154CEFD131E0}" destId="{37BD2945-CA9F-4E23-AB91-0F054B29F416}" srcOrd="10" destOrd="0" presId="urn:microsoft.com/office/officeart/2005/8/layout/target3"/>
    <dgm:cxn modelId="{FC705154-1F19-444B-B041-0DBBA78496A4}" type="presParOf" srcId="{51682D47-92AD-4002-9D58-154CEFD131E0}" destId="{B2341728-CCD8-42DC-BAB9-C25FE623D887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6A06CD-32A3-4B78-8862-00E540C28FFE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EF181AA-F4FE-4A38-86D5-3908D32FAA1B}">
      <dgm:prSet/>
      <dgm:spPr/>
      <dgm:t>
        <a:bodyPr/>
        <a:lstStyle/>
        <a:p>
          <a:pPr rtl="0"/>
          <a:r>
            <a:rPr lang="ru-RU" dirty="0" err="1" smtClean="0"/>
            <a:t>Вивчали</a:t>
          </a:r>
          <a:r>
            <a:rPr lang="ru-RU" dirty="0" smtClean="0"/>
            <a:t> ПК США, </a:t>
          </a:r>
          <a:r>
            <a:rPr lang="ru-RU" dirty="0" err="1" smtClean="0"/>
            <a:t>Англії</a:t>
          </a:r>
          <a:r>
            <a:rPr lang="ru-RU" dirty="0" smtClean="0"/>
            <a:t>, </a:t>
          </a:r>
          <a:r>
            <a:rPr lang="ru-RU" dirty="0" err="1" smtClean="0"/>
            <a:t>Італії</a:t>
          </a:r>
          <a:r>
            <a:rPr lang="ru-RU" dirty="0" smtClean="0"/>
            <a:t>, ФРН і Мексики</a:t>
          </a:r>
          <a:endParaRPr lang="ru-RU" dirty="0"/>
        </a:p>
      </dgm:t>
    </dgm:pt>
    <dgm:pt modelId="{51AD632E-66AF-4CB6-99FA-1849BBD6E86E}" type="parTrans" cxnId="{AF75EA1D-D95E-467C-92F5-80EC8C380E05}">
      <dgm:prSet/>
      <dgm:spPr/>
      <dgm:t>
        <a:bodyPr/>
        <a:lstStyle/>
        <a:p>
          <a:endParaRPr lang="ru-RU"/>
        </a:p>
      </dgm:t>
    </dgm:pt>
    <dgm:pt modelId="{A186948E-2A59-4317-8A32-51B0B30C86D6}" type="sibTrans" cxnId="{AF75EA1D-D95E-467C-92F5-80EC8C380E05}">
      <dgm:prSet/>
      <dgm:spPr/>
      <dgm:t>
        <a:bodyPr/>
        <a:lstStyle/>
        <a:p>
          <a:endParaRPr lang="ru-RU"/>
        </a:p>
      </dgm:t>
    </dgm:pt>
    <dgm:pt modelId="{CF3B5355-7AC0-4695-B423-C26A1395AE2E}">
      <dgm:prSet/>
      <dgm:spPr/>
      <dgm:t>
        <a:bodyPr/>
        <a:lstStyle/>
        <a:p>
          <a:pPr rtl="0"/>
          <a:r>
            <a:rPr lang="uk-UA" smtClean="0"/>
            <a:t>«чисті» типи</a:t>
          </a:r>
          <a:endParaRPr lang="ru-RU"/>
        </a:p>
      </dgm:t>
    </dgm:pt>
    <dgm:pt modelId="{BBB4A358-103C-497A-ADE7-CA37779B7A86}" type="parTrans" cxnId="{3D53A9F9-4194-49E3-8F2E-F65CFC6B44D0}">
      <dgm:prSet/>
      <dgm:spPr/>
      <dgm:t>
        <a:bodyPr/>
        <a:lstStyle/>
        <a:p>
          <a:endParaRPr lang="ru-RU"/>
        </a:p>
      </dgm:t>
    </dgm:pt>
    <dgm:pt modelId="{6B41C7DD-DB78-4FE6-B18D-4CC44E14BF9A}" type="sibTrans" cxnId="{3D53A9F9-4194-49E3-8F2E-F65CFC6B44D0}">
      <dgm:prSet/>
      <dgm:spPr/>
      <dgm:t>
        <a:bodyPr/>
        <a:lstStyle/>
        <a:p>
          <a:endParaRPr lang="ru-RU"/>
        </a:p>
      </dgm:t>
    </dgm:pt>
    <dgm:pt modelId="{D26BE210-EAE9-4B4C-A99D-AB844D2E2023}" type="pres">
      <dgm:prSet presAssocID="{7C6A06CD-32A3-4B78-8862-00E540C28FF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7EE4018-E9B6-4065-AEE7-6BC42D3937D1}" type="pres">
      <dgm:prSet presAssocID="{CEF181AA-F4FE-4A38-86D5-3908D32FAA1B}" presName="circle1" presStyleLbl="node1" presStyleIdx="0" presStyleCnt="2"/>
      <dgm:spPr/>
    </dgm:pt>
    <dgm:pt modelId="{9451456C-BCF1-4C5F-8BB7-30C1382BE75B}" type="pres">
      <dgm:prSet presAssocID="{CEF181AA-F4FE-4A38-86D5-3908D32FAA1B}" presName="space" presStyleCnt="0"/>
      <dgm:spPr/>
    </dgm:pt>
    <dgm:pt modelId="{E92BC4BA-11B2-4340-9233-E424DDD3C20D}" type="pres">
      <dgm:prSet presAssocID="{CEF181AA-F4FE-4A38-86D5-3908D32FAA1B}" presName="rect1" presStyleLbl="alignAcc1" presStyleIdx="0" presStyleCnt="2"/>
      <dgm:spPr/>
      <dgm:t>
        <a:bodyPr/>
        <a:lstStyle/>
        <a:p>
          <a:endParaRPr lang="ru-RU"/>
        </a:p>
      </dgm:t>
    </dgm:pt>
    <dgm:pt modelId="{AC6853F1-E749-42E5-B857-AB10AEB67B8D}" type="pres">
      <dgm:prSet presAssocID="{CF3B5355-7AC0-4695-B423-C26A1395AE2E}" presName="vertSpace2" presStyleLbl="node1" presStyleIdx="0" presStyleCnt="2"/>
      <dgm:spPr/>
    </dgm:pt>
    <dgm:pt modelId="{2783948D-6702-49A0-A0F4-2F9C13142DDB}" type="pres">
      <dgm:prSet presAssocID="{CF3B5355-7AC0-4695-B423-C26A1395AE2E}" presName="circle2" presStyleLbl="node1" presStyleIdx="1" presStyleCnt="2"/>
      <dgm:spPr/>
    </dgm:pt>
    <dgm:pt modelId="{47F66BCB-6A01-4C64-84F5-D3EFDFDAAC64}" type="pres">
      <dgm:prSet presAssocID="{CF3B5355-7AC0-4695-B423-C26A1395AE2E}" presName="rect2" presStyleLbl="alignAcc1" presStyleIdx="1" presStyleCnt="2"/>
      <dgm:spPr/>
      <dgm:t>
        <a:bodyPr/>
        <a:lstStyle/>
        <a:p>
          <a:endParaRPr lang="ru-RU"/>
        </a:p>
      </dgm:t>
    </dgm:pt>
    <dgm:pt modelId="{2B9C25C9-521C-442E-935F-B1F61D988A08}" type="pres">
      <dgm:prSet presAssocID="{CEF181AA-F4FE-4A38-86D5-3908D32FAA1B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23A6DB-0DE4-4958-A1E0-2F38782A85FA}" type="pres">
      <dgm:prSet presAssocID="{CF3B5355-7AC0-4695-B423-C26A1395AE2E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D53A9F9-4194-49E3-8F2E-F65CFC6B44D0}" srcId="{7C6A06CD-32A3-4B78-8862-00E540C28FFE}" destId="{CF3B5355-7AC0-4695-B423-C26A1395AE2E}" srcOrd="1" destOrd="0" parTransId="{BBB4A358-103C-497A-ADE7-CA37779B7A86}" sibTransId="{6B41C7DD-DB78-4FE6-B18D-4CC44E14BF9A}"/>
    <dgm:cxn modelId="{D69F91DB-9DD0-45A0-98D4-B12D67DB19CE}" type="presOf" srcId="{CEF181AA-F4FE-4A38-86D5-3908D32FAA1B}" destId="{2B9C25C9-521C-442E-935F-B1F61D988A08}" srcOrd="1" destOrd="0" presId="urn:microsoft.com/office/officeart/2005/8/layout/target3"/>
    <dgm:cxn modelId="{BC777B5C-F9B2-4E4A-9FD6-C1D1CB8D4010}" type="presOf" srcId="{CEF181AA-F4FE-4A38-86D5-3908D32FAA1B}" destId="{E92BC4BA-11B2-4340-9233-E424DDD3C20D}" srcOrd="0" destOrd="0" presId="urn:microsoft.com/office/officeart/2005/8/layout/target3"/>
    <dgm:cxn modelId="{AF75EA1D-D95E-467C-92F5-80EC8C380E05}" srcId="{7C6A06CD-32A3-4B78-8862-00E540C28FFE}" destId="{CEF181AA-F4FE-4A38-86D5-3908D32FAA1B}" srcOrd="0" destOrd="0" parTransId="{51AD632E-66AF-4CB6-99FA-1849BBD6E86E}" sibTransId="{A186948E-2A59-4317-8A32-51B0B30C86D6}"/>
    <dgm:cxn modelId="{5FCD4C3E-3B51-4C17-B638-E40A48DF2160}" type="presOf" srcId="{CF3B5355-7AC0-4695-B423-C26A1395AE2E}" destId="{47F66BCB-6A01-4C64-84F5-D3EFDFDAAC64}" srcOrd="0" destOrd="0" presId="urn:microsoft.com/office/officeart/2005/8/layout/target3"/>
    <dgm:cxn modelId="{2CEF6DAC-90D4-4A1B-9C45-127656C3C662}" type="presOf" srcId="{7C6A06CD-32A3-4B78-8862-00E540C28FFE}" destId="{D26BE210-EAE9-4B4C-A99D-AB844D2E2023}" srcOrd="0" destOrd="0" presId="urn:microsoft.com/office/officeart/2005/8/layout/target3"/>
    <dgm:cxn modelId="{0EFE9000-B3BF-4912-9967-8DAA349468CD}" type="presOf" srcId="{CF3B5355-7AC0-4695-B423-C26A1395AE2E}" destId="{1B23A6DB-0DE4-4958-A1E0-2F38782A85FA}" srcOrd="1" destOrd="0" presId="urn:microsoft.com/office/officeart/2005/8/layout/target3"/>
    <dgm:cxn modelId="{BB9CFD86-D2AE-4B94-8C26-4FC0260295E6}" type="presParOf" srcId="{D26BE210-EAE9-4B4C-A99D-AB844D2E2023}" destId="{27EE4018-E9B6-4065-AEE7-6BC42D3937D1}" srcOrd="0" destOrd="0" presId="urn:microsoft.com/office/officeart/2005/8/layout/target3"/>
    <dgm:cxn modelId="{9D933B7E-EF61-4368-9F6B-D09D40E108FC}" type="presParOf" srcId="{D26BE210-EAE9-4B4C-A99D-AB844D2E2023}" destId="{9451456C-BCF1-4C5F-8BB7-30C1382BE75B}" srcOrd="1" destOrd="0" presId="urn:microsoft.com/office/officeart/2005/8/layout/target3"/>
    <dgm:cxn modelId="{2DCCC7C3-6A66-40EF-BFC1-A71FA7CE1151}" type="presParOf" srcId="{D26BE210-EAE9-4B4C-A99D-AB844D2E2023}" destId="{E92BC4BA-11B2-4340-9233-E424DDD3C20D}" srcOrd="2" destOrd="0" presId="urn:microsoft.com/office/officeart/2005/8/layout/target3"/>
    <dgm:cxn modelId="{EECFA63C-50D4-4F2F-8C81-37562BB0E821}" type="presParOf" srcId="{D26BE210-EAE9-4B4C-A99D-AB844D2E2023}" destId="{AC6853F1-E749-42E5-B857-AB10AEB67B8D}" srcOrd="3" destOrd="0" presId="urn:microsoft.com/office/officeart/2005/8/layout/target3"/>
    <dgm:cxn modelId="{EA9B8204-37FC-4A25-A984-381FB8B5349F}" type="presParOf" srcId="{D26BE210-EAE9-4B4C-A99D-AB844D2E2023}" destId="{2783948D-6702-49A0-A0F4-2F9C13142DDB}" srcOrd="4" destOrd="0" presId="urn:microsoft.com/office/officeart/2005/8/layout/target3"/>
    <dgm:cxn modelId="{26F5EE48-FDDB-4B46-AC82-3B5FE6E56D4F}" type="presParOf" srcId="{D26BE210-EAE9-4B4C-A99D-AB844D2E2023}" destId="{47F66BCB-6A01-4C64-84F5-D3EFDFDAAC64}" srcOrd="5" destOrd="0" presId="urn:microsoft.com/office/officeart/2005/8/layout/target3"/>
    <dgm:cxn modelId="{0795C5BD-C903-4B29-ADF0-750CCFC7B50C}" type="presParOf" srcId="{D26BE210-EAE9-4B4C-A99D-AB844D2E2023}" destId="{2B9C25C9-521C-442E-935F-B1F61D988A08}" srcOrd="6" destOrd="0" presId="urn:microsoft.com/office/officeart/2005/8/layout/target3"/>
    <dgm:cxn modelId="{C1B7A372-3CC3-412E-A76C-87076766BFED}" type="presParOf" srcId="{D26BE210-EAE9-4B4C-A99D-AB844D2E2023}" destId="{1B23A6DB-0DE4-4958-A1E0-2F38782A85FA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5858534-E142-47AB-AF8A-FDDEEE4B8E2D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56DA36-8C9C-48D3-9690-F86A9D9A8738}">
      <dgm:prSet/>
      <dgm:spPr/>
      <dgm:t>
        <a:bodyPr/>
        <a:lstStyle/>
        <a:p>
          <a:pPr rtl="0"/>
          <a:r>
            <a:rPr lang="ru-RU" smtClean="0"/>
            <a:t>провінціалістсько-підданська - значна частина населення не прихильна до дифузної племінної, військової або феодальної влади та виявляє лояльність до складнішої політичної системи зі спеціалізованими центральними урядовими структурами</a:t>
          </a:r>
          <a:endParaRPr lang="ru-RU"/>
        </a:p>
      </dgm:t>
    </dgm:pt>
    <dgm:pt modelId="{B1D70ACE-4E70-4199-AB68-4EAA65E748DE}" type="parTrans" cxnId="{F6DE4643-7EA0-48A3-87F0-8188E14E847B}">
      <dgm:prSet/>
      <dgm:spPr/>
      <dgm:t>
        <a:bodyPr/>
        <a:lstStyle/>
        <a:p>
          <a:endParaRPr lang="ru-RU"/>
        </a:p>
      </dgm:t>
    </dgm:pt>
    <dgm:pt modelId="{963DBDCD-1CDE-422D-9342-AB4C6DCFEA8F}" type="sibTrans" cxnId="{F6DE4643-7EA0-48A3-87F0-8188E14E847B}">
      <dgm:prSet/>
      <dgm:spPr/>
      <dgm:t>
        <a:bodyPr/>
        <a:lstStyle/>
        <a:p>
          <a:endParaRPr lang="ru-RU"/>
        </a:p>
      </dgm:t>
    </dgm:pt>
    <dgm:pt modelId="{BD8C02C1-97AC-4DB6-8586-1B59854E26B2}">
      <dgm:prSet/>
      <dgm:spPr/>
      <dgm:t>
        <a:bodyPr/>
        <a:lstStyle/>
        <a:p>
          <a:pPr rtl="0"/>
          <a:r>
            <a:rPr lang="ru-RU" smtClean="0"/>
            <a:t>піддансько-партисипаторна - лише частині населення притаманна активістська позиція, її поширенню заважає існуюча культура підданства, яка власне й не дозволяє остаточно сформуватися компетентній, свідомій більшості громадян</a:t>
          </a:r>
          <a:endParaRPr lang="ru-RU"/>
        </a:p>
      </dgm:t>
    </dgm:pt>
    <dgm:pt modelId="{DE60FE87-53BC-4CCB-B80F-2C4E797F254B}" type="parTrans" cxnId="{CA21851E-869B-4AD2-8085-87EF04073B8F}">
      <dgm:prSet/>
      <dgm:spPr/>
      <dgm:t>
        <a:bodyPr/>
        <a:lstStyle/>
        <a:p>
          <a:endParaRPr lang="ru-RU"/>
        </a:p>
      </dgm:t>
    </dgm:pt>
    <dgm:pt modelId="{9438762C-F645-4D5A-B48A-68D06DFB0729}" type="sibTrans" cxnId="{CA21851E-869B-4AD2-8085-87EF04073B8F}">
      <dgm:prSet/>
      <dgm:spPr/>
      <dgm:t>
        <a:bodyPr/>
        <a:lstStyle/>
        <a:p>
          <a:endParaRPr lang="ru-RU"/>
        </a:p>
      </dgm:t>
    </dgm:pt>
    <dgm:pt modelId="{D7078CEB-2EF7-4E02-AD4C-FCED3DAF5E6D}">
      <dgm:prSet/>
      <dgm:spPr/>
      <dgm:t>
        <a:bodyPr/>
        <a:lstStyle/>
        <a:p>
          <a:pPr rtl="0"/>
          <a:r>
            <a:rPr lang="ru-RU" smtClean="0"/>
            <a:t>провінціалістсько-партисипаторна - притаманна тим країнам, в яких політична система характеризується коливаннями між авторитаризмом і демократією, жодна з альтернатив не має достатньо розвинутої та сформованої бази, що була б здатною гарантувати певний напрям суспільного розвитку. </a:t>
          </a:r>
          <a:endParaRPr lang="ru-RU"/>
        </a:p>
      </dgm:t>
    </dgm:pt>
    <dgm:pt modelId="{98553C58-6436-4723-953C-9B554EF75EFF}" type="parTrans" cxnId="{F4CBEAEB-13F7-4951-B401-D6054F570441}">
      <dgm:prSet/>
      <dgm:spPr/>
      <dgm:t>
        <a:bodyPr/>
        <a:lstStyle/>
        <a:p>
          <a:endParaRPr lang="ru-RU"/>
        </a:p>
      </dgm:t>
    </dgm:pt>
    <dgm:pt modelId="{A2C759E1-8E89-4F30-BE6D-16D9F92EA8F0}" type="sibTrans" cxnId="{F4CBEAEB-13F7-4951-B401-D6054F570441}">
      <dgm:prSet/>
      <dgm:spPr/>
      <dgm:t>
        <a:bodyPr/>
        <a:lstStyle/>
        <a:p>
          <a:endParaRPr lang="ru-RU"/>
        </a:p>
      </dgm:t>
    </dgm:pt>
    <dgm:pt modelId="{254E84C8-7B50-4B98-87E1-3105B7EB15FC}" type="pres">
      <dgm:prSet presAssocID="{45858534-E142-47AB-AF8A-FDDEEE4B8E2D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C24FAAF-5AE6-45E1-B3A4-A13410850ECC}" type="pres">
      <dgm:prSet presAssocID="{1E56DA36-8C9C-48D3-9690-F86A9D9A8738}" presName="circle1" presStyleLbl="node1" presStyleIdx="0" presStyleCnt="3"/>
      <dgm:spPr/>
    </dgm:pt>
    <dgm:pt modelId="{05EEED91-960F-414F-8666-F5178684D7B9}" type="pres">
      <dgm:prSet presAssocID="{1E56DA36-8C9C-48D3-9690-F86A9D9A8738}" presName="space" presStyleCnt="0"/>
      <dgm:spPr/>
    </dgm:pt>
    <dgm:pt modelId="{FD7BF910-D776-4623-AF8C-61B06C772150}" type="pres">
      <dgm:prSet presAssocID="{1E56DA36-8C9C-48D3-9690-F86A9D9A8738}" presName="rect1" presStyleLbl="alignAcc1" presStyleIdx="0" presStyleCnt="3"/>
      <dgm:spPr/>
      <dgm:t>
        <a:bodyPr/>
        <a:lstStyle/>
        <a:p>
          <a:endParaRPr lang="ru-RU"/>
        </a:p>
      </dgm:t>
    </dgm:pt>
    <dgm:pt modelId="{6E1927EE-6D1C-4AA9-B535-44C1AF96CE90}" type="pres">
      <dgm:prSet presAssocID="{BD8C02C1-97AC-4DB6-8586-1B59854E26B2}" presName="vertSpace2" presStyleLbl="node1" presStyleIdx="0" presStyleCnt="3"/>
      <dgm:spPr/>
    </dgm:pt>
    <dgm:pt modelId="{C4E9B0AD-EC53-433B-8438-138C6EE55798}" type="pres">
      <dgm:prSet presAssocID="{BD8C02C1-97AC-4DB6-8586-1B59854E26B2}" presName="circle2" presStyleLbl="node1" presStyleIdx="1" presStyleCnt="3"/>
      <dgm:spPr/>
    </dgm:pt>
    <dgm:pt modelId="{0B9E2425-016B-4DE9-9362-6A23C59ACCCF}" type="pres">
      <dgm:prSet presAssocID="{BD8C02C1-97AC-4DB6-8586-1B59854E26B2}" presName="rect2" presStyleLbl="alignAcc1" presStyleIdx="1" presStyleCnt="3"/>
      <dgm:spPr/>
      <dgm:t>
        <a:bodyPr/>
        <a:lstStyle/>
        <a:p>
          <a:endParaRPr lang="ru-RU"/>
        </a:p>
      </dgm:t>
    </dgm:pt>
    <dgm:pt modelId="{FB621761-A0EA-4C12-9910-9EAF93406579}" type="pres">
      <dgm:prSet presAssocID="{D7078CEB-2EF7-4E02-AD4C-FCED3DAF5E6D}" presName="vertSpace3" presStyleLbl="node1" presStyleIdx="1" presStyleCnt="3"/>
      <dgm:spPr/>
    </dgm:pt>
    <dgm:pt modelId="{98868BFB-FBB5-4C8B-B139-672DABCA67F6}" type="pres">
      <dgm:prSet presAssocID="{D7078CEB-2EF7-4E02-AD4C-FCED3DAF5E6D}" presName="circle3" presStyleLbl="node1" presStyleIdx="2" presStyleCnt="3"/>
      <dgm:spPr/>
    </dgm:pt>
    <dgm:pt modelId="{68C94542-B887-428C-86BA-9016C4484171}" type="pres">
      <dgm:prSet presAssocID="{D7078CEB-2EF7-4E02-AD4C-FCED3DAF5E6D}" presName="rect3" presStyleLbl="alignAcc1" presStyleIdx="2" presStyleCnt="3"/>
      <dgm:spPr/>
      <dgm:t>
        <a:bodyPr/>
        <a:lstStyle/>
        <a:p>
          <a:endParaRPr lang="ru-RU"/>
        </a:p>
      </dgm:t>
    </dgm:pt>
    <dgm:pt modelId="{37B79654-442B-4336-9074-09051BC228E1}" type="pres">
      <dgm:prSet presAssocID="{1E56DA36-8C9C-48D3-9690-F86A9D9A8738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341E1C-3EEA-473F-97AF-17A5CF042379}" type="pres">
      <dgm:prSet presAssocID="{BD8C02C1-97AC-4DB6-8586-1B59854E26B2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78D476-1B0F-4D66-9F67-C651B40F87BD}" type="pres">
      <dgm:prSet presAssocID="{D7078CEB-2EF7-4E02-AD4C-FCED3DAF5E6D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A21851E-869B-4AD2-8085-87EF04073B8F}" srcId="{45858534-E142-47AB-AF8A-FDDEEE4B8E2D}" destId="{BD8C02C1-97AC-4DB6-8586-1B59854E26B2}" srcOrd="1" destOrd="0" parTransId="{DE60FE87-53BC-4CCB-B80F-2C4E797F254B}" sibTransId="{9438762C-F645-4D5A-B48A-68D06DFB0729}"/>
    <dgm:cxn modelId="{C9DD0B10-1AD5-44D2-84EE-9A5A6ED09FBD}" type="presOf" srcId="{1E56DA36-8C9C-48D3-9690-F86A9D9A8738}" destId="{37B79654-442B-4336-9074-09051BC228E1}" srcOrd="1" destOrd="0" presId="urn:microsoft.com/office/officeart/2005/8/layout/target3"/>
    <dgm:cxn modelId="{F4CBEAEB-13F7-4951-B401-D6054F570441}" srcId="{45858534-E142-47AB-AF8A-FDDEEE4B8E2D}" destId="{D7078CEB-2EF7-4E02-AD4C-FCED3DAF5E6D}" srcOrd="2" destOrd="0" parTransId="{98553C58-6436-4723-953C-9B554EF75EFF}" sibTransId="{A2C759E1-8E89-4F30-BE6D-16D9F92EA8F0}"/>
    <dgm:cxn modelId="{2F98A031-95CA-4F58-8383-3AEF7AA8CE2E}" type="presOf" srcId="{BD8C02C1-97AC-4DB6-8586-1B59854E26B2}" destId="{0B9E2425-016B-4DE9-9362-6A23C59ACCCF}" srcOrd="0" destOrd="0" presId="urn:microsoft.com/office/officeart/2005/8/layout/target3"/>
    <dgm:cxn modelId="{F6DE4643-7EA0-48A3-87F0-8188E14E847B}" srcId="{45858534-E142-47AB-AF8A-FDDEEE4B8E2D}" destId="{1E56DA36-8C9C-48D3-9690-F86A9D9A8738}" srcOrd="0" destOrd="0" parTransId="{B1D70ACE-4E70-4199-AB68-4EAA65E748DE}" sibTransId="{963DBDCD-1CDE-422D-9342-AB4C6DCFEA8F}"/>
    <dgm:cxn modelId="{877590B7-D0C9-4BFA-A05A-F519E41B5C9D}" type="presOf" srcId="{BD8C02C1-97AC-4DB6-8586-1B59854E26B2}" destId="{2F341E1C-3EEA-473F-97AF-17A5CF042379}" srcOrd="1" destOrd="0" presId="urn:microsoft.com/office/officeart/2005/8/layout/target3"/>
    <dgm:cxn modelId="{74A4D8F7-C7B2-4302-97DC-8C34466DD24B}" type="presOf" srcId="{1E56DA36-8C9C-48D3-9690-F86A9D9A8738}" destId="{FD7BF910-D776-4623-AF8C-61B06C772150}" srcOrd="0" destOrd="0" presId="urn:microsoft.com/office/officeart/2005/8/layout/target3"/>
    <dgm:cxn modelId="{F2FFDC7F-E307-4389-8B2A-BD1D8FCCA166}" type="presOf" srcId="{D7078CEB-2EF7-4E02-AD4C-FCED3DAF5E6D}" destId="{9078D476-1B0F-4D66-9F67-C651B40F87BD}" srcOrd="1" destOrd="0" presId="urn:microsoft.com/office/officeart/2005/8/layout/target3"/>
    <dgm:cxn modelId="{3EFAFE17-8065-4D84-991A-EA36BA228213}" type="presOf" srcId="{D7078CEB-2EF7-4E02-AD4C-FCED3DAF5E6D}" destId="{68C94542-B887-428C-86BA-9016C4484171}" srcOrd="0" destOrd="0" presId="urn:microsoft.com/office/officeart/2005/8/layout/target3"/>
    <dgm:cxn modelId="{980BAF8E-7DA2-44E8-847D-143E2C01E84E}" type="presOf" srcId="{45858534-E142-47AB-AF8A-FDDEEE4B8E2D}" destId="{254E84C8-7B50-4B98-87E1-3105B7EB15FC}" srcOrd="0" destOrd="0" presId="urn:microsoft.com/office/officeart/2005/8/layout/target3"/>
    <dgm:cxn modelId="{CD81CE33-A2D5-4470-9C29-AB552400CE11}" type="presParOf" srcId="{254E84C8-7B50-4B98-87E1-3105B7EB15FC}" destId="{EC24FAAF-5AE6-45E1-B3A4-A13410850ECC}" srcOrd="0" destOrd="0" presId="urn:microsoft.com/office/officeart/2005/8/layout/target3"/>
    <dgm:cxn modelId="{CE63CC8D-179C-4C45-9A10-4A079507C9C5}" type="presParOf" srcId="{254E84C8-7B50-4B98-87E1-3105B7EB15FC}" destId="{05EEED91-960F-414F-8666-F5178684D7B9}" srcOrd="1" destOrd="0" presId="urn:microsoft.com/office/officeart/2005/8/layout/target3"/>
    <dgm:cxn modelId="{2E7D5423-8C49-44CF-AE52-7D114C18534A}" type="presParOf" srcId="{254E84C8-7B50-4B98-87E1-3105B7EB15FC}" destId="{FD7BF910-D776-4623-AF8C-61B06C772150}" srcOrd="2" destOrd="0" presId="urn:microsoft.com/office/officeart/2005/8/layout/target3"/>
    <dgm:cxn modelId="{0203BDC4-35AD-4BD0-8DC2-D1C59D53328B}" type="presParOf" srcId="{254E84C8-7B50-4B98-87E1-3105B7EB15FC}" destId="{6E1927EE-6D1C-4AA9-B535-44C1AF96CE90}" srcOrd="3" destOrd="0" presId="urn:microsoft.com/office/officeart/2005/8/layout/target3"/>
    <dgm:cxn modelId="{37E7D417-E088-44BB-BB23-8A7DA794C48E}" type="presParOf" srcId="{254E84C8-7B50-4B98-87E1-3105B7EB15FC}" destId="{C4E9B0AD-EC53-433B-8438-138C6EE55798}" srcOrd="4" destOrd="0" presId="urn:microsoft.com/office/officeart/2005/8/layout/target3"/>
    <dgm:cxn modelId="{3F726A9D-29DC-4015-9A57-2362E542F9FD}" type="presParOf" srcId="{254E84C8-7B50-4B98-87E1-3105B7EB15FC}" destId="{0B9E2425-016B-4DE9-9362-6A23C59ACCCF}" srcOrd="5" destOrd="0" presId="urn:microsoft.com/office/officeart/2005/8/layout/target3"/>
    <dgm:cxn modelId="{773D7EDD-FFDD-425A-B3AC-FB98F59B5AEA}" type="presParOf" srcId="{254E84C8-7B50-4B98-87E1-3105B7EB15FC}" destId="{FB621761-A0EA-4C12-9910-9EAF93406579}" srcOrd="6" destOrd="0" presId="urn:microsoft.com/office/officeart/2005/8/layout/target3"/>
    <dgm:cxn modelId="{F7ADCF55-4B38-4C65-837A-DE8606F6980A}" type="presParOf" srcId="{254E84C8-7B50-4B98-87E1-3105B7EB15FC}" destId="{98868BFB-FBB5-4C8B-B139-672DABCA67F6}" srcOrd="7" destOrd="0" presId="urn:microsoft.com/office/officeart/2005/8/layout/target3"/>
    <dgm:cxn modelId="{51721BF8-C8BF-40E5-A608-D60C5230D841}" type="presParOf" srcId="{254E84C8-7B50-4B98-87E1-3105B7EB15FC}" destId="{68C94542-B887-428C-86BA-9016C4484171}" srcOrd="8" destOrd="0" presId="urn:microsoft.com/office/officeart/2005/8/layout/target3"/>
    <dgm:cxn modelId="{A3D406FB-3CC8-4740-A654-251134967617}" type="presParOf" srcId="{254E84C8-7B50-4B98-87E1-3105B7EB15FC}" destId="{37B79654-442B-4336-9074-09051BC228E1}" srcOrd="9" destOrd="0" presId="urn:microsoft.com/office/officeart/2005/8/layout/target3"/>
    <dgm:cxn modelId="{F96A9346-84E3-45DB-8269-7A367E2C1E60}" type="presParOf" srcId="{254E84C8-7B50-4B98-87E1-3105B7EB15FC}" destId="{2F341E1C-3EEA-473F-97AF-17A5CF042379}" srcOrd="10" destOrd="0" presId="urn:microsoft.com/office/officeart/2005/8/layout/target3"/>
    <dgm:cxn modelId="{0606B043-1CCD-44AD-A123-6A2E0FB53041}" type="presParOf" srcId="{254E84C8-7B50-4B98-87E1-3105B7EB15FC}" destId="{9078D476-1B0F-4D66-9F67-C651B40F87BD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290D820-A1BC-4AE0-840D-A018A6CB4672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ru-RU"/>
        </a:p>
      </dgm:t>
    </dgm:pt>
    <dgm:pt modelId="{F186F32F-119E-4242-A270-7F60160787AF}">
      <dgm:prSet/>
      <dgm:spPr/>
      <dgm:t>
        <a:bodyPr/>
        <a:lstStyle/>
        <a:p>
          <a:pPr rtl="0"/>
          <a:r>
            <a:rPr lang="uk-UA" smtClean="0"/>
            <a:t>Гомогенний/англосаксонський</a:t>
          </a:r>
          <a:endParaRPr lang="ru-RU"/>
        </a:p>
      </dgm:t>
    </dgm:pt>
    <dgm:pt modelId="{C564823D-91B0-472E-9FEB-EEA091CA7A75}" type="parTrans" cxnId="{1A0D40D2-D99C-4669-B9D4-A37481C8DA5F}">
      <dgm:prSet/>
      <dgm:spPr/>
      <dgm:t>
        <a:bodyPr/>
        <a:lstStyle/>
        <a:p>
          <a:endParaRPr lang="ru-RU"/>
        </a:p>
      </dgm:t>
    </dgm:pt>
    <dgm:pt modelId="{B3FB68AB-C102-4366-917C-82BEE227AC2B}" type="sibTrans" cxnId="{1A0D40D2-D99C-4669-B9D4-A37481C8DA5F}">
      <dgm:prSet/>
      <dgm:spPr/>
      <dgm:t>
        <a:bodyPr/>
        <a:lstStyle/>
        <a:p>
          <a:endParaRPr lang="ru-RU"/>
        </a:p>
      </dgm:t>
    </dgm:pt>
    <dgm:pt modelId="{328BCC52-A322-407D-A5F9-8456F36A5ADE}">
      <dgm:prSet/>
      <dgm:spPr/>
      <dgm:t>
        <a:bodyPr/>
        <a:lstStyle/>
        <a:p>
          <a:pPr rtl="0"/>
          <a:r>
            <a:rPr lang="uk-UA" smtClean="0"/>
            <a:t>Фрагментований/континентально-європейський</a:t>
          </a:r>
          <a:endParaRPr lang="ru-RU"/>
        </a:p>
      </dgm:t>
    </dgm:pt>
    <dgm:pt modelId="{5B35748D-319A-4345-BD74-6C687F0EC9D8}" type="parTrans" cxnId="{2B85030A-5765-4A9B-97E8-0B79422679B2}">
      <dgm:prSet/>
      <dgm:spPr/>
      <dgm:t>
        <a:bodyPr/>
        <a:lstStyle/>
        <a:p>
          <a:endParaRPr lang="ru-RU"/>
        </a:p>
      </dgm:t>
    </dgm:pt>
    <dgm:pt modelId="{2E6AA49C-92BD-451F-B122-A5E476F6515C}" type="sibTrans" cxnId="{2B85030A-5765-4A9B-97E8-0B79422679B2}">
      <dgm:prSet/>
      <dgm:spPr/>
      <dgm:t>
        <a:bodyPr/>
        <a:lstStyle/>
        <a:p>
          <a:endParaRPr lang="ru-RU"/>
        </a:p>
      </dgm:t>
    </dgm:pt>
    <dgm:pt modelId="{508299E1-7250-44C6-B05B-373CF035AF73}">
      <dgm:prSet/>
      <dgm:spPr/>
      <dgm:t>
        <a:bodyPr/>
        <a:lstStyle/>
        <a:p>
          <a:pPr rtl="0"/>
          <a:r>
            <a:rPr lang="uk-UA" smtClean="0"/>
            <a:t>Змішаний/доіндустріальний</a:t>
          </a:r>
          <a:endParaRPr lang="ru-RU"/>
        </a:p>
      </dgm:t>
    </dgm:pt>
    <dgm:pt modelId="{33E065C2-A48D-4C28-94CF-F695CA7E8C66}" type="parTrans" cxnId="{1D636F9F-0057-4A54-A443-3AC7646BA5C6}">
      <dgm:prSet/>
      <dgm:spPr/>
      <dgm:t>
        <a:bodyPr/>
        <a:lstStyle/>
        <a:p>
          <a:endParaRPr lang="ru-RU"/>
        </a:p>
      </dgm:t>
    </dgm:pt>
    <dgm:pt modelId="{7DA91718-7C79-4A0B-961D-13DDF996A2A1}" type="sibTrans" cxnId="{1D636F9F-0057-4A54-A443-3AC7646BA5C6}">
      <dgm:prSet/>
      <dgm:spPr/>
      <dgm:t>
        <a:bodyPr/>
        <a:lstStyle/>
        <a:p>
          <a:endParaRPr lang="ru-RU"/>
        </a:p>
      </dgm:t>
    </dgm:pt>
    <dgm:pt modelId="{6026EC10-E458-41B0-958C-A7345FE20ADC}">
      <dgm:prSet/>
      <dgm:spPr/>
      <dgm:t>
        <a:bodyPr/>
        <a:lstStyle/>
        <a:p>
          <a:pPr rtl="0"/>
          <a:r>
            <a:rPr lang="uk-UA" smtClean="0"/>
            <a:t>Тоталітарний </a:t>
          </a:r>
          <a:endParaRPr lang="ru-RU"/>
        </a:p>
      </dgm:t>
    </dgm:pt>
    <dgm:pt modelId="{F85C387A-7973-4A40-A778-C0A05B3B7E49}" type="parTrans" cxnId="{731954B5-97A0-4775-BAD4-CC897AD6A27A}">
      <dgm:prSet/>
      <dgm:spPr/>
      <dgm:t>
        <a:bodyPr/>
        <a:lstStyle/>
        <a:p>
          <a:endParaRPr lang="ru-RU"/>
        </a:p>
      </dgm:t>
    </dgm:pt>
    <dgm:pt modelId="{E018C807-C89A-4185-A500-30A1ADE2B75E}" type="sibTrans" cxnId="{731954B5-97A0-4775-BAD4-CC897AD6A27A}">
      <dgm:prSet/>
      <dgm:spPr/>
      <dgm:t>
        <a:bodyPr/>
        <a:lstStyle/>
        <a:p>
          <a:endParaRPr lang="ru-RU"/>
        </a:p>
      </dgm:t>
    </dgm:pt>
    <dgm:pt modelId="{DD977F99-FE29-4FF4-AE8B-400C52935064}" type="pres">
      <dgm:prSet presAssocID="{E290D820-A1BC-4AE0-840D-A018A6CB46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60998F1-834F-49AA-A66B-8839B0E16D70}" type="pres">
      <dgm:prSet presAssocID="{F186F32F-119E-4242-A270-7F60160787AF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A671F1-1E4E-4B11-ABF2-9D4F6BA4D16D}" type="pres">
      <dgm:prSet presAssocID="{B3FB68AB-C102-4366-917C-82BEE227AC2B}" presName="spacer" presStyleCnt="0"/>
      <dgm:spPr/>
    </dgm:pt>
    <dgm:pt modelId="{DE72C423-E118-48F5-8F38-16EBC70845C5}" type="pres">
      <dgm:prSet presAssocID="{328BCC52-A322-407D-A5F9-8456F36A5AD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4D90D8-E479-40F5-AAAE-2901B5391B1B}" type="pres">
      <dgm:prSet presAssocID="{2E6AA49C-92BD-451F-B122-A5E476F6515C}" presName="spacer" presStyleCnt="0"/>
      <dgm:spPr/>
    </dgm:pt>
    <dgm:pt modelId="{7DBF3FE1-09DD-4B6A-9B6A-614AB4FA5DDB}" type="pres">
      <dgm:prSet presAssocID="{508299E1-7250-44C6-B05B-373CF035AF7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36E24E-A6BC-4392-B2C1-FC571F8E2FE4}" type="pres">
      <dgm:prSet presAssocID="{7DA91718-7C79-4A0B-961D-13DDF996A2A1}" presName="spacer" presStyleCnt="0"/>
      <dgm:spPr/>
    </dgm:pt>
    <dgm:pt modelId="{8C1EDDA4-A179-49CE-9571-92A8BA228793}" type="pres">
      <dgm:prSet presAssocID="{6026EC10-E458-41B0-958C-A7345FE20ADC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EF9C85-AD64-449F-AF5D-162755A4ECA4}" type="presOf" srcId="{F186F32F-119E-4242-A270-7F60160787AF}" destId="{360998F1-834F-49AA-A66B-8839B0E16D70}" srcOrd="0" destOrd="0" presId="urn:microsoft.com/office/officeart/2005/8/layout/vList2"/>
    <dgm:cxn modelId="{2B85030A-5765-4A9B-97E8-0B79422679B2}" srcId="{E290D820-A1BC-4AE0-840D-A018A6CB4672}" destId="{328BCC52-A322-407D-A5F9-8456F36A5ADE}" srcOrd="1" destOrd="0" parTransId="{5B35748D-319A-4345-BD74-6C687F0EC9D8}" sibTransId="{2E6AA49C-92BD-451F-B122-A5E476F6515C}"/>
    <dgm:cxn modelId="{1D18543C-3837-4ABF-BB52-D3834CA4617D}" type="presOf" srcId="{328BCC52-A322-407D-A5F9-8456F36A5ADE}" destId="{DE72C423-E118-48F5-8F38-16EBC70845C5}" srcOrd="0" destOrd="0" presId="urn:microsoft.com/office/officeart/2005/8/layout/vList2"/>
    <dgm:cxn modelId="{1A0D40D2-D99C-4669-B9D4-A37481C8DA5F}" srcId="{E290D820-A1BC-4AE0-840D-A018A6CB4672}" destId="{F186F32F-119E-4242-A270-7F60160787AF}" srcOrd="0" destOrd="0" parTransId="{C564823D-91B0-472E-9FEB-EEA091CA7A75}" sibTransId="{B3FB68AB-C102-4366-917C-82BEE227AC2B}"/>
    <dgm:cxn modelId="{731954B5-97A0-4775-BAD4-CC897AD6A27A}" srcId="{E290D820-A1BC-4AE0-840D-A018A6CB4672}" destId="{6026EC10-E458-41B0-958C-A7345FE20ADC}" srcOrd="3" destOrd="0" parTransId="{F85C387A-7973-4A40-A778-C0A05B3B7E49}" sibTransId="{E018C807-C89A-4185-A500-30A1ADE2B75E}"/>
    <dgm:cxn modelId="{1D636F9F-0057-4A54-A443-3AC7646BA5C6}" srcId="{E290D820-A1BC-4AE0-840D-A018A6CB4672}" destId="{508299E1-7250-44C6-B05B-373CF035AF73}" srcOrd="2" destOrd="0" parTransId="{33E065C2-A48D-4C28-94CF-F695CA7E8C66}" sibTransId="{7DA91718-7C79-4A0B-961D-13DDF996A2A1}"/>
    <dgm:cxn modelId="{931E9165-C116-4C5B-ABE0-845A6928C339}" type="presOf" srcId="{508299E1-7250-44C6-B05B-373CF035AF73}" destId="{7DBF3FE1-09DD-4B6A-9B6A-614AB4FA5DDB}" srcOrd="0" destOrd="0" presId="urn:microsoft.com/office/officeart/2005/8/layout/vList2"/>
    <dgm:cxn modelId="{BDF78AB8-9F21-48A6-8838-D90325EF1626}" type="presOf" srcId="{6026EC10-E458-41B0-958C-A7345FE20ADC}" destId="{8C1EDDA4-A179-49CE-9571-92A8BA228793}" srcOrd="0" destOrd="0" presId="urn:microsoft.com/office/officeart/2005/8/layout/vList2"/>
    <dgm:cxn modelId="{DFE5F847-6BEA-4C25-B746-B9E2C3C973D4}" type="presOf" srcId="{E290D820-A1BC-4AE0-840D-A018A6CB4672}" destId="{DD977F99-FE29-4FF4-AE8B-400C52935064}" srcOrd="0" destOrd="0" presId="urn:microsoft.com/office/officeart/2005/8/layout/vList2"/>
    <dgm:cxn modelId="{B7ED6999-BC72-4A24-AC2B-EA118CF80841}" type="presParOf" srcId="{DD977F99-FE29-4FF4-AE8B-400C52935064}" destId="{360998F1-834F-49AA-A66B-8839B0E16D70}" srcOrd="0" destOrd="0" presId="urn:microsoft.com/office/officeart/2005/8/layout/vList2"/>
    <dgm:cxn modelId="{E6CA3771-906A-407D-AC5C-EBB8D99B5526}" type="presParOf" srcId="{DD977F99-FE29-4FF4-AE8B-400C52935064}" destId="{51A671F1-1E4E-4B11-ABF2-9D4F6BA4D16D}" srcOrd="1" destOrd="0" presId="urn:microsoft.com/office/officeart/2005/8/layout/vList2"/>
    <dgm:cxn modelId="{3F2A33B2-E979-4D50-A82B-6BA5FA79543B}" type="presParOf" srcId="{DD977F99-FE29-4FF4-AE8B-400C52935064}" destId="{DE72C423-E118-48F5-8F38-16EBC70845C5}" srcOrd="2" destOrd="0" presId="urn:microsoft.com/office/officeart/2005/8/layout/vList2"/>
    <dgm:cxn modelId="{FFC203FA-F992-4592-9E8D-3BE8CBBD1F80}" type="presParOf" srcId="{DD977F99-FE29-4FF4-AE8B-400C52935064}" destId="{194D90D8-E479-40F5-AAAE-2901B5391B1B}" srcOrd="3" destOrd="0" presId="urn:microsoft.com/office/officeart/2005/8/layout/vList2"/>
    <dgm:cxn modelId="{6E580FC2-49AD-4447-B3FE-175CFFF39F39}" type="presParOf" srcId="{DD977F99-FE29-4FF4-AE8B-400C52935064}" destId="{7DBF3FE1-09DD-4B6A-9B6A-614AB4FA5DDB}" srcOrd="4" destOrd="0" presId="urn:microsoft.com/office/officeart/2005/8/layout/vList2"/>
    <dgm:cxn modelId="{6D22216C-26E8-4887-97DB-026CC9C585F0}" type="presParOf" srcId="{DD977F99-FE29-4FF4-AE8B-400C52935064}" destId="{3036E24E-A6BC-4392-B2C1-FC571F8E2FE4}" srcOrd="5" destOrd="0" presId="urn:microsoft.com/office/officeart/2005/8/layout/vList2"/>
    <dgm:cxn modelId="{6EA5B609-8C5D-4771-AE7E-42B36295770C}" type="presParOf" srcId="{DD977F99-FE29-4FF4-AE8B-400C52935064}" destId="{8C1EDDA4-A179-49CE-9571-92A8BA22879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EAB9861-45F4-4D36-84AD-5CCF5353FECD}" type="doc">
      <dgm:prSet loTypeId="urn:microsoft.com/office/officeart/2005/8/layout/target3" loCatId="relationship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ru-RU"/>
        </a:p>
      </dgm:t>
    </dgm:pt>
    <dgm:pt modelId="{57E777CE-004D-453A-B3DD-8D537995AD6C}">
      <dgm:prSet/>
      <dgm:spPr/>
      <dgm:t>
        <a:bodyPr/>
        <a:lstStyle/>
        <a:p>
          <a:pPr rtl="0"/>
          <a:r>
            <a:rPr lang="ru-RU" smtClean="0"/>
            <a:t>• перевага множинності форм політичного життя, змагальний тип участі у владі, перевага ускладненого типу організації влади (наявність партій, груп тиску тощо)</a:t>
          </a:r>
          <a:endParaRPr lang="ru-RU"/>
        </a:p>
      </dgm:t>
    </dgm:pt>
    <dgm:pt modelId="{8CD2EFE3-9BF7-4BC5-BA8E-8E47655DC035}" type="parTrans" cxnId="{12AC6D79-4158-462D-B028-4CE32118B0D3}">
      <dgm:prSet/>
      <dgm:spPr/>
      <dgm:t>
        <a:bodyPr/>
        <a:lstStyle/>
        <a:p>
          <a:endParaRPr lang="ru-RU"/>
        </a:p>
      </dgm:t>
    </dgm:pt>
    <dgm:pt modelId="{F88C4A1C-5277-40BE-839F-EECC449BE377}" type="sibTrans" cxnId="{12AC6D79-4158-462D-B028-4CE32118B0D3}">
      <dgm:prSet/>
      <dgm:spPr/>
      <dgm:t>
        <a:bodyPr/>
        <a:lstStyle/>
        <a:p>
          <a:endParaRPr lang="ru-RU"/>
        </a:p>
      </dgm:t>
    </dgm:pt>
    <dgm:pt modelId="{24B542FB-DCC1-4724-A1DE-E32D8BE6F167}">
      <dgm:prSet/>
      <dgm:spPr/>
      <dgm:t>
        <a:bodyPr/>
        <a:lstStyle/>
        <a:p>
          <a:pPr rtl="0"/>
          <a:r>
            <a:rPr lang="ru-RU" smtClean="0"/>
            <a:t>• раціональне ставлення до виконання правлячими елітами та політичними лідерами своїх функцій, усвідомлення необхідності контролю за їх діяльністю з боку громадян</a:t>
          </a:r>
          <a:endParaRPr lang="ru-RU"/>
        </a:p>
      </dgm:t>
    </dgm:pt>
    <dgm:pt modelId="{B4C08AC2-75DF-4C03-B8BD-3E636390C456}" type="parTrans" cxnId="{ECF275C9-B218-4096-9521-4F79F262A0CC}">
      <dgm:prSet/>
      <dgm:spPr/>
      <dgm:t>
        <a:bodyPr/>
        <a:lstStyle/>
        <a:p>
          <a:endParaRPr lang="ru-RU"/>
        </a:p>
      </dgm:t>
    </dgm:pt>
    <dgm:pt modelId="{6B48E990-268C-497A-89A4-3B82F7706F81}" type="sibTrans" cxnId="{ECF275C9-B218-4096-9521-4F79F262A0CC}">
      <dgm:prSet/>
      <dgm:spPr/>
      <dgm:t>
        <a:bodyPr/>
        <a:lstStyle/>
        <a:p>
          <a:endParaRPr lang="ru-RU"/>
        </a:p>
      </dgm:t>
    </dgm:pt>
    <dgm:pt modelId="{CD684F37-6C65-4140-850F-03EFCE96EC2D}">
      <dgm:prSet/>
      <dgm:spPr/>
      <dgm:t>
        <a:bodyPr/>
        <a:lstStyle/>
        <a:p>
          <a:pPr rtl="0"/>
          <a:r>
            <a:rPr lang="ru-RU" smtClean="0"/>
            <a:t>• домінування загальнодержавних законів над приватними нормами і правилами поведінки; • достатньо відчутний рівень ідеологізованості політичних позицій громадян. </a:t>
          </a:r>
          <a:endParaRPr lang="ru-RU"/>
        </a:p>
      </dgm:t>
    </dgm:pt>
    <dgm:pt modelId="{8C5659E3-4675-4A72-9C8A-D55836C408BB}" type="parTrans" cxnId="{2F2C8A97-AC19-4FCA-B29B-690C5C72814D}">
      <dgm:prSet/>
      <dgm:spPr/>
      <dgm:t>
        <a:bodyPr/>
        <a:lstStyle/>
        <a:p>
          <a:endParaRPr lang="ru-RU"/>
        </a:p>
      </dgm:t>
    </dgm:pt>
    <dgm:pt modelId="{1FAFEAA1-B2CA-4896-9C33-E9A2F7B67F31}" type="sibTrans" cxnId="{2F2C8A97-AC19-4FCA-B29B-690C5C72814D}">
      <dgm:prSet/>
      <dgm:spPr/>
      <dgm:t>
        <a:bodyPr/>
        <a:lstStyle/>
        <a:p>
          <a:endParaRPr lang="ru-RU"/>
        </a:p>
      </dgm:t>
    </dgm:pt>
    <dgm:pt modelId="{7B769057-8284-4E14-B604-388BFB5FB995}" type="pres">
      <dgm:prSet presAssocID="{1EAB9861-45F4-4D36-84AD-5CCF5353FECD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A782C1B-9849-429D-A2F1-7AB705321FE7}" type="pres">
      <dgm:prSet presAssocID="{57E777CE-004D-453A-B3DD-8D537995AD6C}" presName="circle1" presStyleLbl="node1" presStyleIdx="0" presStyleCnt="3"/>
      <dgm:spPr/>
    </dgm:pt>
    <dgm:pt modelId="{2F0A4211-0649-404F-8A78-6D7E2D9475D7}" type="pres">
      <dgm:prSet presAssocID="{57E777CE-004D-453A-B3DD-8D537995AD6C}" presName="space" presStyleCnt="0"/>
      <dgm:spPr/>
    </dgm:pt>
    <dgm:pt modelId="{5056B4AD-E329-4ED6-A60B-4656917170AB}" type="pres">
      <dgm:prSet presAssocID="{57E777CE-004D-453A-B3DD-8D537995AD6C}" presName="rect1" presStyleLbl="alignAcc1" presStyleIdx="0" presStyleCnt="3"/>
      <dgm:spPr/>
      <dgm:t>
        <a:bodyPr/>
        <a:lstStyle/>
        <a:p>
          <a:endParaRPr lang="ru-RU"/>
        </a:p>
      </dgm:t>
    </dgm:pt>
    <dgm:pt modelId="{DB52EDA0-C078-4C07-B6E4-222AFE94981A}" type="pres">
      <dgm:prSet presAssocID="{24B542FB-DCC1-4724-A1DE-E32D8BE6F167}" presName="vertSpace2" presStyleLbl="node1" presStyleIdx="0" presStyleCnt="3"/>
      <dgm:spPr/>
    </dgm:pt>
    <dgm:pt modelId="{C0E37B11-5EB8-4521-9C06-3EE71350C2D9}" type="pres">
      <dgm:prSet presAssocID="{24B542FB-DCC1-4724-A1DE-E32D8BE6F167}" presName="circle2" presStyleLbl="node1" presStyleIdx="1" presStyleCnt="3"/>
      <dgm:spPr/>
    </dgm:pt>
    <dgm:pt modelId="{FABB6B50-4647-4D54-9F14-2CB743DEA7A8}" type="pres">
      <dgm:prSet presAssocID="{24B542FB-DCC1-4724-A1DE-E32D8BE6F167}" presName="rect2" presStyleLbl="alignAcc1" presStyleIdx="1" presStyleCnt="3"/>
      <dgm:spPr/>
      <dgm:t>
        <a:bodyPr/>
        <a:lstStyle/>
        <a:p>
          <a:endParaRPr lang="ru-RU"/>
        </a:p>
      </dgm:t>
    </dgm:pt>
    <dgm:pt modelId="{DB79FED5-7ECA-445F-AB85-91774E968793}" type="pres">
      <dgm:prSet presAssocID="{CD684F37-6C65-4140-850F-03EFCE96EC2D}" presName="vertSpace3" presStyleLbl="node1" presStyleIdx="1" presStyleCnt="3"/>
      <dgm:spPr/>
    </dgm:pt>
    <dgm:pt modelId="{93F8E787-0A50-4876-A9A5-BAAACE194A5D}" type="pres">
      <dgm:prSet presAssocID="{CD684F37-6C65-4140-850F-03EFCE96EC2D}" presName="circle3" presStyleLbl="node1" presStyleIdx="2" presStyleCnt="3"/>
      <dgm:spPr/>
    </dgm:pt>
    <dgm:pt modelId="{AB287D02-1F12-430D-B93F-974DEE9F0A68}" type="pres">
      <dgm:prSet presAssocID="{CD684F37-6C65-4140-850F-03EFCE96EC2D}" presName="rect3" presStyleLbl="alignAcc1" presStyleIdx="2" presStyleCnt="3"/>
      <dgm:spPr/>
      <dgm:t>
        <a:bodyPr/>
        <a:lstStyle/>
        <a:p>
          <a:endParaRPr lang="ru-RU"/>
        </a:p>
      </dgm:t>
    </dgm:pt>
    <dgm:pt modelId="{8F80D28E-2B42-4DD1-A632-2E589E074B56}" type="pres">
      <dgm:prSet presAssocID="{57E777CE-004D-453A-B3DD-8D537995AD6C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14277F-BD63-40E3-9173-8284EC3AC9D0}" type="pres">
      <dgm:prSet presAssocID="{24B542FB-DCC1-4724-A1DE-E32D8BE6F167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9E720F-7DFF-4FF8-B991-EC06B4248181}" type="pres">
      <dgm:prSet presAssocID="{CD684F37-6C65-4140-850F-03EFCE96EC2D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5E5212A-ACA3-4243-83A4-5AC83105F001}" type="presOf" srcId="{CD684F37-6C65-4140-850F-03EFCE96EC2D}" destId="{AB287D02-1F12-430D-B93F-974DEE9F0A68}" srcOrd="0" destOrd="0" presId="urn:microsoft.com/office/officeart/2005/8/layout/target3"/>
    <dgm:cxn modelId="{19844A25-9A25-48E5-845F-856E851100E2}" type="presOf" srcId="{24B542FB-DCC1-4724-A1DE-E32D8BE6F167}" destId="{FABB6B50-4647-4D54-9F14-2CB743DEA7A8}" srcOrd="0" destOrd="0" presId="urn:microsoft.com/office/officeart/2005/8/layout/target3"/>
    <dgm:cxn modelId="{0D197927-86C6-42BC-B4DE-CF099ECE8303}" type="presOf" srcId="{24B542FB-DCC1-4724-A1DE-E32D8BE6F167}" destId="{8714277F-BD63-40E3-9173-8284EC3AC9D0}" srcOrd="1" destOrd="0" presId="urn:microsoft.com/office/officeart/2005/8/layout/target3"/>
    <dgm:cxn modelId="{12AC6D79-4158-462D-B028-4CE32118B0D3}" srcId="{1EAB9861-45F4-4D36-84AD-5CCF5353FECD}" destId="{57E777CE-004D-453A-B3DD-8D537995AD6C}" srcOrd="0" destOrd="0" parTransId="{8CD2EFE3-9BF7-4BC5-BA8E-8E47655DC035}" sibTransId="{F88C4A1C-5277-40BE-839F-EECC449BE377}"/>
    <dgm:cxn modelId="{95ED6475-8ABC-4817-B106-E7577B2E8A97}" type="presOf" srcId="{1EAB9861-45F4-4D36-84AD-5CCF5353FECD}" destId="{7B769057-8284-4E14-B604-388BFB5FB995}" srcOrd="0" destOrd="0" presId="urn:microsoft.com/office/officeart/2005/8/layout/target3"/>
    <dgm:cxn modelId="{2F2C8A97-AC19-4FCA-B29B-690C5C72814D}" srcId="{1EAB9861-45F4-4D36-84AD-5CCF5353FECD}" destId="{CD684F37-6C65-4140-850F-03EFCE96EC2D}" srcOrd="2" destOrd="0" parTransId="{8C5659E3-4675-4A72-9C8A-D55836C408BB}" sibTransId="{1FAFEAA1-B2CA-4896-9C33-E9A2F7B67F31}"/>
    <dgm:cxn modelId="{3FEB8EDA-9EA8-4885-8D18-55A0740A1520}" type="presOf" srcId="{CD684F37-6C65-4140-850F-03EFCE96EC2D}" destId="{629E720F-7DFF-4FF8-B991-EC06B4248181}" srcOrd="1" destOrd="0" presId="urn:microsoft.com/office/officeart/2005/8/layout/target3"/>
    <dgm:cxn modelId="{D6FFEBC8-9C53-48A1-B3FE-C0312C366BBD}" type="presOf" srcId="{57E777CE-004D-453A-B3DD-8D537995AD6C}" destId="{8F80D28E-2B42-4DD1-A632-2E589E074B56}" srcOrd="1" destOrd="0" presId="urn:microsoft.com/office/officeart/2005/8/layout/target3"/>
    <dgm:cxn modelId="{ECF275C9-B218-4096-9521-4F79F262A0CC}" srcId="{1EAB9861-45F4-4D36-84AD-5CCF5353FECD}" destId="{24B542FB-DCC1-4724-A1DE-E32D8BE6F167}" srcOrd="1" destOrd="0" parTransId="{B4C08AC2-75DF-4C03-B8BD-3E636390C456}" sibTransId="{6B48E990-268C-497A-89A4-3B82F7706F81}"/>
    <dgm:cxn modelId="{4CDB1E5C-F692-4C61-9406-AB4D8EC28BA5}" type="presOf" srcId="{57E777CE-004D-453A-B3DD-8D537995AD6C}" destId="{5056B4AD-E329-4ED6-A60B-4656917170AB}" srcOrd="0" destOrd="0" presId="urn:microsoft.com/office/officeart/2005/8/layout/target3"/>
    <dgm:cxn modelId="{2BF9BAA6-7966-4527-B89F-23E03F743352}" type="presParOf" srcId="{7B769057-8284-4E14-B604-388BFB5FB995}" destId="{0A782C1B-9849-429D-A2F1-7AB705321FE7}" srcOrd="0" destOrd="0" presId="urn:microsoft.com/office/officeart/2005/8/layout/target3"/>
    <dgm:cxn modelId="{A3BD0CC9-56C2-4A23-BBE2-B22EF7F70407}" type="presParOf" srcId="{7B769057-8284-4E14-B604-388BFB5FB995}" destId="{2F0A4211-0649-404F-8A78-6D7E2D9475D7}" srcOrd="1" destOrd="0" presId="urn:microsoft.com/office/officeart/2005/8/layout/target3"/>
    <dgm:cxn modelId="{B54CE1CD-25E8-4DA4-9A50-983876BA0FD8}" type="presParOf" srcId="{7B769057-8284-4E14-B604-388BFB5FB995}" destId="{5056B4AD-E329-4ED6-A60B-4656917170AB}" srcOrd="2" destOrd="0" presId="urn:microsoft.com/office/officeart/2005/8/layout/target3"/>
    <dgm:cxn modelId="{5DF9F6FE-9BA4-4D25-8354-C27CC617FE3F}" type="presParOf" srcId="{7B769057-8284-4E14-B604-388BFB5FB995}" destId="{DB52EDA0-C078-4C07-B6E4-222AFE94981A}" srcOrd="3" destOrd="0" presId="urn:microsoft.com/office/officeart/2005/8/layout/target3"/>
    <dgm:cxn modelId="{3E46A9B1-C418-4FEF-91A8-5DFD7E16A376}" type="presParOf" srcId="{7B769057-8284-4E14-B604-388BFB5FB995}" destId="{C0E37B11-5EB8-4521-9C06-3EE71350C2D9}" srcOrd="4" destOrd="0" presId="urn:microsoft.com/office/officeart/2005/8/layout/target3"/>
    <dgm:cxn modelId="{B1D944D9-33F1-4993-84C6-C6AAE1278D5B}" type="presParOf" srcId="{7B769057-8284-4E14-B604-388BFB5FB995}" destId="{FABB6B50-4647-4D54-9F14-2CB743DEA7A8}" srcOrd="5" destOrd="0" presId="urn:microsoft.com/office/officeart/2005/8/layout/target3"/>
    <dgm:cxn modelId="{DB4D5100-9961-4B53-8643-6C0C050298D9}" type="presParOf" srcId="{7B769057-8284-4E14-B604-388BFB5FB995}" destId="{DB79FED5-7ECA-445F-AB85-91774E968793}" srcOrd="6" destOrd="0" presId="urn:microsoft.com/office/officeart/2005/8/layout/target3"/>
    <dgm:cxn modelId="{7609F9E1-B51C-45D9-9A1D-963EA972FDD7}" type="presParOf" srcId="{7B769057-8284-4E14-B604-388BFB5FB995}" destId="{93F8E787-0A50-4876-A9A5-BAAACE194A5D}" srcOrd="7" destOrd="0" presId="urn:microsoft.com/office/officeart/2005/8/layout/target3"/>
    <dgm:cxn modelId="{00061802-0F1F-4111-9524-A190F45795DE}" type="presParOf" srcId="{7B769057-8284-4E14-B604-388BFB5FB995}" destId="{AB287D02-1F12-430D-B93F-974DEE9F0A68}" srcOrd="8" destOrd="0" presId="urn:microsoft.com/office/officeart/2005/8/layout/target3"/>
    <dgm:cxn modelId="{60F33625-90E5-43F4-9306-CB029A64D11E}" type="presParOf" srcId="{7B769057-8284-4E14-B604-388BFB5FB995}" destId="{8F80D28E-2B42-4DD1-A632-2E589E074B56}" srcOrd="9" destOrd="0" presId="urn:microsoft.com/office/officeart/2005/8/layout/target3"/>
    <dgm:cxn modelId="{8A418EE5-E2C0-41A8-959F-F18C71F2D9D3}" type="presParOf" srcId="{7B769057-8284-4E14-B604-388BFB5FB995}" destId="{8714277F-BD63-40E3-9173-8284EC3AC9D0}" srcOrd="10" destOrd="0" presId="urn:microsoft.com/office/officeart/2005/8/layout/target3"/>
    <dgm:cxn modelId="{DD2C6067-EE80-41BC-ACC3-EA258AC1C4B2}" type="presParOf" srcId="{7B769057-8284-4E14-B604-388BFB5FB995}" destId="{629E720F-7DFF-4FF8-B991-EC06B4248181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39BDE47-2A98-4D30-B7C1-B9165C4C4690}" type="doc">
      <dgm:prSet loTypeId="urn:microsoft.com/office/officeart/2005/8/layout/target3" loCatId="relationship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FA47DBFC-67B4-4448-9978-A4B2CFE94D38}">
      <dgm:prSet/>
      <dgm:spPr/>
      <dgm:t>
        <a:bodyPr/>
        <a:lstStyle/>
        <a:p>
          <a:pPr rtl="0"/>
          <a:r>
            <a:rPr lang="ru-RU" smtClean="0"/>
            <a:t>• домінування виконавчих “ролей” громадян в політичному житті, перевага колективних форм політичної участі, позбавлених індивідуальної відповідальності</a:t>
          </a:r>
          <a:endParaRPr lang="ru-RU"/>
        </a:p>
      </dgm:t>
    </dgm:pt>
    <dgm:pt modelId="{B26BD903-DD9A-4CFD-B4D3-091391DF525A}" type="parTrans" cxnId="{45768662-F262-4333-A83E-C3770CFF0FF2}">
      <dgm:prSet/>
      <dgm:spPr/>
      <dgm:t>
        <a:bodyPr/>
        <a:lstStyle/>
        <a:p>
          <a:endParaRPr lang="ru-RU"/>
        </a:p>
      </dgm:t>
    </dgm:pt>
    <dgm:pt modelId="{6C503804-0799-4897-A67B-500ACE16AE1A}" type="sibTrans" cxnId="{45768662-F262-4333-A83E-C3770CFF0FF2}">
      <dgm:prSet/>
      <dgm:spPr/>
      <dgm:t>
        <a:bodyPr/>
        <a:lstStyle/>
        <a:p>
          <a:endParaRPr lang="ru-RU"/>
        </a:p>
      </dgm:t>
    </dgm:pt>
    <dgm:pt modelId="{DA76DDA4-5BFB-487C-B447-41D113301453}">
      <dgm:prSet/>
      <dgm:spPr/>
      <dgm:t>
        <a:bodyPr/>
        <a:lstStyle/>
        <a:p>
          <a:pPr rtl="0"/>
          <a:r>
            <a:rPr lang="ru-RU" smtClean="0"/>
            <a:t>• тяжіння до авторитарного типу правління, спрощених форм організації влади, пошуку харизматичного лідера; • сакралізація правителів та їх діяльності, відсутність переконання в необхідності контролю за їх діяльністю; • домінування місцевих прав і звичаїв (місцевого права) над формальними настановами держави</a:t>
          </a:r>
          <a:endParaRPr lang="ru-RU"/>
        </a:p>
      </dgm:t>
    </dgm:pt>
    <dgm:pt modelId="{813F9CA1-5CA8-4C26-9552-696BA2202719}" type="parTrans" cxnId="{89332A68-0EAE-46EF-98DC-7E4DB612D51E}">
      <dgm:prSet/>
      <dgm:spPr/>
      <dgm:t>
        <a:bodyPr/>
        <a:lstStyle/>
        <a:p>
          <a:endParaRPr lang="ru-RU"/>
        </a:p>
      </dgm:t>
    </dgm:pt>
    <dgm:pt modelId="{3B3B7A41-EED6-4B6A-99CE-78840DBBB913}" type="sibTrans" cxnId="{89332A68-0EAE-46EF-98DC-7E4DB612D51E}">
      <dgm:prSet/>
      <dgm:spPr/>
      <dgm:t>
        <a:bodyPr/>
        <a:lstStyle/>
        <a:p>
          <a:endParaRPr lang="ru-RU"/>
        </a:p>
      </dgm:t>
    </dgm:pt>
    <dgm:pt modelId="{8EF117E0-E98F-4E50-BFA8-39586FC31E49}">
      <dgm:prSet/>
      <dgm:spPr/>
      <dgm:t>
        <a:bodyPr/>
        <a:lstStyle/>
        <a:p>
          <a:pPr rtl="0"/>
          <a:r>
            <a:rPr lang="ru-RU" smtClean="0"/>
            <a:t>• невисокий ступінь ідеологізованості позицій громадян. </a:t>
          </a:r>
          <a:endParaRPr lang="ru-RU"/>
        </a:p>
      </dgm:t>
    </dgm:pt>
    <dgm:pt modelId="{8B0EF859-A965-401D-B686-859B9961923F}" type="parTrans" cxnId="{2990E710-BA04-47D2-9DC3-181A51F2C0BB}">
      <dgm:prSet/>
      <dgm:spPr/>
      <dgm:t>
        <a:bodyPr/>
        <a:lstStyle/>
        <a:p>
          <a:endParaRPr lang="ru-RU"/>
        </a:p>
      </dgm:t>
    </dgm:pt>
    <dgm:pt modelId="{84C108BF-7B1E-4D16-9C95-394CA13815AE}" type="sibTrans" cxnId="{2990E710-BA04-47D2-9DC3-181A51F2C0BB}">
      <dgm:prSet/>
      <dgm:spPr/>
      <dgm:t>
        <a:bodyPr/>
        <a:lstStyle/>
        <a:p>
          <a:endParaRPr lang="ru-RU"/>
        </a:p>
      </dgm:t>
    </dgm:pt>
    <dgm:pt modelId="{EF572155-97FE-48EA-B8A9-1B40EB299CE1}" type="pres">
      <dgm:prSet presAssocID="{839BDE47-2A98-4D30-B7C1-B9165C4C469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A80D283-9FBD-4D75-AEFE-D9272EF95F97}" type="pres">
      <dgm:prSet presAssocID="{FA47DBFC-67B4-4448-9978-A4B2CFE94D38}" presName="circle1" presStyleLbl="node1" presStyleIdx="0" presStyleCnt="3"/>
      <dgm:spPr/>
    </dgm:pt>
    <dgm:pt modelId="{D055AEB0-637A-4358-AD26-0251BEBEFD95}" type="pres">
      <dgm:prSet presAssocID="{FA47DBFC-67B4-4448-9978-A4B2CFE94D38}" presName="space" presStyleCnt="0"/>
      <dgm:spPr/>
    </dgm:pt>
    <dgm:pt modelId="{4E2D5A9B-C4FD-49EC-A9F0-B2074B6C5A7B}" type="pres">
      <dgm:prSet presAssocID="{FA47DBFC-67B4-4448-9978-A4B2CFE94D38}" presName="rect1" presStyleLbl="alignAcc1" presStyleIdx="0" presStyleCnt="3"/>
      <dgm:spPr/>
      <dgm:t>
        <a:bodyPr/>
        <a:lstStyle/>
        <a:p>
          <a:endParaRPr lang="ru-RU"/>
        </a:p>
      </dgm:t>
    </dgm:pt>
    <dgm:pt modelId="{7BA530AD-8F35-41F2-BB3E-E50FE2623134}" type="pres">
      <dgm:prSet presAssocID="{DA76DDA4-5BFB-487C-B447-41D113301453}" presName="vertSpace2" presStyleLbl="node1" presStyleIdx="0" presStyleCnt="3"/>
      <dgm:spPr/>
    </dgm:pt>
    <dgm:pt modelId="{18A41432-459A-4326-AA39-F2626CE7815F}" type="pres">
      <dgm:prSet presAssocID="{DA76DDA4-5BFB-487C-B447-41D113301453}" presName="circle2" presStyleLbl="node1" presStyleIdx="1" presStyleCnt="3"/>
      <dgm:spPr/>
    </dgm:pt>
    <dgm:pt modelId="{42B58668-6050-4F25-8D40-84747CBA756C}" type="pres">
      <dgm:prSet presAssocID="{DA76DDA4-5BFB-487C-B447-41D113301453}" presName="rect2" presStyleLbl="alignAcc1" presStyleIdx="1" presStyleCnt="3"/>
      <dgm:spPr/>
      <dgm:t>
        <a:bodyPr/>
        <a:lstStyle/>
        <a:p>
          <a:endParaRPr lang="ru-RU"/>
        </a:p>
      </dgm:t>
    </dgm:pt>
    <dgm:pt modelId="{C6612F7B-0E42-442D-8211-56D162B9973A}" type="pres">
      <dgm:prSet presAssocID="{8EF117E0-E98F-4E50-BFA8-39586FC31E49}" presName="vertSpace3" presStyleLbl="node1" presStyleIdx="1" presStyleCnt="3"/>
      <dgm:spPr/>
    </dgm:pt>
    <dgm:pt modelId="{BBC7EBDF-B26A-46DC-8A10-542B1AAF4C43}" type="pres">
      <dgm:prSet presAssocID="{8EF117E0-E98F-4E50-BFA8-39586FC31E49}" presName="circle3" presStyleLbl="node1" presStyleIdx="2" presStyleCnt="3"/>
      <dgm:spPr/>
    </dgm:pt>
    <dgm:pt modelId="{359D4743-788E-48E4-BC3B-D3A4255B636E}" type="pres">
      <dgm:prSet presAssocID="{8EF117E0-E98F-4E50-BFA8-39586FC31E49}" presName="rect3" presStyleLbl="alignAcc1" presStyleIdx="2" presStyleCnt="3"/>
      <dgm:spPr/>
      <dgm:t>
        <a:bodyPr/>
        <a:lstStyle/>
        <a:p>
          <a:endParaRPr lang="ru-RU"/>
        </a:p>
      </dgm:t>
    </dgm:pt>
    <dgm:pt modelId="{4922F90C-B9EF-4114-BEBE-D9E418CB099B}" type="pres">
      <dgm:prSet presAssocID="{FA47DBFC-67B4-4448-9978-A4B2CFE94D38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E7DDE6-360F-4FB2-B3CF-055B6B343E56}" type="pres">
      <dgm:prSet presAssocID="{DA76DDA4-5BFB-487C-B447-41D113301453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390E2C-C0C0-4001-83A3-89E0552F2D2E}" type="pres">
      <dgm:prSet presAssocID="{8EF117E0-E98F-4E50-BFA8-39586FC31E49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0BA536D-40EE-4843-976F-61D1E99F3C06}" type="presOf" srcId="{FA47DBFC-67B4-4448-9978-A4B2CFE94D38}" destId="{4922F90C-B9EF-4114-BEBE-D9E418CB099B}" srcOrd="1" destOrd="0" presId="urn:microsoft.com/office/officeart/2005/8/layout/target3"/>
    <dgm:cxn modelId="{6141863C-9E71-48EF-83E1-02A6E8E2CBC7}" type="presOf" srcId="{FA47DBFC-67B4-4448-9978-A4B2CFE94D38}" destId="{4E2D5A9B-C4FD-49EC-A9F0-B2074B6C5A7B}" srcOrd="0" destOrd="0" presId="urn:microsoft.com/office/officeart/2005/8/layout/target3"/>
    <dgm:cxn modelId="{45768662-F262-4333-A83E-C3770CFF0FF2}" srcId="{839BDE47-2A98-4D30-B7C1-B9165C4C4690}" destId="{FA47DBFC-67B4-4448-9978-A4B2CFE94D38}" srcOrd="0" destOrd="0" parTransId="{B26BD903-DD9A-4CFD-B4D3-091391DF525A}" sibTransId="{6C503804-0799-4897-A67B-500ACE16AE1A}"/>
    <dgm:cxn modelId="{9A2F382E-DAD0-4790-BE16-C352CDE7C377}" type="presOf" srcId="{8EF117E0-E98F-4E50-BFA8-39586FC31E49}" destId="{C1390E2C-C0C0-4001-83A3-89E0552F2D2E}" srcOrd="1" destOrd="0" presId="urn:microsoft.com/office/officeart/2005/8/layout/target3"/>
    <dgm:cxn modelId="{2990E710-BA04-47D2-9DC3-181A51F2C0BB}" srcId="{839BDE47-2A98-4D30-B7C1-B9165C4C4690}" destId="{8EF117E0-E98F-4E50-BFA8-39586FC31E49}" srcOrd="2" destOrd="0" parTransId="{8B0EF859-A965-401D-B686-859B9961923F}" sibTransId="{84C108BF-7B1E-4D16-9C95-394CA13815AE}"/>
    <dgm:cxn modelId="{9B5F382B-5CFC-4D00-BEDE-E3BB41422FED}" type="presOf" srcId="{8EF117E0-E98F-4E50-BFA8-39586FC31E49}" destId="{359D4743-788E-48E4-BC3B-D3A4255B636E}" srcOrd="0" destOrd="0" presId="urn:microsoft.com/office/officeart/2005/8/layout/target3"/>
    <dgm:cxn modelId="{2A43D964-C799-48D5-990F-0DE790C91D8A}" type="presOf" srcId="{839BDE47-2A98-4D30-B7C1-B9165C4C4690}" destId="{EF572155-97FE-48EA-B8A9-1B40EB299CE1}" srcOrd="0" destOrd="0" presId="urn:microsoft.com/office/officeart/2005/8/layout/target3"/>
    <dgm:cxn modelId="{89332A68-0EAE-46EF-98DC-7E4DB612D51E}" srcId="{839BDE47-2A98-4D30-B7C1-B9165C4C4690}" destId="{DA76DDA4-5BFB-487C-B447-41D113301453}" srcOrd="1" destOrd="0" parTransId="{813F9CA1-5CA8-4C26-9552-696BA2202719}" sibTransId="{3B3B7A41-EED6-4B6A-99CE-78840DBBB913}"/>
    <dgm:cxn modelId="{9DD62C8A-E912-4F49-B177-8161A9E97D88}" type="presOf" srcId="{DA76DDA4-5BFB-487C-B447-41D113301453}" destId="{55E7DDE6-360F-4FB2-B3CF-055B6B343E56}" srcOrd="1" destOrd="0" presId="urn:microsoft.com/office/officeart/2005/8/layout/target3"/>
    <dgm:cxn modelId="{C82B7C7D-B959-4B5A-B104-9B6A83AD7F5B}" type="presOf" srcId="{DA76DDA4-5BFB-487C-B447-41D113301453}" destId="{42B58668-6050-4F25-8D40-84747CBA756C}" srcOrd="0" destOrd="0" presId="urn:microsoft.com/office/officeart/2005/8/layout/target3"/>
    <dgm:cxn modelId="{DAB0EBDA-4A91-4B31-9630-D663B5E5B703}" type="presParOf" srcId="{EF572155-97FE-48EA-B8A9-1B40EB299CE1}" destId="{6A80D283-9FBD-4D75-AEFE-D9272EF95F97}" srcOrd="0" destOrd="0" presId="urn:microsoft.com/office/officeart/2005/8/layout/target3"/>
    <dgm:cxn modelId="{CC209BEE-BA86-414E-916B-CB10941A99D6}" type="presParOf" srcId="{EF572155-97FE-48EA-B8A9-1B40EB299CE1}" destId="{D055AEB0-637A-4358-AD26-0251BEBEFD95}" srcOrd="1" destOrd="0" presId="urn:microsoft.com/office/officeart/2005/8/layout/target3"/>
    <dgm:cxn modelId="{DF7AB054-E0EA-4BB4-8651-3B7A3DCA48AC}" type="presParOf" srcId="{EF572155-97FE-48EA-B8A9-1B40EB299CE1}" destId="{4E2D5A9B-C4FD-49EC-A9F0-B2074B6C5A7B}" srcOrd="2" destOrd="0" presId="urn:microsoft.com/office/officeart/2005/8/layout/target3"/>
    <dgm:cxn modelId="{E6D464BB-D9DE-4630-9095-5EA49FB373EE}" type="presParOf" srcId="{EF572155-97FE-48EA-B8A9-1B40EB299CE1}" destId="{7BA530AD-8F35-41F2-BB3E-E50FE2623134}" srcOrd="3" destOrd="0" presId="urn:microsoft.com/office/officeart/2005/8/layout/target3"/>
    <dgm:cxn modelId="{F0943078-569B-440C-A7B3-33FA32D6F6AE}" type="presParOf" srcId="{EF572155-97FE-48EA-B8A9-1B40EB299CE1}" destId="{18A41432-459A-4326-AA39-F2626CE7815F}" srcOrd="4" destOrd="0" presId="urn:microsoft.com/office/officeart/2005/8/layout/target3"/>
    <dgm:cxn modelId="{176B457D-B3BE-4F20-BDF5-D55741BF4AD8}" type="presParOf" srcId="{EF572155-97FE-48EA-B8A9-1B40EB299CE1}" destId="{42B58668-6050-4F25-8D40-84747CBA756C}" srcOrd="5" destOrd="0" presId="urn:microsoft.com/office/officeart/2005/8/layout/target3"/>
    <dgm:cxn modelId="{029E568D-45B4-49F5-98CB-BBF722A94032}" type="presParOf" srcId="{EF572155-97FE-48EA-B8A9-1B40EB299CE1}" destId="{C6612F7B-0E42-442D-8211-56D162B9973A}" srcOrd="6" destOrd="0" presId="urn:microsoft.com/office/officeart/2005/8/layout/target3"/>
    <dgm:cxn modelId="{62155271-CB4C-40DB-9548-202E7D08509F}" type="presParOf" srcId="{EF572155-97FE-48EA-B8A9-1B40EB299CE1}" destId="{BBC7EBDF-B26A-46DC-8A10-542B1AAF4C43}" srcOrd="7" destOrd="0" presId="urn:microsoft.com/office/officeart/2005/8/layout/target3"/>
    <dgm:cxn modelId="{F6AA054E-43B9-4D45-BED2-5D3B5F998ECD}" type="presParOf" srcId="{EF572155-97FE-48EA-B8A9-1B40EB299CE1}" destId="{359D4743-788E-48E4-BC3B-D3A4255B636E}" srcOrd="8" destOrd="0" presId="urn:microsoft.com/office/officeart/2005/8/layout/target3"/>
    <dgm:cxn modelId="{3FC91EF9-89A2-4F20-9946-E62D69B4FC3C}" type="presParOf" srcId="{EF572155-97FE-48EA-B8A9-1B40EB299CE1}" destId="{4922F90C-B9EF-4114-BEBE-D9E418CB099B}" srcOrd="9" destOrd="0" presId="urn:microsoft.com/office/officeart/2005/8/layout/target3"/>
    <dgm:cxn modelId="{95781B62-78AC-479E-A3E3-B1C5828CFC89}" type="presParOf" srcId="{EF572155-97FE-48EA-B8A9-1B40EB299CE1}" destId="{55E7DDE6-360F-4FB2-B3CF-055B6B343E56}" srcOrd="10" destOrd="0" presId="urn:microsoft.com/office/officeart/2005/8/layout/target3"/>
    <dgm:cxn modelId="{FADBF6FC-7FB8-4C8F-B7D1-6A1E86649111}" type="presParOf" srcId="{EF572155-97FE-48EA-B8A9-1B40EB299CE1}" destId="{C1390E2C-C0C0-4001-83A3-89E0552F2D2E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80A38AA-512D-4538-8FF0-C6CAB6F6C15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A1A5A1B-B945-4350-9EFF-953528331ECA}">
      <dgm:prSet/>
      <dgm:spPr/>
      <dgm:t>
        <a:bodyPr/>
        <a:lstStyle/>
        <a:p>
          <a:pPr algn="ctr" rtl="0"/>
          <a:r>
            <a:rPr lang="ru-RU" dirty="0" err="1" smtClean="0"/>
            <a:t>ступінь</a:t>
          </a:r>
          <a:r>
            <a:rPr lang="ru-RU" dirty="0" smtClean="0"/>
            <a:t> консенсусу </a:t>
          </a:r>
          <a:r>
            <a:rPr lang="ru-RU" dirty="0" err="1" smtClean="0"/>
            <a:t>між</a:t>
          </a:r>
          <a:r>
            <a:rPr lang="ru-RU" dirty="0" smtClean="0"/>
            <a:t> членами </a:t>
          </a:r>
          <a:r>
            <a:rPr lang="ru-RU" dirty="0" err="1" smtClean="0"/>
            <a:t>суспільства</a:t>
          </a:r>
          <a:r>
            <a:rPr lang="ru-RU" dirty="0" smtClean="0"/>
            <a:t> </a:t>
          </a:r>
          <a:r>
            <a:rPr lang="ru-RU" dirty="0" err="1" smtClean="0"/>
            <a:t>щодо</a:t>
          </a:r>
          <a:r>
            <a:rPr lang="ru-RU" dirty="0" smtClean="0"/>
            <a:t> </a:t>
          </a:r>
          <a:r>
            <a:rPr lang="ru-RU" dirty="0" err="1" smtClean="0"/>
            <a:t>основних</a:t>
          </a:r>
          <a:r>
            <a:rPr lang="ru-RU" dirty="0" smtClean="0"/>
            <a:t> </a:t>
          </a:r>
          <a:r>
            <a:rPr lang="ru-RU" dirty="0" err="1" smtClean="0"/>
            <a:t>політичних</a:t>
          </a:r>
          <a:r>
            <a:rPr lang="ru-RU" dirty="0" smtClean="0"/>
            <a:t> </a:t>
          </a:r>
          <a:r>
            <a:rPr lang="ru-RU" dirty="0" err="1" smtClean="0"/>
            <a:t>цінностей</a:t>
          </a:r>
          <a:r>
            <a:rPr lang="ru-RU" dirty="0" smtClean="0"/>
            <a:t> і правил </a:t>
          </a:r>
          <a:r>
            <a:rPr lang="ru-RU" dirty="0" err="1" smtClean="0"/>
            <a:t>політичної</a:t>
          </a:r>
          <a:r>
            <a:rPr lang="ru-RU" dirty="0" smtClean="0"/>
            <a:t> </a:t>
          </a:r>
          <a:r>
            <a:rPr lang="ru-RU" dirty="0" err="1" smtClean="0"/>
            <a:t>гри</a:t>
          </a:r>
          <a:endParaRPr lang="ru-RU" dirty="0"/>
        </a:p>
      </dgm:t>
    </dgm:pt>
    <dgm:pt modelId="{C04A53CF-3C30-4C38-AC6D-A8F9349BFF1A}" type="parTrans" cxnId="{09EF169B-9150-4777-BDA1-79BEC9044F1C}">
      <dgm:prSet/>
      <dgm:spPr/>
      <dgm:t>
        <a:bodyPr/>
        <a:lstStyle/>
        <a:p>
          <a:endParaRPr lang="ru-RU"/>
        </a:p>
      </dgm:t>
    </dgm:pt>
    <dgm:pt modelId="{B9471CC9-CF4D-4CA4-9083-5F10E2AC64D0}" type="sibTrans" cxnId="{09EF169B-9150-4777-BDA1-79BEC9044F1C}">
      <dgm:prSet/>
      <dgm:spPr/>
      <dgm:t>
        <a:bodyPr/>
        <a:lstStyle/>
        <a:p>
          <a:endParaRPr lang="ru-RU"/>
        </a:p>
      </dgm:t>
    </dgm:pt>
    <dgm:pt modelId="{E146AF87-1494-4918-A53A-69868B342BB4}">
      <dgm:prSet/>
      <dgm:spPr>
        <a:solidFill>
          <a:srgbClr val="0070C0"/>
        </a:solidFill>
      </dgm:spPr>
      <dgm:t>
        <a:bodyPr/>
        <a:lstStyle/>
        <a:p>
          <a:pPr algn="ctr" rtl="0"/>
          <a:r>
            <a:rPr lang="uk-UA" dirty="0" err="1" smtClean="0"/>
            <a:t>Фрагментована</a:t>
          </a:r>
          <a:endParaRPr lang="ru-RU" dirty="0"/>
        </a:p>
      </dgm:t>
    </dgm:pt>
    <dgm:pt modelId="{90753038-6843-4C9A-8AFC-A4F995B4642B}" type="parTrans" cxnId="{EAD2ECFA-4336-40AE-8C10-CFEC7EAF9C4F}">
      <dgm:prSet/>
      <dgm:spPr/>
      <dgm:t>
        <a:bodyPr/>
        <a:lstStyle/>
        <a:p>
          <a:endParaRPr lang="ru-RU"/>
        </a:p>
      </dgm:t>
    </dgm:pt>
    <dgm:pt modelId="{983B0550-D6A9-42F0-98EF-0288261036E6}" type="sibTrans" cxnId="{EAD2ECFA-4336-40AE-8C10-CFEC7EAF9C4F}">
      <dgm:prSet/>
      <dgm:spPr/>
      <dgm:t>
        <a:bodyPr/>
        <a:lstStyle/>
        <a:p>
          <a:endParaRPr lang="ru-RU"/>
        </a:p>
      </dgm:t>
    </dgm:pt>
    <dgm:pt modelId="{C9C42624-89F8-4895-AB76-1BF565E42648}">
      <dgm:prSet/>
      <dgm:spPr>
        <a:solidFill>
          <a:srgbClr val="FFFF00"/>
        </a:solidFill>
      </dgm:spPr>
      <dgm:t>
        <a:bodyPr/>
        <a:lstStyle/>
        <a:p>
          <a:pPr algn="ctr" rtl="0"/>
          <a:r>
            <a:rPr lang="uk-UA" dirty="0" smtClean="0"/>
            <a:t>Інтегрована </a:t>
          </a:r>
          <a:endParaRPr lang="ru-RU" dirty="0"/>
        </a:p>
      </dgm:t>
    </dgm:pt>
    <dgm:pt modelId="{82D40D56-B0B0-4B72-82F8-447724F9D2F8}" type="parTrans" cxnId="{C887EF8F-107C-409F-B5AD-719A274C5A6A}">
      <dgm:prSet/>
      <dgm:spPr/>
      <dgm:t>
        <a:bodyPr/>
        <a:lstStyle/>
        <a:p>
          <a:endParaRPr lang="ru-RU"/>
        </a:p>
      </dgm:t>
    </dgm:pt>
    <dgm:pt modelId="{BE1CF302-B0C6-431E-87AA-498EE5BF63FC}" type="sibTrans" cxnId="{C887EF8F-107C-409F-B5AD-719A274C5A6A}">
      <dgm:prSet/>
      <dgm:spPr/>
      <dgm:t>
        <a:bodyPr/>
        <a:lstStyle/>
        <a:p>
          <a:endParaRPr lang="ru-RU"/>
        </a:p>
      </dgm:t>
    </dgm:pt>
    <dgm:pt modelId="{BC10F998-4595-40FC-8B10-989C5914B961}" type="pres">
      <dgm:prSet presAssocID="{980A38AA-512D-4538-8FF0-C6CAB6F6C15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296C5EA-8FBF-4162-95A2-83F3EFC6F628}" type="pres">
      <dgm:prSet presAssocID="{EA1A5A1B-B945-4350-9EFF-953528331ECA}" presName="parentText" presStyleLbl="node1" presStyleIdx="0" presStyleCnt="3" custScaleY="21294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51A11A-A960-4700-AEAD-B7AED6065320}" type="pres">
      <dgm:prSet presAssocID="{B9471CC9-CF4D-4CA4-9083-5F10E2AC64D0}" presName="spacer" presStyleCnt="0"/>
      <dgm:spPr/>
    </dgm:pt>
    <dgm:pt modelId="{65FF324A-421C-4B20-A602-7E5017660331}" type="pres">
      <dgm:prSet presAssocID="{E146AF87-1494-4918-A53A-69868B342BB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531E9F-5589-4BB7-B173-C18B4935A998}" type="pres">
      <dgm:prSet presAssocID="{983B0550-D6A9-42F0-98EF-0288261036E6}" presName="spacer" presStyleCnt="0"/>
      <dgm:spPr/>
    </dgm:pt>
    <dgm:pt modelId="{9C2D449E-08AE-42D4-BF50-0A8CC604ADCD}" type="pres">
      <dgm:prSet presAssocID="{C9C42624-89F8-4895-AB76-1BF565E4264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887EF8F-107C-409F-B5AD-719A274C5A6A}" srcId="{980A38AA-512D-4538-8FF0-C6CAB6F6C154}" destId="{C9C42624-89F8-4895-AB76-1BF565E42648}" srcOrd="2" destOrd="0" parTransId="{82D40D56-B0B0-4B72-82F8-447724F9D2F8}" sibTransId="{BE1CF302-B0C6-431E-87AA-498EE5BF63FC}"/>
    <dgm:cxn modelId="{3A4F322F-B6DD-477F-82D0-0809E7A4362D}" type="presOf" srcId="{C9C42624-89F8-4895-AB76-1BF565E42648}" destId="{9C2D449E-08AE-42D4-BF50-0A8CC604ADCD}" srcOrd="0" destOrd="0" presId="urn:microsoft.com/office/officeart/2005/8/layout/vList2"/>
    <dgm:cxn modelId="{EAD2ECFA-4336-40AE-8C10-CFEC7EAF9C4F}" srcId="{980A38AA-512D-4538-8FF0-C6CAB6F6C154}" destId="{E146AF87-1494-4918-A53A-69868B342BB4}" srcOrd="1" destOrd="0" parTransId="{90753038-6843-4C9A-8AFC-A4F995B4642B}" sibTransId="{983B0550-D6A9-42F0-98EF-0288261036E6}"/>
    <dgm:cxn modelId="{FD926072-5F07-4746-A02C-87E02D3FB3D9}" type="presOf" srcId="{980A38AA-512D-4538-8FF0-C6CAB6F6C154}" destId="{BC10F998-4595-40FC-8B10-989C5914B961}" srcOrd="0" destOrd="0" presId="urn:microsoft.com/office/officeart/2005/8/layout/vList2"/>
    <dgm:cxn modelId="{09EF169B-9150-4777-BDA1-79BEC9044F1C}" srcId="{980A38AA-512D-4538-8FF0-C6CAB6F6C154}" destId="{EA1A5A1B-B945-4350-9EFF-953528331ECA}" srcOrd="0" destOrd="0" parTransId="{C04A53CF-3C30-4C38-AC6D-A8F9349BFF1A}" sibTransId="{B9471CC9-CF4D-4CA4-9083-5F10E2AC64D0}"/>
    <dgm:cxn modelId="{8776B785-6664-4540-943D-CCF7BBF1E569}" type="presOf" srcId="{E146AF87-1494-4918-A53A-69868B342BB4}" destId="{65FF324A-421C-4B20-A602-7E5017660331}" srcOrd="0" destOrd="0" presId="urn:microsoft.com/office/officeart/2005/8/layout/vList2"/>
    <dgm:cxn modelId="{A11952D9-E1EF-4751-A93F-A926D273A1A1}" type="presOf" srcId="{EA1A5A1B-B945-4350-9EFF-953528331ECA}" destId="{6296C5EA-8FBF-4162-95A2-83F3EFC6F628}" srcOrd="0" destOrd="0" presId="urn:microsoft.com/office/officeart/2005/8/layout/vList2"/>
    <dgm:cxn modelId="{C99C25BE-8BBE-4343-8639-1D54D5D36824}" type="presParOf" srcId="{BC10F998-4595-40FC-8B10-989C5914B961}" destId="{6296C5EA-8FBF-4162-95A2-83F3EFC6F628}" srcOrd="0" destOrd="0" presId="urn:microsoft.com/office/officeart/2005/8/layout/vList2"/>
    <dgm:cxn modelId="{C51A5DA0-F064-4C07-9AC2-A6DC08A1B692}" type="presParOf" srcId="{BC10F998-4595-40FC-8B10-989C5914B961}" destId="{7D51A11A-A960-4700-AEAD-B7AED6065320}" srcOrd="1" destOrd="0" presId="urn:microsoft.com/office/officeart/2005/8/layout/vList2"/>
    <dgm:cxn modelId="{931E5DF9-DDC3-4C3B-BD13-FD893070006A}" type="presParOf" srcId="{BC10F998-4595-40FC-8B10-989C5914B961}" destId="{65FF324A-421C-4B20-A602-7E5017660331}" srcOrd="2" destOrd="0" presId="urn:microsoft.com/office/officeart/2005/8/layout/vList2"/>
    <dgm:cxn modelId="{468C9953-C9A8-4DAD-A739-E612EF47E4BF}" type="presParOf" srcId="{BC10F998-4595-40FC-8B10-989C5914B961}" destId="{95531E9F-5589-4BB7-B173-C18B4935A998}" srcOrd="3" destOrd="0" presId="urn:microsoft.com/office/officeart/2005/8/layout/vList2"/>
    <dgm:cxn modelId="{8DEF04CA-7820-4EA2-BBB5-1077130D23A4}" type="presParOf" srcId="{BC10F998-4595-40FC-8B10-989C5914B961}" destId="{9C2D449E-08AE-42D4-BF50-0A8CC604ADC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43AC144-EA34-4CED-8A10-28A937E3179B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2FFD457-5F1F-4058-846A-2E09AEB09E28}">
      <dgm:prSet/>
      <dgm:spPr/>
      <dgm:t>
        <a:bodyPr/>
        <a:lstStyle/>
        <a:p>
          <a:pPr rtl="0"/>
          <a:r>
            <a:rPr lang="ru-RU" dirty="0" smtClean="0"/>
            <a:t>• </a:t>
          </a:r>
          <a:r>
            <a:rPr lang="ru-RU" dirty="0" err="1" smtClean="0">
              <a:solidFill>
                <a:srgbClr val="00B0F0"/>
              </a:solidFill>
            </a:rPr>
            <a:t>фрагментована</a:t>
          </a:r>
          <a:r>
            <a:rPr lang="ru-RU" dirty="0" smtClean="0">
              <a:solidFill>
                <a:srgbClr val="00B0F0"/>
              </a:solidFill>
            </a:rPr>
            <a:t> </a:t>
          </a:r>
          <a:r>
            <a:rPr lang="ru-RU" dirty="0" err="1" smtClean="0"/>
            <a:t>політична</a:t>
          </a:r>
          <a:r>
            <a:rPr lang="ru-RU" dirty="0" smtClean="0"/>
            <a:t> культура </a:t>
          </a:r>
          <a:r>
            <a:rPr lang="ru-RU" dirty="0" err="1" smtClean="0"/>
            <a:t>характеризується</a:t>
          </a:r>
          <a:r>
            <a:rPr lang="ru-RU" dirty="0" smtClean="0"/>
            <a:t> </a:t>
          </a:r>
          <a:r>
            <a:rPr lang="ru-RU" dirty="0" err="1" smtClean="0"/>
            <a:t>відсутністю</a:t>
          </a:r>
          <a:r>
            <a:rPr lang="ru-RU" dirty="0" smtClean="0"/>
            <a:t> </a:t>
          </a:r>
          <a:r>
            <a:rPr lang="ru-RU" dirty="0" err="1" smtClean="0"/>
            <a:t>узгоджених</a:t>
          </a:r>
          <a:r>
            <a:rPr lang="ru-RU" dirty="0" smtClean="0"/>
            <a:t> процедур </a:t>
          </a:r>
          <a:r>
            <a:rPr lang="ru-RU" dirty="0" err="1" smtClean="0"/>
            <a:t>вирішення</a:t>
          </a:r>
          <a:r>
            <a:rPr lang="ru-RU" dirty="0" smtClean="0"/>
            <a:t> </a:t>
          </a:r>
          <a:r>
            <a:rPr lang="ru-RU" dirty="0" err="1" smtClean="0"/>
            <a:t>соціально-політичних</a:t>
          </a:r>
          <a:r>
            <a:rPr lang="ru-RU" dirty="0" smtClean="0"/>
            <a:t> </a:t>
          </a:r>
          <a:r>
            <a:rPr lang="ru-RU" dirty="0" err="1" smtClean="0"/>
            <a:t>конфліктів</a:t>
          </a:r>
          <a:r>
            <a:rPr lang="ru-RU" dirty="0" smtClean="0"/>
            <a:t>, </a:t>
          </a:r>
          <a:r>
            <a:rPr lang="ru-RU" dirty="0" err="1" smtClean="0"/>
            <a:t>довіри</a:t>
          </a:r>
          <a:r>
            <a:rPr lang="ru-RU" dirty="0" smtClean="0"/>
            <a:t> </a:t>
          </a:r>
          <a:r>
            <a:rPr lang="ru-RU" dirty="0" err="1" smtClean="0"/>
            <a:t>між</a:t>
          </a:r>
          <a:r>
            <a:rPr lang="ru-RU" dirty="0" smtClean="0"/>
            <a:t> </a:t>
          </a:r>
          <a:r>
            <a:rPr lang="ru-RU" dirty="0" err="1" smtClean="0"/>
            <a:t>суб’єктами</a:t>
          </a:r>
          <a:r>
            <a:rPr lang="ru-RU" dirty="0" smtClean="0"/>
            <a:t> </a:t>
          </a:r>
          <a:r>
            <a:rPr lang="ru-RU" dirty="0" err="1" smtClean="0"/>
            <a:t>політичного</a:t>
          </a:r>
          <a:r>
            <a:rPr lang="ru-RU" dirty="0" smtClean="0"/>
            <a:t> </a:t>
          </a:r>
          <a:r>
            <a:rPr lang="ru-RU" dirty="0" err="1" smtClean="0"/>
            <a:t>процесу</a:t>
          </a:r>
          <a:r>
            <a:rPr lang="ru-RU" dirty="0" smtClean="0"/>
            <a:t>, </a:t>
          </a:r>
          <a:r>
            <a:rPr lang="ru-RU" dirty="0" err="1" smtClean="0"/>
            <a:t>відносно</a:t>
          </a:r>
          <a:r>
            <a:rPr lang="ru-RU" dirty="0" smtClean="0"/>
            <a:t> </a:t>
          </a:r>
          <a:r>
            <a:rPr lang="ru-RU" dirty="0" err="1" smtClean="0"/>
            <a:t>високим</a:t>
          </a:r>
          <a:r>
            <a:rPr lang="ru-RU" dirty="0" smtClean="0"/>
            <a:t> </a:t>
          </a:r>
          <a:r>
            <a:rPr lang="ru-RU" dirty="0" err="1" smtClean="0"/>
            <a:t>рівнем</a:t>
          </a:r>
          <a:r>
            <a:rPr lang="ru-RU" dirty="0" smtClean="0"/>
            <a:t> </a:t>
          </a:r>
          <a:r>
            <a:rPr lang="ru-RU" dirty="0" err="1" smtClean="0"/>
            <a:t>політичного</a:t>
          </a:r>
          <a:r>
            <a:rPr lang="ru-RU" dirty="0" smtClean="0"/>
            <a:t> </a:t>
          </a:r>
          <a:r>
            <a:rPr lang="ru-RU" dirty="0" err="1" smtClean="0"/>
            <a:t>насильства</a:t>
          </a:r>
          <a:r>
            <a:rPr lang="ru-RU" dirty="0" smtClean="0"/>
            <a:t>. </a:t>
          </a:r>
          <a:r>
            <a:rPr lang="ru-RU" dirty="0" err="1" smtClean="0"/>
            <a:t>Цей</a:t>
          </a:r>
          <a:r>
            <a:rPr lang="ru-RU" dirty="0" smtClean="0"/>
            <a:t> тип </a:t>
          </a:r>
          <a:r>
            <a:rPr lang="ru-RU" dirty="0" err="1" smtClean="0"/>
            <a:t>панує</a:t>
          </a:r>
          <a:r>
            <a:rPr lang="ru-RU" dirty="0" smtClean="0"/>
            <a:t> в </a:t>
          </a:r>
          <a:r>
            <a:rPr lang="ru-RU" dirty="0" err="1" smtClean="0"/>
            <a:t>більшості</a:t>
          </a:r>
          <a:r>
            <a:rPr lang="ru-RU" dirty="0" smtClean="0"/>
            <a:t> </a:t>
          </a:r>
          <a:r>
            <a:rPr lang="ru-RU" dirty="0" err="1" smtClean="0"/>
            <a:t>африканських</a:t>
          </a:r>
          <a:r>
            <a:rPr lang="ru-RU" dirty="0" smtClean="0"/>
            <a:t> і </a:t>
          </a:r>
          <a:r>
            <a:rPr lang="ru-RU" dirty="0" err="1" smtClean="0"/>
            <a:t>латиноамериканських</a:t>
          </a:r>
          <a:r>
            <a:rPr lang="ru-RU" dirty="0" smtClean="0"/>
            <a:t> </a:t>
          </a:r>
          <a:r>
            <a:rPr lang="ru-RU" dirty="0" err="1" smtClean="0"/>
            <a:t>країн</a:t>
          </a:r>
          <a:r>
            <a:rPr lang="ru-RU" dirty="0" smtClean="0"/>
            <a:t>, </a:t>
          </a:r>
          <a:r>
            <a:rPr lang="ru-RU" dirty="0" err="1" smtClean="0"/>
            <a:t>частково</a:t>
          </a:r>
          <a:r>
            <a:rPr lang="ru-RU" dirty="0" smtClean="0"/>
            <a:t> у </a:t>
          </a:r>
          <a:r>
            <a:rPr lang="ru-RU" dirty="0" err="1" smtClean="0"/>
            <a:t>північній</a:t>
          </a:r>
          <a:r>
            <a:rPr lang="ru-RU" dirty="0" smtClean="0"/>
            <a:t> </a:t>
          </a:r>
          <a:r>
            <a:rPr lang="ru-RU" dirty="0" err="1" smtClean="0"/>
            <a:t>Ірландії</a:t>
          </a:r>
          <a:r>
            <a:rPr lang="ru-RU" dirty="0" smtClean="0"/>
            <a:t> і </a:t>
          </a:r>
          <a:r>
            <a:rPr lang="ru-RU" dirty="0" err="1" smtClean="0"/>
            <a:t>Канаді</a:t>
          </a:r>
          <a:endParaRPr lang="ru-RU" dirty="0"/>
        </a:p>
      </dgm:t>
    </dgm:pt>
    <dgm:pt modelId="{0A5BA618-E942-4193-A49E-50DCEE06710D}" type="parTrans" cxnId="{2B654D05-AFC6-442A-A453-D43849B55BBE}">
      <dgm:prSet/>
      <dgm:spPr/>
      <dgm:t>
        <a:bodyPr/>
        <a:lstStyle/>
        <a:p>
          <a:endParaRPr lang="ru-RU"/>
        </a:p>
      </dgm:t>
    </dgm:pt>
    <dgm:pt modelId="{9F0906A7-6883-4C0B-B3AB-815681180F23}" type="sibTrans" cxnId="{2B654D05-AFC6-442A-A453-D43849B55BBE}">
      <dgm:prSet/>
      <dgm:spPr/>
      <dgm:t>
        <a:bodyPr/>
        <a:lstStyle/>
        <a:p>
          <a:endParaRPr lang="ru-RU"/>
        </a:p>
      </dgm:t>
    </dgm:pt>
    <dgm:pt modelId="{619959CA-A1F0-4369-BF36-AAC80362E382}">
      <dgm:prSet/>
      <dgm:spPr/>
      <dgm:t>
        <a:bodyPr/>
        <a:lstStyle/>
        <a:p>
          <a:pPr rtl="0"/>
          <a:r>
            <a:rPr lang="ru-RU" dirty="0" smtClean="0"/>
            <a:t>• </a:t>
          </a:r>
          <a:r>
            <a:rPr lang="ru-RU" dirty="0" err="1" smtClean="0">
              <a:solidFill>
                <a:srgbClr val="FFFF00"/>
              </a:solidFill>
            </a:rPr>
            <a:t>інтегрована</a:t>
          </a:r>
          <a:r>
            <a:rPr lang="ru-RU" dirty="0" smtClean="0">
              <a:solidFill>
                <a:srgbClr val="FFFF00"/>
              </a:solidFill>
            </a:rPr>
            <a:t> </a:t>
          </a:r>
          <a:r>
            <a:rPr lang="ru-RU" dirty="0" err="1" smtClean="0"/>
            <a:t>політична</a:t>
          </a:r>
          <a:r>
            <a:rPr lang="ru-RU" dirty="0" smtClean="0"/>
            <a:t> культура </a:t>
          </a:r>
          <a:r>
            <a:rPr lang="ru-RU" dirty="0" err="1" smtClean="0"/>
            <a:t>характеризується</a:t>
          </a:r>
          <a:r>
            <a:rPr lang="ru-RU" dirty="0" smtClean="0"/>
            <a:t> </a:t>
          </a:r>
          <a:r>
            <a:rPr lang="ru-RU" dirty="0" err="1" smtClean="0"/>
            <a:t>наявністю</a:t>
          </a:r>
          <a:r>
            <a:rPr lang="ru-RU" dirty="0" smtClean="0"/>
            <a:t> консенсусу </a:t>
          </a:r>
          <a:r>
            <a:rPr lang="ru-RU" dirty="0" err="1" smtClean="0"/>
            <a:t>щодо</a:t>
          </a:r>
          <a:r>
            <a:rPr lang="ru-RU" dirty="0" smtClean="0"/>
            <a:t> </a:t>
          </a:r>
          <a:r>
            <a:rPr lang="ru-RU" dirty="0" err="1" smtClean="0"/>
            <a:t>основних</a:t>
          </a:r>
          <a:r>
            <a:rPr lang="ru-RU" dirty="0" smtClean="0"/>
            <a:t> </a:t>
          </a:r>
          <a:r>
            <a:rPr lang="ru-RU" dirty="0" err="1" smtClean="0"/>
            <a:t>політичних</a:t>
          </a:r>
          <a:r>
            <a:rPr lang="ru-RU" dirty="0" smtClean="0"/>
            <a:t> </a:t>
          </a:r>
          <a:r>
            <a:rPr lang="ru-RU" dirty="0" err="1" smtClean="0"/>
            <a:t>питань</a:t>
          </a:r>
          <a:r>
            <a:rPr lang="ru-RU" dirty="0" smtClean="0"/>
            <a:t>, </a:t>
          </a:r>
          <a:r>
            <a:rPr lang="ru-RU" dirty="0" err="1" smtClean="0"/>
            <a:t>довірою</a:t>
          </a:r>
          <a:r>
            <a:rPr lang="ru-RU" dirty="0" smtClean="0"/>
            <a:t> </a:t>
          </a:r>
          <a:r>
            <a:rPr lang="ru-RU" dirty="0" err="1" smtClean="0"/>
            <a:t>між</a:t>
          </a:r>
          <a:r>
            <a:rPr lang="ru-RU" dirty="0" smtClean="0"/>
            <a:t> </a:t>
          </a:r>
          <a:r>
            <a:rPr lang="ru-RU" dirty="0" err="1" smtClean="0"/>
            <a:t>суб’єктами</a:t>
          </a:r>
          <a:r>
            <a:rPr lang="ru-RU" dirty="0" smtClean="0"/>
            <a:t> </a:t>
          </a:r>
          <a:r>
            <a:rPr lang="ru-RU" dirty="0" err="1" smtClean="0"/>
            <a:t>політичного</a:t>
          </a:r>
          <a:r>
            <a:rPr lang="ru-RU" dirty="0" smtClean="0"/>
            <a:t> </a:t>
          </a:r>
          <a:r>
            <a:rPr lang="ru-RU" dirty="0" err="1" smtClean="0"/>
            <a:t>процесу</a:t>
          </a:r>
          <a:r>
            <a:rPr lang="ru-RU" dirty="0" smtClean="0"/>
            <a:t>, </a:t>
          </a:r>
          <a:r>
            <a:rPr lang="ru-RU" dirty="0" err="1" smtClean="0"/>
            <a:t>домінуванням</a:t>
          </a:r>
          <a:r>
            <a:rPr lang="ru-RU" dirty="0" smtClean="0"/>
            <a:t> </a:t>
          </a:r>
          <a:r>
            <a:rPr lang="ru-RU" dirty="0" err="1" smtClean="0"/>
            <a:t>конвенціальних</a:t>
          </a:r>
          <a:r>
            <a:rPr lang="ru-RU" dirty="0" smtClean="0"/>
            <a:t> форм </a:t>
          </a:r>
          <a:r>
            <a:rPr lang="ru-RU" dirty="0" err="1" smtClean="0"/>
            <a:t>поведінки</a:t>
          </a:r>
          <a:r>
            <a:rPr lang="ru-RU" dirty="0" smtClean="0"/>
            <a:t>, </a:t>
          </a:r>
          <a:r>
            <a:rPr lang="ru-RU" dirty="0" err="1" smtClean="0"/>
            <a:t>громадянських</a:t>
          </a:r>
          <a:r>
            <a:rPr lang="ru-RU" dirty="0" smtClean="0"/>
            <a:t> процедур при </a:t>
          </a:r>
          <a:r>
            <a:rPr lang="ru-RU" dirty="0" err="1" smtClean="0"/>
            <a:t>вирішенні</a:t>
          </a:r>
          <a:r>
            <a:rPr lang="ru-RU" dirty="0" smtClean="0"/>
            <a:t> </a:t>
          </a:r>
          <a:r>
            <a:rPr lang="ru-RU" dirty="0" err="1" smtClean="0"/>
            <a:t>спорів</a:t>
          </a:r>
          <a:r>
            <a:rPr lang="ru-RU" dirty="0" smtClean="0"/>
            <a:t> і </a:t>
          </a:r>
          <a:r>
            <a:rPr lang="ru-RU" dirty="0" err="1" smtClean="0"/>
            <a:t>конфліктів</a:t>
          </a:r>
          <a:r>
            <a:rPr lang="ru-RU" dirty="0" smtClean="0"/>
            <a:t>, </a:t>
          </a:r>
          <a:r>
            <a:rPr lang="ru-RU" dirty="0" err="1" smtClean="0"/>
            <a:t>високою</a:t>
          </a:r>
          <a:r>
            <a:rPr lang="ru-RU" dirty="0" smtClean="0"/>
            <a:t> </a:t>
          </a:r>
          <a:r>
            <a:rPr lang="ru-RU" dirty="0" err="1" smtClean="0"/>
            <a:t>ступінню</a:t>
          </a:r>
          <a:r>
            <a:rPr lang="ru-RU" dirty="0" smtClean="0"/>
            <a:t> </a:t>
          </a:r>
          <a:r>
            <a:rPr lang="ru-RU" dirty="0" err="1" smtClean="0"/>
            <a:t>різних</a:t>
          </a:r>
          <a:r>
            <a:rPr lang="ru-RU" dirty="0" smtClean="0"/>
            <a:t> форм “здорового” </a:t>
          </a:r>
          <a:r>
            <a:rPr lang="ru-RU" dirty="0" err="1" smtClean="0"/>
            <a:t>плюралізму</a:t>
          </a:r>
          <a:r>
            <a:rPr lang="ru-RU" dirty="0" smtClean="0"/>
            <a:t>. </a:t>
          </a:r>
          <a:endParaRPr lang="ru-RU" dirty="0"/>
        </a:p>
      </dgm:t>
    </dgm:pt>
    <dgm:pt modelId="{1CD5F513-DEF3-4947-8B01-6117635B0F0F}" type="parTrans" cxnId="{DB8542DF-BCB3-4999-AEF4-49A2DE64D10A}">
      <dgm:prSet/>
      <dgm:spPr/>
      <dgm:t>
        <a:bodyPr/>
        <a:lstStyle/>
        <a:p>
          <a:endParaRPr lang="ru-RU"/>
        </a:p>
      </dgm:t>
    </dgm:pt>
    <dgm:pt modelId="{E4953EB4-262C-4A6A-BB0A-C8BBAF107566}" type="sibTrans" cxnId="{DB8542DF-BCB3-4999-AEF4-49A2DE64D10A}">
      <dgm:prSet/>
      <dgm:spPr/>
      <dgm:t>
        <a:bodyPr/>
        <a:lstStyle/>
        <a:p>
          <a:endParaRPr lang="ru-RU"/>
        </a:p>
      </dgm:t>
    </dgm:pt>
    <dgm:pt modelId="{57F0B19E-7D91-41C1-AD05-AB544AD412B0}" type="pres">
      <dgm:prSet presAssocID="{C43AC144-EA34-4CED-8A10-28A937E3179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07D6D34-39DB-4732-94D7-A02E778854C2}" type="pres">
      <dgm:prSet presAssocID="{12FFD457-5F1F-4058-846A-2E09AEB09E28}" presName="root" presStyleCnt="0"/>
      <dgm:spPr/>
    </dgm:pt>
    <dgm:pt modelId="{BD15D978-AD6B-4E4C-9BFD-42F8E597E1F1}" type="pres">
      <dgm:prSet presAssocID="{12FFD457-5F1F-4058-846A-2E09AEB09E28}" presName="rootComposite" presStyleCnt="0"/>
      <dgm:spPr/>
    </dgm:pt>
    <dgm:pt modelId="{D73B265B-B9A0-4433-87B5-B2822D1CF8F5}" type="pres">
      <dgm:prSet presAssocID="{12FFD457-5F1F-4058-846A-2E09AEB09E28}" presName="rootText" presStyleLbl="node1" presStyleIdx="0" presStyleCnt="2" custScaleY="225349"/>
      <dgm:spPr/>
      <dgm:t>
        <a:bodyPr/>
        <a:lstStyle/>
        <a:p>
          <a:endParaRPr lang="ru-RU"/>
        </a:p>
      </dgm:t>
    </dgm:pt>
    <dgm:pt modelId="{9B861268-1FEE-483E-A234-EB98C02B8F43}" type="pres">
      <dgm:prSet presAssocID="{12FFD457-5F1F-4058-846A-2E09AEB09E28}" presName="rootConnector" presStyleLbl="node1" presStyleIdx="0" presStyleCnt="2"/>
      <dgm:spPr/>
      <dgm:t>
        <a:bodyPr/>
        <a:lstStyle/>
        <a:p>
          <a:endParaRPr lang="ru-RU"/>
        </a:p>
      </dgm:t>
    </dgm:pt>
    <dgm:pt modelId="{2CA060BA-E2CB-4F13-8388-BC296A4FBA4B}" type="pres">
      <dgm:prSet presAssocID="{12FFD457-5F1F-4058-846A-2E09AEB09E28}" presName="childShape" presStyleCnt="0"/>
      <dgm:spPr/>
    </dgm:pt>
    <dgm:pt modelId="{978B38CA-7E89-44E7-91D5-25133CC50F7F}" type="pres">
      <dgm:prSet presAssocID="{619959CA-A1F0-4369-BF36-AAC80362E382}" presName="root" presStyleCnt="0"/>
      <dgm:spPr/>
    </dgm:pt>
    <dgm:pt modelId="{171106BC-1BB3-4A6F-AAFE-5F52A72BD76D}" type="pres">
      <dgm:prSet presAssocID="{619959CA-A1F0-4369-BF36-AAC80362E382}" presName="rootComposite" presStyleCnt="0"/>
      <dgm:spPr/>
    </dgm:pt>
    <dgm:pt modelId="{3B26C922-830D-4569-BB82-0B07DE3B4892}" type="pres">
      <dgm:prSet presAssocID="{619959CA-A1F0-4369-BF36-AAC80362E382}" presName="rootText" presStyleLbl="node1" presStyleIdx="1" presStyleCnt="2" custScaleY="225349"/>
      <dgm:spPr/>
      <dgm:t>
        <a:bodyPr/>
        <a:lstStyle/>
        <a:p>
          <a:endParaRPr lang="ru-RU"/>
        </a:p>
      </dgm:t>
    </dgm:pt>
    <dgm:pt modelId="{7446E1CD-CC68-4B29-A706-620C07206284}" type="pres">
      <dgm:prSet presAssocID="{619959CA-A1F0-4369-BF36-AAC80362E382}" presName="rootConnector" presStyleLbl="node1" presStyleIdx="1" presStyleCnt="2"/>
      <dgm:spPr/>
      <dgm:t>
        <a:bodyPr/>
        <a:lstStyle/>
        <a:p>
          <a:endParaRPr lang="ru-RU"/>
        </a:p>
      </dgm:t>
    </dgm:pt>
    <dgm:pt modelId="{64CF3366-5069-4413-B989-1664F6F00421}" type="pres">
      <dgm:prSet presAssocID="{619959CA-A1F0-4369-BF36-AAC80362E382}" presName="childShape" presStyleCnt="0"/>
      <dgm:spPr/>
    </dgm:pt>
  </dgm:ptLst>
  <dgm:cxnLst>
    <dgm:cxn modelId="{71EC3224-5737-4C54-B772-AAAFB690A82F}" type="presOf" srcId="{12FFD457-5F1F-4058-846A-2E09AEB09E28}" destId="{D73B265B-B9A0-4433-87B5-B2822D1CF8F5}" srcOrd="0" destOrd="0" presId="urn:microsoft.com/office/officeart/2005/8/layout/hierarchy3"/>
    <dgm:cxn modelId="{DB8542DF-BCB3-4999-AEF4-49A2DE64D10A}" srcId="{C43AC144-EA34-4CED-8A10-28A937E3179B}" destId="{619959CA-A1F0-4369-BF36-AAC80362E382}" srcOrd="1" destOrd="0" parTransId="{1CD5F513-DEF3-4947-8B01-6117635B0F0F}" sibTransId="{E4953EB4-262C-4A6A-BB0A-C8BBAF107566}"/>
    <dgm:cxn modelId="{B6448CCB-BD70-47B1-8DF6-A1FDB6D14672}" type="presOf" srcId="{12FFD457-5F1F-4058-846A-2E09AEB09E28}" destId="{9B861268-1FEE-483E-A234-EB98C02B8F43}" srcOrd="1" destOrd="0" presId="urn:microsoft.com/office/officeart/2005/8/layout/hierarchy3"/>
    <dgm:cxn modelId="{C20F6829-F93E-44C5-AB20-6313E9C15BEC}" type="presOf" srcId="{619959CA-A1F0-4369-BF36-AAC80362E382}" destId="{7446E1CD-CC68-4B29-A706-620C07206284}" srcOrd="1" destOrd="0" presId="urn:microsoft.com/office/officeart/2005/8/layout/hierarchy3"/>
    <dgm:cxn modelId="{44028510-5A46-4669-A80C-F6201DB9BB23}" type="presOf" srcId="{C43AC144-EA34-4CED-8A10-28A937E3179B}" destId="{57F0B19E-7D91-41C1-AD05-AB544AD412B0}" srcOrd="0" destOrd="0" presId="urn:microsoft.com/office/officeart/2005/8/layout/hierarchy3"/>
    <dgm:cxn modelId="{2B654D05-AFC6-442A-A453-D43849B55BBE}" srcId="{C43AC144-EA34-4CED-8A10-28A937E3179B}" destId="{12FFD457-5F1F-4058-846A-2E09AEB09E28}" srcOrd="0" destOrd="0" parTransId="{0A5BA618-E942-4193-A49E-50DCEE06710D}" sibTransId="{9F0906A7-6883-4C0B-B3AB-815681180F23}"/>
    <dgm:cxn modelId="{A3660F8E-77B2-439B-A044-994C6B3265B9}" type="presOf" srcId="{619959CA-A1F0-4369-BF36-AAC80362E382}" destId="{3B26C922-830D-4569-BB82-0B07DE3B4892}" srcOrd="0" destOrd="0" presId="urn:microsoft.com/office/officeart/2005/8/layout/hierarchy3"/>
    <dgm:cxn modelId="{FF1A6EAD-1C1C-4AFD-9A54-794DB4B5E4BA}" type="presParOf" srcId="{57F0B19E-7D91-41C1-AD05-AB544AD412B0}" destId="{007D6D34-39DB-4732-94D7-A02E778854C2}" srcOrd="0" destOrd="0" presId="urn:microsoft.com/office/officeart/2005/8/layout/hierarchy3"/>
    <dgm:cxn modelId="{6116062E-5B96-44B9-9A03-944BB2A34AD1}" type="presParOf" srcId="{007D6D34-39DB-4732-94D7-A02E778854C2}" destId="{BD15D978-AD6B-4E4C-9BFD-42F8E597E1F1}" srcOrd="0" destOrd="0" presId="urn:microsoft.com/office/officeart/2005/8/layout/hierarchy3"/>
    <dgm:cxn modelId="{286B1A26-D340-47C6-B835-D00A32EFD718}" type="presParOf" srcId="{BD15D978-AD6B-4E4C-9BFD-42F8E597E1F1}" destId="{D73B265B-B9A0-4433-87B5-B2822D1CF8F5}" srcOrd="0" destOrd="0" presId="urn:microsoft.com/office/officeart/2005/8/layout/hierarchy3"/>
    <dgm:cxn modelId="{0311B0C4-52B9-4570-B8DB-B8F22E9A7378}" type="presParOf" srcId="{BD15D978-AD6B-4E4C-9BFD-42F8E597E1F1}" destId="{9B861268-1FEE-483E-A234-EB98C02B8F43}" srcOrd="1" destOrd="0" presId="urn:microsoft.com/office/officeart/2005/8/layout/hierarchy3"/>
    <dgm:cxn modelId="{C2AD493E-F094-4156-BB62-ECC600307EA0}" type="presParOf" srcId="{007D6D34-39DB-4732-94D7-A02E778854C2}" destId="{2CA060BA-E2CB-4F13-8388-BC296A4FBA4B}" srcOrd="1" destOrd="0" presId="urn:microsoft.com/office/officeart/2005/8/layout/hierarchy3"/>
    <dgm:cxn modelId="{B3AB2957-6142-4944-AF5C-E66E9824CE5D}" type="presParOf" srcId="{57F0B19E-7D91-41C1-AD05-AB544AD412B0}" destId="{978B38CA-7E89-44E7-91D5-25133CC50F7F}" srcOrd="1" destOrd="0" presId="urn:microsoft.com/office/officeart/2005/8/layout/hierarchy3"/>
    <dgm:cxn modelId="{58C3DD37-8196-40E5-97A9-AF9D229238A4}" type="presParOf" srcId="{978B38CA-7E89-44E7-91D5-25133CC50F7F}" destId="{171106BC-1BB3-4A6F-AAFE-5F52A72BD76D}" srcOrd="0" destOrd="0" presId="urn:microsoft.com/office/officeart/2005/8/layout/hierarchy3"/>
    <dgm:cxn modelId="{AFE33021-9DD7-450B-AE15-FAE03BF71201}" type="presParOf" srcId="{171106BC-1BB3-4A6F-AAFE-5F52A72BD76D}" destId="{3B26C922-830D-4569-BB82-0B07DE3B4892}" srcOrd="0" destOrd="0" presId="urn:microsoft.com/office/officeart/2005/8/layout/hierarchy3"/>
    <dgm:cxn modelId="{81C0CF10-F83E-4C00-951F-9FF73700E9E9}" type="presParOf" srcId="{171106BC-1BB3-4A6F-AAFE-5F52A72BD76D}" destId="{7446E1CD-CC68-4B29-A706-620C07206284}" srcOrd="1" destOrd="0" presId="urn:microsoft.com/office/officeart/2005/8/layout/hierarchy3"/>
    <dgm:cxn modelId="{1C11675D-385E-465E-9879-891E150FD1B7}" type="presParOf" srcId="{978B38CA-7E89-44E7-91D5-25133CC50F7F}" destId="{64CF3366-5069-4413-B989-1664F6F00421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96D247-F089-4E41-91CD-9ED5781345CE}">
      <dsp:nvSpPr>
        <dsp:cNvPr id="0" name=""/>
        <dsp:cNvSpPr/>
      </dsp:nvSpPr>
      <dsp:spPr>
        <a:xfrm>
          <a:off x="0" y="0"/>
          <a:ext cx="3878263" cy="387826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688515-CFB9-4B1D-B60E-6F2A67BAF3D3}">
      <dsp:nvSpPr>
        <dsp:cNvPr id="0" name=""/>
        <dsp:cNvSpPr/>
      </dsp:nvSpPr>
      <dsp:spPr>
        <a:xfrm>
          <a:off x="1939131" y="0"/>
          <a:ext cx="5807868" cy="38782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400" kern="1200" smtClean="0"/>
            <a:t>Індивідуальна</a:t>
          </a:r>
          <a:endParaRPr lang="ru-RU" sz="4400" kern="1200"/>
        </a:p>
      </dsp:txBody>
      <dsp:txXfrm>
        <a:off x="1939131" y="0"/>
        <a:ext cx="5807868" cy="1163481"/>
      </dsp:txXfrm>
    </dsp:sp>
    <dsp:sp modelId="{E1A94796-EBA8-499C-9188-8C17E695BED9}">
      <dsp:nvSpPr>
        <dsp:cNvPr id="0" name=""/>
        <dsp:cNvSpPr/>
      </dsp:nvSpPr>
      <dsp:spPr>
        <a:xfrm>
          <a:off x="678697" y="1163481"/>
          <a:ext cx="2520868" cy="252086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FBC01F-1102-4C86-81D0-9651DBF28B8F}">
      <dsp:nvSpPr>
        <dsp:cNvPr id="0" name=""/>
        <dsp:cNvSpPr/>
      </dsp:nvSpPr>
      <dsp:spPr>
        <a:xfrm>
          <a:off x="1939131" y="1163481"/>
          <a:ext cx="5807868" cy="25208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400" kern="1200" smtClean="0"/>
            <a:t>Групова</a:t>
          </a:r>
          <a:endParaRPr lang="ru-RU" sz="4400" kern="1200"/>
        </a:p>
      </dsp:txBody>
      <dsp:txXfrm>
        <a:off x="1939131" y="1163481"/>
        <a:ext cx="5807868" cy="1163477"/>
      </dsp:txXfrm>
    </dsp:sp>
    <dsp:sp modelId="{5F89AF55-52E6-4C5A-8511-DA413BB2EEEE}">
      <dsp:nvSpPr>
        <dsp:cNvPr id="0" name=""/>
        <dsp:cNvSpPr/>
      </dsp:nvSpPr>
      <dsp:spPr>
        <a:xfrm>
          <a:off x="1357392" y="2326958"/>
          <a:ext cx="1163477" cy="116347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F017E0-AE7A-4DC9-ABDE-DD275229A202}">
      <dsp:nvSpPr>
        <dsp:cNvPr id="0" name=""/>
        <dsp:cNvSpPr/>
      </dsp:nvSpPr>
      <dsp:spPr>
        <a:xfrm>
          <a:off x="1939131" y="2326958"/>
          <a:ext cx="5807868" cy="11634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400" kern="1200" smtClean="0"/>
            <a:t>Загальнонаціональна </a:t>
          </a:r>
          <a:endParaRPr lang="ru-RU" sz="4400" kern="1200"/>
        </a:p>
      </dsp:txBody>
      <dsp:txXfrm>
        <a:off x="1939131" y="2326958"/>
        <a:ext cx="5807868" cy="11634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EE4018-E9B6-4065-AEE7-6BC42D3937D1}">
      <dsp:nvSpPr>
        <dsp:cNvPr id="0" name=""/>
        <dsp:cNvSpPr/>
      </dsp:nvSpPr>
      <dsp:spPr>
        <a:xfrm>
          <a:off x="0" y="0"/>
          <a:ext cx="3877815" cy="387781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2BC4BA-11B2-4340-9233-E424DDD3C20D}">
      <dsp:nvSpPr>
        <dsp:cNvPr id="0" name=""/>
        <dsp:cNvSpPr/>
      </dsp:nvSpPr>
      <dsp:spPr>
        <a:xfrm>
          <a:off x="1938907" y="0"/>
          <a:ext cx="5806597" cy="387781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err="1" smtClean="0"/>
            <a:t>Вивчали</a:t>
          </a:r>
          <a:r>
            <a:rPr lang="ru-RU" sz="3900" kern="1200" dirty="0" smtClean="0"/>
            <a:t> ПК США, </a:t>
          </a:r>
          <a:r>
            <a:rPr lang="ru-RU" sz="3900" kern="1200" dirty="0" err="1" smtClean="0"/>
            <a:t>Англії</a:t>
          </a:r>
          <a:r>
            <a:rPr lang="ru-RU" sz="3900" kern="1200" dirty="0" smtClean="0"/>
            <a:t>, </a:t>
          </a:r>
          <a:r>
            <a:rPr lang="ru-RU" sz="3900" kern="1200" dirty="0" err="1" smtClean="0"/>
            <a:t>Італії</a:t>
          </a:r>
          <a:r>
            <a:rPr lang="ru-RU" sz="3900" kern="1200" dirty="0" smtClean="0"/>
            <a:t>, ФРН і Мексики</a:t>
          </a:r>
          <a:endParaRPr lang="ru-RU" sz="3900" kern="1200" dirty="0"/>
        </a:p>
      </dsp:txBody>
      <dsp:txXfrm>
        <a:off x="1938907" y="0"/>
        <a:ext cx="5806597" cy="1841962"/>
      </dsp:txXfrm>
    </dsp:sp>
    <dsp:sp modelId="{2783948D-6702-49A0-A0F4-2F9C13142DDB}">
      <dsp:nvSpPr>
        <dsp:cNvPr id="0" name=""/>
        <dsp:cNvSpPr/>
      </dsp:nvSpPr>
      <dsp:spPr>
        <a:xfrm>
          <a:off x="1017926" y="1841962"/>
          <a:ext cx="1841962" cy="184196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F66BCB-6A01-4C64-84F5-D3EFDFDAAC64}">
      <dsp:nvSpPr>
        <dsp:cNvPr id="0" name=""/>
        <dsp:cNvSpPr/>
      </dsp:nvSpPr>
      <dsp:spPr>
        <a:xfrm>
          <a:off x="1938907" y="1841962"/>
          <a:ext cx="5806597" cy="18419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kern="1200" smtClean="0"/>
            <a:t>«чисті» типи</a:t>
          </a:r>
          <a:endParaRPr lang="ru-RU" sz="3900" kern="1200"/>
        </a:p>
      </dsp:txBody>
      <dsp:txXfrm>
        <a:off x="1938907" y="1841962"/>
        <a:ext cx="5806597" cy="18419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24FAAF-5AE6-45E1-B3A4-A13410850ECC}">
      <dsp:nvSpPr>
        <dsp:cNvPr id="0" name=""/>
        <dsp:cNvSpPr/>
      </dsp:nvSpPr>
      <dsp:spPr>
        <a:xfrm>
          <a:off x="0" y="0"/>
          <a:ext cx="3877815" cy="387781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7BF910-D776-4623-AF8C-61B06C772150}">
      <dsp:nvSpPr>
        <dsp:cNvPr id="0" name=""/>
        <dsp:cNvSpPr/>
      </dsp:nvSpPr>
      <dsp:spPr>
        <a:xfrm>
          <a:off x="1938907" y="0"/>
          <a:ext cx="5806597" cy="387781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провінціалістсько-підданська - значна частина населення не прихильна до дифузної племінної, військової або феодальної влади та виявляє лояльність до складнішої політичної системи зі спеціалізованими центральними урядовими структурами</a:t>
          </a:r>
          <a:endParaRPr lang="ru-RU" sz="1500" kern="1200"/>
        </a:p>
      </dsp:txBody>
      <dsp:txXfrm>
        <a:off x="1938907" y="0"/>
        <a:ext cx="5806597" cy="1163347"/>
      </dsp:txXfrm>
    </dsp:sp>
    <dsp:sp modelId="{C4E9B0AD-EC53-433B-8438-138C6EE55798}">
      <dsp:nvSpPr>
        <dsp:cNvPr id="0" name=""/>
        <dsp:cNvSpPr/>
      </dsp:nvSpPr>
      <dsp:spPr>
        <a:xfrm>
          <a:off x="678618" y="1163347"/>
          <a:ext cx="2520577" cy="252057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9E2425-016B-4DE9-9362-6A23C59ACCCF}">
      <dsp:nvSpPr>
        <dsp:cNvPr id="0" name=""/>
        <dsp:cNvSpPr/>
      </dsp:nvSpPr>
      <dsp:spPr>
        <a:xfrm>
          <a:off x="1938907" y="1163347"/>
          <a:ext cx="5806597" cy="25205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піддансько-партисипаторна - лише частині населення притаманна активістська позиція, її поширенню заважає існуюча культура підданства, яка власне й не дозволяє остаточно сформуватися компетентній, свідомій більшості громадян</a:t>
          </a:r>
          <a:endParaRPr lang="ru-RU" sz="1500" kern="1200"/>
        </a:p>
      </dsp:txBody>
      <dsp:txXfrm>
        <a:off x="1938907" y="1163347"/>
        <a:ext cx="5806597" cy="1163343"/>
      </dsp:txXfrm>
    </dsp:sp>
    <dsp:sp modelId="{98868BFB-FBB5-4C8B-B139-672DABCA67F6}">
      <dsp:nvSpPr>
        <dsp:cNvPr id="0" name=""/>
        <dsp:cNvSpPr/>
      </dsp:nvSpPr>
      <dsp:spPr>
        <a:xfrm>
          <a:off x="1357235" y="2326690"/>
          <a:ext cx="1163343" cy="116334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C94542-B887-428C-86BA-9016C4484171}">
      <dsp:nvSpPr>
        <dsp:cNvPr id="0" name=""/>
        <dsp:cNvSpPr/>
      </dsp:nvSpPr>
      <dsp:spPr>
        <a:xfrm>
          <a:off x="1938907" y="2326690"/>
          <a:ext cx="5806597" cy="116334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провінціалістсько-партисипаторна - притаманна тим країнам, в яких політична система характеризується коливаннями між авторитаризмом і демократією, жодна з альтернатив не має достатньо розвинутої та сформованої бази, що була б здатною гарантувати певний напрям суспільного розвитку. </a:t>
          </a:r>
          <a:endParaRPr lang="ru-RU" sz="1500" kern="1200"/>
        </a:p>
      </dsp:txBody>
      <dsp:txXfrm>
        <a:off x="1938907" y="2326690"/>
        <a:ext cx="5806597" cy="11633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0998F1-834F-49AA-A66B-8839B0E16D70}">
      <dsp:nvSpPr>
        <dsp:cNvPr id="0" name=""/>
        <dsp:cNvSpPr/>
      </dsp:nvSpPr>
      <dsp:spPr>
        <a:xfrm>
          <a:off x="0" y="507547"/>
          <a:ext cx="7745505" cy="655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/>
            <a:t>Гомогенний/англосаксонський</a:t>
          </a:r>
          <a:endParaRPr lang="ru-RU" sz="2800" kern="1200"/>
        </a:p>
      </dsp:txBody>
      <dsp:txXfrm>
        <a:off x="31984" y="539531"/>
        <a:ext cx="7681537" cy="591232"/>
      </dsp:txXfrm>
    </dsp:sp>
    <dsp:sp modelId="{DE72C423-E118-48F5-8F38-16EBC70845C5}">
      <dsp:nvSpPr>
        <dsp:cNvPr id="0" name=""/>
        <dsp:cNvSpPr/>
      </dsp:nvSpPr>
      <dsp:spPr>
        <a:xfrm>
          <a:off x="0" y="1243387"/>
          <a:ext cx="7745505" cy="6552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/>
            <a:t>Фрагментований/континентально-європейський</a:t>
          </a:r>
          <a:endParaRPr lang="ru-RU" sz="2800" kern="1200"/>
        </a:p>
      </dsp:txBody>
      <dsp:txXfrm>
        <a:off x="31984" y="1275371"/>
        <a:ext cx="7681537" cy="591232"/>
      </dsp:txXfrm>
    </dsp:sp>
    <dsp:sp modelId="{7DBF3FE1-09DD-4B6A-9B6A-614AB4FA5DDB}">
      <dsp:nvSpPr>
        <dsp:cNvPr id="0" name=""/>
        <dsp:cNvSpPr/>
      </dsp:nvSpPr>
      <dsp:spPr>
        <a:xfrm>
          <a:off x="0" y="1979227"/>
          <a:ext cx="7745505" cy="6552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/>
            <a:t>Змішаний/доіндустріальний</a:t>
          </a:r>
          <a:endParaRPr lang="ru-RU" sz="2800" kern="1200"/>
        </a:p>
      </dsp:txBody>
      <dsp:txXfrm>
        <a:off x="31984" y="2011211"/>
        <a:ext cx="7681537" cy="591232"/>
      </dsp:txXfrm>
    </dsp:sp>
    <dsp:sp modelId="{8C1EDDA4-A179-49CE-9571-92A8BA228793}">
      <dsp:nvSpPr>
        <dsp:cNvPr id="0" name=""/>
        <dsp:cNvSpPr/>
      </dsp:nvSpPr>
      <dsp:spPr>
        <a:xfrm>
          <a:off x="0" y="2715067"/>
          <a:ext cx="7745505" cy="6552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/>
            <a:t>Тоталітарний </a:t>
          </a:r>
          <a:endParaRPr lang="ru-RU" sz="2800" kern="1200"/>
        </a:p>
      </dsp:txBody>
      <dsp:txXfrm>
        <a:off x="31984" y="2747051"/>
        <a:ext cx="7681537" cy="5912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782C1B-9849-429D-A2F1-7AB705321FE7}">
      <dsp:nvSpPr>
        <dsp:cNvPr id="0" name=""/>
        <dsp:cNvSpPr/>
      </dsp:nvSpPr>
      <dsp:spPr>
        <a:xfrm>
          <a:off x="0" y="0"/>
          <a:ext cx="3877815" cy="3877815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56B4AD-E329-4ED6-A60B-4656917170AB}">
      <dsp:nvSpPr>
        <dsp:cNvPr id="0" name=""/>
        <dsp:cNvSpPr/>
      </dsp:nvSpPr>
      <dsp:spPr>
        <a:xfrm>
          <a:off x="1938907" y="0"/>
          <a:ext cx="5806597" cy="387781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• перевага множинності форм політичного життя, змагальний тип участі у владі, перевага ускладненого типу організації влади (наявність партій, груп тиску тощо)</a:t>
          </a:r>
          <a:endParaRPr lang="ru-RU" sz="1900" kern="1200"/>
        </a:p>
      </dsp:txBody>
      <dsp:txXfrm>
        <a:off x="1938907" y="0"/>
        <a:ext cx="5806597" cy="1163347"/>
      </dsp:txXfrm>
    </dsp:sp>
    <dsp:sp modelId="{C0E37B11-5EB8-4521-9C06-3EE71350C2D9}">
      <dsp:nvSpPr>
        <dsp:cNvPr id="0" name=""/>
        <dsp:cNvSpPr/>
      </dsp:nvSpPr>
      <dsp:spPr>
        <a:xfrm>
          <a:off x="678618" y="1163347"/>
          <a:ext cx="2520577" cy="2520577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BB6B50-4647-4D54-9F14-2CB743DEA7A8}">
      <dsp:nvSpPr>
        <dsp:cNvPr id="0" name=""/>
        <dsp:cNvSpPr/>
      </dsp:nvSpPr>
      <dsp:spPr>
        <a:xfrm>
          <a:off x="1938907" y="1163347"/>
          <a:ext cx="5806597" cy="25205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• раціональне ставлення до виконання правлячими елітами та політичними лідерами своїх функцій, усвідомлення необхідності контролю за їх діяльністю з боку громадян</a:t>
          </a:r>
          <a:endParaRPr lang="ru-RU" sz="1900" kern="1200"/>
        </a:p>
      </dsp:txBody>
      <dsp:txXfrm>
        <a:off x="1938907" y="1163347"/>
        <a:ext cx="5806597" cy="1163343"/>
      </dsp:txXfrm>
    </dsp:sp>
    <dsp:sp modelId="{93F8E787-0A50-4876-A9A5-BAAACE194A5D}">
      <dsp:nvSpPr>
        <dsp:cNvPr id="0" name=""/>
        <dsp:cNvSpPr/>
      </dsp:nvSpPr>
      <dsp:spPr>
        <a:xfrm>
          <a:off x="1357235" y="2326690"/>
          <a:ext cx="1163343" cy="1163343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287D02-1F12-430D-B93F-974DEE9F0A68}">
      <dsp:nvSpPr>
        <dsp:cNvPr id="0" name=""/>
        <dsp:cNvSpPr/>
      </dsp:nvSpPr>
      <dsp:spPr>
        <a:xfrm>
          <a:off x="1938907" y="2326690"/>
          <a:ext cx="5806597" cy="116334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• домінування загальнодержавних законів над приватними нормами і правилами поведінки; • достатньо відчутний рівень ідеологізованості політичних позицій громадян. </a:t>
          </a:r>
          <a:endParaRPr lang="ru-RU" sz="1900" kern="1200"/>
        </a:p>
      </dsp:txBody>
      <dsp:txXfrm>
        <a:off x="1938907" y="2326690"/>
        <a:ext cx="5806597" cy="116334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80D283-9FBD-4D75-AEFE-D9272EF95F97}">
      <dsp:nvSpPr>
        <dsp:cNvPr id="0" name=""/>
        <dsp:cNvSpPr/>
      </dsp:nvSpPr>
      <dsp:spPr>
        <a:xfrm>
          <a:off x="0" y="0"/>
          <a:ext cx="3877815" cy="3877815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2D5A9B-C4FD-49EC-A9F0-B2074B6C5A7B}">
      <dsp:nvSpPr>
        <dsp:cNvPr id="0" name=""/>
        <dsp:cNvSpPr/>
      </dsp:nvSpPr>
      <dsp:spPr>
        <a:xfrm>
          <a:off x="1938907" y="0"/>
          <a:ext cx="5806597" cy="387781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• домінування виконавчих “ролей” громадян в політичному житті, перевага колективних форм політичної участі, позбавлених індивідуальної відповідальності</a:t>
          </a:r>
          <a:endParaRPr lang="ru-RU" sz="1500" kern="1200"/>
        </a:p>
      </dsp:txBody>
      <dsp:txXfrm>
        <a:off x="1938907" y="0"/>
        <a:ext cx="5806597" cy="1163347"/>
      </dsp:txXfrm>
    </dsp:sp>
    <dsp:sp modelId="{18A41432-459A-4326-AA39-F2626CE7815F}">
      <dsp:nvSpPr>
        <dsp:cNvPr id="0" name=""/>
        <dsp:cNvSpPr/>
      </dsp:nvSpPr>
      <dsp:spPr>
        <a:xfrm>
          <a:off x="678618" y="1163347"/>
          <a:ext cx="2520577" cy="2520577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627056"/>
            <a:satOff val="-3413"/>
            <a:lumOff val="127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B58668-6050-4F25-8D40-84747CBA756C}">
      <dsp:nvSpPr>
        <dsp:cNvPr id="0" name=""/>
        <dsp:cNvSpPr/>
      </dsp:nvSpPr>
      <dsp:spPr>
        <a:xfrm>
          <a:off x="1938907" y="1163347"/>
          <a:ext cx="5806597" cy="25205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627056"/>
              <a:satOff val="-3413"/>
              <a:lumOff val="1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• тяжіння до авторитарного типу правління, спрощених форм організації влади, пошуку харизматичного лідера; • сакралізація правителів та їх діяльності, відсутність переконання в необхідності контролю за їх діяльністю; • домінування місцевих прав і звичаїв (місцевого права) над формальними настановами держави</a:t>
          </a:r>
          <a:endParaRPr lang="ru-RU" sz="1500" kern="1200"/>
        </a:p>
      </dsp:txBody>
      <dsp:txXfrm>
        <a:off x="1938907" y="1163347"/>
        <a:ext cx="5806597" cy="1163343"/>
      </dsp:txXfrm>
    </dsp:sp>
    <dsp:sp modelId="{BBC7EBDF-B26A-46DC-8A10-542B1AAF4C43}">
      <dsp:nvSpPr>
        <dsp:cNvPr id="0" name=""/>
        <dsp:cNvSpPr/>
      </dsp:nvSpPr>
      <dsp:spPr>
        <a:xfrm>
          <a:off x="1357235" y="2326690"/>
          <a:ext cx="1163343" cy="1163343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1254111"/>
            <a:satOff val="-6827"/>
            <a:lumOff val="254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9D4743-788E-48E4-BC3B-D3A4255B636E}">
      <dsp:nvSpPr>
        <dsp:cNvPr id="0" name=""/>
        <dsp:cNvSpPr/>
      </dsp:nvSpPr>
      <dsp:spPr>
        <a:xfrm>
          <a:off x="1938907" y="2326690"/>
          <a:ext cx="5806597" cy="116334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1254111"/>
              <a:satOff val="-6827"/>
              <a:lumOff val="2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• невисокий ступінь ідеологізованості позицій громадян. </a:t>
          </a:r>
          <a:endParaRPr lang="ru-RU" sz="1500" kern="1200"/>
        </a:p>
      </dsp:txBody>
      <dsp:txXfrm>
        <a:off x="1938907" y="2326690"/>
        <a:ext cx="5806597" cy="116334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96C5EA-8FBF-4162-95A2-83F3EFC6F628}">
      <dsp:nvSpPr>
        <dsp:cNvPr id="0" name=""/>
        <dsp:cNvSpPr/>
      </dsp:nvSpPr>
      <dsp:spPr>
        <a:xfrm>
          <a:off x="0" y="39116"/>
          <a:ext cx="7745505" cy="18910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err="1" smtClean="0"/>
            <a:t>ступінь</a:t>
          </a:r>
          <a:r>
            <a:rPr lang="ru-RU" sz="2300" kern="1200" dirty="0" smtClean="0"/>
            <a:t> консенсусу </a:t>
          </a:r>
          <a:r>
            <a:rPr lang="ru-RU" sz="2300" kern="1200" dirty="0" err="1" smtClean="0"/>
            <a:t>між</a:t>
          </a:r>
          <a:r>
            <a:rPr lang="ru-RU" sz="2300" kern="1200" dirty="0" smtClean="0"/>
            <a:t> членами </a:t>
          </a:r>
          <a:r>
            <a:rPr lang="ru-RU" sz="2300" kern="1200" dirty="0" err="1" smtClean="0"/>
            <a:t>суспільства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щодо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основних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політичних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цінностей</a:t>
          </a:r>
          <a:r>
            <a:rPr lang="ru-RU" sz="2300" kern="1200" dirty="0" smtClean="0"/>
            <a:t> і правил </a:t>
          </a:r>
          <a:r>
            <a:rPr lang="ru-RU" sz="2300" kern="1200" dirty="0" err="1" smtClean="0"/>
            <a:t>політичної</a:t>
          </a:r>
          <a:r>
            <a:rPr lang="ru-RU" sz="2300" kern="1200" dirty="0" smtClean="0"/>
            <a:t> </a:t>
          </a:r>
          <a:r>
            <a:rPr lang="ru-RU" sz="2300" kern="1200" dirty="0" err="1" smtClean="0"/>
            <a:t>гри</a:t>
          </a:r>
          <a:endParaRPr lang="ru-RU" sz="2300" kern="1200" dirty="0"/>
        </a:p>
      </dsp:txBody>
      <dsp:txXfrm>
        <a:off x="92313" y="131429"/>
        <a:ext cx="7560879" cy="1706416"/>
      </dsp:txXfrm>
    </dsp:sp>
    <dsp:sp modelId="{65FF324A-421C-4B20-A602-7E5017660331}">
      <dsp:nvSpPr>
        <dsp:cNvPr id="0" name=""/>
        <dsp:cNvSpPr/>
      </dsp:nvSpPr>
      <dsp:spPr>
        <a:xfrm>
          <a:off x="0" y="1996398"/>
          <a:ext cx="7745505" cy="888030"/>
        </a:xfrm>
        <a:prstGeom prst="roundRect">
          <a:avLst/>
        </a:prstGeom>
        <a:solidFill>
          <a:srgbClr val="0070C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err="1" smtClean="0"/>
            <a:t>Фрагментована</a:t>
          </a:r>
          <a:endParaRPr lang="ru-RU" sz="2300" kern="1200" dirty="0"/>
        </a:p>
      </dsp:txBody>
      <dsp:txXfrm>
        <a:off x="43350" y="2039748"/>
        <a:ext cx="7658805" cy="801330"/>
      </dsp:txXfrm>
    </dsp:sp>
    <dsp:sp modelId="{9C2D449E-08AE-42D4-BF50-0A8CC604ADCD}">
      <dsp:nvSpPr>
        <dsp:cNvPr id="0" name=""/>
        <dsp:cNvSpPr/>
      </dsp:nvSpPr>
      <dsp:spPr>
        <a:xfrm>
          <a:off x="0" y="2950668"/>
          <a:ext cx="7745505" cy="888030"/>
        </a:xfrm>
        <a:prstGeom prst="roundRect">
          <a:avLst/>
        </a:prstGeom>
        <a:solidFill>
          <a:srgbClr val="FFFF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Інтегрована </a:t>
          </a:r>
          <a:endParaRPr lang="ru-RU" sz="2300" kern="1200" dirty="0"/>
        </a:p>
      </dsp:txBody>
      <dsp:txXfrm>
        <a:off x="43350" y="2994018"/>
        <a:ext cx="7658805" cy="80133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3B265B-B9A0-4433-87B5-B2822D1CF8F5}">
      <dsp:nvSpPr>
        <dsp:cNvPr id="0" name=""/>
        <dsp:cNvSpPr/>
      </dsp:nvSpPr>
      <dsp:spPr>
        <a:xfrm>
          <a:off x="945" y="1"/>
          <a:ext cx="3441606" cy="3877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• </a:t>
          </a:r>
          <a:r>
            <a:rPr lang="ru-RU" sz="1900" kern="1200" dirty="0" err="1" smtClean="0">
              <a:solidFill>
                <a:srgbClr val="00B0F0"/>
              </a:solidFill>
            </a:rPr>
            <a:t>фрагментована</a:t>
          </a:r>
          <a:r>
            <a:rPr lang="ru-RU" sz="1900" kern="1200" dirty="0" smtClean="0">
              <a:solidFill>
                <a:srgbClr val="00B0F0"/>
              </a:solidFill>
            </a:rPr>
            <a:t> </a:t>
          </a:r>
          <a:r>
            <a:rPr lang="ru-RU" sz="1900" kern="1200" dirty="0" err="1" smtClean="0"/>
            <a:t>політична</a:t>
          </a:r>
          <a:r>
            <a:rPr lang="ru-RU" sz="1900" kern="1200" dirty="0" smtClean="0"/>
            <a:t> культура </a:t>
          </a:r>
          <a:r>
            <a:rPr lang="ru-RU" sz="1900" kern="1200" dirty="0" err="1" smtClean="0"/>
            <a:t>характеризується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відсутністю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узгоджених</a:t>
          </a:r>
          <a:r>
            <a:rPr lang="ru-RU" sz="1900" kern="1200" dirty="0" smtClean="0"/>
            <a:t> процедур </a:t>
          </a:r>
          <a:r>
            <a:rPr lang="ru-RU" sz="1900" kern="1200" dirty="0" err="1" smtClean="0"/>
            <a:t>вирішення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соціально-політичних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конфліктів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довіри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між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суб’єктами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політичного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процесу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відносно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високим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рівнем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політичного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насильства</a:t>
          </a:r>
          <a:r>
            <a:rPr lang="ru-RU" sz="1900" kern="1200" dirty="0" smtClean="0"/>
            <a:t>. </a:t>
          </a:r>
          <a:r>
            <a:rPr lang="ru-RU" sz="1900" kern="1200" dirty="0" err="1" smtClean="0"/>
            <a:t>Цей</a:t>
          </a:r>
          <a:r>
            <a:rPr lang="ru-RU" sz="1900" kern="1200" dirty="0" smtClean="0"/>
            <a:t> тип </a:t>
          </a:r>
          <a:r>
            <a:rPr lang="ru-RU" sz="1900" kern="1200" dirty="0" err="1" smtClean="0"/>
            <a:t>панує</a:t>
          </a:r>
          <a:r>
            <a:rPr lang="ru-RU" sz="1900" kern="1200" dirty="0" smtClean="0"/>
            <a:t> в </a:t>
          </a:r>
          <a:r>
            <a:rPr lang="ru-RU" sz="1900" kern="1200" dirty="0" err="1" smtClean="0"/>
            <a:t>більшості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африканських</a:t>
          </a:r>
          <a:r>
            <a:rPr lang="ru-RU" sz="1900" kern="1200" dirty="0" smtClean="0"/>
            <a:t> і </a:t>
          </a:r>
          <a:r>
            <a:rPr lang="ru-RU" sz="1900" kern="1200" dirty="0" err="1" smtClean="0"/>
            <a:t>латиноамериканських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країн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частково</a:t>
          </a:r>
          <a:r>
            <a:rPr lang="ru-RU" sz="1900" kern="1200" dirty="0" smtClean="0"/>
            <a:t> у </a:t>
          </a:r>
          <a:r>
            <a:rPr lang="ru-RU" sz="1900" kern="1200" dirty="0" err="1" smtClean="0"/>
            <a:t>північній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Ірландії</a:t>
          </a:r>
          <a:r>
            <a:rPr lang="ru-RU" sz="1900" kern="1200" dirty="0" smtClean="0"/>
            <a:t> і </a:t>
          </a:r>
          <a:r>
            <a:rPr lang="ru-RU" sz="1900" kern="1200" dirty="0" err="1" smtClean="0"/>
            <a:t>Канаді</a:t>
          </a:r>
          <a:endParaRPr lang="ru-RU" sz="1900" kern="1200" dirty="0"/>
        </a:p>
      </dsp:txBody>
      <dsp:txXfrm>
        <a:off x="101746" y="100802"/>
        <a:ext cx="3240004" cy="3676210"/>
      </dsp:txXfrm>
    </dsp:sp>
    <dsp:sp modelId="{3B26C922-830D-4569-BB82-0B07DE3B4892}">
      <dsp:nvSpPr>
        <dsp:cNvPr id="0" name=""/>
        <dsp:cNvSpPr/>
      </dsp:nvSpPr>
      <dsp:spPr>
        <a:xfrm>
          <a:off x="4302953" y="1"/>
          <a:ext cx="3441606" cy="38778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• </a:t>
          </a:r>
          <a:r>
            <a:rPr lang="ru-RU" sz="1900" kern="1200" dirty="0" err="1" smtClean="0">
              <a:solidFill>
                <a:srgbClr val="FFFF00"/>
              </a:solidFill>
            </a:rPr>
            <a:t>інтегрована</a:t>
          </a:r>
          <a:r>
            <a:rPr lang="ru-RU" sz="1900" kern="1200" dirty="0" smtClean="0">
              <a:solidFill>
                <a:srgbClr val="FFFF00"/>
              </a:solidFill>
            </a:rPr>
            <a:t> </a:t>
          </a:r>
          <a:r>
            <a:rPr lang="ru-RU" sz="1900" kern="1200" dirty="0" err="1" smtClean="0"/>
            <a:t>політична</a:t>
          </a:r>
          <a:r>
            <a:rPr lang="ru-RU" sz="1900" kern="1200" dirty="0" smtClean="0"/>
            <a:t> культура </a:t>
          </a:r>
          <a:r>
            <a:rPr lang="ru-RU" sz="1900" kern="1200" dirty="0" err="1" smtClean="0"/>
            <a:t>характеризується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наявністю</a:t>
          </a:r>
          <a:r>
            <a:rPr lang="ru-RU" sz="1900" kern="1200" dirty="0" smtClean="0"/>
            <a:t> консенсусу </a:t>
          </a:r>
          <a:r>
            <a:rPr lang="ru-RU" sz="1900" kern="1200" dirty="0" err="1" smtClean="0"/>
            <a:t>щодо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основних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політичних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питань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довірою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між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суб’єктами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політичного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процесу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домінуванням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конвенціальних</a:t>
          </a:r>
          <a:r>
            <a:rPr lang="ru-RU" sz="1900" kern="1200" dirty="0" smtClean="0"/>
            <a:t> форм </a:t>
          </a:r>
          <a:r>
            <a:rPr lang="ru-RU" sz="1900" kern="1200" dirty="0" err="1" smtClean="0"/>
            <a:t>поведінки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громадянських</a:t>
          </a:r>
          <a:r>
            <a:rPr lang="ru-RU" sz="1900" kern="1200" dirty="0" smtClean="0"/>
            <a:t> процедур при </a:t>
          </a:r>
          <a:r>
            <a:rPr lang="ru-RU" sz="1900" kern="1200" dirty="0" err="1" smtClean="0"/>
            <a:t>вирішенні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спорів</a:t>
          </a:r>
          <a:r>
            <a:rPr lang="ru-RU" sz="1900" kern="1200" dirty="0" smtClean="0"/>
            <a:t> і </a:t>
          </a:r>
          <a:r>
            <a:rPr lang="ru-RU" sz="1900" kern="1200" dirty="0" err="1" smtClean="0"/>
            <a:t>конфліктів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високою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ступінню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різних</a:t>
          </a:r>
          <a:r>
            <a:rPr lang="ru-RU" sz="1900" kern="1200" dirty="0" smtClean="0"/>
            <a:t> форм “здорового” </a:t>
          </a:r>
          <a:r>
            <a:rPr lang="ru-RU" sz="1900" kern="1200" dirty="0" err="1" smtClean="0"/>
            <a:t>плюралізму</a:t>
          </a:r>
          <a:r>
            <a:rPr lang="ru-RU" sz="1900" kern="1200" dirty="0" smtClean="0"/>
            <a:t>. </a:t>
          </a:r>
          <a:endParaRPr lang="ru-RU" sz="1900" kern="1200" dirty="0"/>
        </a:p>
      </dsp:txBody>
      <dsp:txXfrm>
        <a:off x="4403754" y="100802"/>
        <a:ext cx="3240004" cy="36762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Типологія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4400" dirty="0" smtClean="0"/>
              <a:t>Політичних культур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015019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3384735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Типологія Г. </a:t>
            </a:r>
            <a:r>
              <a:rPr lang="uk-UA" dirty="0" err="1" smtClean="0"/>
              <a:t>Алмонда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3596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США</a:t>
            </a:r>
            <a:r>
              <a:rPr lang="ru-RU" dirty="0"/>
              <a:t>, </a:t>
            </a:r>
            <a:r>
              <a:rPr lang="ru-RU" dirty="0" err="1"/>
              <a:t>Великобританія</a:t>
            </a:r>
            <a:r>
              <a:rPr lang="ru-RU" dirty="0"/>
              <a:t>,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Британської</a:t>
            </a:r>
            <a:r>
              <a:rPr lang="ru-RU" dirty="0"/>
              <a:t> </a:t>
            </a:r>
            <a:r>
              <a:rPr lang="ru-RU" dirty="0" err="1" smtClean="0"/>
              <a:t>співдружності</a:t>
            </a:r>
            <a:endParaRPr lang="ru-RU" dirty="0"/>
          </a:p>
          <a:p>
            <a:r>
              <a:rPr lang="ru-RU" dirty="0" err="1" smtClean="0"/>
              <a:t>співіснування</a:t>
            </a:r>
            <a:r>
              <a:rPr lang="ru-RU" dirty="0" smtClean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конкуруючих</a:t>
            </a:r>
            <a:r>
              <a:rPr lang="ru-RU" dirty="0"/>
              <a:t>, але </a:t>
            </a:r>
            <a:r>
              <a:rPr lang="ru-RU" dirty="0" err="1"/>
              <a:t>взаємодоповнюючих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, </a:t>
            </a:r>
            <a:r>
              <a:rPr lang="ru-RU" dirty="0" err="1"/>
              <a:t>настанов</a:t>
            </a:r>
            <a:r>
              <a:rPr lang="ru-RU" dirty="0"/>
              <a:t>, </a:t>
            </a:r>
            <a:r>
              <a:rPr lang="ru-RU" dirty="0" err="1"/>
              <a:t>раціональність</a:t>
            </a:r>
            <a:r>
              <a:rPr lang="ru-RU" dirty="0"/>
              <a:t> при </a:t>
            </a:r>
            <a:r>
              <a:rPr lang="ru-RU" dirty="0" err="1"/>
              <a:t>прийнятті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і </a:t>
            </a:r>
            <a:r>
              <a:rPr lang="ru-RU" dirty="0" err="1"/>
              <a:t>вирішенні</a:t>
            </a:r>
            <a:r>
              <a:rPr lang="ru-RU" dirty="0"/>
              <a:t> </a:t>
            </a:r>
            <a:r>
              <a:rPr lang="ru-RU" dirty="0" err="1"/>
              <a:t>спорів</a:t>
            </a:r>
            <a:r>
              <a:rPr lang="ru-RU" dirty="0"/>
              <a:t> та </a:t>
            </a:r>
            <a:r>
              <a:rPr lang="ru-RU" dirty="0" err="1"/>
              <a:t>конфліктів</a:t>
            </a:r>
            <a:r>
              <a:rPr lang="ru-RU" dirty="0"/>
              <a:t>; </a:t>
            </a:r>
            <a:r>
              <a:rPr lang="ru-RU" dirty="0" err="1" smtClean="0"/>
              <a:t>індивідуалізм</a:t>
            </a:r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err="1"/>
              <a:t>гомогенний</a:t>
            </a:r>
            <a:r>
              <a:rPr lang="ru-RU" sz="4000" b="1" dirty="0"/>
              <a:t>, </a:t>
            </a:r>
            <a:r>
              <a:rPr lang="ru-RU" sz="4000" b="1" dirty="0" err="1"/>
              <a:t>або</a:t>
            </a:r>
            <a:r>
              <a:rPr lang="ru-RU" sz="4000" b="1" dirty="0"/>
              <a:t> </a:t>
            </a:r>
            <a:r>
              <a:rPr lang="ru-RU" sz="4000" b="1" dirty="0" err="1"/>
              <a:t>англосаксонський</a:t>
            </a:r>
            <a:r>
              <a:rPr lang="ru-RU" sz="4000" b="1" dirty="0"/>
              <a:t> тип </a:t>
            </a:r>
            <a:r>
              <a:rPr lang="ru-RU" sz="4000" b="1" dirty="0" err="1"/>
              <a:t>політичної</a:t>
            </a:r>
            <a:r>
              <a:rPr lang="ru-RU" sz="4000" b="1" dirty="0"/>
              <a:t> </a:t>
            </a:r>
            <a:r>
              <a:rPr lang="ru-RU" sz="4000" b="1" dirty="0" err="1"/>
              <a:t>культури</a:t>
            </a:r>
            <a:endParaRPr lang="ru-RU" sz="4000" b="1" dirty="0"/>
          </a:p>
        </p:txBody>
      </p:sp>
      <p:pic>
        <p:nvPicPr>
          <p:cNvPr id="9218" name="Picture 2" descr="C:\Users\User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5" y="4797152"/>
            <a:ext cx="3769866" cy="1844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0580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(</a:t>
            </a:r>
            <a:r>
              <a:rPr lang="ru-RU" dirty="0" err="1"/>
              <a:t>Франція</a:t>
            </a:r>
            <a:r>
              <a:rPr lang="ru-RU" dirty="0"/>
              <a:t> за </a:t>
            </a:r>
            <a:r>
              <a:rPr lang="ru-RU" dirty="0" err="1"/>
              <a:t>часів</a:t>
            </a:r>
            <a:r>
              <a:rPr lang="ru-RU" dirty="0"/>
              <a:t> </a:t>
            </a:r>
            <a:r>
              <a:rPr lang="ru-RU" dirty="0" err="1"/>
              <a:t>третьої</a:t>
            </a:r>
            <a:r>
              <a:rPr lang="ru-RU" dirty="0"/>
              <a:t> і </a:t>
            </a:r>
            <a:r>
              <a:rPr lang="ru-RU" dirty="0" err="1"/>
              <a:t>четвертої</a:t>
            </a:r>
            <a:r>
              <a:rPr lang="ru-RU" dirty="0"/>
              <a:t> </a:t>
            </a:r>
            <a:r>
              <a:rPr lang="ru-RU" dirty="0" err="1"/>
              <a:t>республік</a:t>
            </a:r>
            <a:r>
              <a:rPr lang="ru-RU" dirty="0"/>
              <a:t>, </a:t>
            </a:r>
            <a:r>
              <a:rPr lang="ru-RU" dirty="0" err="1"/>
              <a:t>Італія</a:t>
            </a:r>
            <a:r>
              <a:rPr lang="ru-RU" dirty="0"/>
              <a:t>) </a:t>
            </a:r>
            <a:endParaRPr lang="ru-RU" dirty="0" smtClean="0"/>
          </a:p>
          <a:p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/>
              <a:t>певну</a:t>
            </a:r>
            <a:r>
              <a:rPr lang="ru-RU" dirty="0"/>
              <a:t> </a:t>
            </a:r>
            <a:r>
              <a:rPr lang="ru-RU" dirty="0" err="1"/>
              <a:t>гомогенність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політична</a:t>
            </a:r>
            <a:r>
              <a:rPr lang="ru-RU" dirty="0"/>
              <a:t> культура є </a:t>
            </a:r>
            <a:r>
              <a:rPr lang="ru-RU" dirty="0" err="1"/>
              <a:t>фрагментованою</a:t>
            </a:r>
            <a:r>
              <a:rPr lang="ru-RU" dirty="0"/>
              <a:t> (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угруповань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необхідної</a:t>
            </a:r>
            <a:r>
              <a:rPr lang="ru-RU" dirty="0"/>
              <a:t> </a:t>
            </a:r>
            <a:r>
              <a:rPr lang="ru-RU" dirty="0" err="1"/>
              <a:t>згоди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правил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 smtClean="0"/>
              <a:t>гри</a:t>
            </a:r>
            <a:r>
              <a:rPr lang="ru-RU" dirty="0" smtClean="0"/>
              <a:t>)</a:t>
            </a:r>
          </a:p>
          <a:p>
            <a:r>
              <a:rPr lang="ru-RU" dirty="0" err="1" smtClean="0"/>
              <a:t>суспільство</a:t>
            </a:r>
            <a:r>
              <a:rPr lang="ru-RU" dirty="0" smtClean="0"/>
              <a:t> </a:t>
            </a:r>
            <a:r>
              <a:rPr lang="ru-RU" dirty="0" err="1"/>
              <a:t>поділяється</a:t>
            </a:r>
            <a:r>
              <a:rPr lang="ru-RU" dirty="0"/>
              <a:t> на </a:t>
            </a:r>
            <a:r>
              <a:rPr lang="ru-RU" dirty="0" err="1"/>
              <a:t>велику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субкультур,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, </a:t>
            </a:r>
            <a:r>
              <a:rPr lang="ru-RU" dirty="0" err="1"/>
              <a:t>поведінкові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та </a:t>
            </a:r>
            <a:r>
              <a:rPr lang="ru-RU" dirty="0" err="1"/>
              <a:t>стереотипи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часто не </a:t>
            </a:r>
            <a:r>
              <a:rPr lang="ru-RU" dirty="0" err="1"/>
              <a:t>збігаються</a:t>
            </a:r>
            <a:r>
              <a:rPr lang="ru-RU" dirty="0"/>
              <a:t>; </a:t>
            </a:r>
            <a:r>
              <a:rPr lang="ru-RU" dirty="0" err="1"/>
              <a:t>взаємне</a:t>
            </a:r>
            <a:r>
              <a:rPr lang="ru-RU" dirty="0"/>
              <a:t> </a:t>
            </a:r>
            <a:r>
              <a:rPr lang="ru-RU" dirty="0" err="1"/>
              <a:t>загострення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, </a:t>
            </a:r>
            <a:r>
              <a:rPr lang="ru-RU" dirty="0" err="1"/>
              <a:t>релігійних</a:t>
            </a:r>
            <a:r>
              <a:rPr lang="ru-RU" dirty="0"/>
              <a:t>, </a:t>
            </a:r>
            <a:r>
              <a:rPr lang="ru-RU" dirty="0" err="1"/>
              <a:t>політичних</a:t>
            </a:r>
            <a:r>
              <a:rPr lang="ru-RU" dirty="0"/>
              <a:t> лояльностей </a:t>
            </a:r>
            <a:r>
              <a:rPr lang="ru-RU" dirty="0" err="1"/>
              <a:t>стимулює</a:t>
            </a:r>
            <a:r>
              <a:rPr lang="ru-RU" dirty="0"/>
              <a:t> </a:t>
            </a:r>
            <a:r>
              <a:rPr lang="ru-RU" dirty="0" err="1"/>
              <a:t>суперечки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різними</a:t>
            </a:r>
            <a:r>
              <a:rPr lang="ru-RU" dirty="0"/>
              <a:t> субкультурами; для </a:t>
            </a:r>
            <a:r>
              <a:rPr lang="ru-RU" dirty="0" err="1"/>
              <a:t>країн</a:t>
            </a:r>
            <a:r>
              <a:rPr lang="ru-RU" dirty="0"/>
              <a:t> з таким типом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характерна </a:t>
            </a:r>
            <a:r>
              <a:rPr lang="ru-RU" dirty="0" err="1"/>
              <a:t>політична</a:t>
            </a:r>
            <a:r>
              <a:rPr lang="ru-RU" dirty="0"/>
              <a:t> </a:t>
            </a:r>
            <a:r>
              <a:rPr lang="ru-RU" dirty="0" err="1"/>
              <a:t>нестабільність</a:t>
            </a:r>
            <a:r>
              <a:rPr lang="ru-RU" dirty="0"/>
              <a:t>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err="1"/>
              <a:t>фрагментований</a:t>
            </a:r>
            <a:r>
              <a:rPr lang="ru-RU" sz="4000" b="1" dirty="0"/>
              <a:t>, </a:t>
            </a:r>
            <a:r>
              <a:rPr lang="ru-RU" sz="4000" b="1" dirty="0" err="1"/>
              <a:t>або</a:t>
            </a:r>
            <a:r>
              <a:rPr lang="ru-RU" sz="4000" b="1" dirty="0"/>
              <a:t> континентально-</a:t>
            </a:r>
            <a:r>
              <a:rPr lang="ru-RU" sz="4000" b="1" dirty="0" err="1"/>
              <a:t>європейський</a:t>
            </a:r>
            <a:r>
              <a:rPr lang="ru-RU" sz="4000" b="1" dirty="0"/>
              <a:t> тип </a:t>
            </a:r>
            <a:r>
              <a:rPr lang="ru-RU" sz="4000" b="1" dirty="0" err="1"/>
              <a:t>політичної</a:t>
            </a:r>
            <a:r>
              <a:rPr lang="ru-RU" sz="4000" b="1" dirty="0"/>
              <a:t> </a:t>
            </a:r>
            <a:r>
              <a:rPr lang="ru-RU" sz="4000" b="1" dirty="0" err="1"/>
              <a:t>культури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8627554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співіснування</a:t>
            </a:r>
            <a:r>
              <a:rPr lang="ru-RU" dirty="0" smtClean="0"/>
              <a:t> </a:t>
            </a:r>
            <a:r>
              <a:rPr lang="ru-RU" dirty="0" err="1"/>
              <a:t>традиційних</a:t>
            </a:r>
            <a:r>
              <a:rPr lang="ru-RU" dirty="0"/>
              <a:t> і </a:t>
            </a:r>
            <a:r>
              <a:rPr lang="ru-RU" dirty="0" err="1"/>
              <a:t>вестернізованих</a:t>
            </a:r>
            <a:r>
              <a:rPr lang="ru-RU" dirty="0"/>
              <a:t> </a:t>
            </a:r>
            <a:r>
              <a:rPr lang="ru-RU" dirty="0" err="1"/>
              <a:t>інститутів</a:t>
            </a:r>
            <a:r>
              <a:rPr lang="ru-RU" dirty="0"/>
              <a:t>, </a:t>
            </a:r>
            <a:r>
              <a:rPr lang="ru-RU" dirty="0" err="1"/>
              <a:t>цінностей</a:t>
            </a:r>
            <a:r>
              <a:rPr lang="ru-RU" dirty="0"/>
              <a:t>, норм, </a:t>
            </a:r>
            <a:r>
              <a:rPr lang="ru-RU" dirty="0" err="1"/>
              <a:t>орієнтацій</a:t>
            </a:r>
            <a:r>
              <a:rPr lang="ru-RU" dirty="0"/>
              <a:t> (парламент, </a:t>
            </a:r>
            <a:r>
              <a:rPr lang="ru-RU" dirty="0" err="1"/>
              <a:t>виборча</a:t>
            </a:r>
            <a:r>
              <a:rPr lang="ru-RU" dirty="0"/>
              <a:t> система, </a:t>
            </a:r>
            <a:r>
              <a:rPr lang="ru-RU" dirty="0" err="1"/>
              <a:t>бюрократія</a:t>
            </a:r>
            <a:r>
              <a:rPr lang="ru-RU" dirty="0"/>
              <a:t> як </a:t>
            </a:r>
            <a:r>
              <a:rPr lang="ru-RU" dirty="0" err="1"/>
              <a:t>атрибути</a:t>
            </a:r>
            <a:r>
              <a:rPr lang="ru-RU" dirty="0"/>
              <a:t> </a:t>
            </a:r>
            <a:r>
              <a:rPr lang="ru-RU" dirty="0" err="1"/>
              <a:t>західної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накладаються</a:t>
            </a:r>
            <a:r>
              <a:rPr lang="ru-RU" dirty="0"/>
              <a:t> на </a:t>
            </a:r>
            <a:r>
              <a:rPr lang="ru-RU" dirty="0" err="1"/>
              <a:t>традиціоналістські</a:t>
            </a:r>
            <a:r>
              <a:rPr lang="ru-RU" dirty="0"/>
              <a:t> </a:t>
            </a:r>
            <a:r>
              <a:rPr lang="ru-RU" dirty="0" err="1" smtClean="0"/>
              <a:t>реалії</a:t>
            </a:r>
            <a:r>
              <a:rPr lang="ru-RU" dirty="0" smtClean="0"/>
              <a:t>)</a:t>
            </a:r>
          </a:p>
          <a:p>
            <a:r>
              <a:rPr lang="uk-UA" dirty="0" err="1" smtClean="0"/>
              <a:t>_харизматич</a:t>
            </a:r>
            <a:r>
              <a:rPr lang="uk-UA" dirty="0" smtClean="0"/>
              <a:t>на культура лідера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змішаний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доіндустріальний</a:t>
            </a:r>
            <a:r>
              <a:rPr lang="ru-RU" dirty="0"/>
              <a:t> тип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57967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тоталітарний</a:t>
            </a:r>
            <a:r>
              <a:rPr lang="ru-RU" dirty="0" smtClean="0"/>
              <a:t> </a:t>
            </a:r>
            <a:r>
              <a:rPr lang="ru-RU" dirty="0"/>
              <a:t>тип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, за </a:t>
            </a:r>
            <a:r>
              <a:rPr lang="ru-RU" dirty="0" err="1"/>
              <a:t>зовнішніми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за </a:t>
            </a:r>
            <a:r>
              <a:rPr lang="ru-RU" dirty="0" err="1"/>
              <a:t>гомогенністю</a:t>
            </a:r>
            <a:r>
              <a:rPr lang="ru-RU" dirty="0"/>
              <a:t>, </a:t>
            </a:r>
            <a:r>
              <a:rPr lang="ru-RU" dirty="0" err="1"/>
              <a:t>нагадує</a:t>
            </a:r>
            <a:r>
              <a:rPr lang="ru-RU" dirty="0"/>
              <a:t> перший,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подібна</a:t>
            </a:r>
            <a:r>
              <a:rPr lang="ru-RU" dirty="0"/>
              <a:t> </a:t>
            </a:r>
            <a:r>
              <a:rPr lang="ru-RU" dirty="0" err="1"/>
              <a:t>монолітність</a:t>
            </a:r>
            <a:r>
              <a:rPr lang="ru-RU" dirty="0"/>
              <a:t> є штучною, тому </a:t>
            </a:r>
            <a:r>
              <a:rPr lang="ru-RU" dirty="0" err="1"/>
              <a:t>відсутні</a:t>
            </a:r>
            <a:r>
              <a:rPr lang="ru-RU" dirty="0"/>
              <a:t> </a:t>
            </a:r>
            <a:r>
              <a:rPr lang="ru-RU" dirty="0" err="1"/>
              <a:t>добровільні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і </a:t>
            </a:r>
            <a:r>
              <a:rPr lang="ru-RU" dirty="0" err="1"/>
              <a:t>асоціації</a:t>
            </a:r>
            <a:r>
              <a:rPr lang="ru-RU" dirty="0"/>
              <a:t>, система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</a:t>
            </a:r>
            <a:r>
              <a:rPr lang="ru-RU" dirty="0" err="1"/>
              <a:t>контролюється</a:t>
            </a:r>
            <a:r>
              <a:rPr lang="ru-RU" dirty="0"/>
              <a:t> з центру, </a:t>
            </a:r>
            <a:r>
              <a:rPr lang="ru-RU" dirty="0" err="1"/>
              <a:t>неможливо</a:t>
            </a:r>
            <a:r>
              <a:rPr lang="ru-RU" dirty="0"/>
              <a:t> </a:t>
            </a:r>
            <a:r>
              <a:rPr lang="ru-RU" dirty="0" err="1"/>
              <a:t>об’єктивно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прихильності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до </a:t>
            </a:r>
            <a:r>
              <a:rPr lang="ru-RU" dirty="0" err="1"/>
              <a:t>пануючої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тоталітарний</a:t>
            </a:r>
            <a:endParaRPr lang="ru-RU" dirty="0"/>
          </a:p>
        </p:txBody>
      </p:sp>
      <p:pic>
        <p:nvPicPr>
          <p:cNvPr id="8194" name="Picture 2" descr="C:\Users\User\Desktop\завантаження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653136"/>
            <a:ext cx="3312368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420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завантаження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8136904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48660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завантаження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8496944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72312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— </a:t>
            </a:r>
            <a:r>
              <a:rPr lang="ru-RU" dirty="0" err="1"/>
              <a:t>виділення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цивілізаційного</a:t>
            </a:r>
            <a:r>
              <a:rPr lang="ru-RU" dirty="0"/>
              <a:t> устрою </a:t>
            </a:r>
            <a:r>
              <a:rPr lang="ru-RU" dirty="0" err="1"/>
              <a:t>особливих</a:t>
            </a:r>
            <a:r>
              <a:rPr lang="ru-RU" dirty="0"/>
              <a:t> </a:t>
            </a:r>
            <a:r>
              <a:rPr lang="ru-RU" dirty="0" err="1"/>
              <a:t>півсвітів</a:t>
            </a:r>
            <a:r>
              <a:rPr lang="ru-RU" dirty="0"/>
              <a:t>: Заходу і Сходу, </a:t>
            </a:r>
            <a:r>
              <a:rPr lang="ru-RU" dirty="0" err="1"/>
              <a:t>цінності</a:t>
            </a:r>
            <a:r>
              <a:rPr lang="ru-RU" dirty="0"/>
              <a:t> і </a:t>
            </a:r>
            <a:r>
              <a:rPr lang="ru-RU" dirty="0" err="1"/>
              <a:t>традиції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є фундаментом практично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існуючих</a:t>
            </a:r>
            <a:r>
              <a:rPr lang="ru-RU" dirty="0"/>
              <a:t> у </a:t>
            </a:r>
            <a:r>
              <a:rPr lang="ru-RU" dirty="0" err="1"/>
              <a:t>світі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культур.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Цивілізаційний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endParaRPr lang="ru-RU" dirty="0"/>
          </a:p>
        </p:txBody>
      </p:sp>
      <p:pic>
        <p:nvPicPr>
          <p:cNvPr id="7170" name="Picture 2" descr="C:\Users\User\Desktop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954462"/>
            <a:ext cx="1752600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User\Desktop\images (7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8630" y="3885140"/>
            <a:ext cx="3067546" cy="170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C:\Users\User\Desktop\images (6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581128"/>
            <a:ext cx="2808312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32294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5771547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Цінності Заходу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46169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9888452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Цінності Сходу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7155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1. Типологія ПК за суб’єктом і ставленням до влади. </a:t>
            </a:r>
          </a:p>
          <a:p>
            <a:r>
              <a:rPr lang="uk-UA" dirty="0" smtClean="0"/>
              <a:t>2. Типологія Г. </a:t>
            </a:r>
            <a:r>
              <a:rPr lang="uk-UA" dirty="0" err="1" smtClean="0"/>
              <a:t>Алмонда</a:t>
            </a:r>
            <a:r>
              <a:rPr lang="uk-UA" dirty="0" smtClean="0"/>
              <a:t> і С. Верби.</a:t>
            </a:r>
          </a:p>
          <a:p>
            <a:r>
              <a:rPr lang="uk-UA" dirty="0" smtClean="0"/>
              <a:t>3 Типологія Г. </a:t>
            </a:r>
            <a:r>
              <a:rPr lang="uk-UA" dirty="0" err="1" smtClean="0"/>
              <a:t>Алмонда</a:t>
            </a:r>
            <a:r>
              <a:rPr lang="uk-UA" dirty="0" smtClean="0"/>
              <a:t>.</a:t>
            </a:r>
          </a:p>
          <a:p>
            <a:r>
              <a:rPr lang="uk-UA" dirty="0" smtClean="0"/>
              <a:t>4. Типологія Є. </a:t>
            </a:r>
            <a:r>
              <a:rPr lang="uk-UA" dirty="0" err="1" smtClean="0"/>
              <a:t>Вятра</a:t>
            </a:r>
            <a:endParaRPr lang="uk-UA" dirty="0" smtClean="0"/>
          </a:p>
          <a:p>
            <a:r>
              <a:rPr lang="uk-UA" dirty="0" smtClean="0"/>
              <a:t>5. </a:t>
            </a:r>
            <a:r>
              <a:rPr lang="uk-UA" dirty="0" smtClean="0"/>
              <a:t>Сучасні типології </a:t>
            </a:r>
            <a:r>
              <a:rPr lang="uk-UA" dirty="0" smtClean="0"/>
              <a:t>культур за різними критеріями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82008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1465829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У. Розенбаум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46542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9532921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характеристики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25041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За режимом</a:t>
            </a:r>
          </a:p>
          <a:p>
            <a:endParaRPr lang="uk-UA" dirty="0"/>
          </a:p>
          <a:p>
            <a:r>
              <a:rPr lang="uk-UA" dirty="0" smtClean="0"/>
              <a:t>За ступенем поширення: масова і елітарна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Інші типології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5023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завантаження (1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40960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9435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8400423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 суб’єктом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2818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завантаження (1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8640960" cy="6408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8225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1562628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Типологія Г. </a:t>
            </a:r>
            <a:r>
              <a:rPr lang="uk-UA" dirty="0" err="1" smtClean="0"/>
              <a:t>Алмонда</a:t>
            </a:r>
            <a:r>
              <a:rPr lang="uk-UA" dirty="0" smtClean="0"/>
              <a:t> і С. Верби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1759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slide-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48680"/>
            <a:ext cx="8424936" cy="6247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0309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esktop\завантаження (1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40960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022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2941406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/>
              <a:t>“три </a:t>
            </a:r>
            <a:r>
              <a:rPr lang="ru-RU" sz="4800" b="1" dirty="0" err="1"/>
              <a:t>типи</a:t>
            </a:r>
            <a:r>
              <a:rPr lang="ru-RU" sz="4800" b="1" dirty="0"/>
              <a:t> систематично </a:t>
            </a:r>
            <a:r>
              <a:rPr lang="ru-RU" sz="4800" b="1" dirty="0" err="1"/>
              <a:t>змішаних</a:t>
            </a:r>
            <a:r>
              <a:rPr lang="ru-RU" sz="4800" b="1" dirty="0"/>
              <a:t> </a:t>
            </a:r>
            <a:r>
              <a:rPr lang="ru-RU" sz="4800" b="1" dirty="0" err="1"/>
              <a:t>політичних</a:t>
            </a:r>
            <a:r>
              <a:rPr lang="ru-RU" sz="4800" b="1" dirty="0"/>
              <a:t> культур</a:t>
            </a:r>
            <a:r>
              <a:rPr lang="ru-RU" sz="4800" b="1" dirty="0" smtClean="0"/>
              <a:t>”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3009567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140</TotalTime>
  <Words>679</Words>
  <Application>Microsoft Office PowerPoint</Application>
  <PresentationFormat>Экран (4:3)</PresentationFormat>
  <Paragraphs>57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Твердый переплет</vt:lpstr>
      <vt:lpstr>Типологія </vt:lpstr>
      <vt:lpstr>План</vt:lpstr>
      <vt:lpstr>Презентация PowerPoint</vt:lpstr>
      <vt:lpstr>За суб’єктом</vt:lpstr>
      <vt:lpstr>Презентация PowerPoint</vt:lpstr>
      <vt:lpstr>Типологія Г. Алмонда і С. Верби</vt:lpstr>
      <vt:lpstr>Презентация PowerPoint</vt:lpstr>
      <vt:lpstr>Презентация PowerPoint</vt:lpstr>
      <vt:lpstr>“три типи систематично змішаних політичних культур”</vt:lpstr>
      <vt:lpstr>Типологія Г. Алмонда</vt:lpstr>
      <vt:lpstr>гомогенний, або англосаксонський тип політичної культури</vt:lpstr>
      <vt:lpstr>фрагментований, або континентально-європейський тип політичної культури</vt:lpstr>
      <vt:lpstr>змішаний, або доіндустріальний тип політичної культури</vt:lpstr>
      <vt:lpstr>тоталітарний</vt:lpstr>
      <vt:lpstr>Презентация PowerPoint</vt:lpstr>
      <vt:lpstr>Презентация PowerPoint</vt:lpstr>
      <vt:lpstr>Цивілізаційний підхід</vt:lpstr>
      <vt:lpstr>Цінності Заходу</vt:lpstr>
      <vt:lpstr>Цінності Сходу</vt:lpstr>
      <vt:lpstr>У. Розенбаум</vt:lpstr>
      <vt:lpstr>характеристики</vt:lpstr>
      <vt:lpstr>Інші типології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Типологія </dc:title>
  <dc:creator>User</dc:creator>
  <cp:lastModifiedBy>User</cp:lastModifiedBy>
  <cp:revision>8</cp:revision>
  <dcterms:created xsi:type="dcterms:W3CDTF">2022-09-09T02:49:12Z</dcterms:created>
  <dcterms:modified xsi:type="dcterms:W3CDTF">2022-09-09T08:15:46Z</dcterms:modified>
</cp:coreProperties>
</file>