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3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06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46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126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06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6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493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1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56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11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0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8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2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73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9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317288" cy="2971801"/>
          </a:xfrm>
        </p:spPr>
        <p:txBody>
          <a:bodyPr/>
          <a:lstStyle/>
          <a:p>
            <a:pPr algn="ctr"/>
            <a:r>
              <a:rPr lang="uk-UA" b="1" dirty="0"/>
              <a:t>Класифікація задач і методів оптимізації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Лекц</a:t>
            </a:r>
            <a:r>
              <a:rPr lang="uk-UA" dirty="0" err="1" smtClean="0"/>
              <a:t>ія</a:t>
            </a:r>
            <a:r>
              <a:rPr lang="uk-UA" dirty="0" smtClean="0"/>
              <a:t> 5 </a:t>
            </a:r>
            <a:r>
              <a:rPr lang="uk-UA" dirty="0" smtClean="0"/>
              <a:t>. </a:t>
            </a:r>
            <a:r>
              <a:rPr lang="uk-UA"/>
              <a:t>Методи рішення задач оптимізації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2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9615" y="241143"/>
            <a:ext cx="11456377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рішення задач 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оптимізації. Класифікація 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 і методів оптимізації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	Проблема проектування складних систем в значній мірі зводиться до проблеми оптимізації. Проблема оптимізації включає розрахунок заданих показників функціонування системи в умовах випадкових обурень, вибір оптимальних параметрів системи, визначення оптимального управління динамічними об'єктами. У теорії оптимізації можуть бути виділені два класи задач: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задачі параметричної оптимізації, в яких проводяться вибір кінцевого числа параметрів в складній системі при заданій її структурі;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задачі варіаційного обчислення, в яких проводиться вибір кінцевого числа операторів або функцій.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199" y="1127401"/>
            <a:ext cx="10814539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параметричної оптимізації систем можуть бути розділені на три групи: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безумовної оптимізації;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оптимізації за наявності обмежень (умовна оптимізація);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стохастичної оптимізації.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27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8375" y="185562"/>
            <a:ext cx="931398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Існуючі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рішення варіаційних задач відрізняються громіздкістю алгоритму і вузькістю класу вирішуваних ними задач. Тому універсальним підходом до їх рішення є зведення до відповідної задачі математичного програмування.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Формальна постановка задач оптимізації вимагає глибокого розуміння особливостей досліджуваної системи.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Схематично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 виділити чотири етапи формалізації екстремальних задач.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0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9585" y="819752"/>
            <a:ext cx="6096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Перший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етап – словесне формулювання задач. На цьому етапі обмовляються входи і виходи системи, параметри управління і структурного стану системи, внутрісистемні зв'язки, встановлюються цикли і задачі оптимізації.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20462" y="271414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На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другому етапі всім обумовленим на першому етапі змінним приписуються математичні символи, якими оперують на подальших етапах постановки завдань оптимізації.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71002" y="4699298"/>
            <a:ext cx="71260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На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третьому етапі будується цільова функція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оптимізації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(критерій оптимізації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endParaRPr lang="ru-RU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endParaRPr kumimoji="0" lang="uk-UA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112871"/>
              </p:ext>
            </p:extLst>
          </p:nvPr>
        </p:nvGraphicFramePr>
        <p:xfrm>
          <a:off x="8349396" y="5160963"/>
          <a:ext cx="13144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Формула" r:id="rId3" imgW="825480" imgH="215640" progId="Equation.3">
                  <p:embed/>
                </p:oleObj>
              </mc:Choice>
              <mc:Fallback>
                <p:oleObj name="Формула" r:id="rId3" imgW="8254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9396" y="5160963"/>
                        <a:ext cx="1314450" cy="344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975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865233"/>
              </p:ext>
            </p:extLst>
          </p:nvPr>
        </p:nvGraphicFramePr>
        <p:xfrm>
          <a:off x="3923168" y="1428174"/>
          <a:ext cx="27940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Формула" r:id="rId3" imgW="1143000" imgH="457200" progId="Equation.3">
                  <p:embed/>
                </p:oleObj>
              </mc:Choice>
              <mc:Fallback>
                <p:oleObj name="Формула" r:id="rId3" imgW="11430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168" y="1428174"/>
                        <a:ext cx="2794000" cy="1114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388" y="339451"/>
            <a:ext cx="81923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Маючи критерій оптимізації рішення задачі представляється у вигляді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350919" y="3079750"/>
            <a:ext cx="81923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     -  вектор змінних;      - рішення </a:t>
            </a:r>
            <a:r>
              <a:rPr lang="uk-UA" alt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задач; 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			</a:t>
            </a: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452950" y="19653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974846"/>
              </p:ext>
            </p:extLst>
          </p:nvPr>
        </p:nvGraphicFramePr>
        <p:xfrm>
          <a:off x="1712926" y="3191162"/>
          <a:ext cx="14287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Формула" r:id="rId5" imgW="139579" imgH="177646" progId="Equation.3">
                  <p:embed/>
                </p:oleObj>
              </mc:Choice>
              <mc:Fallback>
                <p:oleObj name="Формула" r:id="rId5" imgW="139579" imgH="1776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26" y="3191162"/>
                        <a:ext cx="142875" cy="180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Рисунок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2692" y="3201534"/>
            <a:ext cx="190476" cy="209524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5647343" y="3079750"/>
            <a:ext cx="3895938" cy="3768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1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Ω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безліч допустимих значень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вектора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змінних.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8918" y="4201676"/>
            <a:ext cx="1056938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четвертому етапі встановлюється безліч допустимих значень змінних у вигляді деяких функцій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91982" y="4778949"/>
            <a:ext cx="8331685" cy="87401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535625" y="1544666"/>
            <a:ext cx="703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(1)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9487075" y="5031291"/>
            <a:ext cx="815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(2)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995082" y="5871882"/>
            <a:ext cx="9081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                            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скалярні функції, задані у вигляді алгоритму або функції.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65641" y="5900875"/>
            <a:ext cx="8363403" cy="37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8186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106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Symbol</vt:lpstr>
      <vt:lpstr>Times New Roman</vt:lpstr>
      <vt:lpstr>Wingdings 3</vt:lpstr>
      <vt:lpstr>Сектор</vt:lpstr>
      <vt:lpstr>Формула</vt:lpstr>
      <vt:lpstr>Класифікація задач і методів оптимізації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теорії оптимізації</dc:title>
  <dc:creator>Леонид</dc:creator>
  <cp:lastModifiedBy>Леонид</cp:lastModifiedBy>
  <cp:revision>11</cp:revision>
  <dcterms:created xsi:type="dcterms:W3CDTF">2021-02-26T15:24:27Z</dcterms:created>
  <dcterms:modified xsi:type="dcterms:W3CDTF">2021-02-26T17:18:46Z</dcterms:modified>
</cp:coreProperties>
</file>