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111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18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88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6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52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41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6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1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20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12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21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E594-4F21-4828-B856-884D8359FDD2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7AAE-3731-46CD-B52C-A9B98AE25A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62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08AC6-B440-4F57-80DA-394C055DC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905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Веб-ресурси, які спрощують взаємодію з податками.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Моя податкова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7ED3EB-EA89-4C78-8B2B-640CF12FB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4871" y="5403943"/>
            <a:ext cx="4437530" cy="820551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79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B8DAC2-9048-4423-8E90-03D8EC0BF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33238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Послуги, які можна отримати в застосунку. Важливість застосунку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Оцінка та відгуки користувачів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Перспективи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22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EBB228-4211-412B-AF65-E5806D16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Послуги, які можна отримати в застосунку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60C953-E6AB-4C8B-87E2-6256C242F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930" y="1690688"/>
            <a:ext cx="3509682" cy="2531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достатньо велика кількість послуг, які можна легко отримати в застосунку «Моя податкова», що безсумнівно спрощує взаємодію з податковими органами і податками в цілому.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Радехівська ДПІ інформує: «Моя податкова» - сучасний мобільний застосунок  від ДПС">
            <a:extLst>
              <a:ext uri="{FF2B5EF4-FFF2-40B4-BE49-F238E27FC236}">
                <a16:creationId xmlns:a16="http://schemas.microsoft.com/office/drawing/2014/main" id="{3918F2BB-B79A-4002-B08F-0E6DB0591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954" y="1402977"/>
            <a:ext cx="4038411" cy="228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707556-47A6-4CEC-B5BB-65F670BBE7BA}"/>
              </a:ext>
            </a:extLst>
          </p:cNvPr>
          <p:cNvSpPr txBox="1"/>
          <p:nvPr/>
        </p:nvSpPr>
        <p:spPr>
          <a:xfrm>
            <a:off x="1156448" y="4751294"/>
            <a:ext cx="54595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 (податкова знижка) 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 платника єдиного податку (1-3 груп)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 розрахунків з бюджетом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Сплата податків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відомостей про доходи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Заява на внесення змін до ДРФО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608A1C-C759-429D-808C-AF4A6F955142}"/>
              </a:ext>
            </a:extLst>
          </p:cNvPr>
          <p:cNvSpPr txBox="1"/>
          <p:nvPr/>
        </p:nvSpPr>
        <p:spPr>
          <a:xfrm>
            <a:off x="6741459" y="4612794"/>
            <a:ext cx="34065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Облікова картка фізичної особи-платника податків (ІДР)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Заява до реєстру волонтерів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Листування з ДПС</a:t>
            </a:r>
          </a:p>
          <a:p>
            <a:pPr marL="342900" indent="-342900">
              <a:buFont typeface="+mj-lt"/>
              <a:buAutoNum type="arabicPeriod" startAt="7"/>
            </a:pP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28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85C4-C30A-4F06-9F81-588F113171DC}"/>
              </a:ext>
            </a:extLst>
          </p:cNvPr>
          <p:cNvSpPr txBox="1"/>
          <p:nvPr/>
        </p:nvSpPr>
        <p:spPr>
          <a:xfrm>
            <a:off x="744071" y="708212"/>
            <a:ext cx="52174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це лише короткий список, який насправді ширший, оскільки, якщо окремо розглянути пункт «Листування з ДПС», то він включає в себе не тільки можливість напряму зв’язатися з ДПС, а ще й отримувати штрафи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листи, квитанції, відомості з ДРФО, тощо.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Брошури та листівки">
            <a:extLst>
              <a:ext uri="{FF2B5EF4-FFF2-40B4-BE49-F238E27FC236}">
                <a16:creationId xmlns:a16="http://schemas.microsoft.com/office/drawing/2014/main" id="{294ECCE1-5301-4BC9-8C19-D57A9D63A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595" y="470950"/>
            <a:ext cx="33337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4369BF-BF75-4B0D-BE98-C3FCC66E9032}"/>
              </a:ext>
            </a:extLst>
          </p:cNvPr>
          <p:cNvSpPr txBox="1"/>
          <p:nvPr/>
        </p:nvSpPr>
        <p:spPr>
          <a:xfrm>
            <a:off x="744071" y="3299012"/>
            <a:ext cx="43478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 також зазначити такі функції, як пошук фіскального чека, можливість отримати декларацію напряму у застосунку, що прискорює процес створення та обробки документів в рази. І авжеж, отримання податкової знижки, прямо в телефоні, це фантастика.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5B946D-58F2-4EEA-9A97-A215FD393C8A}"/>
              </a:ext>
            </a:extLst>
          </p:cNvPr>
          <p:cNvSpPr txBox="1"/>
          <p:nvPr/>
        </p:nvSpPr>
        <p:spPr>
          <a:xfrm>
            <a:off x="6813176" y="3429000"/>
            <a:ext cx="41685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можна продовжувати, тож ми бачимо, що важливість такого застосунку безцінна. Кожній особі, яка має справу з податками, податковими органами, є підприємцем тощо, дуже корисно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мати в телефоні маленьку податкову, яка прискорює мільйон податкових процесів.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BEF9DF-974A-4EFB-8839-7DEC97AF8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Оцінка та відгуки користувачів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9CFE9C-1582-4DE4-9120-5B30BB7AD9DA}"/>
              </a:ext>
            </a:extLst>
          </p:cNvPr>
          <p:cNvSpPr txBox="1"/>
          <p:nvPr/>
        </p:nvSpPr>
        <p:spPr>
          <a:xfrm>
            <a:off x="3106272" y="1952356"/>
            <a:ext cx="7216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даний момент в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“App Store”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застосунку оцінка 3.9 та 568 відгуків.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Що таке оцінка персоналу? - SMART HCM &amp; LMS">
            <a:extLst>
              <a:ext uri="{FF2B5EF4-FFF2-40B4-BE49-F238E27FC236}">
                <a16:creationId xmlns:a16="http://schemas.microsoft.com/office/drawing/2014/main" id="{600ED9B7-61FC-4FF2-9798-F5917F6041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542" y="3429000"/>
            <a:ext cx="4837833" cy="275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F4C441-BB8E-4B66-B409-D2F23E081A78}"/>
              </a:ext>
            </a:extLst>
          </p:cNvPr>
          <p:cNvSpPr txBox="1"/>
          <p:nvPr/>
        </p:nvSpPr>
        <p:spPr>
          <a:xfrm>
            <a:off x="1066799" y="2957768"/>
            <a:ext cx="49126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 негативних відгуків пов’язані із тим, що у користувачів виникає помилка із авторизацією, на другому місці по кількості скарг це те, що в застосунку неможливо згенерувати ІПН.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інші коментарі вже більш вузького направлення, зокрема є відгук стосовно дизайну, локальних помилок (наприклад у користувача не працювали кнопки оплати по всім ППР). Варто зазначити, що розробники активно відповідають на відгуки та виправляють помилки «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патчами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792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40DBC8-4633-4A34-8FDA-2E2A3E2F6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Перспективи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E6DF62-28F9-4CE7-9EDE-81A1908926A5}"/>
              </a:ext>
            </a:extLst>
          </p:cNvPr>
          <p:cNvSpPr txBox="1"/>
          <p:nvPr/>
        </p:nvSpPr>
        <p:spPr>
          <a:xfrm>
            <a:off x="1021977" y="1873624"/>
            <a:ext cx="88033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подивитись на досвід «Дії», то на мою думку у застосунку «Моя податкова» є великий потенціал стати справжнім «народним» застосунком, який буде встановлений на телефон майже кожного українця платника-податків. На своє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зіштовхнулась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виправлялися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Сама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«Моя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Сподіваємось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діджиталізація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Твір «Яким я бачу майбутнє людства» - Dovidka.biz.ua">
            <a:extLst>
              <a:ext uri="{FF2B5EF4-FFF2-40B4-BE49-F238E27FC236}">
                <a16:creationId xmlns:a16="http://schemas.microsoft.com/office/drawing/2014/main" id="{738E85A4-A6B1-4EE3-8465-384E0E692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745" y="4640018"/>
            <a:ext cx="6045573" cy="1664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418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459</Words>
  <Application>Microsoft Office PowerPoint</Application>
  <PresentationFormat>Широкоэкранный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Веб-ресурси, які спрощують взаємодію з податками.  Моя податкова</vt:lpstr>
      <vt:lpstr>1. Послуги, які можна отримати в застосунку. Важливість застосунку 3. Оцінка та відгуки користувачів 4. Перспективи</vt:lpstr>
      <vt:lpstr>1. Послуги, які можна отримати в застосунку</vt:lpstr>
      <vt:lpstr>Презентация PowerPoint</vt:lpstr>
      <vt:lpstr>2. Оцінка та відгуки користувачів</vt:lpstr>
      <vt:lpstr>3. Перспективи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«Веб-ресурси, які спрощують взаємодію з податками. Моя податкова»</dc:title>
  <dc:creator>User</dc:creator>
  <cp:lastModifiedBy>Veronika</cp:lastModifiedBy>
  <cp:revision>6</cp:revision>
  <dcterms:created xsi:type="dcterms:W3CDTF">2025-05-14T14:41:23Z</dcterms:created>
  <dcterms:modified xsi:type="dcterms:W3CDTF">2025-10-18T13:35:30Z</dcterms:modified>
</cp:coreProperties>
</file>