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353" r:id="rId4"/>
    <p:sldId id="358" r:id="rId5"/>
    <p:sldId id="354" r:id="rId6"/>
    <p:sldId id="355" r:id="rId7"/>
    <p:sldId id="363" r:id="rId8"/>
    <p:sldId id="364" r:id="rId9"/>
    <p:sldId id="365" r:id="rId10"/>
    <p:sldId id="357" r:id="rId11"/>
    <p:sldId id="359" r:id="rId12"/>
    <p:sldId id="366" r:id="rId13"/>
    <p:sldId id="360" r:id="rId14"/>
    <p:sldId id="361" r:id="rId15"/>
    <p:sldId id="362" r:id="rId16"/>
    <p:sldId id="367" r:id="rId17"/>
    <p:sldId id="368" r:id="rId18"/>
    <p:sldId id="321" r:id="rId1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081" autoAdjust="0"/>
  </p:normalViewPr>
  <p:slideViewPr>
    <p:cSldViewPr>
      <p:cViewPr varScale="1">
        <p:scale>
          <a:sx n="83" d="100"/>
          <a:sy n="83" d="100"/>
        </p:scale>
        <p:origin x="259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4DF576-25A2-4C0E-8E7B-B61BC0C5AE4E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CF682ED-2EC7-4E74-928B-DBB630F5831A}">
      <dgm:prSet phldrT="[Текст]"/>
      <dgm:spPr/>
      <dgm:t>
        <a:bodyPr/>
        <a:lstStyle/>
        <a:p>
          <a:r>
            <a:rPr lang="uk-UA" dirty="0" err="1" smtClean="0"/>
            <a:t>мовна</a:t>
          </a:r>
          <a:r>
            <a:rPr lang="uk-UA" dirty="0" smtClean="0"/>
            <a:t> діяльність</a:t>
          </a:r>
          <a:endParaRPr lang="uk-UA" dirty="0"/>
        </a:p>
      </dgm:t>
    </dgm:pt>
    <dgm:pt modelId="{13FE29EF-1924-4FBD-A9E0-689588EB0AD6}" type="parTrans" cxnId="{F67E366E-33CA-4BF4-A41A-4BF02D5F0B82}">
      <dgm:prSet/>
      <dgm:spPr/>
      <dgm:t>
        <a:bodyPr/>
        <a:lstStyle/>
        <a:p>
          <a:endParaRPr lang="uk-UA"/>
        </a:p>
      </dgm:t>
    </dgm:pt>
    <dgm:pt modelId="{00354E4C-8211-4701-BF2E-7CD5356B0FD1}" type="sibTrans" cxnId="{F67E366E-33CA-4BF4-A41A-4BF02D5F0B82}">
      <dgm:prSet/>
      <dgm:spPr/>
      <dgm:t>
        <a:bodyPr/>
        <a:lstStyle/>
        <a:p>
          <a:endParaRPr lang="uk-UA"/>
        </a:p>
      </dgm:t>
    </dgm:pt>
    <dgm:pt modelId="{40EE3AFB-3F13-4723-85D0-9CFC58FE3506}">
      <dgm:prSet phldrT="[Текст]"/>
      <dgm:spPr/>
      <dgm:t>
        <a:bodyPr/>
        <a:lstStyle/>
        <a:p>
          <a:r>
            <a:rPr lang="uk-UA" noProof="0" dirty="0" smtClean="0"/>
            <a:t>зміст, послідовність, тривалість, частота, спрямованість, інтенсивність</a:t>
          </a:r>
          <a:endParaRPr lang="uk-UA" noProof="0" dirty="0"/>
        </a:p>
      </dgm:t>
    </dgm:pt>
    <dgm:pt modelId="{82CD8930-9846-4187-8F0F-8BFE4F99A766}" type="parTrans" cxnId="{1B0EA709-61C1-4CE3-B22A-5F0651896937}">
      <dgm:prSet/>
      <dgm:spPr/>
      <dgm:t>
        <a:bodyPr/>
        <a:lstStyle/>
        <a:p>
          <a:endParaRPr lang="uk-UA"/>
        </a:p>
      </dgm:t>
    </dgm:pt>
    <dgm:pt modelId="{0FDAB385-D47E-4BE1-854D-5BD0280E0389}" type="sibTrans" cxnId="{1B0EA709-61C1-4CE3-B22A-5F0651896937}">
      <dgm:prSet/>
      <dgm:spPr/>
      <dgm:t>
        <a:bodyPr/>
        <a:lstStyle/>
        <a:p>
          <a:endParaRPr lang="uk-UA"/>
        </a:p>
      </dgm:t>
    </dgm:pt>
    <dgm:pt modelId="{41B543EA-8AEB-43BF-A1C7-A926979D8B5D}">
      <dgm:prSet phldrT="[Текст]"/>
      <dgm:spPr/>
      <dgm:t>
        <a:bodyPr/>
        <a:lstStyle/>
        <a:p>
          <a:r>
            <a:rPr lang="uk-UA" dirty="0" smtClean="0"/>
            <a:t>фізичні контакти</a:t>
          </a:r>
          <a:endParaRPr lang="uk-UA" dirty="0"/>
        </a:p>
      </dgm:t>
    </dgm:pt>
    <dgm:pt modelId="{843C5DB4-D7A5-4FA1-ADB5-A0780DDE94D2}" type="parTrans" cxnId="{7919AEBD-57F6-48F7-82DC-F50E3F60200E}">
      <dgm:prSet/>
      <dgm:spPr/>
      <dgm:t>
        <a:bodyPr/>
        <a:lstStyle/>
        <a:p>
          <a:endParaRPr lang="uk-UA"/>
        </a:p>
      </dgm:t>
    </dgm:pt>
    <dgm:pt modelId="{38A4901D-DAD4-416F-9588-A60331BB11ED}" type="sibTrans" cxnId="{7919AEBD-57F6-48F7-82DC-F50E3F60200E}">
      <dgm:prSet/>
      <dgm:spPr/>
      <dgm:t>
        <a:bodyPr/>
        <a:lstStyle/>
        <a:p>
          <a:endParaRPr lang="uk-UA"/>
        </a:p>
      </dgm:t>
    </dgm:pt>
    <dgm:pt modelId="{935974AF-7670-439E-AA8C-82650B576717}">
      <dgm:prSet phldrT="[Текст]"/>
      <dgm:spPr/>
      <dgm:t>
        <a:bodyPr/>
        <a:lstStyle/>
        <a:p>
          <a:r>
            <a:rPr lang="uk-UA" dirty="0" smtClean="0"/>
            <a:t>виразні рухи обличчя, тіла</a:t>
          </a:r>
          <a:endParaRPr lang="uk-UA" dirty="0"/>
        </a:p>
      </dgm:t>
    </dgm:pt>
    <dgm:pt modelId="{4BFAAD8B-3E91-4783-8A91-5137DB0CC95B}" type="parTrans" cxnId="{0257DBAA-5BFD-4FC5-AA4A-62DA7ACCCA8C}">
      <dgm:prSet/>
      <dgm:spPr/>
      <dgm:t>
        <a:bodyPr/>
        <a:lstStyle/>
        <a:p>
          <a:endParaRPr lang="uk-UA"/>
        </a:p>
      </dgm:t>
    </dgm:pt>
    <dgm:pt modelId="{EA07DC4C-0FDA-47B1-A335-35313CD20B77}" type="sibTrans" cxnId="{0257DBAA-5BFD-4FC5-AA4A-62DA7ACCCA8C}">
      <dgm:prSet/>
      <dgm:spPr/>
      <dgm:t>
        <a:bodyPr/>
        <a:lstStyle/>
        <a:p>
          <a:endParaRPr lang="uk-UA"/>
        </a:p>
      </dgm:t>
    </dgm:pt>
    <dgm:pt modelId="{42A738A3-FE53-4F86-8DD2-D66B9D4B2656}">
      <dgm:prSet phldrT="[Текст]"/>
      <dgm:spPr/>
      <dgm:t>
        <a:bodyPr/>
        <a:lstStyle/>
        <a:p>
          <a:r>
            <a:rPr lang="uk-UA" dirty="0" smtClean="0"/>
            <a:t>положення тіла у просторі</a:t>
          </a:r>
          <a:endParaRPr lang="uk-UA" dirty="0"/>
        </a:p>
      </dgm:t>
    </dgm:pt>
    <dgm:pt modelId="{DA187771-C255-4BC2-880A-981D40176F38}" type="parTrans" cxnId="{EC8D37D2-21FB-466A-9E27-7F8B2C308328}">
      <dgm:prSet/>
      <dgm:spPr/>
      <dgm:t>
        <a:bodyPr/>
        <a:lstStyle/>
        <a:p>
          <a:endParaRPr lang="uk-UA"/>
        </a:p>
      </dgm:t>
    </dgm:pt>
    <dgm:pt modelId="{D31B77F6-C256-4442-BFAA-96B0FB3196CB}" type="sibTrans" cxnId="{EC8D37D2-21FB-466A-9E27-7F8B2C308328}">
      <dgm:prSet/>
      <dgm:spPr/>
      <dgm:t>
        <a:bodyPr/>
        <a:lstStyle/>
        <a:p>
          <a:endParaRPr lang="uk-UA"/>
        </a:p>
      </dgm:t>
    </dgm:pt>
    <dgm:pt modelId="{22DFDF2D-AD75-4750-8C95-88AFBD1F71EF}">
      <dgm:prSet phldrT="[Текст]"/>
      <dgm:spPr/>
      <dgm:t>
        <a:bodyPr/>
        <a:lstStyle/>
        <a:p>
          <a:r>
            <a:rPr lang="ru-RU" dirty="0" err="1" smtClean="0"/>
            <a:t>торкання</a:t>
          </a:r>
          <a:r>
            <a:rPr lang="ru-RU" dirty="0" smtClean="0"/>
            <a:t>, </a:t>
          </a:r>
          <a:r>
            <a:rPr lang="ru-RU" dirty="0" err="1" smtClean="0"/>
            <a:t>поштовхи</a:t>
          </a:r>
          <a:r>
            <a:rPr lang="ru-RU" dirty="0" smtClean="0"/>
            <a:t>, </a:t>
          </a:r>
          <a:r>
            <a:rPr lang="ru-RU" dirty="0" err="1" smtClean="0"/>
            <a:t>удари</a:t>
          </a:r>
          <a:r>
            <a:rPr lang="ru-RU" dirty="0" smtClean="0"/>
            <a:t>, </a:t>
          </a:r>
          <a:r>
            <a:rPr lang="ru-RU" dirty="0" err="1" smtClean="0"/>
            <a:t>передачі</a:t>
          </a:r>
          <a:r>
            <a:rPr lang="ru-RU" dirty="0" smtClean="0"/>
            <a:t>, </a:t>
          </a:r>
          <a:r>
            <a:rPr lang="ru-RU" dirty="0" err="1" smtClean="0"/>
            <a:t>спільні</a:t>
          </a:r>
          <a:r>
            <a:rPr lang="ru-RU" dirty="0" smtClean="0"/>
            <a:t> </a:t>
          </a:r>
          <a:r>
            <a:rPr lang="uk-UA" dirty="0" smtClean="0"/>
            <a:t>зусилля</a:t>
          </a:r>
          <a:endParaRPr lang="uk-UA" dirty="0"/>
        </a:p>
      </dgm:t>
    </dgm:pt>
    <dgm:pt modelId="{DD184959-4D23-45A0-B0AC-72AB76454639}" type="parTrans" cxnId="{5923A10D-ABAF-446E-8373-A62BE71B9FD1}">
      <dgm:prSet/>
      <dgm:spPr/>
      <dgm:t>
        <a:bodyPr/>
        <a:lstStyle/>
        <a:p>
          <a:endParaRPr lang="uk-UA"/>
        </a:p>
      </dgm:t>
    </dgm:pt>
    <dgm:pt modelId="{4337BA43-BACE-4623-9451-C4143DC684AB}" type="sibTrans" cxnId="{5923A10D-ABAF-446E-8373-A62BE71B9FD1}">
      <dgm:prSet/>
      <dgm:spPr/>
      <dgm:t>
        <a:bodyPr/>
        <a:lstStyle/>
        <a:p>
          <a:endParaRPr lang="uk-UA"/>
        </a:p>
      </dgm:t>
    </dgm:pt>
    <dgm:pt modelId="{2EAF0FAA-25F8-4D6B-9F2F-AF60B47026AE}">
      <dgm:prSet phldrT="[Текст]"/>
      <dgm:spPr/>
      <dgm:t>
        <a:bodyPr/>
        <a:lstStyle/>
        <a:p>
          <a:r>
            <a:rPr lang="uk-UA" dirty="0" smtClean="0"/>
            <a:t>переміщення, </a:t>
          </a:r>
          <a:r>
            <a:rPr lang="uk-UA" noProof="0" dirty="0" smtClean="0"/>
            <a:t>нерухомість, відстань, швидкість, напрямок руху</a:t>
          </a:r>
          <a:endParaRPr lang="uk-UA" noProof="0" dirty="0"/>
        </a:p>
      </dgm:t>
    </dgm:pt>
    <dgm:pt modelId="{04B22664-DB42-4851-A159-083CEC944693}" type="parTrans" cxnId="{FD3D30C1-9C97-4AB6-BDE8-CCA75AD4702F}">
      <dgm:prSet/>
      <dgm:spPr/>
      <dgm:t>
        <a:bodyPr/>
        <a:lstStyle/>
        <a:p>
          <a:endParaRPr lang="uk-UA"/>
        </a:p>
      </dgm:t>
    </dgm:pt>
    <dgm:pt modelId="{868EA356-3F08-44A9-8800-A94BB9CB13DE}" type="sibTrans" cxnId="{FD3D30C1-9C97-4AB6-BDE8-CCA75AD4702F}">
      <dgm:prSet/>
      <dgm:spPr/>
      <dgm:t>
        <a:bodyPr/>
        <a:lstStyle/>
        <a:p>
          <a:endParaRPr lang="uk-UA"/>
        </a:p>
      </dgm:t>
    </dgm:pt>
    <dgm:pt modelId="{056F882F-78F3-4750-8F4F-9271DF0810C9}">
      <dgm:prSet phldrT="[Текст]"/>
      <dgm:spPr/>
      <dgm:t>
        <a:bodyPr/>
        <a:lstStyle/>
        <a:p>
          <a:r>
            <a:rPr lang="uk-UA" dirty="0" smtClean="0"/>
            <a:t>експресивні реакції</a:t>
          </a:r>
          <a:endParaRPr lang="uk-UA" dirty="0"/>
        </a:p>
      </dgm:t>
    </dgm:pt>
    <dgm:pt modelId="{35E77760-8C0F-4654-A5FB-A54F568FA167}" type="parTrans" cxnId="{75CDE742-3C63-4CE2-B0CB-6D7418E03DDF}">
      <dgm:prSet/>
      <dgm:spPr/>
      <dgm:t>
        <a:bodyPr/>
        <a:lstStyle/>
        <a:p>
          <a:endParaRPr lang="uk-UA"/>
        </a:p>
      </dgm:t>
    </dgm:pt>
    <dgm:pt modelId="{3F27DD31-2837-4559-AE2C-A0DF10DBA180}" type="sibTrans" cxnId="{75CDE742-3C63-4CE2-B0CB-6D7418E03DDF}">
      <dgm:prSet/>
      <dgm:spPr/>
      <dgm:t>
        <a:bodyPr/>
        <a:lstStyle/>
        <a:p>
          <a:endParaRPr lang="uk-UA"/>
        </a:p>
      </dgm:t>
    </dgm:pt>
    <dgm:pt modelId="{71005DBE-1618-49D5-B668-85515401A423}" type="pres">
      <dgm:prSet presAssocID="{D14DF576-25A2-4C0E-8E7B-B61BC0C5AE4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048AF7-414C-4FA0-B21F-C34A18C67764}" type="pres">
      <dgm:prSet presAssocID="{0CF682ED-2EC7-4E74-928B-DBB630F5831A}" presName="linNode" presStyleCnt="0"/>
      <dgm:spPr/>
    </dgm:pt>
    <dgm:pt modelId="{B5628957-1B34-49BA-AD9E-80F7E31A713F}" type="pres">
      <dgm:prSet presAssocID="{0CF682ED-2EC7-4E74-928B-DBB630F5831A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04F828A-51A3-4144-B703-DA8AC8848246}" type="pres">
      <dgm:prSet presAssocID="{0CF682ED-2EC7-4E74-928B-DBB630F5831A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5A25F85-378A-47A7-8993-B7E78A2AE9F2}" type="pres">
      <dgm:prSet presAssocID="{00354E4C-8211-4701-BF2E-7CD5356B0FD1}" presName="sp" presStyleCnt="0"/>
      <dgm:spPr/>
    </dgm:pt>
    <dgm:pt modelId="{1C030D2F-BF56-4071-9E69-5AC719707CC7}" type="pres">
      <dgm:prSet presAssocID="{056F882F-78F3-4750-8F4F-9271DF0810C9}" presName="linNode" presStyleCnt="0"/>
      <dgm:spPr/>
    </dgm:pt>
    <dgm:pt modelId="{C20B1385-00FA-4CE4-986A-798370DE08C1}" type="pres">
      <dgm:prSet presAssocID="{056F882F-78F3-4750-8F4F-9271DF0810C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60213DC-B755-4B6C-9DBD-3209793F9392}" type="pres">
      <dgm:prSet presAssocID="{056F882F-78F3-4750-8F4F-9271DF0810C9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0783EE9-3816-460B-8F22-59139DF1E61A}" type="pres">
      <dgm:prSet presAssocID="{3F27DD31-2837-4559-AE2C-A0DF10DBA180}" presName="sp" presStyleCnt="0"/>
      <dgm:spPr/>
    </dgm:pt>
    <dgm:pt modelId="{E7CC78E8-3EA8-46A2-9909-933910BC6897}" type="pres">
      <dgm:prSet presAssocID="{42A738A3-FE53-4F86-8DD2-D66B9D4B2656}" presName="linNode" presStyleCnt="0"/>
      <dgm:spPr/>
    </dgm:pt>
    <dgm:pt modelId="{B16E6433-9830-4578-B84C-CC02089AD741}" type="pres">
      <dgm:prSet presAssocID="{42A738A3-FE53-4F86-8DD2-D66B9D4B2656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BCC7024-4BE4-4C44-8378-F1E7386437F8}" type="pres">
      <dgm:prSet presAssocID="{42A738A3-FE53-4F86-8DD2-D66B9D4B2656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EB2083-CFBD-445D-A48F-F081EB9453C3}" type="pres">
      <dgm:prSet presAssocID="{D31B77F6-C256-4442-BFAA-96B0FB3196CB}" presName="sp" presStyleCnt="0"/>
      <dgm:spPr/>
    </dgm:pt>
    <dgm:pt modelId="{C889C001-A6EB-4310-8A7D-A0F0C119AA9D}" type="pres">
      <dgm:prSet presAssocID="{41B543EA-8AEB-43BF-A1C7-A926979D8B5D}" presName="linNode" presStyleCnt="0"/>
      <dgm:spPr/>
    </dgm:pt>
    <dgm:pt modelId="{EE7E1BE7-9646-4300-BBD5-673573897280}" type="pres">
      <dgm:prSet presAssocID="{41B543EA-8AEB-43BF-A1C7-A926979D8B5D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53024A6-5144-4FAF-B387-ADDC42E9C550}" type="pres">
      <dgm:prSet presAssocID="{41B543EA-8AEB-43BF-A1C7-A926979D8B5D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67E366E-33CA-4BF4-A41A-4BF02D5F0B82}" srcId="{D14DF576-25A2-4C0E-8E7B-B61BC0C5AE4E}" destId="{0CF682ED-2EC7-4E74-928B-DBB630F5831A}" srcOrd="0" destOrd="0" parTransId="{13FE29EF-1924-4FBD-A9E0-689588EB0AD6}" sibTransId="{00354E4C-8211-4701-BF2E-7CD5356B0FD1}"/>
    <dgm:cxn modelId="{75CDE742-3C63-4CE2-B0CB-6D7418E03DDF}" srcId="{D14DF576-25A2-4C0E-8E7B-B61BC0C5AE4E}" destId="{056F882F-78F3-4750-8F4F-9271DF0810C9}" srcOrd="1" destOrd="0" parTransId="{35E77760-8C0F-4654-A5FB-A54F568FA167}" sibTransId="{3F27DD31-2837-4559-AE2C-A0DF10DBA180}"/>
    <dgm:cxn modelId="{7919AEBD-57F6-48F7-82DC-F50E3F60200E}" srcId="{D14DF576-25A2-4C0E-8E7B-B61BC0C5AE4E}" destId="{41B543EA-8AEB-43BF-A1C7-A926979D8B5D}" srcOrd="3" destOrd="0" parTransId="{843C5DB4-D7A5-4FA1-ADB5-A0780DDE94D2}" sibTransId="{38A4901D-DAD4-416F-9588-A60331BB11ED}"/>
    <dgm:cxn modelId="{59CDE8C2-AF69-4237-95F6-12E55E792D4D}" type="presOf" srcId="{2EAF0FAA-25F8-4D6B-9F2F-AF60B47026AE}" destId="{ABCC7024-4BE4-4C44-8378-F1E7386437F8}" srcOrd="0" destOrd="0" presId="urn:microsoft.com/office/officeart/2005/8/layout/vList5"/>
    <dgm:cxn modelId="{0257DBAA-5BFD-4FC5-AA4A-62DA7ACCCA8C}" srcId="{056F882F-78F3-4750-8F4F-9271DF0810C9}" destId="{935974AF-7670-439E-AA8C-82650B576717}" srcOrd="0" destOrd="0" parTransId="{4BFAAD8B-3E91-4783-8A91-5137DB0CC95B}" sibTransId="{EA07DC4C-0FDA-47B1-A335-35313CD20B77}"/>
    <dgm:cxn modelId="{ECF3BC43-1966-45CF-A62E-70F9B121DE06}" type="presOf" srcId="{056F882F-78F3-4750-8F4F-9271DF0810C9}" destId="{C20B1385-00FA-4CE4-986A-798370DE08C1}" srcOrd="0" destOrd="0" presId="urn:microsoft.com/office/officeart/2005/8/layout/vList5"/>
    <dgm:cxn modelId="{5923A10D-ABAF-446E-8373-A62BE71B9FD1}" srcId="{41B543EA-8AEB-43BF-A1C7-A926979D8B5D}" destId="{22DFDF2D-AD75-4750-8C95-88AFBD1F71EF}" srcOrd="0" destOrd="0" parTransId="{DD184959-4D23-45A0-B0AC-72AB76454639}" sibTransId="{4337BA43-BACE-4623-9451-C4143DC684AB}"/>
    <dgm:cxn modelId="{EC8D37D2-21FB-466A-9E27-7F8B2C308328}" srcId="{D14DF576-25A2-4C0E-8E7B-B61BC0C5AE4E}" destId="{42A738A3-FE53-4F86-8DD2-D66B9D4B2656}" srcOrd="2" destOrd="0" parTransId="{DA187771-C255-4BC2-880A-981D40176F38}" sibTransId="{D31B77F6-C256-4442-BFAA-96B0FB3196CB}"/>
    <dgm:cxn modelId="{1B0EA709-61C1-4CE3-B22A-5F0651896937}" srcId="{0CF682ED-2EC7-4E74-928B-DBB630F5831A}" destId="{40EE3AFB-3F13-4723-85D0-9CFC58FE3506}" srcOrd="0" destOrd="0" parTransId="{82CD8930-9846-4187-8F0F-8BFE4F99A766}" sibTransId="{0FDAB385-D47E-4BE1-854D-5BD0280E0389}"/>
    <dgm:cxn modelId="{B7AE4C06-9A91-411C-9A75-EEA96BBBEC65}" type="presOf" srcId="{935974AF-7670-439E-AA8C-82650B576717}" destId="{060213DC-B755-4B6C-9DBD-3209793F9392}" srcOrd="0" destOrd="0" presId="urn:microsoft.com/office/officeart/2005/8/layout/vList5"/>
    <dgm:cxn modelId="{6001683B-CF91-429C-8C92-3512DC50E721}" type="presOf" srcId="{22DFDF2D-AD75-4750-8C95-88AFBD1F71EF}" destId="{D53024A6-5144-4FAF-B387-ADDC42E9C550}" srcOrd="0" destOrd="0" presId="urn:microsoft.com/office/officeart/2005/8/layout/vList5"/>
    <dgm:cxn modelId="{7323E13C-D05B-4084-9E1F-2AF9135BE574}" type="presOf" srcId="{41B543EA-8AEB-43BF-A1C7-A926979D8B5D}" destId="{EE7E1BE7-9646-4300-BBD5-673573897280}" srcOrd="0" destOrd="0" presId="urn:microsoft.com/office/officeart/2005/8/layout/vList5"/>
    <dgm:cxn modelId="{6F76F653-B6DB-484E-90A5-53D985B8204A}" type="presOf" srcId="{42A738A3-FE53-4F86-8DD2-D66B9D4B2656}" destId="{B16E6433-9830-4578-B84C-CC02089AD741}" srcOrd="0" destOrd="0" presId="urn:microsoft.com/office/officeart/2005/8/layout/vList5"/>
    <dgm:cxn modelId="{7D2819C3-517C-4524-BC5B-623C830E139C}" type="presOf" srcId="{40EE3AFB-3F13-4723-85D0-9CFC58FE3506}" destId="{F04F828A-51A3-4144-B703-DA8AC8848246}" srcOrd="0" destOrd="0" presId="urn:microsoft.com/office/officeart/2005/8/layout/vList5"/>
    <dgm:cxn modelId="{AC8F635D-94FB-4A39-BFD5-40D64C6045C7}" type="presOf" srcId="{D14DF576-25A2-4C0E-8E7B-B61BC0C5AE4E}" destId="{71005DBE-1618-49D5-B668-85515401A423}" srcOrd="0" destOrd="0" presId="urn:microsoft.com/office/officeart/2005/8/layout/vList5"/>
    <dgm:cxn modelId="{88E95CCD-F7E5-4223-8CF5-80D85DB537FE}" type="presOf" srcId="{0CF682ED-2EC7-4E74-928B-DBB630F5831A}" destId="{B5628957-1B34-49BA-AD9E-80F7E31A713F}" srcOrd="0" destOrd="0" presId="urn:microsoft.com/office/officeart/2005/8/layout/vList5"/>
    <dgm:cxn modelId="{FD3D30C1-9C97-4AB6-BDE8-CCA75AD4702F}" srcId="{42A738A3-FE53-4F86-8DD2-D66B9D4B2656}" destId="{2EAF0FAA-25F8-4D6B-9F2F-AF60B47026AE}" srcOrd="0" destOrd="0" parTransId="{04B22664-DB42-4851-A159-083CEC944693}" sibTransId="{868EA356-3F08-44A9-8800-A94BB9CB13DE}"/>
    <dgm:cxn modelId="{5F428C6C-95F5-4249-97E4-16FF5CDD2176}" type="presParOf" srcId="{71005DBE-1618-49D5-B668-85515401A423}" destId="{70048AF7-414C-4FA0-B21F-C34A18C67764}" srcOrd="0" destOrd="0" presId="urn:microsoft.com/office/officeart/2005/8/layout/vList5"/>
    <dgm:cxn modelId="{0404B083-BFD6-4D3D-968C-396FC6DDF071}" type="presParOf" srcId="{70048AF7-414C-4FA0-B21F-C34A18C67764}" destId="{B5628957-1B34-49BA-AD9E-80F7E31A713F}" srcOrd="0" destOrd="0" presId="urn:microsoft.com/office/officeart/2005/8/layout/vList5"/>
    <dgm:cxn modelId="{35C3BD2D-3B58-4966-A094-E6C84BD1F845}" type="presParOf" srcId="{70048AF7-414C-4FA0-B21F-C34A18C67764}" destId="{F04F828A-51A3-4144-B703-DA8AC8848246}" srcOrd="1" destOrd="0" presId="urn:microsoft.com/office/officeart/2005/8/layout/vList5"/>
    <dgm:cxn modelId="{46581F94-C7D0-448E-AB60-C57BAFCADB54}" type="presParOf" srcId="{71005DBE-1618-49D5-B668-85515401A423}" destId="{95A25F85-378A-47A7-8993-B7E78A2AE9F2}" srcOrd="1" destOrd="0" presId="urn:microsoft.com/office/officeart/2005/8/layout/vList5"/>
    <dgm:cxn modelId="{DC424FDD-5066-4ED2-A219-8571DBA97ED9}" type="presParOf" srcId="{71005DBE-1618-49D5-B668-85515401A423}" destId="{1C030D2F-BF56-4071-9E69-5AC719707CC7}" srcOrd="2" destOrd="0" presId="urn:microsoft.com/office/officeart/2005/8/layout/vList5"/>
    <dgm:cxn modelId="{92AC06FD-4426-4F7F-A411-561F94596089}" type="presParOf" srcId="{1C030D2F-BF56-4071-9E69-5AC719707CC7}" destId="{C20B1385-00FA-4CE4-986A-798370DE08C1}" srcOrd="0" destOrd="0" presId="urn:microsoft.com/office/officeart/2005/8/layout/vList5"/>
    <dgm:cxn modelId="{8DD67277-A1FA-4240-8CBD-4CA869220208}" type="presParOf" srcId="{1C030D2F-BF56-4071-9E69-5AC719707CC7}" destId="{060213DC-B755-4B6C-9DBD-3209793F9392}" srcOrd="1" destOrd="0" presId="urn:microsoft.com/office/officeart/2005/8/layout/vList5"/>
    <dgm:cxn modelId="{0136551B-25B8-4132-AB3F-0AB5BB41C7DE}" type="presParOf" srcId="{71005DBE-1618-49D5-B668-85515401A423}" destId="{20783EE9-3816-460B-8F22-59139DF1E61A}" srcOrd="3" destOrd="0" presId="urn:microsoft.com/office/officeart/2005/8/layout/vList5"/>
    <dgm:cxn modelId="{26EC8DC6-DC4A-4974-9913-F554AB50CB84}" type="presParOf" srcId="{71005DBE-1618-49D5-B668-85515401A423}" destId="{E7CC78E8-3EA8-46A2-9909-933910BC6897}" srcOrd="4" destOrd="0" presId="urn:microsoft.com/office/officeart/2005/8/layout/vList5"/>
    <dgm:cxn modelId="{5E5960CE-5A3A-4816-9184-1C5D885A1638}" type="presParOf" srcId="{E7CC78E8-3EA8-46A2-9909-933910BC6897}" destId="{B16E6433-9830-4578-B84C-CC02089AD741}" srcOrd="0" destOrd="0" presId="urn:microsoft.com/office/officeart/2005/8/layout/vList5"/>
    <dgm:cxn modelId="{0D4D5AC3-3D39-40AF-BB00-21F89032BBBD}" type="presParOf" srcId="{E7CC78E8-3EA8-46A2-9909-933910BC6897}" destId="{ABCC7024-4BE4-4C44-8378-F1E7386437F8}" srcOrd="1" destOrd="0" presId="urn:microsoft.com/office/officeart/2005/8/layout/vList5"/>
    <dgm:cxn modelId="{7CCB1BDC-3B06-4FFF-B2F4-033B26EDA15A}" type="presParOf" srcId="{71005DBE-1618-49D5-B668-85515401A423}" destId="{17EB2083-CFBD-445D-A48F-F081EB9453C3}" srcOrd="5" destOrd="0" presId="urn:microsoft.com/office/officeart/2005/8/layout/vList5"/>
    <dgm:cxn modelId="{482BA321-6150-452F-AC6E-A8C178D9FD4E}" type="presParOf" srcId="{71005DBE-1618-49D5-B668-85515401A423}" destId="{C889C001-A6EB-4310-8A7D-A0F0C119AA9D}" srcOrd="6" destOrd="0" presId="urn:microsoft.com/office/officeart/2005/8/layout/vList5"/>
    <dgm:cxn modelId="{DF769381-E92D-4426-B154-EB05FC1AC699}" type="presParOf" srcId="{C889C001-A6EB-4310-8A7D-A0F0C119AA9D}" destId="{EE7E1BE7-9646-4300-BBD5-673573897280}" srcOrd="0" destOrd="0" presId="urn:microsoft.com/office/officeart/2005/8/layout/vList5"/>
    <dgm:cxn modelId="{F9726553-3598-444C-A6B4-7AC28AD944B6}" type="presParOf" srcId="{C889C001-A6EB-4310-8A7D-A0F0C119AA9D}" destId="{D53024A6-5144-4FAF-B387-ADDC42E9C55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64B2BA-135D-4D6B-831E-9B16FB3A9AEB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45FACF5-409B-440D-9AE1-B989B3E3761B}">
      <dgm:prSet phldrT="[Текст]"/>
      <dgm:spPr/>
      <dgm:t>
        <a:bodyPr/>
        <a:lstStyle/>
        <a:p>
          <a:r>
            <a:rPr lang="uk-UA" b="0" i="0" smtClean="0"/>
            <a:t>1. </a:t>
          </a:r>
          <a:r>
            <a:rPr lang="uk-UA" b="1" i="1" smtClean="0"/>
            <a:t>Форма обміну думками.</a:t>
          </a:r>
          <a:endParaRPr lang="uk-UA"/>
        </a:p>
      </dgm:t>
    </dgm:pt>
    <dgm:pt modelId="{1C9405E2-8EC8-4733-B2C5-2B67E146D523}" type="parTrans" cxnId="{8050888C-F730-4830-BBC5-FEB7F482BB53}">
      <dgm:prSet/>
      <dgm:spPr/>
      <dgm:t>
        <a:bodyPr/>
        <a:lstStyle/>
        <a:p>
          <a:endParaRPr lang="uk-UA"/>
        </a:p>
      </dgm:t>
    </dgm:pt>
    <dgm:pt modelId="{7E6BFC28-BA50-4962-BFF0-8E74195433EF}" type="sibTrans" cxnId="{8050888C-F730-4830-BBC5-FEB7F482BB53}">
      <dgm:prSet/>
      <dgm:spPr/>
      <dgm:t>
        <a:bodyPr/>
        <a:lstStyle/>
        <a:p>
          <a:endParaRPr lang="uk-UA"/>
        </a:p>
      </dgm:t>
    </dgm:pt>
    <dgm:pt modelId="{9F9CC952-2D20-4550-9473-7DCBB7413876}">
      <dgm:prSet phldrT="[Текст]" custT="1"/>
      <dgm:spPr/>
      <dgm:t>
        <a:bodyPr/>
        <a:lstStyle/>
        <a:p>
          <a:r>
            <a:rPr lang="uk-UA" sz="1600" b="0" i="0" noProof="0" dirty="0" smtClean="0"/>
            <a:t>В інтерв'ю існує питально-відповідна форма обміну думками</a:t>
          </a:r>
          <a:endParaRPr lang="uk-UA" sz="1600" noProof="0" dirty="0"/>
        </a:p>
      </dgm:t>
    </dgm:pt>
    <dgm:pt modelId="{91157C11-B437-4E8F-B980-75BD06794AD2}" type="parTrans" cxnId="{62060FB6-4029-4626-A6F2-2EE4B28507A6}">
      <dgm:prSet/>
      <dgm:spPr/>
      <dgm:t>
        <a:bodyPr/>
        <a:lstStyle/>
        <a:p>
          <a:endParaRPr lang="uk-UA"/>
        </a:p>
      </dgm:t>
    </dgm:pt>
    <dgm:pt modelId="{572FF038-8E66-4DD1-8399-D41975048D3F}" type="sibTrans" cxnId="{62060FB6-4029-4626-A6F2-2EE4B28507A6}">
      <dgm:prSet/>
      <dgm:spPr/>
      <dgm:t>
        <a:bodyPr/>
        <a:lstStyle/>
        <a:p>
          <a:endParaRPr lang="uk-UA"/>
        </a:p>
      </dgm:t>
    </dgm:pt>
    <dgm:pt modelId="{33A46EF3-6AE1-426F-8EA8-660ED0D99FEC}">
      <dgm:prSet phldrT="[Текст]" custT="1"/>
      <dgm:spPr/>
      <dgm:t>
        <a:bodyPr/>
        <a:lstStyle/>
        <a:p>
          <a:r>
            <a:rPr lang="uk-UA" sz="1600" b="0" i="0" noProof="0" dirty="0" smtClean="0"/>
            <a:t>У бесіді обмін більш рівноправний</a:t>
          </a:r>
          <a:endParaRPr lang="uk-UA" sz="1600" noProof="0" dirty="0"/>
        </a:p>
      </dgm:t>
    </dgm:pt>
    <dgm:pt modelId="{008AA3F3-0F1E-4FE3-9DD3-86DD63453D5A}" type="parTrans" cxnId="{F787D396-466C-40B9-AC07-E1BEB220B201}">
      <dgm:prSet/>
      <dgm:spPr/>
      <dgm:t>
        <a:bodyPr/>
        <a:lstStyle/>
        <a:p>
          <a:endParaRPr lang="uk-UA"/>
        </a:p>
      </dgm:t>
    </dgm:pt>
    <dgm:pt modelId="{3B6F42A8-75CC-46FE-B94B-0784471CCC1E}" type="sibTrans" cxnId="{F787D396-466C-40B9-AC07-E1BEB220B201}">
      <dgm:prSet/>
      <dgm:spPr/>
      <dgm:t>
        <a:bodyPr/>
        <a:lstStyle/>
        <a:p>
          <a:endParaRPr lang="uk-UA"/>
        </a:p>
      </dgm:t>
    </dgm:pt>
    <dgm:pt modelId="{67A92766-74E2-45FF-84CB-DC074BE26895}">
      <dgm:prSet phldrT="[Текст]"/>
      <dgm:spPr/>
      <dgm:t>
        <a:bodyPr/>
        <a:lstStyle/>
        <a:p>
          <a:r>
            <a:rPr lang="uk-UA" b="0" i="0" dirty="0" smtClean="0"/>
            <a:t>2. </a:t>
          </a:r>
          <a:r>
            <a:rPr lang="uk-UA" b="1" i="1" dirty="0" smtClean="0"/>
            <a:t>Ступінь свободи ведучого.</a:t>
          </a:r>
          <a:endParaRPr lang="uk-UA" dirty="0"/>
        </a:p>
      </dgm:t>
    </dgm:pt>
    <dgm:pt modelId="{3D7F0321-20A4-48A0-9B8F-9843EDD8F7A4}" type="parTrans" cxnId="{563678FA-DC97-4143-8DF6-5F5A4079084C}">
      <dgm:prSet/>
      <dgm:spPr/>
      <dgm:t>
        <a:bodyPr/>
        <a:lstStyle/>
        <a:p>
          <a:endParaRPr lang="uk-UA"/>
        </a:p>
      </dgm:t>
    </dgm:pt>
    <dgm:pt modelId="{CE1EC99F-9C2D-4A47-937C-00118127DD20}" type="sibTrans" cxnId="{563678FA-DC97-4143-8DF6-5F5A4079084C}">
      <dgm:prSet/>
      <dgm:spPr/>
      <dgm:t>
        <a:bodyPr/>
        <a:lstStyle/>
        <a:p>
          <a:endParaRPr lang="uk-UA"/>
        </a:p>
      </dgm:t>
    </dgm:pt>
    <dgm:pt modelId="{16AE8AD2-5DA1-4452-B5BC-81326CD74977}">
      <dgm:prSet phldrT="[Текст]" custT="1"/>
      <dgm:spPr/>
      <dgm:t>
        <a:bodyPr/>
        <a:lstStyle/>
        <a:p>
          <a:r>
            <a:rPr lang="uk-UA" sz="1600" b="0" i="0" noProof="0" dirty="0" smtClean="0"/>
            <a:t>В інтерв'ю більш жорсткі правила –питання не змінюються, але можуть бути додаткові</a:t>
          </a:r>
          <a:endParaRPr lang="uk-UA" sz="1600" noProof="0" dirty="0"/>
        </a:p>
      </dgm:t>
    </dgm:pt>
    <dgm:pt modelId="{1311012A-5387-4B6D-8DCA-9F30F553921C}" type="parTrans" cxnId="{BEF7BE7E-ABD5-4314-B833-51D10A4A6418}">
      <dgm:prSet/>
      <dgm:spPr/>
      <dgm:t>
        <a:bodyPr/>
        <a:lstStyle/>
        <a:p>
          <a:endParaRPr lang="uk-UA"/>
        </a:p>
      </dgm:t>
    </dgm:pt>
    <dgm:pt modelId="{B4B9E431-0D93-4D32-BEAD-85807C4FBD8E}" type="sibTrans" cxnId="{BEF7BE7E-ABD5-4314-B833-51D10A4A6418}">
      <dgm:prSet/>
      <dgm:spPr/>
      <dgm:t>
        <a:bodyPr/>
        <a:lstStyle/>
        <a:p>
          <a:endParaRPr lang="uk-UA"/>
        </a:p>
      </dgm:t>
    </dgm:pt>
    <dgm:pt modelId="{08FC42A4-BCE0-4FEB-8197-91DA9F43E445}">
      <dgm:prSet phldrT="[Текст]" custT="1"/>
      <dgm:spPr/>
      <dgm:t>
        <a:bodyPr/>
        <a:lstStyle/>
        <a:p>
          <a:r>
            <a:rPr lang="uk-UA" sz="1600" b="0" i="0" noProof="0" dirty="0" smtClean="0"/>
            <a:t>Форма бесіди - неформальна, без обов'язкового переліку питань.</a:t>
          </a:r>
          <a:endParaRPr lang="uk-UA" sz="1600" noProof="0" dirty="0"/>
        </a:p>
      </dgm:t>
    </dgm:pt>
    <dgm:pt modelId="{10D25494-D8C9-4A24-8B03-716CA33FCDFD}" type="parTrans" cxnId="{556DCE63-6416-4A81-A46A-CDD08D56E2DD}">
      <dgm:prSet/>
      <dgm:spPr/>
      <dgm:t>
        <a:bodyPr/>
        <a:lstStyle/>
        <a:p>
          <a:endParaRPr lang="uk-UA"/>
        </a:p>
      </dgm:t>
    </dgm:pt>
    <dgm:pt modelId="{DB2FF118-AB28-4AB2-97F1-FCAFC68F4456}" type="sibTrans" cxnId="{556DCE63-6416-4A81-A46A-CDD08D56E2DD}">
      <dgm:prSet/>
      <dgm:spPr/>
      <dgm:t>
        <a:bodyPr/>
        <a:lstStyle/>
        <a:p>
          <a:endParaRPr lang="uk-UA"/>
        </a:p>
      </dgm:t>
    </dgm:pt>
    <dgm:pt modelId="{161E8F81-15FA-483E-B983-5C40AA16CF44}">
      <dgm:prSet phldrT="[Текст]"/>
      <dgm:spPr/>
      <dgm:t>
        <a:bodyPr/>
        <a:lstStyle/>
        <a:p>
          <a:r>
            <a:rPr lang="ru-RU" b="0" i="0" dirty="0" smtClean="0"/>
            <a:t>3. </a:t>
          </a:r>
          <a:r>
            <a:rPr lang="uk-UA" b="1" i="1" noProof="0" dirty="0" smtClean="0"/>
            <a:t>Проведення інтерв'ю за планом, а бесіди - за сценарієм</a:t>
          </a:r>
          <a:endParaRPr lang="uk-UA" noProof="0" dirty="0"/>
        </a:p>
      </dgm:t>
    </dgm:pt>
    <dgm:pt modelId="{553B12DA-7457-47F6-822B-84F09792FF6D}" type="parTrans" cxnId="{CCB92E42-8FB3-4A8A-8A80-95D2292D8B9A}">
      <dgm:prSet/>
      <dgm:spPr/>
      <dgm:t>
        <a:bodyPr/>
        <a:lstStyle/>
        <a:p>
          <a:endParaRPr lang="uk-UA"/>
        </a:p>
      </dgm:t>
    </dgm:pt>
    <dgm:pt modelId="{CD73E36A-65D5-4F90-8D8D-8FDA5EE78CD0}" type="sibTrans" cxnId="{CCB92E42-8FB3-4A8A-8A80-95D2292D8B9A}">
      <dgm:prSet/>
      <dgm:spPr/>
      <dgm:t>
        <a:bodyPr/>
        <a:lstStyle/>
        <a:p>
          <a:endParaRPr lang="uk-UA"/>
        </a:p>
      </dgm:t>
    </dgm:pt>
    <dgm:pt modelId="{74958EDC-A3C1-4CAA-AC05-C08F6B4B6D09}">
      <dgm:prSet phldrT="[Текст]" custT="1"/>
      <dgm:spPr/>
      <dgm:t>
        <a:bodyPr/>
        <a:lstStyle/>
        <a:p>
          <a:r>
            <a:rPr lang="uk-UA" sz="1600" b="1" i="1" noProof="0" dirty="0" smtClean="0"/>
            <a:t>План</a:t>
          </a:r>
          <a:r>
            <a:rPr lang="uk-UA" sz="1600" b="0" i="0" noProof="0" dirty="0" smtClean="0"/>
            <a:t>: інформаційна підготовка по темі, визначення мети, складання запитальника</a:t>
          </a:r>
          <a:endParaRPr lang="uk-UA" sz="1600" noProof="0" dirty="0"/>
        </a:p>
      </dgm:t>
    </dgm:pt>
    <dgm:pt modelId="{FE6C2009-520E-42C4-8F19-7277BEAA1F3D}" type="parTrans" cxnId="{8F9D789A-D0A0-48AB-A621-39ED898A0907}">
      <dgm:prSet/>
      <dgm:spPr/>
      <dgm:t>
        <a:bodyPr/>
        <a:lstStyle/>
        <a:p>
          <a:endParaRPr lang="uk-UA"/>
        </a:p>
      </dgm:t>
    </dgm:pt>
    <dgm:pt modelId="{72B7BB69-96A1-46FC-91CD-5C73E3A46254}" type="sibTrans" cxnId="{8F9D789A-D0A0-48AB-A621-39ED898A0907}">
      <dgm:prSet/>
      <dgm:spPr/>
      <dgm:t>
        <a:bodyPr/>
        <a:lstStyle/>
        <a:p>
          <a:endParaRPr lang="uk-UA"/>
        </a:p>
      </dgm:t>
    </dgm:pt>
    <dgm:pt modelId="{50B5D117-7360-4331-B452-94C7E21CCDE1}">
      <dgm:prSet phldrT="[Текст]" custT="1"/>
      <dgm:spPr/>
      <dgm:t>
        <a:bodyPr/>
        <a:lstStyle/>
        <a:p>
          <a:r>
            <a:rPr lang="uk-UA" sz="1600" b="0" i="0" noProof="0" dirty="0" smtClean="0"/>
            <a:t>У </a:t>
          </a:r>
          <a:r>
            <a:rPr lang="uk-UA" sz="1600" b="1" i="1" noProof="0" dirty="0" smtClean="0"/>
            <a:t>сценарії</a:t>
          </a:r>
          <a:r>
            <a:rPr lang="uk-UA" sz="1600" b="0" i="0" noProof="0" dirty="0" smtClean="0"/>
            <a:t>  - список тем для обговорення.</a:t>
          </a:r>
          <a:endParaRPr lang="uk-UA" sz="1600" noProof="0" dirty="0"/>
        </a:p>
      </dgm:t>
    </dgm:pt>
    <dgm:pt modelId="{8162B6B0-2491-445A-A7C0-4B3E7D6DD21F}" type="parTrans" cxnId="{F90762C9-30E2-41C6-983B-3F7D199BD19F}">
      <dgm:prSet/>
      <dgm:spPr/>
      <dgm:t>
        <a:bodyPr/>
        <a:lstStyle/>
        <a:p>
          <a:endParaRPr lang="uk-UA"/>
        </a:p>
      </dgm:t>
    </dgm:pt>
    <dgm:pt modelId="{8F864301-A8A5-4542-B170-F2D88A49DA9D}" type="sibTrans" cxnId="{F90762C9-30E2-41C6-983B-3F7D199BD19F}">
      <dgm:prSet/>
      <dgm:spPr/>
      <dgm:t>
        <a:bodyPr/>
        <a:lstStyle/>
        <a:p>
          <a:endParaRPr lang="uk-UA"/>
        </a:p>
      </dgm:t>
    </dgm:pt>
    <dgm:pt modelId="{370DD1EA-5DB7-4A00-92F2-9A1950B36396}">
      <dgm:prSet phldrT="[Текст]"/>
      <dgm:spPr/>
      <dgm:t>
        <a:bodyPr/>
        <a:lstStyle/>
        <a:p>
          <a:r>
            <a:rPr lang="uk-UA" b="0" i="0" dirty="0" smtClean="0"/>
            <a:t>4. </a:t>
          </a:r>
          <a:r>
            <a:rPr lang="uk-UA" b="1" i="1" dirty="0" smtClean="0"/>
            <a:t>Відображення позиції провідного</a:t>
          </a:r>
          <a:endParaRPr lang="uk-UA" dirty="0"/>
        </a:p>
      </dgm:t>
    </dgm:pt>
    <dgm:pt modelId="{F9692648-ABEB-4819-8174-9C8137678453}" type="parTrans" cxnId="{2D8679C3-6C36-4D19-8247-A0CEC9AF6C8D}">
      <dgm:prSet/>
      <dgm:spPr/>
      <dgm:t>
        <a:bodyPr/>
        <a:lstStyle/>
        <a:p>
          <a:endParaRPr lang="uk-UA"/>
        </a:p>
      </dgm:t>
    </dgm:pt>
    <dgm:pt modelId="{9703C633-49F9-4DA1-832A-F69146D204B0}" type="sibTrans" cxnId="{2D8679C3-6C36-4D19-8247-A0CEC9AF6C8D}">
      <dgm:prSet/>
      <dgm:spPr/>
      <dgm:t>
        <a:bodyPr/>
        <a:lstStyle/>
        <a:p>
          <a:endParaRPr lang="uk-UA"/>
        </a:p>
      </dgm:t>
    </dgm:pt>
    <dgm:pt modelId="{326B0284-74FD-4DDD-B750-D08FCFE05FA1}">
      <dgm:prSet phldrT="[Текст]"/>
      <dgm:spPr/>
      <dgm:t>
        <a:bodyPr/>
        <a:lstStyle/>
        <a:p>
          <a:r>
            <a:rPr lang="uk-UA" b="0" i="0" noProof="0" dirty="0" smtClean="0"/>
            <a:t>У модератора є власна позиція, а у інтерв'юера її практично немає.</a:t>
          </a:r>
          <a:endParaRPr lang="uk-UA" noProof="0" dirty="0"/>
        </a:p>
      </dgm:t>
    </dgm:pt>
    <dgm:pt modelId="{0ED16083-0E68-4838-941E-5871451868AF}" type="parTrans" cxnId="{120094C8-B896-4A40-A039-6AB58B0D02CD}">
      <dgm:prSet/>
      <dgm:spPr/>
      <dgm:t>
        <a:bodyPr/>
        <a:lstStyle/>
        <a:p>
          <a:endParaRPr lang="uk-UA"/>
        </a:p>
      </dgm:t>
    </dgm:pt>
    <dgm:pt modelId="{87675F9C-9F1C-4F0F-B6C1-131C0A3C9D28}" type="sibTrans" cxnId="{120094C8-B896-4A40-A039-6AB58B0D02CD}">
      <dgm:prSet/>
      <dgm:spPr/>
      <dgm:t>
        <a:bodyPr/>
        <a:lstStyle/>
        <a:p>
          <a:endParaRPr lang="uk-UA"/>
        </a:p>
      </dgm:t>
    </dgm:pt>
    <dgm:pt modelId="{ECBB2047-F254-41A7-8841-E9A56A8501DE}" type="pres">
      <dgm:prSet presAssocID="{1464B2BA-135D-4D6B-831E-9B16FB3A9AEB}" presName="Name0" presStyleCnt="0">
        <dgm:presLayoutVars>
          <dgm:dir/>
          <dgm:animLvl val="lvl"/>
          <dgm:resizeHandles val="exact"/>
        </dgm:presLayoutVars>
      </dgm:prSet>
      <dgm:spPr/>
    </dgm:pt>
    <dgm:pt modelId="{7BA2270E-9032-4524-9377-ECC689C0DEFE}" type="pres">
      <dgm:prSet presAssocID="{145FACF5-409B-440D-9AE1-B989B3E3761B}" presName="linNode" presStyleCnt="0"/>
      <dgm:spPr/>
    </dgm:pt>
    <dgm:pt modelId="{BD001333-9B0E-4269-B6A0-3062622ABE64}" type="pres">
      <dgm:prSet presAssocID="{145FACF5-409B-440D-9AE1-B989B3E3761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57AAF91-E02E-4885-AE73-D40B189DF951}" type="pres">
      <dgm:prSet presAssocID="{145FACF5-409B-440D-9AE1-B989B3E3761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3848FD1-651F-4B4D-9658-D5C9BCDB1DAF}" type="pres">
      <dgm:prSet presAssocID="{7E6BFC28-BA50-4962-BFF0-8E74195433EF}" presName="sp" presStyleCnt="0"/>
      <dgm:spPr/>
    </dgm:pt>
    <dgm:pt modelId="{957B4366-33A4-4AC6-9F11-91EE4E1929C3}" type="pres">
      <dgm:prSet presAssocID="{67A92766-74E2-45FF-84CB-DC074BE26895}" presName="linNode" presStyleCnt="0"/>
      <dgm:spPr/>
    </dgm:pt>
    <dgm:pt modelId="{68E5554F-A3B2-485D-AE92-866A0CCE301C}" type="pres">
      <dgm:prSet presAssocID="{67A92766-74E2-45FF-84CB-DC074BE26895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4D3F4A-2DA3-41AB-874D-5D786E1FB5E5}" type="pres">
      <dgm:prSet presAssocID="{67A92766-74E2-45FF-84CB-DC074BE26895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6B326B2-2712-4294-A6FA-8CFE06D6F596}" type="pres">
      <dgm:prSet presAssocID="{CE1EC99F-9C2D-4A47-937C-00118127DD20}" presName="sp" presStyleCnt="0"/>
      <dgm:spPr/>
    </dgm:pt>
    <dgm:pt modelId="{D36DBA44-598F-440D-9553-2E38C6ADB52E}" type="pres">
      <dgm:prSet presAssocID="{161E8F81-15FA-483E-B983-5C40AA16CF44}" presName="linNode" presStyleCnt="0"/>
      <dgm:spPr/>
    </dgm:pt>
    <dgm:pt modelId="{58B861A1-3EFA-485A-8C80-2BB81C016B68}" type="pres">
      <dgm:prSet presAssocID="{161E8F81-15FA-483E-B983-5C40AA16CF44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954BA5-5EFB-4926-9E79-341E1C0AD783}" type="pres">
      <dgm:prSet presAssocID="{161E8F81-15FA-483E-B983-5C40AA16CF44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8C748D6-5DEC-41A8-BB5D-10A7293B9489}" type="pres">
      <dgm:prSet presAssocID="{CD73E36A-65D5-4F90-8D8D-8FDA5EE78CD0}" presName="sp" presStyleCnt="0"/>
      <dgm:spPr/>
    </dgm:pt>
    <dgm:pt modelId="{070B88A1-DE5C-48A8-8CD1-DDDF4B76189E}" type="pres">
      <dgm:prSet presAssocID="{370DD1EA-5DB7-4A00-92F2-9A1950B36396}" presName="linNode" presStyleCnt="0"/>
      <dgm:spPr/>
    </dgm:pt>
    <dgm:pt modelId="{F9B7862B-9F65-4EA4-B23E-70486EC8EE88}" type="pres">
      <dgm:prSet presAssocID="{370DD1EA-5DB7-4A00-92F2-9A1950B36396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0B59DB-EF0B-43F0-B51D-69ED545C85C5}" type="pres">
      <dgm:prSet presAssocID="{370DD1EA-5DB7-4A00-92F2-9A1950B36396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A8576D4-F449-4A2F-8760-9BD241250F37}" type="presOf" srcId="{67A92766-74E2-45FF-84CB-DC074BE26895}" destId="{68E5554F-A3B2-485D-AE92-866A0CCE301C}" srcOrd="0" destOrd="0" presId="urn:microsoft.com/office/officeart/2005/8/layout/vList5"/>
    <dgm:cxn modelId="{FC327C8F-C68B-4DF9-A129-B615AD053167}" type="presOf" srcId="{1464B2BA-135D-4D6B-831E-9B16FB3A9AEB}" destId="{ECBB2047-F254-41A7-8841-E9A56A8501DE}" srcOrd="0" destOrd="0" presId="urn:microsoft.com/office/officeart/2005/8/layout/vList5"/>
    <dgm:cxn modelId="{1B244697-9FD9-4AC7-9681-84CB5C5531F2}" type="presOf" srcId="{50B5D117-7360-4331-B452-94C7E21CCDE1}" destId="{31954BA5-5EFB-4926-9E79-341E1C0AD783}" srcOrd="0" destOrd="1" presId="urn:microsoft.com/office/officeart/2005/8/layout/vList5"/>
    <dgm:cxn modelId="{19392306-74F8-4E76-BB6E-3DC493667141}" type="presOf" srcId="{161E8F81-15FA-483E-B983-5C40AA16CF44}" destId="{58B861A1-3EFA-485A-8C80-2BB81C016B68}" srcOrd="0" destOrd="0" presId="urn:microsoft.com/office/officeart/2005/8/layout/vList5"/>
    <dgm:cxn modelId="{120094C8-B896-4A40-A039-6AB58B0D02CD}" srcId="{370DD1EA-5DB7-4A00-92F2-9A1950B36396}" destId="{326B0284-74FD-4DDD-B750-D08FCFE05FA1}" srcOrd="0" destOrd="0" parTransId="{0ED16083-0E68-4838-941E-5871451868AF}" sibTransId="{87675F9C-9F1C-4F0F-B6C1-131C0A3C9D28}"/>
    <dgm:cxn modelId="{9E8A72E6-973C-4892-9A1E-58CCD85495BE}" type="presOf" srcId="{33A46EF3-6AE1-426F-8EA8-660ED0D99FEC}" destId="{E57AAF91-E02E-4885-AE73-D40B189DF951}" srcOrd="0" destOrd="1" presId="urn:microsoft.com/office/officeart/2005/8/layout/vList5"/>
    <dgm:cxn modelId="{556DCE63-6416-4A81-A46A-CDD08D56E2DD}" srcId="{67A92766-74E2-45FF-84CB-DC074BE26895}" destId="{08FC42A4-BCE0-4FEB-8197-91DA9F43E445}" srcOrd="1" destOrd="0" parTransId="{10D25494-D8C9-4A24-8B03-716CA33FCDFD}" sibTransId="{DB2FF118-AB28-4AB2-97F1-FCAFC68F4456}"/>
    <dgm:cxn modelId="{CCB92E42-8FB3-4A8A-8A80-95D2292D8B9A}" srcId="{1464B2BA-135D-4D6B-831E-9B16FB3A9AEB}" destId="{161E8F81-15FA-483E-B983-5C40AA16CF44}" srcOrd="2" destOrd="0" parTransId="{553B12DA-7457-47F6-822B-84F09792FF6D}" sibTransId="{CD73E36A-65D5-4F90-8D8D-8FDA5EE78CD0}"/>
    <dgm:cxn modelId="{8050888C-F730-4830-BBC5-FEB7F482BB53}" srcId="{1464B2BA-135D-4D6B-831E-9B16FB3A9AEB}" destId="{145FACF5-409B-440D-9AE1-B989B3E3761B}" srcOrd="0" destOrd="0" parTransId="{1C9405E2-8EC8-4733-B2C5-2B67E146D523}" sibTransId="{7E6BFC28-BA50-4962-BFF0-8E74195433EF}"/>
    <dgm:cxn modelId="{8F9D789A-D0A0-48AB-A621-39ED898A0907}" srcId="{161E8F81-15FA-483E-B983-5C40AA16CF44}" destId="{74958EDC-A3C1-4CAA-AC05-C08F6B4B6D09}" srcOrd="0" destOrd="0" parTransId="{FE6C2009-520E-42C4-8F19-7277BEAA1F3D}" sibTransId="{72B7BB69-96A1-46FC-91CD-5C73E3A46254}"/>
    <dgm:cxn modelId="{E3FAB035-C658-405C-8FD3-1A59BA390BC8}" type="presOf" srcId="{08FC42A4-BCE0-4FEB-8197-91DA9F43E445}" destId="{184D3F4A-2DA3-41AB-874D-5D786E1FB5E5}" srcOrd="0" destOrd="1" presId="urn:microsoft.com/office/officeart/2005/8/layout/vList5"/>
    <dgm:cxn modelId="{F787D396-466C-40B9-AC07-E1BEB220B201}" srcId="{145FACF5-409B-440D-9AE1-B989B3E3761B}" destId="{33A46EF3-6AE1-426F-8EA8-660ED0D99FEC}" srcOrd="1" destOrd="0" parTransId="{008AA3F3-0F1E-4FE3-9DD3-86DD63453D5A}" sibTransId="{3B6F42A8-75CC-46FE-B94B-0784471CCC1E}"/>
    <dgm:cxn modelId="{C6BB6DC3-3806-4499-AB25-1D89D04C0A53}" type="presOf" srcId="{145FACF5-409B-440D-9AE1-B989B3E3761B}" destId="{BD001333-9B0E-4269-B6A0-3062622ABE64}" srcOrd="0" destOrd="0" presId="urn:microsoft.com/office/officeart/2005/8/layout/vList5"/>
    <dgm:cxn modelId="{2D8679C3-6C36-4D19-8247-A0CEC9AF6C8D}" srcId="{1464B2BA-135D-4D6B-831E-9B16FB3A9AEB}" destId="{370DD1EA-5DB7-4A00-92F2-9A1950B36396}" srcOrd="3" destOrd="0" parTransId="{F9692648-ABEB-4819-8174-9C8137678453}" sibTransId="{9703C633-49F9-4DA1-832A-F69146D204B0}"/>
    <dgm:cxn modelId="{BEF7BE7E-ABD5-4314-B833-51D10A4A6418}" srcId="{67A92766-74E2-45FF-84CB-DC074BE26895}" destId="{16AE8AD2-5DA1-4452-B5BC-81326CD74977}" srcOrd="0" destOrd="0" parTransId="{1311012A-5387-4B6D-8DCA-9F30F553921C}" sibTransId="{B4B9E431-0D93-4D32-BEAD-85807C4FBD8E}"/>
    <dgm:cxn modelId="{4A9EEC28-EE4A-4F19-BCA8-7EADA832E0E7}" type="presOf" srcId="{370DD1EA-5DB7-4A00-92F2-9A1950B36396}" destId="{F9B7862B-9F65-4EA4-B23E-70486EC8EE88}" srcOrd="0" destOrd="0" presId="urn:microsoft.com/office/officeart/2005/8/layout/vList5"/>
    <dgm:cxn modelId="{563678FA-DC97-4143-8DF6-5F5A4079084C}" srcId="{1464B2BA-135D-4D6B-831E-9B16FB3A9AEB}" destId="{67A92766-74E2-45FF-84CB-DC074BE26895}" srcOrd="1" destOrd="0" parTransId="{3D7F0321-20A4-48A0-9B8F-9843EDD8F7A4}" sibTransId="{CE1EC99F-9C2D-4A47-937C-00118127DD20}"/>
    <dgm:cxn modelId="{CBA4E24E-5041-4EC4-BA0E-A358A76ECA5C}" type="presOf" srcId="{326B0284-74FD-4DDD-B750-D08FCFE05FA1}" destId="{180B59DB-EF0B-43F0-B51D-69ED545C85C5}" srcOrd="0" destOrd="0" presId="urn:microsoft.com/office/officeart/2005/8/layout/vList5"/>
    <dgm:cxn modelId="{B879E57D-132E-4DEA-98E8-2FBDDBE2A20F}" type="presOf" srcId="{9F9CC952-2D20-4550-9473-7DCBB7413876}" destId="{E57AAF91-E02E-4885-AE73-D40B189DF951}" srcOrd="0" destOrd="0" presId="urn:microsoft.com/office/officeart/2005/8/layout/vList5"/>
    <dgm:cxn modelId="{F90762C9-30E2-41C6-983B-3F7D199BD19F}" srcId="{161E8F81-15FA-483E-B983-5C40AA16CF44}" destId="{50B5D117-7360-4331-B452-94C7E21CCDE1}" srcOrd="1" destOrd="0" parTransId="{8162B6B0-2491-445A-A7C0-4B3E7D6DD21F}" sibTransId="{8F864301-A8A5-4542-B170-F2D88A49DA9D}"/>
    <dgm:cxn modelId="{57465C9D-56DB-42C9-B61C-2374C2A38FEA}" type="presOf" srcId="{16AE8AD2-5DA1-4452-B5BC-81326CD74977}" destId="{184D3F4A-2DA3-41AB-874D-5D786E1FB5E5}" srcOrd="0" destOrd="0" presId="urn:microsoft.com/office/officeart/2005/8/layout/vList5"/>
    <dgm:cxn modelId="{62060FB6-4029-4626-A6F2-2EE4B28507A6}" srcId="{145FACF5-409B-440D-9AE1-B989B3E3761B}" destId="{9F9CC952-2D20-4550-9473-7DCBB7413876}" srcOrd="0" destOrd="0" parTransId="{91157C11-B437-4E8F-B980-75BD06794AD2}" sibTransId="{572FF038-8E66-4DD1-8399-D41975048D3F}"/>
    <dgm:cxn modelId="{A2E30856-F9FA-4A8A-8CA9-DB78A6318534}" type="presOf" srcId="{74958EDC-A3C1-4CAA-AC05-C08F6B4B6D09}" destId="{31954BA5-5EFB-4926-9E79-341E1C0AD783}" srcOrd="0" destOrd="0" presId="urn:microsoft.com/office/officeart/2005/8/layout/vList5"/>
    <dgm:cxn modelId="{9615D6C3-DC3B-4D09-A4FA-0CD743811C8F}" type="presParOf" srcId="{ECBB2047-F254-41A7-8841-E9A56A8501DE}" destId="{7BA2270E-9032-4524-9377-ECC689C0DEFE}" srcOrd="0" destOrd="0" presId="urn:microsoft.com/office/officeart/2005/8/layout/vList5"/>
    <dgm:cxn modelId="{F36E0791-931D-4A8E-B454-A75C7A45249F}" type="presParOf" srcId="{7BA2270E-9032-4524-9377-ECC689C0DEFE}" destId="{BD001333-9B0E-4269-B6A0-3062622ABE64}" srcOrd="0" destOrd="0" presId="urn:microsoft.com/office/officeart/2005/8/layout/vList5"/>
    <dgm:cxn modelId="{0575F4AF-E5D7-4A1F-878A-C24DBC9F5A85}" type="presParOf" srcId="{7BA2270E-9032-4524-9377-ECC689C0DEFE}" destId="{E57AAF91-E02E-4885-AE73-D40B189DF951}" srcOrd="1" destOrd="0" presId="urn:microsoft.com/office/officeart/2005/8/layout/vList5"/>
    <dgm:cxn modelId="{258ED988-459D-44AC-BC30-78EC5DC27665}" type="presParOf" srcId="{ECBB2047-F254-41A7-8841-E9A56A8501DE}" destId="{13848FD1-651F-4B4D-9658-D5C9BCDB1DAF}" srcOrd="1" destOrd="0" presId="urn:microsoft.com/office/officeart/2005/8/layout/vList5"/>
    <dgm:cxn modelId="{6C4B0487-B922-48CA-AFDC-D46A4A529C4C}" type="presParOf" srcId="{ECBB2047-F254-41A7-8841-E9A56A8501DE}" destId="{957B4366-33A4-4AC6-9F11-91EE4E1929C3}" srcOrd="2" destOrd="0" presId="urn:microsoft.com/office/officeart/2005/8/layout/vList5"/>
    <dgm:cxn modelId="{CAFFA8B1-4E01-4128-B529-07B8FF6E7EA2}" type="presParOf" srcId="{957B4366-33A4-4AC6-9F11-91EE4E1929C3}" destId="{68E5554F-A3B2-485D-AE92-866A0CCE301C}" srcOrd="0" destOrd="0" presId="urn:microsoft.com/office/officeart/2005/8/layout/vList5"/>
    <dgm:cxn modelId="{FCFDE304-5459-46F1-AC37-BCA8E78776C1}" type="presParOf" srcId="{957B4366-33A4-4AC6-9F11-91EE4E1929C3}" destId="{184D3F4A-2DA3-41AB-874D-5D786E1FB5E5}" srcOrd="1" destOrd="0" presId="urn:microsoft.com/office/officeart/2005/8/layout/vList5"/>
    <dgm:cxn modelId="{89CD6B9B-AA05-435B-926F-797167959B06}" type="presParOf" srcId="{ECBB2047-F254-41A7-8841-E9A56A8501DE}" destId="{96B326B2-2712-4294-A6FA-8CFE06D6F596}" srcOrd="3" destOrd="0" presId="urn:microsoft.com/office/officeart/2005/8/layout/vList5"/>
    <dgm:cxn modelId="{3597C30C-CBD3-4717-A224-75DC3E522E0F}" type="presParOf" srcId="{ECBB2047-F254-41A7-8841-E9A56A8501DE}" destId="{D36DBA44-598F-440D-9553-2E38C6ADB52E}" srcOrd="4" destOrd="0" presId="urn:microsoft.com/office/officeart/2005/8/layout/vList5"/>
    <dgm:cxn modelId="{A3A77B18-0EDB-4B3E-A6F9-67A969B7DADB}" type="presParOf" srcId="{D36DBA44-598F-440D-9553-2E38C6ADB52E}" destId="{58B861A1-3EFA-485A-8C80-2BB81C016B68}" srcOrd="0" destOrd="0" presId="urn:microsoft.com/office/officeart/2005/8/layout/vList5"/>
    <dgm:cxn modelId="{3B0D6BD5-5CE0-4D4E-9370-E2513BE08DA3}" type="presParOf" srcId="{D36DBA44-598F-440D-9553-2E38C6ADB52E}" destId="{31954BA5-5EFB-4926-9E79-341E1C0AD783}" srcOrd="1" destOrd="0" presId="urn:microsoft.com/office/officeart/2005/8/layout/vList5"/>
    <dgm:cxn modelId="{9560637D-9EBA-44B4-A2E5-E55FB5A33687}" type="presParOf" srcId="{ECBB2047-F254-41A7-8841-E9A56A8501DE}" destId="{D8C748D6-5DEC-41A8-BB5D-10A7293B9489}" srcOrd="5" destOrd="0" presId="urn:microsoft.com/office/officeart/2005/8/layout/vList5"/>
    <dgm:cxn modelId="{F81ACA40-6B37-489C-8E5C-D84DCC1CD583}" type="presParOf" srcId="{ECBB2047-F254-41A7-8841-E9A56A8501DE}" destId="{070B88A1-DE5C-48A8-8CD1-DDDF4B76189E}" srcOrd="6" destOrd="0" presId="urn:microsoft.com/office/officeart/2005/8/layout/vList5"/>
    <dgm:cxn modelId="{4586D263-4EF0-42F3-A128-3D6FA58F8289}" type="presParOf" srcId="{070B88A1-DE5C-48A8-8CD1-DDDF4B76189E}" destId="{F9B7862B-9F65-4EA4-B23E-70486EC8EE88}" srcOrd="0" destOrd="0" presId="urn:microsoft.com/office/officeart/2005/8/layout/vList5"/>
    <dgm:cxn modelId="{C60BEE15-FBAE-404B-ADFD-AA174FD81F16}" type="presParOf" srcId="{070B88A1-DE5C-48A8-8CD1-DDDF4B76189E}" destId="{180B59DB-EF0B-43F0-B51D-69ED545C85C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F828A-51A3-4144-B703-DA8AC8848246}">
      <dsp:nvSpPr>
        <dsp:cNvPr id="0" name=""/>
        <dsp:cNvSpPr/>
      </dsp:nvSpPr>
      <dsp:spPr>
        <a:xfrm rot="5400000">
          <a:off x="6250218" y="-2620310"/>
          <a:ext cx="818162" cy="62675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noProof="0" dirty="0" smtClean="0"/>
            <a:t>зміст, послідовність, тривалість, частота, спрямованість, інтенсивність</a:t>
          </a:r>
          <a:endParaRPr lang="uk-UA" sz="2300" kern="1200" noProof="0" dirty="0"/>
        </a:p>
      </dsp:txBody>
      <dsp:txXfrm rot="-5400000">
        <a:off x="3525512" y="144335"/>
        <a:ext cx="6227637" cy="738284"/>
      </dsp:txXfrm>
    </dsp:sp>
    <dsp:sp modelId="{B5628957-1B34-49BA-AD9E-80F7E31A713F}">
      <dsp:nvSpPr>
        <dsp:cNvPr id="0" name=""/>
        <dsp:cNvSpPr/>
      </dsp:nvSpPr>
      <dsp:spPr>
        <a:xfrm>
          <a:off x="0" y="2126"/>
          <a:ext cx="3525511" cy="102270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err="1" smtClean="0"/>
            <a:t>мовна</a:t>
          </a:r>
          <a:r>
            <a:rPr lang="uk-UA" sz="2900" kern="1200" dirty="0" smtClean="0"/>
            <a:t> діяльність</a:t>
          </a:r>
          <a:endParaRPr lang="uk-UA" sz="2900" kern="1200" dirty="0"/>
        </a:p>
      </dsp:txBody>
      <dsp:txXfrm>
        <a:off x="49924" y="52050"/>
        <a:ext cx="3425663" cy="922855"/>
      </dsp:txXfrm>
    </dsp:sp>
    <dsp:sp modelId="{060213DC-B755-4B6C-9DBD-3209793F9392}">
      <dsp:nvSpPr>
        <dsp:cNvPr id="0" name=""/>
        <dsp:cNvSpPr/>
      </dsp:nvSpPr>
      <dsp:spPr>
        <a:xfrm rot="5400000">
          <a:off x="6250218" y="-1546471"/>
          <a:ext cx="818162" cy="62675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виразні рухи обличчя, тіла</a:t>
          </a:r>
          <a:endParaRPr lang="uk-UA" sz="2300" kern="1200" dirty="0"/>
        </a:p>
      </dsp:txBody>
      <dsp:txXfrm rot="-5400000">
        <a:off x="3525512" y="1218174"/>
        <a:ext cx="6227637" cy="738284"/>
      </dsp:txXfrm>
    </dsp:sp>
    <dsp:sp modelId="{C20B1385-00FA-4CE4-986A-798370DE08C1}">
      <dsp:nvSpPr>
        <dsp:cNvPr id="0" name=""/>
        <dsp:cNvSpPr/>
      </dsp:nvSpPr>
      <dsp:spPr>
        <a:xfrm>
          <a:off x="0" y="1075964"/>
          <a:ext cx="3525511" cy="102270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експресивні реакції</a:t>
          </a:r>
          <a:endParaRPr lang="uk-UA" sz="2900" kern="1200" dirty="0"/>
        </a:p>
      </dsp:txBody>
      <dsp:txXfrm>
        <a:off x="49924" y="1125888"/>
        <a:ext cx="3425663" cy="922855"/>
      </dsp:txXfrm>
    </dsp:sp>
    <dsp:sp modelId="{ABCC7024-4BE4-4C44-8378-F1E7386437F8}">
      <dsp:nvSpPr>
        <dsp:cNvPr id="0" name=""/>
        <dsp:cNvSpPr/>
      </dsp:nvSpPr>
      <dsp:spPr>
        <a:xfrm rot="5400000">
          <a:off x="6250218" y="-472632"/>
          <a:ext cx="818162" cy="62675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переміщення, </a:t>
          </a:r>
          <a:r>
            <a:rPr lang="uk-UA" sz="2300" kern="1200" noProof="0" dirty="0" smtClean="0"/>
            <a:t>нерухомість, відстань, швидкість, напрямок руху</a:t>
          </a:r>
          <a:endParaRPr lang="uk-UA" sz="2300" kern="1200" noProof="0" dirty="0"/>
        </a:p>
      </dsp:txBody>
      <dsp:txXfrm rot="-5400000">
        <a:off x="3525512" y="2292013"/>
        <a:ext cx="6227637" cy="738284"/>
      </dsp:txXfrm>
    </dsp:sp>
    <dsp:sp modelId="{B16E6433-9830-4578-B84C-CC02089AD741}">
      <dsp:nvSpPr>
        <dsp:cNvPr id="0" name=""/>
        <dsp:cNvSpPr/>
      </dsp:nvSpPr>
      <dsp:spPr>
        <a:xfrm>
          <a:off x="0" y="2149803"/>
          <a:ext cx="3525511" cy="102270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положення тіла у просторі</a:t>
          </a:r>
          <a:endParaRPr lang="uk-UA" sz="2900" kern="1200" dirty="0"/>
        </a:p>
      </dsp:txBody>
      <dsp:txXfrm>
        <a:off x="49924" y="2199727"/>
        <a:ext cx="3425663" cy="922855"/>
      </dsp:txXfrm>
    </dsp:sp>
    <dsp:sp modelId="{D53024A6-5144-4FAF-B387-ADDC42E9C550}">
      <dsp:nvSpPr>
        <dsp:cNvPr id="0" name=""/>
        <dsp:cNvSpPr/>
      </dsp:nvSpPr>
      <dsp:spPr>
        <a:xfrm rot="5400000">
          <a:off x="6250218" y="601205"/>
          <a:ext cx="818162" cy="62675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err="1" smtClean="0"/>
            <a:t>торкання</a:t>
          </a:r>
          <a:r>
            <a:rPr lang="ru-RU" sz="2300" kern="1200" dirty="0" smtClean="0"/>
            <a:t>, </a:t>
          </a:r>
          <a:r>
            <a:rPr lang="ru-RU" sz="2300" kern="1200" dirty="0" err="1" smtClean="0"/>
            <a:t>поштовхи</a:t>
          </a:r>
          <a:r>
            <a:rPr lang="ru-RU" sz="2300" kern="1200" dirty="0" smtClean="0"/>
            <a:t>, </a:t>
          </a:r>
          <a:r>
            <a:rPr lang="ru-RU" sz="2300" kern="1200" dirty="0" err="1" smtClean="0"/>
            <a:t>удари</a:t>
          </a:r>
          <a:r>
            <a:rPr lang="ru-RU" sz="2300" kern="1200" dirty="0" smtClean="0"/>
            <a:t>, </a:t>
          </a:r>
          <a:r>
            <a:rPr lang="ru-RU" sz="2300" kern="1200" dirty="0" err="1" smtClean="0"/>
            <a:t>передачі</a:t>
          </a:r>
          <a:r>
            <a:rPr lang="ru-RU" sz="2300" kern="1200" dirty="0" smtClean="0"/>
            <a:t>, </a:t>
          </a:r>
          <a:r>
            <a:rPr lang="ru-RU" sz="2300" kern="1200" dirty="0" err="1" smtClean="0"/>
            <a:t>спільні</a:t>
          </a:r>
          <a:r>
            <a:rPr lang="ru-RU" sz="2300" kern="1200" dirty="0" smtClean="0"/>
            <a:t> </a:t>
          </a:r>
          <a:r>
            <a:rPr lang="uk-UA" sz="2300" kern="1200" dirty="0" smtClean="0"/>
            <a:t>зусилля</a:t>
          </a:r>
          <a:endParaRPr lang="uk-UA" sz="2300" kern="1200" dirty="0"/>
        </a:p>
      </dsp:txBody>
      <dsp:txXfrm rot="-5400000">
        <a:off x="3525512" y="3365851"/>
        <a:ext cx="6227637" cy="738284"/>
      </dsp:txXfrm>
    </dsp:sp>
    <dsp:sp modelId="{EE7E1BE7-9646-4300-BBD5-673573897280}">
      <dsp:nvSpPr>
        <dsp:cNvPr id="0" name=""/>
        <dsp:cNvSpPr/>
      </dsp:nvSpPr>
      <dsp:spPr>
        <a:xfrm>
          <a:off x="0" y="3223642"/>
          <a:ext cx="3525511" cy="102270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фізичні контакти</a:t>
          </a:r>
          <a:endParaRPr lang="uk-UA" sz="2900" kern="1200" dirty="0"/>
        </a:p>
      </dsp:txBody>
      <dsp:txXfrm>
        <a:off x="49924" y="3273566"/>
        <a:ext cx="3425663" cy="9228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AAF91-E02E-4885-AE73-D40B189DF951}">
      <dsp:nvSpPr>
        <dsp:cNvPr id="0" name=""/>
        <dsp:cNvSpPr/>
      </dsp:nvSpPr>
      <dsp:spPr>
        <a:xfrm rot="5400000">
          <a:off x="6026622" y="-2493327"/>
          <a:ext cx="873631" cy="60832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0" i="0" kern="1200" noProof="0" dirty="0" smtClean="0"/>
            <a:t>В інтерв'ю існує питально-відповідна форма обміну думками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0" i="0" kern="1200" noProof="0" dirty="0" smtClean="0"/>
            <a:t>У бесіді обмін більш рівноправний</a:t>
          </a:r>
          <a:endParaRPr lang="uk-UA" sz="1600" kern="1200" noProof="0" dirty="0"/>
        </a:p>
      </dsp:txBody>
      <dsp:txXfrm rot="-5400000">
        <a:off x="3421821" y="154121"/>
        <a:ext cx="6040588" cy="788337"/>
      </dsp:txXfrm>
    </dsp:sp>
    <dsp:sp modelId="{BD001333-9B0E-4269-B6A0-3062622ABE64}">
      <dsp:nvSpPr>
        <dsp:cNvPr id="0" name=""/>
        <dsp:cNvSpPr/>
      </dsp:nvSpPr>
      <dsp:spPr>
        <a:xfrm>
          <a:off x="0" y="2270"/>
          <a:ext cx="3421820" cy="10920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0" i="0" kern="1200" smtClean="0"/>
            <a:t>1. </a:t>
          </a:r>
          <a:r>
            <a:rPr lang="uk-UA" sz="2100" b="1" i="1" kern="1200" smtClean="0"/>
            <a:t>Форма обміну думками.</a:t>
          </a:r>
          <a:endParaRPr lang="uk-UA" sz="2100" kern="1200"/>
        </a:p>
      </dsp:txBody>
      <dsp:txXfrm>
        <a:off x="53309" y="55579"/>
        <a:ext cx="3315202" cy="985421"/>
      </dsp:txXfrm>
    </dsp:sp>
    <dsp:sp modelId="{184D3F4A-2DA3-41AB-874D-5D786E1FB5E5}">
      <dsp:nvSpPr>
        <dsp:cNvPr id="0" name=""/>
        <dsp:cNvSpPr/>
      </dsp:nvSpPr>
      <dsp:spPr>
        <a:xfrm rot="5400000">
          <a:off x="6026622" y="-1346686"/>
          <a:ext cx="873631" cy="60832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0" i="0" kern="1200" noProof="0" dirty="0" smtClean="0"/>
            <a:t>В інтерв'ю більш жорсткі правила –питання не змінюються, але можуть бути додаткові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0" i="0" kern="1200" noProof="0" dirty="0" smtClean="0"/>
            <a:t>Форма бесіди - неформальна, без обов'язкового переліку питань.</a:t>
          </a:r>
          <a:endParaRPr lang="uk-UA" sz="1600" kern="1200" noProof="0" dirty="0"/>
        </a:p>
      </dsp:txBody>
      <dsp:txXfrm rot="-5400000">
        <a:off x="3421821" y="1300762"/>
        <a:ext cx="6040588" cy="788337"/>
      </dsp:txXfrm>
    </dsp:sp>
    <dsp:sp modelId="{68E5554F-A3B2-485D-AE92-866A0CCE301C}">
      <dsp:nvSpPr>
        <dsp:cNvPr id="0" name=""/>
        <dsp:cNvSpPr/>
      </dsp:nvSpPr>
      <dsp:spPr>
        <a:xfrm>
          <a:off x="0" y="1148911"/>
          <a:ext cx="3421820" cy="10920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0" i="0" kern="1200" dirty="0" smtClean="0"/>
            <a:t>2. </a:t>
          </a:r>
          <a:r>
            <a:rPr lang="uk-UA" sz="2100" b="1" i="1" kern="1200" dirty="0" smtClean="0"/>
            <a:t>Ступінь свободи ведучого.</a:t>
          </a:r>
          <a:endParaRPr lang="uk-UA" sz="2100" kern="1200" dirty="0"/>
        </a:p>
      </dsp:txBody>
      <dsp:txXfrm>
        <a:off x="53309" y="1202220"/>
        <a:ext cx="3315202" cy="985421"/>
      </dsp:txXfrm>
    </dsp:sp>
    <dsp:sp modelId="{31954BA5-5EFB-4926-9E79-341E1C0AD783}">
      <dsp:nvSpPr>
        <dsp:cNvPr id="0" name=""/>
        <dsp:cNvSpPr/>
      </dsp:nvSpPr>
      <dsp:spPr>
        <a:xfrm rot="5400000">
          <a:off x="6026622" y="-200044"/>
          <a:ext cx="873631" cy="60832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i="1" kern="1200" noProof="0" dirty="0" smtClean="0"/>
            <a:t>План</a:t>
          </a:r>
          <a:r>
            <a:rPr lang="uk-UA" sz="1600" b="0" i="0" kern="1200" noProof="0" dirty="0" smtClean="0"/>
            <a:t>: інформаційна підготовка по темі, визначення мети, складання запитальника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0" i="0" kern="1200" noProof="0" dirty="0" smtClean="0"/>
            <a:t>У </a:t>
          </a:r>
          <a:r>
            <a:rPr lang="uk-UA" sz="1600" b="1" i="1" kern="1200" noProof="0" dirty="0" smtClean="0"/>
            <a:t>сценарії</a:t>
          </a:r>
          <a:r>
            <a:rPr lang="uk-UA" sz="1600" b="0" i="0" kern="1200" noProof="0" dirty="0" smtClean="0"/>
            <a:t>  - список тем для обговорення.</a:t>
          </a:r>
          <a:endParaRPr lang="uk-UA" sz="1600" kern="1200" noProof="0" dirty="0"/>
        </a:p>
      </dsp:txBody>
      <dsp:txXfrm rot="-5400000">
        <a:off x="3421821" y="2447404"/>
        <a:ext cx="6040588" cy="788337"/>
      </dsp:txXfrm>
    </dsp:sp>
    <dsp:sp modelId="{58B861A1-3EFA-485A-8C80-2BB81C016B68}">
      <dsp:nvSpPr>
        <dsp:cNvPr id="0" name=""/>
        <dsp:cNvSpPr/>
      </dsp:nvSpPr>
      <dsp:spPr>
        <a:xfrm>
          <a:off x="0" y="2295553"/>
          <a:ext cx="3421820" cy="10920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 smtClean="0"/>
            <a:t>3. </a:t>
          </a:r>
          <a:r>
            <a:rPr lang="uk-UA" sz="2100" b="1" i="1" kern="1200" noProof="0" dirty="0" smtClean="0"/>
            <a:t>Проведення інтерв'ю за планом, а бесіди - за сценарієм</a:t>
          </a:r>
          <a:endParaRPr lang="uk-UA" sz="2100" kern="1200" noProof="0" dirty="0"/>
        </a:p>
      </dsp:txBody>
      <dsp:txXfrm>
        <a:off x="53309" y="2348862"/>
        <a:ext cx="3315202" cy="985421"/>
      </dsp:txXfrm>
    </dsp:sp>
    <dsp:sp modelId="{180B59DB-EF0B-43F0-B51D-69ED545C85C5}">
      <dsp:nvSpPr>
        <dsp:cNvPr id="0" name=""/>
        <dsp:cNvSpPr/>
      </dsp:nvSpPr>
      <dsp:spPr>
        <a:xfrm rot="5400000">
          <a:off x="6026622" y="946596"/>
          <a:ext cx="873631" cy="608323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0" i="0" kern="1200" noProof="0" dirty="0" smtClean="0"/>
            <a:t>У модератора є власна позиція, а у інтерв'юера її практично немає.</a:t>
          </a:r>
          <a:endParaRPr lang="uk-UA" sz="2400" kern="1200" noProof="0" dirty="0"/>
        </a:p>
      </dsp:txBody>
      <dsp:txXfrm rot="-5400000">
        <a:off x="3421821" y="3594045"/>
        <a:ext cx="6040588" cy="788337"/>
      </dsp:txXfrm>
    </dsp:sp>
    <dsp:sp modelId="{F9B7862B-9F65-4EA4-B23E-70486EC8EE88}">
      <dsp:nvSpPr>
        <dsp:cNvPr id="0" name=""/>
        <dsp:cNvSpPr/>
      </dsp:nvSpPr>
      <dsp:spPr>
        <a:xfrm>
          <a:off x="0" y="3442194"/>
          <a:ext cx="3421820" cy="10920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0" i="0" kern="1200" dirty="0" smtClean="0"/>
            <a:t>4. </a:t>
          </a:r>
          <a:r>
            <a:rPr lang="uk-UA" sz="2100" b="1" i="1" kern="1200" dirty="0" smtClean="0"/>
            <a:t>Відображення позиції провідного</a:t>
          </a:r>
          <a:endParaRPr lang="uk-UA" sz="2100" kern="1200" dirty="0"/>
        </a:p>
      </dsp:txBody>
      <dsp:txXfrm>
        <a:off x="53309" y="3495503"/>
        <a:ext cx="3315202" cy="985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02.12.2024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9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790748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10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310345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>
                <a:solidFill>
                  <a:prstClr val="black"/>
                </a:solidFill>
              </a:rPr>
              <a:pPr/>
              <a:t>11</a:t>
            </a:fld>
            <a:endParaRPr lang="uk-UA" alt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21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12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464936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13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72854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14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904347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15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739487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16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50071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147924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231568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944784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931729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616910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875734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951388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09951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563559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78422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914032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02.12.2024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02.12.2024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02.12.2024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02.12.2024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02.12.2024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02.12.2024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950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778" y="1142984"/>
            <a:ext cx="9423358" cy="230197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Соціологія девіантної та делінквентної поведінки</a:t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Методи дослідження девіантної поведінки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="" xmlns:a16="http://schemas.microsoft.com/office/drawing/2014/main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09789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95400" y="908720"/>
            <a:ext cx="56166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dirty="0"/>
              <a:t>Важливим методом дослідження девіантної </a:t>
            </a:r>
            <a:r>
              <a:rPr lang="uk-UA" sz="2200" dirty="0" smtClean="0"/>
              <a:t>поведінки особистості </a:t>
            </a:r>
            <a:r>
              <a:rPr lang="uk-UA" sz="2200" dirty="0"/>
              <a:t>є такий різновид опитування, </a:t>
            </a:r>
            <a:r>
              <a:rPr lang="uk-UA" sz="2200" b="1" dirty="0"/>
              <a:t>як вільне інтерв’ю</a:t>
            </a:r>
          </a:p>
          <a:p>
            <a:pPr algn="just"/>
            <a:r>
              <a:rPr lang="uk-UA" sz="2200" b="1" dirty="0"/>
              <a:t>або бесіда</a:t>
            </a:r>
            <a:r>
              <a:rPr lang="uk-UA" sz="2200" dirty="0"/>
              <a:t>, який має на меті визначити ставлення </a:t>
            </a:r>
            <a:r>
              <a:rPr lang="uk-UA" sz="2200" dirty="0" smtClean="0"/>
              <a:t>респондента до </a:t>
            </a:r>
            <a:r>
              <a:rPr lang="uk-UA" sz="2200" dirty="0"/>
              <a:t>певних проблем, його ціннісні орієнтації, з’ясувати факти </a:t>
            </a:r>
            <a:r>
              <a:rPr lang="uk-UA" sz="2200" dirty="0" smtClean="0"/>
              <a:t>з його </a:t>
            </a:r>
            <a:r>
              <a:rPr lang="uk-UA" sz="2200" dirty="0"/>
              <a:t>біографії, плани на майбутнє тощо під час </a:t>
            </a:r>
            <a:r>
              <a:rPr lang="uk-UA" sz="2200" dirty="0" smtClean="0"/>
              <a:t>усного безпосереднього </a:t>
            </a:r>
            <a:r>
              <a:rPr lang="uk-UA" sz="2200" dirty="0"/>
              <a:t>спілкування</a:t>
            </a:r>
            <a:r>
              <a:rPr lang="uk-UA" sz="2200" dirty="0" smtClean="0"/>
              <a:t>.</a:t>
            </a:r>
          </a:p>
          <a:p>
            <a:pPr algn="just"/>
            <a:endParaRPr lang="uk-UA" sz="2200" dirty="0"/>
          </a:p>
          <a:p>
            <a:pPr algn="just"/>
            <a:r>
              <a:rPr lang="uk-UA" sz="2200" b="1" dirty="0" smtClean="0"/>
              <a:t>Передбачає </a:t>
            </a:r>
            <a:r>
              <a:rPr lang="uk-UA" sz="2200" b="1" dirty="0"/>
              <a:t>реєстрацію й </a:t>
            </a:r>
            <a:r>
              <a:rPr lang="uk-UA" sz="2200" b="1" dirty="0" smtClean="0"/>
              <a:t>аналіз відповідей </a:t>
            </a:r>
            <a:r>
              <a:rPr lang="uk-UA" sz="2200" b="1" dirty="0"/>
              <a:t>на запитання, а також вивчення </a:t>
            </a:r>
            <a:r>
              <a:rPr lang="uk-UA" sz="2200" b="1" dirty="0" smtClean="0"/>
              <a:t>особливостей невербальної </a:t>
            </a:r>
            <a:r>
              <a:rPr lang="uk-UA" sz="2200" b="1" dirty="0"/>
              <a:t>поведінки досліджуваних.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4" y="980728"/>
            <a:ext cx="4444752" cy="29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8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09789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9376" y="1484784"/>
            <a:ext cx="590465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dirty="0">
                <a:solidFill>
                  <a:prstClr val="black"/>
                </a:solidFill>
              </a:rPr>
              <a:t>Як правило, у бесіді виявляються можливі </a:t>
            </a:r>
            <a:r>
              <a:rPr lang="uk-UA" sz="2200" b="1" dirty="0" smtClean="0">
                <a:solidFill>
                  <a:prstClr val="black"/>
                </a:solidFill>
              </a:rPr>
              <a:t>чинники, що спричинили девіантну поведінку особистості насамперед у її мікросоціальному оточенні: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200" dirty="0" smtClean="0">
                <a:solidFill>
                  <a:prstClr val="black"/>
                </a:solidFill>
              </a:rPr>
              <a:t>характер </a:t>
            </a:r>
            <a:r>
              <a:rPr lang="uk-UA" sz="2200" dirty="0">
                <a:solidFill>
                  <a:prstClr val="black"/>
                </a:solidFill>
              </a:rPr>
              <a:t>стосунків із батьками, </a:t>
            </a:r>
            <a:r>
              <a:rPr lang="uk-UA" sz="2200" dirty="0" smtClean="0">
                <a:solidFill>
                  <a:prstClr val="black"/>
                </a:solidFill>
              </a:rPr>
              <a:t>з однолітками</a:t>
            </a:r>
            <a:r>
              <a:rPr lang="uk-UA" sz="2200" dirty="0">
                <a:solidFill>
                  <a:prstClr val="black"/>
                </a:solidFill>
              </a:rPr>
              <a:t>, з іншими </a:t>
            </a:r>
            <a:r>
              <a:rPr lang="uk-UA" sz="2200" dirty="0" smtClean="0">
                <a:solidFill>
                  <a:prstClr val="black"/>
                </a:solidFill>
              </a:rPr>
              <a:t>людьми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200" dirty="0" smtClean="0">
                <a:solidFill>
                  <a:prstClr val="black"/>
                </a:solidFill>
              </a:rPr>
              <a:t>ставлення </a:t>
            </a:r>
            <a:r>
              <a:rPr lang="uk-UA" sz="2200" dirty="0">
                <a:solidFill>
                  <a:prstClr val="black"/>
                </a:solidFill>
              </a:rPr>
              <a:t>до людей, </a:t>
            </a:r>
            <a:r>
              <a:rPr lang="uk-UA" sz="2200" dirty="0" smtClean="0">
                <a:solidFill>
                  <a:prstClr val="black"/>
                </a:solidFill>
              </a:rPr>
              <a:t>до навчання</a:t>
            </a:r>
            <a:r>
              <a:rPr lang="uk-UA" sz="2200" dirty="0">
                <a:solidFill>
                  <a:prstClr val="black"/>
                </a:solidFill>
              </a:rPr>
              <a:t>, </a:t>
            </a:r>
            <a:r>
              <a:rPr lang="uk-UA" sz="2200" dirty="0" smtClean="0">
                <a:solidFill>
                  <a:prstClr val="black"/>
                </a:solidFill>
              </a:rPr>
              <a:t>праці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200" dirty="0" smtClean="0">
                <a:solidFill>
                  <a:prstClr val="black"/>
                </a:solidFill>
              </a:rPr>
              <a:t>успішність </a:t>
            </a:r>
            <a:r>
              <a:rPr lang="uk-UA" sz="2200" dirty="0">
                <a:solidFill>
                  <a:prstClr val="black"/>
                </a:solidFill>
              </a:rPr>
              <a:t>у навчанні, </a:t>
            </a:r>
            <a:r>
              <a:rPr lang="uk-UA" sz="2200" dirty="0" smtClean="0">
                <a:solidFill>
                  <a:prstClr val="black"/>
                </a:solidFill>
              </a:rPr>
              <a:t>праці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200" dirty="0" smtClean="0">
                <a:solidFill>
                  <a:prstClr val="black"/>
                </a:solidFill>
              </a:rPr>
              <a:t>самопочуття досліджуваного</a:t>
            </a:r>
            <a:r>
              <a:rPr lang="uk-UA" sz="2200" dirty="0">
                <a:solidFill>
                  <a:prstClr val="black"/>
                </a:solidFill>
              </a:rPr>
              <a:t>, його ставлення до </a:t>
            </a:r>
            <a:r>
              <a:rPr lang="uk-UA" sz="2200" dirty="0" smtClean="0">
                <a:solidFill>
                  <a:prstClr val="black"/>
                </a:solidFill>
              </a:rPr>
              <a:t>себе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200" dirty="0" smtClean="0">
                <a:solidFill>
                  <a:prstClr val="black"/>
                </a:solidFill>
              </a:rPr>
              <a:t>задоволеність життям. </a:t>
            </a:r>
            <a:endParaRPr lang="uk-UA" sz="22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662442"/>
            <a:ext cx="4660776" cy="310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19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09789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75520" y="384401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Вимоги до бесіди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488429"/>
              </p:ext>
            </p:extLst>
          </p:nvPr>
        </p:nvGraphicFramePr>
        <p:xfrm>
          <a:off x="767408" y="879183"/>
          <a:ext cx="10945216" cy="564616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36304"/>
                <a:gridCol w="8208912"/>
              </a:tblGrid>
              <a:tr h="488087">
                <a:tc>
                  <a:txBody>
                    <a:bodyPr/>
                    <a:lstStyle/>
                    <a:p>
                      <a:r>
                        <a:rPr lang="uk-UA" sz="1800" b="1" dirty="0" smtClean="0"/>
                        <a:t>1. Невимушеність.</a:t>
                      </a:r>
                      <a:endParaRPr lang="uk-UA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Не </a:t>
                      </a:r>
                      <a:r>
                        <a:rPr lang="ru-RU" b="0" dirty="0" err="1" smtClean="0"/>
                        <a:t>можна</a:t>
                      </a:r>
                      <a:r>
                        <a:rPr lang="ru-RU" b="0" dirty="0" smtClean="0"/>
                        <a:t> </a:t>
                      </a:r>
                      <a:r>
                        <a:rPr lang="ru-RU" b="0" dirty="0" err="1" smtClean="0"/>
                        <a:t>перетворювати</a:t>
                      </a:r>
                      <a:r>
                        <a:rPr lang="ru-RU" b="0" dirty="0" smtClean="0"/>
                        <a:t> </a:t>
                      </a:r>
                      <a:r>
                        <a:rPr lang="ru-RU" b="0" dirty="0" err="1" smtClean="0"/>
                        <a:t>бесіду</a:t>
                      </a:r>
                      <a:r>
                        <a:rPr lang="ru-RU" b="0" dirty="0" smtClean="0"/>
                        <a:t> на допит. </a:t>
                      </a:r>
                      <a:endParaRPr lang="uk-UA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997">
                <a:tc>
                  <a:txBody>
                    <a:bodyPr/>
                    <a:lstStyle/>
                    <a:p>
                      <a:r>
                        <a:rPr lang="uk-UA" sz="1800" b="1" dirty="0" smtClean="0"/>
                        <a:t>2. Ретельне продумування бесіди </a:t>
                      </a:r>
                      <a:endParaRPr lang="uk-UA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 </a:t>
                      </a:r>
                      <a:r>
                        <a:rPr lang="ru-RU" dirty="0" err="1" smtClean="0"/>
                        <a:t>формі</a:t>
                      </a:r>
                      <a:r>
                        <a:rPr lang="ru-RU" dirty="0" smtClean="0"/>
                        <a:t> конкретного плану, </a:t>
                      </a:r>
                      <a:r>
                        <a:rPr lang="ru-RU" dirty="0" err="1" smtClean="0"/>
                        <a:t>завдань</a:t>
                      </a:r>
                      <a:r>
                        <a:rPr lang="ru-RU" dirty="0" smtClean="0"/>
                        <a:t>, проблем, </a:t>
                      </a:r>
                      <a:r>
                        <a:rPr lang="ru-RU" dirty="0" err="1" smtClean="0"/>
                        <a:t>що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підлягають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з’ясуванню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424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3. </a:t>
                      </a:r>
                      <a:r>
                        <a:rPr lang="uk-UA" sz="1800" b="1" noProof="0" dirty="0" smtClean="0"/>
                        <a:t>Припускання постановки запитань досліджуваними</a:t>
                      </a:r>
                      <a:endParaRPr lang="uk-UA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Така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двостороння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бесіда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дає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більше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інформації</a:t>
                      </a:r>
                      <a:r>
                        <a:rPr lang="ru-RU" dirty="0" smtClean="0"/>
                        <a:t> з </a:t>
                      </a:r>
                      <a:r>
                        <a:rPr lang="ru-RU" dirty="0" err="1" smtClean="0"/>
                        <a:t>проблеми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що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вивчається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ніж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тільки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відповіді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досліджуваних</a:t>
                      </a:r>
                      <a:r>
                        <a:rPr lang="ru-RU" dirty="0" smtClean="0"/>
                        <a:t> на </a:t>
                      </a:r>
                      <a:r>
                        <a:rPr lang="ru-RU" dirty="0" err="1" smtClean="0"/>
                        <a:t>поставлені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запитання</a:t>
                      </a:r>
                      <a:r>
                        <a:rPr lang="ru-RU" dirty="0" smtClean="0"/>
                        <a:t>.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804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4. </a:t>
                      </a:r>
                      <a:r>
                        <a:rPr lang="uk-UA" sz="1800" b="1" noProof="0" dirty="0" smtClean="0"/>
                        <a:t>Застосовування таких формулювань запитань</a:t>
                      </a:r>
                      <a:r>
                        <a:rPr lang="ru-RU" sz="1800" b="1" dirty="0" smtClean="0"/>
                        <a:t>: </a:t>
                      </a:r>
                      <a:endParaRPr lang="uk-UA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«Деякі люди думають, що...., а що думаєте Ви?» </a:t>
                      </a:r>
                    </a:p>
                    <a:p>
                      <a:r>
                        <a:rPr lang="uk-UA" dirty="0" smtClean="0"/>
                        <a:t>«Якщо хтось порушуватиме порядок у громадських місцях, Ви самі закличете його до порядку або </a:t>
                      </a:r>
                      <a:r>
                        <a:rPr lang="uk-UA" dirty="0" err="1" smtClean="0"/>
                        <a:t>викличете</a:t>
                      </a:r>
                      <a:r>
                        <a:rPr lang="uk-UA" dirty="0" smtClean="0"/>
                        <a:t> представників закону</a:t>
                      </a:r>
                    </a:p>
                    <a:p>
                      <a:r>
                        <a:rPr lang="uk-UA" dirty="0" smtClean="0"/>
                        <a:t>«Чи зможете Ви це зробити?» </a:t>
                      </a:r>
                    </a:p>
                    <a:p>
                      <a:r>
                        <a:rPr lang="uk-UA" dirty="0" smtClean="0"/>
                        <a:t>«Через що Ви посварилися з ...?» 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997">
                <a:tc>
                  <a:txBody>
                    <a:bodyPr/>
                    <a:lstStyle/>
                    <a:p>
                      <a:r>
                        <a:rPr lang="uk-UA" sz="1800" b="1" dirty="0" smtClean="0"/>
                        <a:t>5. Фіксування поведінки досліджуваного</a:t>
                      </a:r>
                      <a:endParaRPr lang="uk-UA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особливості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мови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жестів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міміки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емоційне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ставлення</a:t>
                      </a:r>
                      <a:r>
                        <a:rPr lang="ru-RU" dirty="0" smtClean="0"/>
                        <a:t> до </a:t>
                      </a:r>
                      <a:r>
                        <a:rPr lang="ru-RU" dirty="0" err="1" smtClean="0"/>
                        <a:t>конкретних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явищ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852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6. </a:t>
                      </a:r>
                      <a:r>
                        <a:rPr lang="uk-UA" sz="1800" b="1" noProof="0" dirty="0" smtClean="0"/>
                        <a:t>Уточнення фактів під час безпосередньої бесіди, </a:t>
                      </a:r>
                      <a:r>
                        <a:rPr lang="uk-UA" sz="1800" b="1" noProof="0" dirty="0" err="1" smtClean="0"/>
                        <a:t>невдаючися</a:t>
                      </a:r>
                      <a:r>
                        <a:rPr lang="uk-UA" sz="1800" b="1" noProof="0" dirty="0" smtClean="0"/>
                        <a:t> до її протоколювання</a:t>
                      </a:r>
                      <a:endParaRPr lang="uk-UA" sz="18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Запис найчастіше позбавляє бесіду невимушеності, насторожує людину, робить її відповіді штучними, надуманими, тому вони, зазвичай, фіксуються після проведення бесіди.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1933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60984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59496" y="18864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Метод глибинного інтерв’ю </a:t>
            </a:r>
            <a:r>
              <a:rPr lang="uk-UA" dirty="0" smtClean="0"/>
              <a:t>полягає у необмеженій часом розмові з респондентом в ході якої останній відповідає на відкриті запитання. 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2582543" y="980728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Відмінності і особливості бесіди та інтерв'ю</a:t>
            </a:r>
          </a:p>
          <a:p>
            <a:endParaRPr lang="uk-UA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76281654"/>
              </p:ext>
            </p:extLst>
          </p:nvPr>
        </p:nvGraphicFramePr>
        <p:xfrm>
          <a:off x="407368" y="1772814"/>
          <a:ext cx="9505056" cy="4536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7438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40904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83432" y="1340768"/>
            <a:ext cx="597666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u="sng" dirty="0" err="1"/>
              <a:t>Фокусо́ване</a:t>
            </a:r>
            <a:r>
              <a:rPr lang="uk-UA" sz="2200" b="1" u="sng" dirty="0"/>
              <a:t> групове́ інтерв'ю́ </a:t>
            </a:r>
            <a:r>
              <a:rPr lang="uk-UA" sz="2200" dirty="0" smtClean="0"/>
              <a:t>- </a:t>
            </a:r>
            <a:r>
              <a:rPr lang="uk-UA" sz="2200" dirty="0"/>
              <a:t>якісний метод дослідження, групове інтерв'ю, організоване у вигляді розмови кількох респондентів, зазвичай </a:t>
            </a:r>
            <a:r>
              <a:rPr lang="uk-UA" sz="2200" dirty="0" smtClean="0"/>
              <a:t>6-12 </a:t>
            </a:r>
            <a:r>
              <a:rPr lang="uk-UA" sz="2200" dirty="0"/>
              <a:t>осіб, на задану інтерв'юером-модератором тему. </a:t>
            </a:r>
            <a:endParaRPr lang="uk-UA" sz="2200" dirty="0" smtClean="0"/>
          </a:p>
          <a:p>
            <a:pPr algn="just"/>
            <a:endParaRPr lang="uk-UA" sz="2200" dirty="0"/>
          </a:p>
          <a:p>
            <a:pPr algn="just"/>
            <a:r>
              <a:rPr lang="uk-UA" sz="2200" dirty="0" smtClean="0"/>
              <a:t>На </a:t>
            </a:r>
            <a:r>
              <a:rPr lang="uk-UA" sz="2200" dirty="0"/>
              <a:t>відміну від класичних інтерв'ю </a:t>
            </a:r>
            <a:r>
              <a:rPr lang="uk-UA" sz="2200" b="1" dirty="0"/>
              <a:t>комунікація відбувається переважно між самими респондентами, а модератор лише направляє розмову в потрібне русло.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1556792"/>
            <a:ext cx="3992409" cy="260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2410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68896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71664" y="260648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Проведення </a:t>
            </a:r>
            <a:r>
              <a:rPr lang="uk-UA" sz="2000" b="1" dirty="0"/>
              <a:t>масових опитувань</a:t>
            </a:r>
            <a:endParaRPr lang="uk-UA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79376" y="1196752"/>
            <a:ext cx="63367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u="sng" dirty="0" smtClean="0"/>
              <a:t>Використання цього методу є доречним коли йдеться, наприклад, про:</a:t>
            </a:r>
          </a:p>
          <a:p>
            <a:pPr algn="just"/>
            <a:endParaRPr lang="uk-UA" sz="2000" b="1" u="sng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uk-UA" sz="2000" b="1" dirty="0" smtClean="0"/>
              <a:t>Дослідження поширеності девіантної поведінки. </a:t>
            </a:r>
            <a:r>
              <a:rPr lang="uk-UA" sz="2000" dirty="0" smtClean="0"/>
              <a:t>Так, респондентів можуть запитувати про те, чи ставали вони або їхні знайомі жертвами злочинів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b="1" dirty="0" smtClean="0"/>
              <a:t>Дослідження громадської думки щодо прийнятності чи неприйнятності конкретних девіантних актів. </a:t>
            </a:r>
            <a:r>
              <a:rPr lang="uk-UA" sz="2000" dirty="0" smtClean="0"/>
              <a:t>Так, респондентам можуть пропонувати </a:t>
            </a:r>
            <a:r>
              <a:rPr lang="uk-UA" sz="2000" dirty="0" err="1" smtClean="0"/>
              <a:t>проранжувати</a:t>
            </a:r>
            <a:r>
              <a:rPr lang="uk-UA" sz="2000" dirty="0" smtClean="0"/>
              <a:t> форми девіантної поведінки за ступенем їхньої шкідливості.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Дослідження девіантної думки щодо того, які </a:t>
            </a:r>
            <a:r>
              <a:rPr lang="uk-UA" sz="2000" b="1" dirty="0" smtClean="0"/>
              <a:t>шляхи подолання конкретних форм девіантної поведінки</a:t>
            </a:r>
            <a:r>
              <a:rPr lang="uk-UA" sz="2000" dirty="0" smtClean="0"/>
              <a:t> видаються громадськості оптимальними.</a:t>
            </a:r>
          </a:p>
          <a:p>
            <a:pPr algn="just"/>
            <a:endParaRPr lang="uk-UA" sz="2000" dirty="0"/>
          </a:p>
        </p:txBody>
      </p:sp>
      <p:pic>
        <p:nvPicPr>
          <p:cNvPr id="1026" name="Picture 2" descr="Business approve project concept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70" y="3717032"/>
            <a:ext cx="2991881" cy="203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224" y="1124744"/>
            <a:ext cx="2930683" cy="19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1909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68896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55440" y="1052736"/>
            <a:ext cx="58326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/>
              <a:t>Індивідуальне завдання «Програма соціологічного дослідження девіантної поведінки в суспільстві»</a:t>
            </a:r>
          </a:p>
          <a:p>
            <a:pPr algn="just"/>
            <a:endParaRPr lang="uk-UA" sz="2000" b="1" u="sng" dirty="0" smtClean="0"/>
          </a:p>
          <a:p>
            <a:pPr algn="just"/>
            <a:r>
              <a:rPr lang="uk-UA" sz="2000" dirty="0" smtClean="0"/>
              <a:t>1. Обрати </a:t>
            </a:r>
            <a:r>
              <a:rPr lang="uk-UA" sz="2000" b="1" dirty="0" smtClean="0"/>
              <a:t>тему</a:t>
            </a:r>
            <a:r>
              <a:rPr lang="uk-UA" sz="2000" dirty="0" smtClean="0"/>
              <a:t>, що саме ви будете досліджувати, яка </a:t>
            </a:r>
            <a:r>
              <a:rPr lang="uk-UA" sz="2000" b="1" dirty="0" smtClean="0"/>
              <a:t>мета</a:t>
            </a:r>
            <a:r>
              <a:rPr lang="uk-UA" sz="2000" dirty="0" smtClean="0"/>
              <a:t> дослідження</a:t>
            </a:r>
          </a:p>
          <a:p>
            <a:pPr algn="just"/>
            <a:endParaRPr lang="uk-UA" sz="2000" dirty="0" smtClean="0"/>
          </a:p>
          <a:p>
            <a:pPr algn="just"/>
            <a:r>
              <a:rPr lang="uk-UA" sz="2000" dirty="0" smtClean="0"/>
              <a:t>2. Визначити </a:t>
            </a:r>
            <a:r>
              <a:rPr lang="uk-UA" sz="2000" b="1" dirty="0" smtClean="0"/>
              <a:t>метод дослідження</a:t>
            </a:r>
            <a:r>
              <a:rPr lang="uk-UA" sz="2000" dirty="0" smtClean="0"/>
              <a:t>, написати чому обрали саме його для дослідження обраної теми</a:t>
            </a:r>
          </a:p>
          <a:p>
            <a:pPr algn="just"/>
            <a:endParaRPr lang="uk-UA" sz="2000" dirty="0" smtClean="0"/>
          </a:p>
          <a:p>
            <a:pPr algn="just"/>
            <a:r>
              <a:rPr lang="uk-UA" sz="2000" dirty="0" smtClean="0"/>
              <a:t>3. Написати кого плануєте опитати (</a:t>
            </a:r>
            <a:r>
              <a:rPr lang="uk-UA" sz="2000" b="1" dirty="0" smtClean="0"/>
              <a:t>вибір</a:t>
            </a:r>
            <a:r>
              <a:rPr lang="uk-UA" sz="2000" dirty="0" smtClean="0"/>
              <a:t> </a:t>
            </a:r>
            <a:r>
              <a:rPr lang="uk-UA" sz="2000" b="1" dirty="0" smtClean="0"/>
              <a:t>респондентів</a:t>
            </a:r>
            <a:r>
              <a:rPr lang="uk-UA" sz="2000" dirty="0" smtClean="0"/>
              <a:t>), чому?</a:t>
            </a:r>
          </a:p>
          <a:p>
            <a:pPr algn="just"/>
            <a:endParaRPr lang="uk-UA" sz="2000" dirty="0" smtClean="0"/>
          </a:p>
          <a:p>
            <a:pPr algn="just"/>
            <a:r>
              <a:rPr lang="uk-UA" sz="2000" dirty="0" smtClean="0"/>
              <a:t>4. Розробити </a:t>
            </a:r>
            <a:r>
              <a:rPr lang="uk-UA" sz="2000" b="1" dirty="0" smtClean="0"/>
              <a:t>опитувальник /</a:t>
            </a:r>
            <a:r>
              <a:rPr lang="uk-UA" sz="2000" b="1" dirty="0" err="1" smtClean="0"/>
              <a:t>гайд</a:t>
            </a:r>
            <a:r>
              <a:rPr lang="uk-UA" sz="2000" b="1" dirty="0" smtClean="0"/>
              <a:t>/ сценарій/ план спостереження</a:t>
            </a:r>
            <a:r>
              <a:rPr lang="uk-UA" sz="2000" dirty="0" smtClean="0"/>
              <a:t> тощо</a:t>
            </a:r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20" y="1340768"/>
            <a:ext cx="4483888" cy="26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4661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623392" y="1340768"/>
            <a:ext cx="590465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uk-UA" sz="2400" b="1" u="sng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Спостереження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uk-UA" sz="240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Основною перевагою методу включеного спостереження є те, що дослідник отримує можливість безпосередньо спостерігати</a:t>
            </a:r>
            <a:r>
              <a:rPr lang="uk-UA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: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uk-UA" sz="24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вчинення девіантного акту 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соціальні умови, які </a:t>
            </a:r>
            <a:r>
              <a:rPr lang="uk-UA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формують </a:t>
            </a:r>
            <a:r>
              <a:rPr lang="uk-UA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девіанта</a:t>
            </a:r>
            <a:endParaRPr lang="uk-UA" sz="24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взаємодію </a:t>
            </a:r>
            <a:r>
              <a:rPr lang="uk-UA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девіанта</a:t>
            </a:r>
            <a:r>
              <a:rPr lang="uk-UA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 та навколишніх людей </a:t>
            </a: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взаємодію у межах групи </a:t>
            </a:r>
            <a:r>
              <a:rPr lang="uk-UA" sz="2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девіантів</a:t>
            </a:r>
            <a:r>
              <a:rPr lang="ru-RU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.</a:t>
            </a:r>
            <a:endParaRPr lang="ru-RU" sz="24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2204864"/>
            <a:ext cx="432946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2147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2" y="1124744"/>
            <a:ext cx="4156720" cy="2772500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1487488" y="404664"/>
            <a:ext cx="597666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en-US" sz="2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Включене спостереження використовується для здійснення таких дослідницьких завдань як</a:t>
            </a:r>
            <a:r>
              <a:rPr lang="ru-RU" sz="2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:</a:t>
            </a:r>
            <a:endParaRPr lang="uk-UA" sz="2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  <a:p>
            <a:pPr marL="457200" indent="-457200" algn="just" eaLnBrk="1" fontAlgn="auto" hangingPunct="1">
              <a:spcAft>
                <a:spcPts val="0"/>
              </a:spcAft>
              <a:buAutoNum type="arabicPeriod"/>
              <a:defRPr/>
            </a:pPr>
            <a:r>
              <a:rPr lang="uk-UA" sz="2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Дослідження </a:t>
            </a:r>
            <a:r>
              <a:rPr lang="uk-UA" sz="22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того, яким чином </a:t>
            </a:r>
            <a:r>
              <a:rPr lang="uk-UA" sz="220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девіанти</a:t>
            </a:r>
            <a:r>
              <a:rPr lang="uk-UA" sz="22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 інтерпретують власну </a:t>
            </a:r>
            <a:r>
              <a:rPr lang="uk-UA" sz="220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девіантність</a:t>
            </a:r>
            <a:r>
              <a:rPr lang="uk-UA" sz="22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, нормалізують </a:t>
            </a:r>
            <a:r>
              <a:rPr lang="uk-UA" sz="2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її</a:t>
            </a:r>
          </a:p>
          <a:p>
            <a:pPr marL="457200" indent="-457200" algn="just" eaLnBrk="1" fontAlgn="auto" hangingPunct="1">
              <a:spcAft>
                <a:spcPts val="0"/>
              </a:spcAft>
              <a:buAutoNum type="arabicPeriod"/>
              <a:defRPr/>
            </a:pPr>
            <a:r>
              <a:rPr lang="uk-UA" sz="2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Дослідження </a:t>
            </a:r>
            <a:r>
              <a:rPr lang="uk-UA" sz="22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соціальної організації девіантних </a:t>
            </a:r>
            <a:r>
              <a:rPr lang="uk-UA" sz="2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груп</a:t>
            </a:r>
          </a:p>
          <a:p>
            <a:pPr marL="457200" indent="-457200" algn="just" eaLnBrk="1" fontAlgn="auto" hangingPunct="1">
              <a:spcAft>
                <a:spcPts val="0"/>
              </a:spcAft>
              <a:buAutoNum type="arabicPeriod"/>
              <a:defRPr/>
            </a:pPr>
            <a:r>
              <a:rPr lang="uk-UA" sz="2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З’ясування </a:t>
            </a:r>
            <a:r>
              <a:rPr lang="uk-UA" sz="22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механізмів соціалізації нових членів девіантних </a:t>
            </a:r>
            <a:r>
              <a:rPr lang="uk-UA" sz="2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груп</a:t>
            </a:r>
          </a:p>
          <a:p>
            <a:pPr marL="457200" indent="-457200" algn="just" eaLnBrk="1" fontAlgn="auto" hangingPunct="1">
              <a:spcAft>
                <a:spcPts val="0"/>
              </a:spcAft>
              <a:buAutoNum type="arabicPeriod"/>
              <a:defRPr/>
            </a:pPr>
            <a:r>
              <a:rPr lang="uk-UA" sz="2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Дослідження </a:t>
            </a:r>
            <a:r>
              <a:rPr lang="uk-UA" sz="22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конкретних дій спрямованих на уникнення санкцій з боку агентів соціального контролю та того, яким чином група карає порушників внутрішньо групових норм.</a:t>
            </a:r>
            <a:endParaRPr lang="ru-RU" sz="22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63205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3032" y="-542798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2495600" y="188640"/>
            <a:ext cx="784887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en-US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Предметом спостереження є вербальні та невербальні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uk-UA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акти поведінки у певних ситуаціях</a:t>
            </a:r>
            <a:endParaRPr lang="uk-UA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10646407"/>
              </p:ext>
            </p:extLst>
          </p:nvPr>
        </p:nvGraphicFramePr>
        <p:xfrm>
          <a:off x="1199456" y="1484784"/>
          <a:ext cx="979308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097765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528396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1127448" y="41653"/>
            <a:ext cx="61926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800" b="1" dirty="0" smtClean="0"/>
              <a:t>Загальний </a:t>
            </a:r>
            <a:r>
              <a:rPr lang="uk-UA" sz="2800" b="1" dirty="0"/>
              <a:t>зовнішній вигляд</a:t>
            </a:r>
            <a:endParaRPr lang="ru-RU" sz="28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9496" y="1340768"/>
            <a:ext cx="6768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фізичні </a:t>
            </a:r>
            <a:r>
              <a:rPr lang="uk-UA" sz="2400" dirty="0"/>
              <a:t>особливості, наявність фізичних недоліків або </a:t>
            </a:r>
            <a:r>
              <a:rPr lang="uk-UA" sz="2400" dirty="0" smtClean="0"/>
              <a:t>диспропорцій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постава</a:t>
            </a:r>
            <a:r>
              <a:rPr lang="uk-UA" sz="2400" dirty="0"/>
              <a:t>, міміка і </a:t>
            </a:r>
            <a:r>
              <a:rPr lang="uk-UA" sz="2400" dirty="0" smtClean="0"/>
              <a:t>жестикуляція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тримається </a:t>
            </a:r>
            <a:r>
              <a:rPr lang="uk-UA" sz="2400" dirty="0"/>
              <a:t>скуто </a:t>
            </a:r>
            <a:r>
              <a:rPr lang="uk-UA" sz="2400" dirty="0" smtClean="0"/>
              <a:t>чи </a:t>
            </a:r>
            <a:r>
              <a:rPr lang="uk-UA" sz="2400" dirty="0"/>
              <a:t>вільно, адекватно чи </a:t>
            </a:r>
            <a:r>
              <a:rPr lang="uk-UA" sz="2400" dirty="0" smtClean="0"/>
              <a:t>ні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охайність </a:t>
            </a:r>
            <a:r>
              <a:rPr lang="uk-UA" sz="2400" dirty="0"/>
              <a:t>в одязі, зачісці, чистота </a:t>
            </a:r>
            <a:r>
              <a:rPr lang="uk-UA" sz="2400" dirty="0" smtClean="0"/>
              <a:t>тіла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ступінь </a:t>
            </a:r>
            <a:r>
              <a:rPr lang="uk-UA" sz="2400" dirty="0"/>
              <a:t>загальної рухливості тощо</a:t>
            </a:r>
            <a:endParaRPr lang="uk-UA" sz="2400" b="1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4005064"/>
            <a:ext cx="3816424" cy="2541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927" y="3649092"/>
            <a:ext cx="3816425" cy="25417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280" y="405003"/>
            <a:ext cx="306896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5999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528396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1127448" y="41653"/>
            <a:ext cx="61926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800" b="1" dirty="0" smtClean="0"/>
              <a:t>Особливості </a:t>
            </a:r>
            <a:r>
              <a:rPr lang="uk-UA" sz="2800" b="1" dirty="0"/>
              <a:t>мовлення</a:t>
            </a:r>
            <a:endParaRPr lang="ru-RU" sz="28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9496" y="1340768"/>
            <a:ext cx="5112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/>
              <a:t>інтенсивність і тембр голосу,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/>
              <a:t>темп мовлення, чіткість вимови, </a:t>
            </a:r>
            <a:endParaRPr lang="uk-UA" sz="24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словниковий запас, наявність жаргону</a:t>
            </a:r>
            <a:r>
              <a:rPr lang="uk-UA" sz="2400" dirty="0"/>
              <a:t>, брутальних </a:t>
            </a:r>
            <a:r>
              <a:rPr lang="uk-UA" sz="2400" dirty="0" smtClean="0"/>
              <a:t>висловів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специфіка висловлювання думок </a:t>
            </a:r>
            <a:r>
              <a:rPr lang="uk-UA" sz="2400" dirty="0"/>
              <a:t>– ступінь послідовності, логічності, чіткості, </a:t>
            </a:r>
            <a:r>
              <a:rPr lang="uk-UA" sz="2400" dirty="0" smtClean="0"/>
              <a:t>швидкості словесної </a:t>
            </a:r>
            <a:r>
              <a:rPr lang="uk-UA" sz="2400" dirty="0"/>
              <a:t>реакції</a:t>
            </a:r>
            <a:endParaRPr lang="uk-UA" sz="2400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Letter Dr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980728"/>
            <a:ext cx="3257043" cy="260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04" y="4016826"/>
            <a:ext cx="3644719" cy="243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2368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528396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1127448" y="41653"/>
            <a:ext cx="61926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800" b="1" dirty="0" smtClean="0"/>
              <a:t>Соціальна </a:t>
            </a:r>
            <a:r>
              <a:rPr lang="uk-UA" sz="2800" b="1" dirty="0"/>
              <a:t>поведінка</a:t>
            </a:r>
            <a:endParaRPr lang="ru-RU" sz="28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7123" y="1111384"/>
            <a:ext cx="6048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/>
              <a:t>особливості </a:t>
            </a:r>
            <a:r>
              <a:rPr lang="uk-UA" sz="2400" dirty="0" smtClean="0"/>
              <a:t>встановлення контактів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 </a:t>
            </a:r>
            <a:r>
              <a:rPr lang="uk-UA" sz="2400" dirty="0"/>
              <a:t>ступінь невимушеності, </a:t>
            </a:r>
            <a:r>
              <a:rPr lang="uk-UA" sz="2400" dirty="0" smtClean="0"/>
              <a:t>товариськість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наявність соціальних </a:t>
            </a:r>
            <a:r>
              <a:rPr lang="uk-UA" sz="2400" dirty="0"/>
              <a:t>навичок, </a:t>
            </a:r>
            <a:r>
              <a:rPr lang="uk-UA" sz="2400" dirty="0" smtClean="0"/>
              <a:t>вихованість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специфіка </a:t>
            </a:r>
            <a:r>
              <a:rPr lang="uk-UA" sz="2400" dirty="0"/>
              <a:t>поведінки </a:t>
            </a:r>
            <a:r>
              <a:rPr lang="uk-UA" sz="2400" dirty="0" smtClean="0"/>
              <a:t>за ступенем </a:t>
            </a:r>
            <a:r>
              <a:rPr lang="uk-UA" sz="2400" dirty="0"/>
              <a:t>домінування, агресивності, підлеглості та </a:t>
            </a:r>
            <a:r>
              <a:rPr lang="uk-UA" sz="2400" dirty="0" smtClean="0"/>
              <a:t>довірливості</a:t>
            </a:r>
            <a:endParaRPr lang="uk-UA" sz="2400" b="1" dirty="0">
              <a:solidFill>
                <a:schemeClr val="accent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3883596"/>
            <a:ext cx="3994494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836712"/>
            <a:ext cx="4178312" cy="278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1788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528396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1127448" y="41652"/>
            <a:ext cx="4176464" cy="101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800" b="1" dirty="0"/>
              <a:t> </a:t>
            </a:r>
            <a:r>
              <a:rPr lang="uk-UA" sz="2800" b="1" dirty="0" smtClean="0"/>
              <a:t>Настрій </a:t>
            </a:r>
            <a:endParaRPr lang="ru-RU" sz="28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3552" y="959441"/>
            <a:ext cx="34727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ейфорія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безтурботність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врівноваженість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серйозність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відсутність гумор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поганий настрій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тривога</a:t>
            </a:r>
            <a:endParaRPr lang="uk-UA" sz="2400" b="1" dirty="0">
              <a:solidFill>
                <a:schemeClr val="accent2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6168008" y="3356992"/>
            <a:ext cx="475252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en-US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800" b="1" dirty="0"/>
              <a:t> </a:t>
            </a:r>
            <a:r>
              <a:rPr lang="uk-UA" sz="2800" b="1" dirty="0" smtClean="0"/>
              <a:t>Ставлення </a:t>
            </a:r>
            <a:r>
              <a:rPr lang="uk-UA" sz="2800" b="1" dirty="0"/>
              <a:t>до обстеження </a:t>
            </a:r>
            <a:endParaRPr lang="ru-RU" sz="28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4909" y="4437112"/>
            <a:ext cx="4616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ступінь зацікавленості: від активного небажання або недовіри, байдужості до надмірної зацікавленості</a:t>
            </a:r>
            <a:endParaRPr lang="uk-UA" sz="2400" b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649" y="251644"/>
            <a:ext cx="3326855" cy="33563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796" y="4149080"/>
            <a:ext cx="4262332" cy="14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7453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409056" y="-542798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23083" y="332656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/>
              <a:t>Спостереження здійснюється за певною схемою, в якій традиційно виокремлюють такі етапи</a:t>
            </a:r>
            <a:r>
              <a:rPr lang="ru-RU" b="1" dirty="0" smtClean="0"/>
              <a:t>:</a:t>
            </a:r>
            <a:endParaRPr lang="uk-UA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55440" y="1484784"/>
            <a:ext cx="101531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1. Визначення </a:t>
            </a:r>
            <a:r>
              <a:rPr lang="uk-UA" b="1" dirty="0"/>
              <a:t>мети</a:t>
            </a:r>
            <a:r>
              <a:rPr lang="uk-UA" dirty="0"/>
              <a:t> спостереження (для чого, </a:t>
            </a:r>
            <a:r>
              <a:rPr lang="uk-UA" dirty="0" smtClean="0"/>
              <a:t>навіщо воно </a:t>
            </a:r>
            <a:r>
              <a:rPr lang="uk-UA" dirty="0"/>
              <a:t>здійснюється?).</a:t>
            </a:r>
          </a:p>
          <a:p>
            <a:r>
              <a:rPr lang="uk-UA" dirty="0"/>
              <a:t>2. Вибір </a:t>
            </a:r>
            <a:r>
              <a:rPr lang="uk-UA" b="1" dirty="0"/>
              <a:t>об’єкта</a:t>
            </a:r>
            <a:r>
              <a:rPr lang="uk-UA" dirty="0"/>
              <a:t> дослідження (який індивід, чи </a:t>
            </a:r>
            <a:r>
              <a:rPr lang="uk-UA" dirty="0" smtClean="0"/>
              <a:t>якого виду </a:t>
            </a:r>
            <a:r>
              <a:rPr lang="uk-UA" dirty="0"/>
              <a:t>група підлягають вивченню?).</a:t>
            </a:r>
          </a:p>
          <a:p>
            <a:r>
              <a:rPr lang="uk-UA" dirty="0"/>
              <a:t>3. Уточнення </a:t>
            </a:r>
            <a:r>
              <a:rPr lang="uk-UA" b="1" dirty="0"/>
              <a:t>предмета</a:t>
            </a:r>
            <a:r>
              <a:rPr lang="uk-UA" dirty="0"/>
              <a:t> дослідження (які саме </a:t>
            </a:r>
            <a:r>
              <a:rPr lang="uk-UA" dirty="0" smtClean="0"/>
              <a:t>вияви поведінки </a:t>
            </a:r>
            <a:r>
              <a:rPr lang="uk-UA" dirty="0"/>
              <a:t>розкривають зміст досліджуваних </a:t>
            </a:r>
            <a:r>
              <a:rPr lang="uk-UA" dirty="0" smtClean="0"/>
              <a:t>психічних феноменів</a:t>
            </a:r>
            <a:r>
              <a:rPr lang="uk-UA" dirty="0"/>
              <a:t>?).</a:t>
            </a:r>
          </a:p>
          <a:p>
            <a:r>
              <a:rPr lang="uk-UA" dirty="0" smtClean="0"/>
              <a:t>4</a:t>
            </a:r>
            <a:r>
              <a:rPr lang="uk-UA" dirty="0"/>
              <a:t>. </a:t>
            </a:r>
            <a:r>
              <a:rPr lang="uk-UA" b="1" dirty="0"/>
              <a:t>Планування ситуацій</a:t>
            </a:r>
            <a:r>
              <a:rPr lang="uk-UA" dirty="0"/>
              <a:t> спостереження (у яких випадках, чи за яких умов предмет дослідження виявляє </a:t>
            </a:r>
            <a:r>
              <a:rPr lang="uk-UA" dirty="0" smtClean="0"/>
              <a:t>себе найчіткіше</a:t>
            </a:r>
            <a:r>
              <a:rPr lang="uk-UA" dirty="0"/>
              <a:t>?).</a:t>
            </a:r>
          </a:p>
          <a:p>
            <a:r>
              <a:rPr lang="uk-UA" dirty="0"/>
              <a:t>5. </a:t>
            </a:r>
            <a:r>
              <a:rPr lang="uk-UA" b="1" dirty="0"/>
              <a:t>Підбір способу спостереження</a:t>
            </a:r>
            <a:r>
              <a:rPr lang="uk-UA" dirty="0"/>
              <a:t>, що </a:t>
            </a:r>
            <a:r>
              <a:rPr lang="uk-UA" dirty="0" smtClean="0"/>
              <a:t>найменше впливає </a:t>
            </a:r>
            <a:r>
              <a:rPr lang="uk-UA" dirty="0"/>
              <a:t>на об’єкт і забезпечує збирання </a:t>
            </a:r>
            <a:r>
              <a:rPr lang="uk-UA" dirty="0" smtClean="0"/>
              <a:t>необхідної інформації </a:t>
            </a:r>
            <a:r>
              <a:rPr lang="uk-UA" dirty="0"/>
              <a:t>(як спостерігати?).</a:t>
            </a:r>
          </a:p>
          <a:p>
            <a:r>
              <a:rPr lang="uk-UA" dirty="0"/>
              <a:t>6. Встановлення </a:t>
            </a:r>
            <a:r>
              <a:rPr lang="uk-UA" b="1" dirty="0"/>
              <a:t>тривалості</a:t>
            </a:r>
            <a:r>
              <a:rPr lang="uk-UA" dirty="0"/>
              <a:t> загального часу: </a:t>
            </a:r>
            <a:r>
              <a:rPr lang="uk-UA" dirty="0" smtClean="0"/>
              <a:t>досліджень і </a:t>
            </a:r>
            <a:r>
              <a:rPr lang="uk-UA" dirty="0"/>
              <a:t>числа спостережень (скільки спостерігати?).</a:t>
            </a:r>
          </a:p>
          <a:p>
            <a:r>
              <a:rPr lang="uk-UA" dirty="0"/>
              <a:t>7. </a:t>
            </a:r>
            <a:r>
              <a:rPr lang="uk-UA" b="1" dirty="0"/>
              <a:t>Вибір способів реєстрації </a:t>
            </a:r>
            <a:r>
              <a:rPr lang="uk-UA" dirty="0"/>
              <a:t>досліджуваного </a:t>
            </a:r>
            <a:r>
              <a:rPr lang="uk-UA" dirty="0" smtClean="0"/>
              <a:t>матеріалу (як </a:t>
            </a:r>
            <a:r>
              <a:rPr lang="uk-UA" dirty="0"/>
              <a:t>вести записи?).</a:t>
            </a:r>
          </a:p>
          <a:p>
            <a:r>
              <a:rPr lang="uk-UA" dirty="0"/>
              <a:t>8. </a:t>
            </a:r>
            <a:r>
              <a:rPr lang="uk-UA" b="1" dirty="0"/>
              <a:t>Прогнозування можливих помилок </a:t>
            </a:r>
            <a:r>
              <a:rPr lang="uk-UA" dirty="0"/>
              <a:t>спостереження </a:t>
            </a:r>
            <a:r>
              <a:rPr lang="uk-UA" dirty="0" smtClean="0"/>
              <a:t>і пошук </a:t>
            </a:r>
            <a:r>
              <a:rPr lang="uk-UA" dirty="0"/>
              <a:t>можливостей їхнього запобігання.</a:t>
            </a:r>
          </a:p>
          <a:p>
            <a:r>
              <a:rPr lang="uk-UA" dirty="0"/>
              <a:t>9. Здійснення попереднього, </a:t>
            </a:r>
            <a:r>
              <a:rPr lang="uk-UA" b="1" dirty="0"/>
              <a:t>пілотного спостереження</a:t>
            </a:r>
            <a:r>
              <a:rPr lang="uk-UA" dirty="0" smtClean="0"/>
              <a:t>, необхідного </a:t>
            </a:r>
            <a:r>
              <a:rPr lang="uk-UA" dirty="0"/>
              <a:t>для уточнення дій попередніх етапів і </a:t>
            </a:r>
            <a:r>
              <a:rPr lang="uk-UA" dirty="0" smtClean="0"/>
              <a:t>виявлення організаційних </a:t>
            </a:r>
            <a:r>
              <a:rPr lang="uk-UA" dirty="0"/>
              <a:t>недоробок.</a:t>
            </a:r>
          </a:p>
          <a:p>
            <a:r>
              <a:rPr lang="uk-UA" dirty="0"/>
              <a:t>10. </a:t>
            </a:r>
            <a:r>
              <a:rPr lang="uk-UA" b="1" dirty="0"/>
              <a:t>Уточнення програми </a:t>
            </a:r>
            <a:r>
              <a:rPr lang="uk-UA" dirty="0"/>
              <a:t>спостереження.</a:t>
            </a:r>
          </a:p>
          <a:p>
            <a:r>
              <a:rPr lang="uk-UA" dirty="0"/>
              <a:t>11. Здійснення </a:t>
            </a:r>
            <a:r>
              <a:rPr lang="uk-UA" b="1" dirty="0"/>
              <a:t>спостереження</a:t>
            </a:r>
            <a:r>
              <a:rPr lang="uk-UA" dirty="0"/>
              <a:t>.</a:t>
            </a:r>
          </a:p>
          <a:p>
            <a:r>
              <a:rPr lang="uk-UA" dirty="0"/>
              <a:t>12. </a:t>
            </a:r>
            <a:r>
              <a:rPr lang="uk-UA" b="1" dirty="0"/>
              <a:t>Обробка й інтерпретація </a:t>
            </a:r>
            <a:r>
              <a:rPr lang="uk-UA" dirty="0"/>
              <a:t>отриманої інформації</a:t>
            </a:r>
          </a:p>
        </p:txBody>
      </p:sp>
    </p:spTree>
    <p:extLst>
      <p:ext uri="{BB962C8B-B14F-4D97-AF65-F5344CB8AC3E}">
        <p14:creationId xmlns:p14="http://schemas.microsoft.com/office/powerpoint/2010/main" val="27156471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5620</TotalTime>
  <Words>955</Words>
  <Application>Microsoft Office PowerPoint</Application>
  <PresentationFormat>Широкоэкранный</PresentationFormat>
  <Paragraphs>130</Paragraphs>
  <Slides>17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George</vt:lpstr>
      <vt:lpstr>Times New Roman</vt:lpstr>
      <vt:lpstr>Wingdings</vt:lpstr>
      <vt:lpstr>Тема Office</vt:lpstr>
      <vt:lpstr>1_Тема Office</vt:lpstr>
      <vt:lpstr>Соціологія девіантної та делінквентної поведінки  Методи дослідження девіантної поведінки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Dell Latitude E5580</cp:lastModifiedBy>
  <cp:revision>364</cp:revision>
  <dcterms:created xsi:type="dcterms:W3CDTF">2014-05-17T18:57:21Z</dcterms:created>
  <dcterms:modified xsi:type="dcterms:W3CDTF">2024-12-03T08:45:39Z</dcterms:modified>
</cp:coreProperties>
</file>