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5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5" autoAdjust="0"/>
  </p:normalViewPr>
  <p:slideViewPr>
    <p:cSldViewPr>
      <p:cViewPr varScale="1">
        <p:scale>
          <a:sx n="79" d="100"/>
          <a:sy n="79" d="100"/>
        </p:scale>
        <p:origin x="8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81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1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6823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21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7265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046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92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07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95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104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6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4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92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8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8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95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03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znu.edu.ua/course/index.php?categoryid=172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E8E3323-FCFF-FBA5-7F0E-A8B0921656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39" r="10771" b="-2"/>
          <a:stretch/>
        </p:blipFill>
        <p:spPr>
          <a:xfrm>
            <a:off x="3202390" y="-1"/>
            <a:ext cx="5941610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865FFE-1C55-4344-0C98-57C1A3F14999}"/>
              </a:ext>
            </a:extLst>
          </p:cNvPr>
          <p:cNvSpPr txBox="1"/>
          <p:nvPr/>
        </p:nvSpPr>
        <p:spPr>
          <a:xfrm>
            <a:off x="255461" y="1700808"/>
            <a:ext cx="3350270" cy="23690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ДОМЕДИЧНА ДОПОМОГА В 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НАДЗВИЧАЙНИХ СИТУАЦІЯХ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57C1A16-B8AB-4D99-A195-A38F556A6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8A9B20B-D1DD-4573-B5EC-5580295192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23">
            <a:extLst>
              <a:ext uri="{FF2B5EF4-FFF2-40B4-BE49-F238E27FC236}">
                <a16:creationId xmlns:a16="http://schemas.microsoft.com/office/drawing/2014/main" id="{66D61E08-70C3-48D8-BEA0-787111DC3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sp>
        <p:nvSpPr>
          <p:cNvPr id="21" name="Rectangle 25">
            <a:extLst>
              <a:ext uri="{FF2B5EF4-FFF2-40B4-BE49-F238E27FC236}">
                <a16:creationId xmlns:a16="http://schemas.microsoft.com/office/drawing/2014/main" id="{FC55298F-0AE5-478E-AD2B-03C2614C5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sp>
        <p:nvSpPr>
          <p:cNvPr id="23" name="Isosceles Triangle 24">
            <a:extLst>
              <a:ext uri="{FF2B5EF4-FFF2-40B4-BE49-F238E27FC236}">
                <a16:creationId xmlns:a16="http://schemas.microsoft.com/office/drawing/2014/main" id="{C180E4EA-0B63-4779-A895-7E90E7108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sp>
        <p:nvSpPr>
          <p:cNvPr id="25" name="Rectangle 27">
            <a:extLst>
              <a:ext uri="{FF2B5EF4-FFF2-40B4-BE49-F238E27FC236}">
                <a16:creationId xmlns:a16="http://schemas.microsoft.com/office/drawing/2014/main" id="{CEE01D9D-3DE8-4EED-B0D3-8F3C79CC76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sp>
        <p:nvSpPr>
          <p:cNvPr id="27" name="Rectangle 28">
            <a:extLst>
              <a:ext uri="{FF2B5EF4-FFF2-40B4-BE49-F238E27FC236}">
                <a16:creationId xmlns:a16="http://schemas.microsoft.com/office/drawing/2014/main" id="{89AF5CE9-607F-43F4-8983-DCD6DA40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6EEA2DBD-9E1E-4521-8C01-F32AD18A89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  <p:sp>
        <p:nvSpPr>
          <p:cNvPr id="31" name="Isosceles Triangle 29">
            <a:extLst>
              <a:ext uri="{FF2B5EF4-FFF2-40B4-BE49-F238E27FC236}">
                <a16:creationId xmlns:a16="http://schemas.microsoft.com/office/drawing/2014/main" id="{15BBD2C1-BA9B-46A9-A27A-33498B16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7344816" cy="4824536"/>
          </a:xfrm>
        </p:spPr>
        <p:txBody>
          <a:bodyPr>
            <a:normAutofit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технічних наук, доцент кафедри</a:t>
            </a:r>
          </a:p>
          <a:p>
            <a:pPr algn="ctr"/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металургійних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техногенної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Грідяєв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Васильович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uk-UA" sz="20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vladimir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493@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ru-UA" sz="2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Інші засоби зв’язку: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(ідентифікатор: </a:t>
            </a:r>
            <a:r>
              <a:rPr lang="ru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3103012975; ключ: </a:t>
            </a:r>
            <a:r>
              <a:rPr lang="en-US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2000" b="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SGaH</a:t>
            </a:r>
            <a:r>
              <a:rPr lang="uk-UA" sz="2000" b="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Консультації: </a:t>
            </a:r>
            <a:r>
              <a:rPr lang="uk-UA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четвер з 12.00 до 13.00</a:t>
            </a:r>
            <a:endParaRPr lang="ru-UA" sz="2000" b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  <a:p>
            <a:endParaRPr lang="uk-UA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05310" y="692696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/>
              <a:t>ВИКЛАДАЧ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951056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701" y="441809"/>
            <a:ext cx="799288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700" dirty="0">
                <a:solidFill>
                  <a:schemeClr val="tx1"/>
                </a:solidFill>
              </a:rPr>
              <a:t>ЧОМУ НЕОБХІДНО ВИВЧАТИ ДИСЦИПЛІНУ «ДОМЕДИЧНА ДОПОМОГА В </a:t>
            </a:r>
            <a:br>
              <a:rPr lang="uk-UA" sz="2700" dirty="0">
                <a:solidFill>
                  <a:schemeClr val="tx1"/>
                </a:solidFill>
              </a:rPr>
            </a:br>
            <a:r>
              <a:rPr lang="uk-UA" sz="2700" dirty="0">
                <a:solidFill>
                  <a:schemeClr val="tx1"/>
                </a:solidFill>
              </a:rPr>
              <a:t>НАДЗВИЧАЙНИХ СИТУАЦІЯХ</a:t>
            </a:r>
            <a:r>
              <a:rPr lang="uk-UA" sz="3200" dirty="0">
                <a:solidFill>
                  <a:schemeClr val="tx1"/>
                </a:solidFill>
              </a:rPr>
              <a:t>»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65" y="1943770"/>
            <a:ext cx="7678291" cy="1152128"/>
          </a:xfrm>
        </p:spPr>
        <p:txBody>
          <a:bodyPr>
            <a:noAutofit/>
          </a:bodyPr>
          <a:lstStyle/>
          <a:p>
            <a:r>
              <a:rPr lang="uk-UA" sz="1900" b="1" i="0" dirty="0" err="1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Домедична</a:t>
            </a:r>
            <a:r>
              <a:rPr lang="uk-UA" sz="1900" b="1" i="0" dirty="0">
                <a:solidFill>
                  <a:srgbClr val="040C2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допомога</a:t>
            </a:r>
            <a:r>
              <a:rPr lang="uk-UA" sz="1900" b="1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9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це невідкладні дії та організаційні заходи, спрямовані на врятування та збереження життя людини у невідкладному стані, мінімізацію наслідків впливу такого стану на її здоров'я, що здійснюються на місці події особами, які не мають медичної освіти.</a:t>
            </a: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8AEAE0-4578-9863-B5F8-1F262A06B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4034" y="5234531"/>
            <a:ext cx="1639966" cy="163996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894CFD-B40C-750D-C70F-1114D21AD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50" y="3458220"/>
            <a:ext cx="753427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109</Words>
  <Application>Microsoft Office PowerPoint</Application>
  <PresentationFormat>Екран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Грань</vt:lpstr>
      <vt:lpstr>Презентація PowerPoint</vt:lpstr>
      <vt:lpstr>Презентація PowerPoint</vt:lpstr>
      <vt:lpstr>ЧОМУ НЕОБХІДНО ВИВЧАТИ ДИСЦИПЛІНУ «ДОМЕДИЧНА ДОПОМОГА В  НАДЗВИЧАЙНИХ СИТУАЦІЯХ»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Manidina Yevhenija</cp:lastModifiedBy>
  <cp:revision>15</cp:revision>
  <dcterms:created xsi:type="dcterms:W3CDTF">2020-09-02T17:48:05Z</dcterms:created>
  <dcterms:modified xsi:type="dcterms:W3CDTF">2023-11-05T20:48:02Z</dcterms:modified>
</cp:coreProperties>
</file>