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56" r:id="rId2"/>
    <p:sldId id="265" r:id="rId3"/>
    <p:sldId id="263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545" autoAdjust="0"/>
  </p:normalViewPr>
  <p:slideViewPr>
    <p:cSldViewPr>
      <p:cViewPr varScale="1">
        <p:scale>
          <a:sx n="79" d="100"/>
          <a:sy n="79" d="100"/>
        </p:scale>
        <p:origin x="8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7814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3516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168234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16211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872650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20468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88921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0071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0952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8104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1662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8846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5922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0181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8887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2954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8036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  <p:sldLayoutId id="2147483739" r:id="rId13"/>
    <p:sldLayoutId id="2147483740" r:id="rId14"/>
    <p:sldLayoutId id="2147483741" r:id="rId15"/>
    <p:sldLayoutId id="214748374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moodle.znu.edu.ua/course/index.php?categoryid=172" TargetMode="Externa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0E8E3323-FCFF-FBA5-7F0E-A8B09216568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7739" r="10771" b="-2"/>
          <a:stretch/>
        </p:blipFill>
        <p:spPr>
          <a:xfrm>
            <a:off x="3202390" y="-1"/>
            <a:ext cx="5941610" cy="6858001"/>
          </a:xfrm>
          <a:custGeom>
            <a:avLst/>
            <a:gdLst/>
            <a:ahLst/>
            <a:cxnLst/>
            <a:rect l="l" t="t" r="r" b="b"/>
            <a:pathLst>
              <a:path w="7922146" h="6858001">
                <a:moveTo>
                  <a:pt x="379987" y="0"/>
                </a:moveTo>
                <a:lnTo>
                  <a:pt x="5304971" y="0"/>
                </a:lnTo>
                <a:lnTo>
                  <a:pt x="7065281" y="0"/>
                </a:lnTo>
                <a:lnTo>
                  <a:pt x="7397540" y="0"/>
                </a:lnTo>
                <a:lnTo>
                  <a:pt x="7397540" y="1"/>
                </a:lnTo>
                <a:lnTo>
                  <a:pt x="7922146" y="1"/>
                </a:lnTo>
                <a:lnTo>
                  <a:pt x="7922146" y="6858001"/>
                </a:lnTo>
                <a:lnTo>
                  <a:pt x="7065281" y="6858001"/>
                </a:lnTo>
                <a:lnTo>
                  <a:pt x="7065281" y="6858000"/>
                </a:lnTo>
                <a:lnTo>
                  <a:pt x="5932989" y="6858000"/>
                </a:lnTo>
                <a:lnTo>
                  <a:pt x="5932989" y="6858001"/>
                </a:lnTo>
                <a:lnTo>
                  <a:pt x="27809" y="6858001"/>
                </a:lnTo>
                <a:lnTo>
                  <a:pt x="1803228" y="4521201"/>
                </a:lnTo>
                <a:close/>
                <a:moveTo>
                  <a:pt x="0" y="0"/>
                </a:moveTo>
                <a:lnTo>
                  <a:pt x="379987" y="0"/>
                </a:lnTo>
                <a:lnTo>
                  <a:pt x="0" y="407"/>
                </a:lnTo>
                <a:close/>
              </a:path>
            </a:pathLst>
          </a:cu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F865FFE-1C55-4344-0C98-57C1A3F14999}"/>
              </a:ext>
            </a:extLst>
          </p:cNvPr>
          <p:cNvSpPr txBox="1"/>
          <p:nvPr/>
        </p:nvSpPr>
        <p:spPr>
          <a:xfrm>
            <a:off x="255461" y="1700808"/>
            <a:ext cx="3350270" cy="236909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3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ДОМЕДИЧНА ДОПОМОГА В </a:t>
            </a:r>
          </a:p>
          <a:p>
            <a:pPr algn="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3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НАДЗВИЧАЙНИХ СИТУАЦІЯХ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A57C1A16-B8AB-4D99-A195-A38F556A6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028259" y="0"/>
            <a:ext cx="914400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F8A9B20B-D1DD-4573-B5EC-5580295192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568950" y="3681413"/>
            <a:ext cx="3572668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Rectangle 23">
            <a:extLst>
              <a:ext uri="{FF2B5EF4-FFF2-40B4-BE49-F238E27FC236}">
                <a16:creationId xmlns:a16="http://schemas.microsoft.com/office/drawing/2014/main" id="{66D61E08-70C3-48D8-BEA0-787111DC30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86107" y="-8467"/>
            <a:ext cx="2255511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UA"/>
          </a:p>
        </p:txBody>
      </p:sp>
      <p:sp>
        <p:nvSpPr>
          <p:cNvPr id="21" name="Rectangle 25">
            <a:extLst>
              <a:ext uri="{FF2B5EF4-FFF2-40B4-BE49-F238E27FC236}">
                <a16:creationId xmlns:a16="http://schemas.microsoft.com/office/drawing/2014/main" id="{FC55298F-0AE5-478E-AD2B-03C2614C58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02581" y="-8467"/>
            <a:ext cx="1941419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UA"/>
          </a:p>
        </p:txBody>
      </p:sp>
      <p:sp>
        <p:nvSpPr>
          <p:cNvPr id="23" name="Isosceles Triangle 24">
            <a:extLst>
              <a:ext uri="{FF2B5EF4-FFF2-40B4-BE49-F238E27FC236}">
                <a16:creationId xmlns:a16="http://schemas.microsoft.com/office/drawing/2014/main" id="{C180E4EA-0B63-4779-A895-7E90E71088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9249" y="3048000"/>
            <a:ext cx="2444751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UA"/>
          </a:p>
        </p:txBody>
      </p:sp>
      <p:sp>
        <p:nvSpPr>
          <p:cNvPr id="25" name="Rectangle 27">
            <a:extLst>
              <a:ext uri="{FF2B5EF4-FFF2-40B4-BE49-F238E27FC236}">
                <a16:creationId xmlns:a16="http://schemas.microsoft.com/office/drawing/2014/main" id="{CEE01D9D-3DE8-4EED-B0D3-8F3C79CC76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000875" y="-8467"/>
            <a:ext cx="2140744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47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UA"/>
          </a:p>
        </p:txBody>
      </p:sp>
      <p:sp>
        <p:nvSpPr>
          <p:cNvPr id="27" name="Rectangle 28">
            <a:extLst>
              <a:ext uri="{FF2B5EF4-FFF2-40B4-BE49-F238E27FC236}">
                <a16:creationId xmlns:a16="http://schemas.microsoft.com/office/drawing/2014/main" id="{89AF5CE9-607F-43F4-8983-DCD6DA4051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74047" y="-8467"/>
            <a:ext cx="967571" cy="6866467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UA"/>
          </a:p>
        </p:txBody>
      </p:sp>
      <p:sp>
        <p:nvSpPr>
          <p:cNvPr id="29" name="Rectangle 29">
            <a:extLst>
              <a:ext uri="{FF2B5EF4-FFF2-40B4-BE49-F238E27FC236}">
                <a16:creationId xmlns:a16="http://schemas.microsoft.com/office/drawing/2014/main" id="{6EEA2DBD-9E1E-4521-8C01-F32AD18A89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04249" y="-8467"/>
            <a:ext cx="937369" cy="6866467"/>
          </a:xfrm>
          <a:custGeom>
            <a:avLst/>
            <a:gdLst/>
            <a:ahLst/>
            <a:cxn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UA"/>
          </a:p>
        </p:txBody>
      </p:sp>
      <p:sp>
        <p:nvSpPr>
          <p:cNvPr id="31" name="Isosceles Triangle 29">
            <a:extLst>
              <a:ext uri="{FF2B5EF4-FFF2-40B4-BE49-F238E27FC236}">
                <a16:creationId xmlns:a16="http://schemas.microsoft.com/office/drawing/2014/main" id="{15BBD2C1-BA9B-46A9-A27A-33498B1692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78749" y="3589867"/>
            <a:ext cx="136286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335084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628800"/>
            <a:ext cx="7344816" cy="4824536"/>
          </a:xfrm>
        </p:spPr>
        <p:txBody>
          <a:bodyPr>
            <a:normAutofit/>
          </a:bodyPr>
          <a:lstStyle/>
          <a:p>
            <a:pPr algn="ctr"/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Кандидат технічних наук, доцент кафедри</a:t>
            </a:r>
          </a:p>
          <a:p>
            <a:pPr algn="ctr"/>
            <a:r>
              <a:rPr lang="ru-RU" sz="20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металургійних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екології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техногенної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безпеки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Грідяєв</a:t>
            </a:r>
            <a:r>
              <a:rPr lang="uk-UA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Володимир Васильович</a:t>
            </a:r>
          </a:p>
          <a:p>
            <a:pPr algn="ctr"/>
            <a:endParaRPr lang="uk-UA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E-</a:t>
            </a:r>
            <a:r>
              <a:rPr lang="uk-UA" sz="20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mail</a:t>
            </a:r>
            <a:r>
              <a:rPr lang="uk-UA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vladimir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493@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ukr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net</a:t>
            </a:r>
            <a:endParaRPr lang="ru-UA" sz="20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800"/>
              </a:lnSpc>
            </a:pPr>
            <a:r>
              <a:rPr lang="uk-UA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Інші засоби зв’язку: </a:t>
            </a:r>
            <a:r>
              <a:rPr lang="en-US" sz="2000" b="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ZOOM</a:t>
            </a:r>
            <a:r>
              <a:rPr lang="uk-UA" sz="2000" b="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(ідентифікатор: </a:t>
            </a:r>
            <a:r>
              <a:rPr lang="ru-UA" sz="20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sz="2000" b="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3103012975; ключ: </a:t>
            </a:r>
            <a:r>
              <a:rPr lang="en-US" sz="2000" b="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uk-UA" sz="2000" b="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000" b="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SGaH</a:t>
            </a:r>
            <a:r>
              <a:rPr lang="uk-UA" sz="2000" b="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UA" sz="2000" b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800"/>
              </a:lnSpc>
            </a:pPr>
            <a:r>
              <a:rPr lang="uk-UA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Консультації: </a:t>
            </a:r>
            <a:r>
              <a:rPr lang="uk-UA" sz="20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четвер з 12.00 до 13.00</a:t>
            </a:r>
            <a:endParaRPr lang="ru-UA" sz="2000" b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uk-UA" sz="1800" dirty="0"/>
          </a:p>
          <a:p>
            <a:endParaRPr lang="uk-UA" sz="1800" dirty="0"/>
          </a:p>
          <a:p>
            <a:endParaRPr lang="uk-UA" sz="1800" dirty="0"/>
          </a:p>
          <a:p>
            <a:endParaRPr lang="uk-UA" sz="1800" dirty="0"/>
          </a:p>
        </p:txBody>
      </p:sp>
      <p:sp>
        <p:nvSpPr>
          <p:cNvPr id="6" name="TextBox 5"/>
          <p:cNvSpPr txBox="1"/>
          <p:nvPr/>
        </p:nvSpPr>
        <p:spPr>
          <a:xfrm>
            <a:off x="3205310" y="692696"/>
            <a:ext cx="258936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4000" b="1" dirty="0"/>
              <a:t>ВИКЛАДАЧ</a:t>
            </a: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val="29510563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5701" y="441809"/>
            <a:ext cx="7992888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uk-UA" sz="2700" dirty="0">
                <a:solidFill>
                  <a:schemeClr val="tx1"/>
                </a:solidFill>
              </a:rPr>
              <a:t>ЧОМУ НЕОБХІДНО ВИВЧАТИ ДИСЦИПЛІНУ «ДОМЕДИЧНА ДОПОМОГА В </a:t>
            </a:r>
            <a:br>
              <a:rPr lang="uk-UA" sz="2700" dirty="0">
                <a:solidFill>
                  <a:schemeClr val="tx1"/>
                </a:solidFill>
              </a:rPr>
            </a:br>
            <a:r>
              <a:rPr lang="uk-UA" sz="2700" dirty="0">
                <a:solidFill>
                  <a:schemeClr val="tx1"/>
                </a:solidFill>
              </a:rPr>
              <a:t>НАДЗВИЧАЙНИХ СИТУАЦІЯХ</a:t>
            </a:r>
            <a:r>
              <a:rPr lang="uk-UA" sz="3200" dirty="0">
                <a:solidFill>
                  <a:schemeClr val="tx1"/>
                </a:solidFill>
              </a:rPr>
              <a:t>»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9265" y="1943770"/>
            <a:ext cx="7678291" cy="1152128"/>
          </a:xfrm>
        </p:spPr>
        <p:txBody>
          <a:bodyPr>
            <a:noAutofit/>
          </a:bodyPr>
          <a:lstStyle/>
          <a:p>
            <a:r>
              <a:rPr lang="uk-UA" sz="1900" b="1" i="0" dirty="0" err="1">
                <a:solidFill>
                  <a:srgbClr val="040C2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Домедична</a:t>
            </a:r>
            <a:r>
              <a:rPr lang="uk-UA" sz="1900" b="1" i="0" dirty="0">
                <a:solidFill>
                  <a:srgbClr val="040C2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допомога</a:t>
            </a:r>
            <a:r>
              <a:rPr lang="uk-UA" sz="1900" b="1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sz="1900" b="0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це невідкладні дії та організаційні заходи, спрямовані на врятування та збереження життя людини у невідкладному стані, мінімізацію наслідків впливу такого стану на її здоров'я, що здійснюються на місці події особами, які не мають медичної освіти.</a:t>
            </a:r>
            <a:endParaRPr lang="uk-UA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DB8AEAE0-4578-9863-B5F8-1F262A06BD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04034" y="5234531"/>
            <a:ext cx="1639966" cy="1639966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4E894CFD-B40C-750D-C70F-1114D21AD4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1350" y="3458220"/>
            <a:ext cx="7534275" cy="1781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0250707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159</TotalTime>
  <Words>109</Words>
  <Application>Microsoft Office PowerPoint</Application>
  <PresentationFormat>Екран (4:3)</PresentationFormat>
  <Paragraphs>20</Paragraphs>
  <Slides>3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3</vt:i4>
      </vt:variant>
    </vt:vector>
  </HeadingPairs>
  <TitlesOfParts>
    <vt:vector size="8" baseType="lpstr">
      <vt:lpstr>Arial</vt:lpstr>
      <vt:lpstr>Times New Roman</vt:lpstr>
      <vt:lpstr>Trebuchet MS</vt:lpstr>
      <vt:lpstr>Wingdings 3</vt:lpstr>
      <vt:lpstr>Грань</vt:lpstr>
      <vt:lpstr>Презентація PowerPoint</vt:lpstr>
      <vt:lpstr>Презентація PowerPoint</vt:lpstr>
      <vt:lpstr>ЧОМУ НЕОБХІДНО ВИВЧАТИ ДИСЦИПЛІНУ «ДОМЕДИЧНА ДОПОМОГА В  НАДЗВИЧАЙНИХ СИТУАЦІЯХ»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Атестація робочих місць</dc:title>
  <dc:creator>user</dc:creator>
  <cp:lastModifiedBy>Manidina Yevhenija</cp:lastModifiedBy>
  <cp:revision>15</cp:revision>
  <dcterms:created xsi:type="dcterms:W3CDTF">2020-09-02T17:48:05Z</dcterms:created>
  <dcterms:modified xsi:type="dcterms:W3CDTF">2023-11-05T20:48:02Z</dcterms:modified>
</cp:coreProperties>
</file>