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1" d="100"/>
          <a:sy n="61" d="100"/>
        </p:scale>
        <p:origin x="-162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D82B04-E0F0-45AC-8686-A3931ABAD92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7DD07FE-C394-4434-9911-680DC382C8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Рефлекторна діяльність організму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VII. </a:t>
            </a:r>
            <a:r>
              <a:rPr lang="ru-RU" sz="1600" dirty="0" err="1" smtClean="0"/>
              <a:t>Дигнітофільний</a:t>
            </a:r>
            <a:r>
              <a:rPr lang="ru-RU" sz="1600" dirty="0" smtClean="0"/>
              <a:t> тип.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в </a:t>
            </a:r>
            <a:r>
              <a:rPr lang="ru-RU" sz="1600" dirty="0" err="1" smtClean="0"/>
              <a:t>ранньому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здатна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вловити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іронію</a:t>
            </a:r>
            <a:r>
              <a:rPr lang="ru-RU" sz="1600" dirty="0" smtClean="0"/>
              <a:t>, </a:t>
            </a:r>
            <a:r>
              <a:rPr lang="ru-RU" sz="1600" dirty="0" err="1" smtClean="0"/>
              <a:t>насмішку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абсолютно </a:t>
            </a:r>
            <a:r>
              <a:rPr lang="ru-RU" sz="1600" dirty="0" err="1" smtClean="0"/>
              <a:t>нетерпимий</a:t>
            </a:r>
            <a:r>
              <a:rPr lang="ru-RU" sz="1600" dirty="0" smtClean="0"/>
              <a:t> до </a:t>
            </a:r>
            <a:r>
              <a:rPr lang="ru-RU" sz="1600" dirty="0" err="1" smtClean="0"/>
              <a:t>будь-якої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приниження</a:t>
            </a:r>
            <a:r>
              <a:rPr lang="ru-RU" sz="1600" dirty="0" smtClean="0"/>
              <a:t>. Характерна </a:t>
            </a:r>
            <a:r>
              <a:rPr lang="ru-RU" sz="1600" dirty="0" err="1" smtClean="0"/>
              <a:t>безоглядність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готовність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поступитися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всім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відстоюванні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прав, </a:t>
            </a:r>
            <a:r>
              <a:rPr lang="ru-RU" sz="1600" dirty="0" err="1" smtClean="0"/>
              <a:t>непохитна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позиція</a:t>
            </a:r>
            <a:r>
              <a:rPr lang="ru-RU" sz="1600" dirty="0" smtClean="0"/>
              <a:t> «</a:t>
            </a:r>
            <a:r>
              <a:rPr lang="ru-RU" sz="1600" dirty="0" smtClean="0"/>
              <a:t>Честь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 smtClean="0"/>
              <a:t>усе". </a:t>
            </a:r>
            <a:r>
              <a:rPr lang="ru-RU" sz="1600" dirty="0" err="1" smtClean="0"/>
              <a:t>Інстинкт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самозбереження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такої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останньому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місці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формі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фамільної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честі</a:t>
            </a:r>
            <a:r>
              <a:rPr lang="ru-RU" sz="1600" dirty="0" smtClean="0"/>
              <a:t>: «У </a:t>
            </a:r>
            <a:r>
              <a:rPr lang="ru-RU" sz="1600" dirty="0" err="1" smtClean="0"/>
              <a:t>нашому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роді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негідників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трусів</a:t>
            </a:r>
            <a:r>
              <a:rPr lang="ru-RU" sz="1600" dirty="0" smtClean="0"/>
              <a:t>». </a:t>
            </a:r>
            <a:r>
              <a:rPr lang="ru-RU" sz="1600" dirty="0" err="1" smtClean="0"/>
              <a:t>Еволюційна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smtClean="0"/>
              <a:t>такого типу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в 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носії</a:t>
            </a:r>
            <a:r>
              <a:rPr lang="ru-RU" sz="1600" dirty="0" smtClean="0"/>
              <a:t>- </a:t>
            </a:r>
            <a:r>
              <a:rPr lang="ru-RU" sz="1600" dirty="0" err="1" smtClean="0"/>
              <a:t>зберігачі</a:t>
            </a:r>
            <a:r>
              <a:rPr lang="ru-RU" sz="1600" dirty="0" smtClean="0"/>
              <a:t> </a:t>
            </a:r>
            <a:r>
              <a:rPr lang="ru-RU" sz="1600" dirty="0" err="1" smtClean="0"/>
              <a:t>честі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гідності</a:t>
            </a:r>
            <a:r>
              <a:rPr lang="ru-RU" sz="1600" dirty="0" smtClean="0"/>
              <a:t> «Я», </a:t>
            </a:r>
            <a:r>
              <a:rPr lang="ru-RU" sz="1600" dirty="0" err="1" smtClean="0"/>
              <a:t>особистості</a:t>
            </a:r>
            <a:r>
              <a:rPr lang="ru-RU" sz="1600" dirty="0" smtClean="0"/>
              <a:t>, а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– </a:t>
            </a:r>
            <a:r>
              <a:rPr lang="ru-RU" sz="1600" dirty="0" err="1" smtClean="0"/>
              <a:t>життя,гідної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людини.Для</a:t>
            </a:r>
            <a:r>
              <a:rPr lang="ru-RU" sz="1600" dirty="0" smtClean="0"/>
              <a:t> </a:t>
            </a:r>
            <a:r>
              <a:rPr lang="ru-RU" sz="1600" dirty="0" err="1" smtClean="0"/>
              <a:t>дигнітофільного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характерні</a:t>
            </a:r>
            <a:r>
              <a:rPr lang="ru-RU" sz="1600" dirty="0" smtClean="0"/>
              <a:t>: </a:t>
            </a:r>
            <a:r>
              <a:rPr lang="ru-RU" sz="1600" dirty="0" err="1" smtClean="0"/>
              <a:t>нетерпимість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будь-яких</a:t>
            </a:r>
            <a:r>
              <a:rPr lang="ru-RU" sz="1600" dirty="0" smtClean="0"/>
              <a:t> форм </a:t>
            </a:r>
            <a:r>
              <a:rPr lang="ru-RU" sz="1600" dirty="0" err="1" smtClean="0"/>
              <a:t>приниження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готовність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поступитися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добробутом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соціальним</a:t>
            </a:r>
            <a:r>
              <a:rPr lang="ru-RU" sz="1600" dirty="0" smtClean="0"/>
              <a:t> статусом </a:t>
            </a:r>
            <a:r>
              <a:rPr lang="ru-RU" sz="1600" dirty="0" smtClean="0"/>
              <a:t>в </a:t>
            </a:r>
            <a:r>
              <a:rPr lang="ru-RU" sz="1600" dirty="0" err="1" smtClean="0"/>
              <a:t>ім'я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гідності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пріоритет</a:t>
            </a:r>
            <a:r>
              <a:rPr lang="ru-RU" sz="1600" dirty="0" smtClean="0"/>
              <a:t> </a:t>
            </a:r>
            <a:r>
              <a:rPr lang="ru-RU" sz="1600" dirty="0" err="1" smtClean="0"/>
              <a:t>честі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гордості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безпекою</a:t>
            </a:r>
            <a:r>
              <a:rPr lang="ru-RU" sz="1600" dirty="0" smtClean="0"/>
              <a:t>, </a:t>
            </a:r>
            <a:r>
              <a:rPr lang="ru-RU" sz="1600" dirty="0" err="1" smtClean="0"/>
              <a:t>безкомпромісність</a:t>
            </a:r>
            <a:r>
              <a:rPr lang="ru-RU" sz="1600" dirty="0" smtClean="0"/>
              <a:t> та прямота у </a:t>
            </a:r>
            <a:r>
              <a:rPr lang="ru-RU" sz="1600" dirty="0" err="1" smtClean="0"/>
              <a:t>відносинах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лідерами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нетерпимість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форм </a:t>
            </a:r>
            <a:r>
              <a:rPr lang="ru-RU" sz="1600" dirty="0" err="1" smtClean="0"/>
              <a:t>утиску</a:t>
            </a:r>
            <a:r>
              <a:rPr lang="ru-RU" sz="1600" dirty="0" smtClean="0"/>
              <a:t> прав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домінуючого</a:t>
            </a:r>
            <a:r>
              <a:rPr lang="ru-RU" dirty="0" smtClean="0"/>
              <a:t> </a:t>
            </a:r>
            <a:r>
              <a:rPr lang="ru-RU" dirty="0" err="1" smtClean="0"/>
              <a:t>інстинкту</a:t>
            </a:r>
            <a:r>
              <a:rPr lang="ru-RU" dirty="0" smtClean="0"/>
              <a:t>, </a:t>
            </a:r>
            <a:r>
              <a:rPr lang="ru-RU" dirty="0" err="1" smtClean="0"/>
              <a:t>поданого</a:t>
            </a:r>
            <a:r>
              <a:rPr lang="ru-RU" dirty="0" smtClean="0"/>
              <a:t> </a:t>
            </a:r>
            <a:r>
              <a:rPr lang="ru-RU" dirty="0" err="1" smtClean="0"/>
              <a:t>внесвідомому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Виберіть</a:t>
            </a:r>
            <a:r>
              <a:rPr lang="ru-RU" dirty="0" smtClean="0"/>
              <a:t> </a:t>
            </a:r>
            <a:r>
              <a:rPr lang="ru-RU" dirty="0" smtClean="0"/>
              <a:t>у кожному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значущі</a:t>
            </a:r>
            <a:r>
              <a:rPr lang="ru-RU" dirty="0" smtClean="0"/>
              <a:t> </a:t>
            </a:r>
            <a:r>
              <a:rPr lang="ru-RU" dirty="0" smtClean="0"/>
              <a:t>для вас </a:t>
            </a:r>
            <a:r>
              <a:rPr lang="ru-RU" dirty="0" err="1" smtClean="0"/>
              <a:t>об'єкти</a:t>
            </a:r>
            <a:r>
              <a:rPr lang="ru-RU" dirty="0" smtClean="0"/>
              <a:t>: цифру, слово, символ, </a:t>
            </a:r>
            <a:r>
              <a:rPr lang="ru-RU" dirty="0" err="1" smtClean="0"/>
              <a:t>фігуру</a:t>
            </a:r>
            <a:r>
              <a:rPr lang="ru-RU" dirty="0" smtClean="0"/>
              <a:t>.</a:t>
            </a:r>
          </a:p>
          <a:p>
            <a:r>
              <a:rPr lang="en-US" dirty="0" smtClean="0"/>
              <a:t>I </a:t>
            </a:r>
            <a:r>
              <a:rPr lang="ru-RU" dirty="0" err="1" smtClean="0"/>
              <a:t>завдання</a:t>
            </a:r>
            <a:r>
              <a:rPr lang="ru-RU" dirty="0" smtClean="0"/>
              <a:t>: 1, 3, 4, 5, 7, 8, 9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en-US" dirty="0" smtClean="0"/>
              <a:t>II </a:t>
            </a:r>
            <a:r>
              <a:rPr lang="ru-RU" dirty="0" err="1" smtClean="0"/>
              <a:t>завдання</a:t>
            </a:r>
            <a:r>
              <a:rPr lang="ru-RU" dirty="0" smtClean="0"/>
              <a:t>: тополя, сосна, </a:t>
            </a:r>
            <a:r>
              <a:rPr lang="ru-RU" dirty="0" err="1" smtClean="0"/>
              <a:t>яблуня</a:t>
            </a:r>
            <a:r>
              <a:rPr lang="ru-RU" dirty="0" smtClean="0"/>
              <a:t>, клен, бук, каштан, дуб.</a:t>
            </a:r>
          </a:p>
          <a:p>
            <a:r>
              <a:rPr lang="en-US" dirty="0" smtClean="0"/>
              <a:t>III </a:t>
            </a:r>
            <a:r>
              <a:rPr lang="ru-RU" dirty="0" err="1" smtClean="0"/>
              <a:t>завдання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00808"/>
            <a:ext cx="2150343" cy="242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3789040"/>
            <a:ext cx="1487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IV </a:t>
            </a:r>
            <a:r>
              <a:rPr lang="ru-RU" dirty="0" err="1" smtClean="0"/>
              <a:t>завдання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789040"/>
            <a:ext cx="158990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Порівняйте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таблицею 2.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збігів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у кожному </a:t>
            </a:r>
            <a:r>
              <a:rPr lang="ru-RU" dirty="0" err="1" smtClean="0"/>
              <a:t>стовпці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домінуючий</a:t>
            </a:r>
            <a:r>
              <a:rPr lang="ru-RU" dirty="0" smtClean="0"/>
              <a:t> </a:t>
            </a:r>
            <a:r>
              <a:rPr lang="ru-RU" dirty="0" err="1" smtClean="0"/>
              <a:t>інстинкт</a:t>
            </a:r>
            <a:r>
              <a:rPr lang="ru-RU" dirty="0" smtClean="0"/>
              <a:t>, характеристика </a:t>
            </a:r>
            <a:r>
              <a:rPr lang="ru-RU" dirty="0" err="1" smtClean="0"/>
              <a:t>якого</a:t>
            </a:r>
            <a:r>
              <a:rPr lang="ru-RU" dirty="0" smtClean="0"/>
              <a:t> представлена </a:t>
            </a:r>
            <a:r>
              <a:rPr lang="ru-RU" dirty="0" err="1" smtClean="0"/>
              <a:t>впопередній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97000"/>
          <a:ext cx="8424936" cy="38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936104"/>
                <a:gridCol w="783087"/>
                <a:gridCol w="1053117"/>
                <a:gridCol w="1053117"/>
                <a:gridCol w="1053117"/>
                <a:gridCol w="1053117"/>
                <a:gridCol w="105311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Варіанти відповідей</a:t>
                      </a:r>
                      <a:endParaRPr lang="ru-RU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Типи інстинктів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цифри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415424">
                <a:tc>
                  <a:txBody>
                    <a:bodyPr/>
                    <a:lstStyle/>
                    <a:p>
                      <a:r>
                        <a:rPr lang="uk-UA" dirty="0" smtClean="0"/>
                        <a:t>дерево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тополя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сосна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яблуня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клен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каштан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дуб</a:t>
                      </a:r>
                      <a:endParaRPr lang="ru-RU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uk-UA" dirty="0" smtClean="0"/>
                        <a:t>символи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uk-UA" dirty="0" smtClean="0"/>
                        <a:t>фігури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результати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068960"/>
            <a:ext cx="6696744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077072"/>
            <a:ext cx="6336704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Мета: </a:t>
            </a:r>
            <a:r>
              <a:rPr lang="ru-RU" dirty="0" err="1" smtClean="0"/>
              <a:t>ознайомитись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пропріоцептивними</a:t>
            </a:r>
            <a:r>
              <a:rPr lang="ru-RU" dirty="0" smtClean="0"/>
              <a:t> рефлексами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Обладнання</a:t>
            </a:r>
            <a:r>
              <a:rPr lang="ru-RU" dirty="0" smtClean="0"/>
              <a:t>: </a:t>
            </a:r>
            <a:r>
              <a:rPr lang="ru-RU" dirty="0" err="1" smtClean="0"/>
              <a:t>неврологічний</a:t>
            </a:r>
            <a:r>
              <a:rPr lang="ru-RU" dirty="0" smtClean="0"/>
              <a:t> </a:t>
            </a:r>
            <a:r>
              <a:rPr lang="ru-RU" dirty="0" err="1" smtClean="0"/>
              <a:t>молоточок</a:t>
            </a:r>
            <a:r>
              <a:rPr lang="ru-RU" dirty="0" smtClean="0"/>
              <a:t>, </a:t>
            </a:r>
            <a:r>
              <a:rPr lang="ru-RU" dirty="0" err="1" smtClean="0"/>
              <a:t>стілець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6684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колінного</a:t>
            </a:r>
            <a:r>
              <a:rPr lang="ru-RU" dirty="0" smtClean="0">
                <a:solidFill>
                  <a:srgbClr val="002060"/>
                </a:solidFill>
              </a:rPr>
              <a:t> рефлексу </a:t>
            </a:r>
            <a:r>
              <a:rPr lang="ru-RU" dirty="0" err="1" smtClean="0"/>
              <a:t>вдарте</a:t>
            </a:r>
            <a:r>
              <a:rPr lang="ru-RU" dirty="0" smtClean="0"/>
              <a:t> молоточком по </a:t>
            </a:r>
            <a:r>
              <a:rPr lang="ru-RU" dirty="0" err="1" smtClean="0"/>
              <a:t>сухожиллю</a:t>
            </a:r>
            <a:r>
              <a:rPr lang="ru-RU" dirty="0" smtClean="0"/>
              <a:t> </a:t>
            </a:r>
            <a:r>
              <a:rPr lang="ru-RU" dirty="0" err="1" smtClean="0"/>
              <a:t>чотириголового</a:t>
            </a:r>
            <a:r>
              <a:rPr lang="ru-RU" dirty="0" smtClean="0"/>
              <a:t> </a:t>
            </a:r>
            <a:r>
              <a:rPr lang="ru-RU" dirty="0" err="1" smtClean="0"/>
              <a:t>м'яза</a:t>
            </a:r>
            <a:r>
              <a:rPr lang="ru-RU" dirty="0" smtClean="0"/>
              <a:t> стегна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коліна.При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сухожилля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прогинається</a:t>
            </a:r>
            <a:r>
              <a:rPr lang="ru-RU" dirty="0" smtClean="0"/>
              <a:t>,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розтягування</a:t>
            </a:r>
            <a:r>
              <a:rPr lang="ru-RU" dirty="0" smtClean="0"/>
              <a:t> </a:t>
            </a:r>
            <a:r>
              <a:rPr lang="ru-RU" dirty="0" err="1" smtClean="0"/>
              <a:t>м'яза</a:t>
            </a:r>
            <a:r>
              <a:rPr lang="ru-RU" dirty="0" smtClean="0"/>
              <a:t>, на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м'яз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коротким </a:t>
            </a:r>
            <a:r>
              <a:rPr lang="ru-RU" dirty="0" err="1" smtClean="0"/>
              <a:t>скороченням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швидкета</a:t>
            </a:r>
            <a:r>
              <a:rPr lang="ru-RU" dirty="0" smtClean="0"/>
              <a:t> </a:t>
            </a:r>
            <a:r>
              <a:rPr lang="ru-RU" dirty="0" err="1" smtClean="0"/>
              <a:t>коротке</a:t>
            </a:r>
            <a:r>
              <a:rPr lang="ru-RU" dirty="0" smtClean="0"/>
              <a:t> </a:t>
            </a:r>
            <a:r>
              <a:rPr lang="ru-RU" dirty="0" err="1" smtClean="0"/>
              <a:t>розгинання</a:t>
            </a:r>
            <a:r>
              <a:rPr lang="ru-RU" dirty="0" smtClean="0"/>
              <a:t> </a:t>
            </a:r>
            <a:r>
              <a:rPr lang="ru-RU" dirty="0" err="1" smtClean="0"/>
              <a:t>коліна</a:t>
            </a:r>
            <a:r>
              <a:rPr lang="ru-RU" dirty="0" smtClean="0"/>
              <a:t>. Центр </a:t>
            </a:r>
            <a:r>
              <a:rPr lang="ru-RU" dirty="0" err="1" smtClean="0"/>
              <a:t>цього</a:t>
            </a:r>
            <a:r>
              <a:rPr lang="ru-RU" dirty="0" smtClean="0"/>
              <a:t> рефлексу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en-US" dirty="0" smtClean="0"/>
              <a:t>III </a:t>
            </a:r>
            <a:r>
              <a:rPr lang="ru-RU" dirty="0" smtClean="0"/>
              <a:t>та </a:t>
            </a:r>
            <a:r>
              <a:rPr lang="en-US" dirty="0" smtClean="0"/>
              <a:t>IV </a:t>
            </a:r>
            <a:r>
              <a:rPr lang="ru-RU" dirty="0" smtClean="0"/>
              <a:t>сегментах </a:t>
            </a:r>
            <a:r>
              <a:rPr lang="ru-RU" dirty="0" err="1" smtClean="0"/>
              <a:t>поперекового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спинного </a:t>
            </a:r>
            <a:r>
              <a:rPr lang="ru-RU" dirty="0" err="1" smtClean="0"/>
              <a:t>мозку.Визначте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кінцівок</a:t>
            </a:r>
            <a:r>
              <a:rPr lang="ru-RU" dirty="0" smtClean="0"/>
              <a:t> та </a:t>
            </a:r>
            <a:r>
              <a:rPr lang="ru-RU" dirty="0" err="1" smtClean="0"/>
              <a:t>порівняйте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рефлекс </a:t>
            </a:r>
            <a:r>
              <a:rPr lang="ru-RU" dirty="0" smtClean="0"/>
              <a:t>слабо </a:t>
            </a:r>
            <a:r>
              <a:rPr lang="ru-RU" dirty="0" err="1" smtClean="0"/>
              <a:t>виражений</a:t>
            </a:r>
            <a:r>
              <a:rPr lang="ru-RU" dirty="0" smtClean="0"/>
              <a:t> </a:t>
            </a:r>
            <a:r>
              <a:rPr lang="ru-RU" dirty="0" err="1" smtClean="0"/>
              <a:t>зчепіть</a:t>
            </a:r>
            <a:r>
              <a:rPr lang="ru-RU" dirty="0" smtClean="0"/>
              <a:t> </a:t>
            </a:r>
            <a:r>
              <a:rPr lang="ru-RU" dirty="0" err="1" smtClean="0"/>
              <a:t>пальці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рук </a:t>
            </a:r>
            <a:r>
              <a:rPr lang="ru-RU" dirty="0" err="1" smtClean="0"/>
              <a:t>і</a:t>
            </a:r>
            <a:r>
              <a:rPr lang="ru-RU" dirty="0" smtClean="0"/>
              <a:t> сильно </a:t>
            </a:r>
            <a:r>
              <a:rPr lang="ru-RU" dirty="0" err="1" smtClean="0"/>
              <a:t>розтягуйте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убік</a:t>
            </a:r>
            <a:r>
              <a:rPr lang="ru-RU" dirty="0" smtClean="0"/>
              <a:t>. </a:t>
            </a:r>
            <a:r>
              <a:rPr lang="ru-RU" dirty="0" err="1" smtClean="0"/>
              <a:t>Колінний</a:t>
            </a:r>
            <a:r>
              <a:rPr lang="ru-RU" dirty="0" smtClean="0"/>
              <a:t> рефлекс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посилиться (феномен </a:t>
            </a:r>
            <a:r>
              <a:rPr lang="ru-RU" dirty="0" err="1" smtClean="0"/>
              <a:t>Ієндрашіка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365104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ахіллового</a:t>
            </a:r>
            <a:r>
              <a:rPr lang="ru-RU" dirty="0" smtClean="0">
                <a:solidFill>
                  <a:srgbClr val="002060"/>
                </a:solidFill>
              </a:rPr>
              <a:t> рефлексу </a:t>
            </a:r>
            <a:r>
              <a:rPr lang="ru-RU" dirty="0" err="1" smtClean="0"/>
              <a:t>вдарте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інтервалом</a:t>
            </a:r>
            <a:r>
              <a:rPr lang="ru-RU" dirty="0" smtClean="0"/>
              <a:t> 10-20 </a:t>
            </a:r>
            <a:r>
              <a:rPr lang="ru-RU" dirty="0" smtClean="0"/>
              <a:t>с) молоточком по </a:t>
            </a:r>
            <a:r>
              <a:rPr lang="ru-RU" dirty="0" err="1" smtClean="0"/>
              <a:t>ахілловому</a:t>
            </a:r>
            <a:r>
              <a:rPr lang="ru-RU" dirty="0" smtClean="0"/>
              <a:t> </a:t>
            </a:r>
            <a:r>
              <a:rPr lang="ru-RU" dirty="0" err="1" smtClean="0"/>
              <a:t>сухожиллю</a:t>
            </a:r>
            <a:r>
              <a:rPr lang="ru-RU" dirty="0" smtClean="0"/>
              <a:t> </a:t>
            </a:r>
            <a:r>
              <a:rPr lang="ru-RU" dirty="0" err="1" smtClean="0"/>
              <a:t>триголового</a:t>
            </a:r>
            <a:r>
              <a:rPr lang="ru-RU" dirty="0" smtClean="0"/>
              <a:t> </a:t>
            </a:r>
            <a:r>
              <a:rPr lang="ru-RU" dirty="0" err="1" smtClean="0"/>
              <a:t>м'язу</a:t>
            </a:r>
            <a:r>
              <a:rPr lang="ru-RU" dirty="0" smtClean="0"/>
              <a:t> </a:t>
            </a:r>
            <a:r>
              <a:rPr lang="ru-RU" dirty="0" err="1" smtClean="0"/>
              <a:t>гомілки</a:t>
            </a:r>
            <a:r>
              <a:rPr lang="ru-RU" dirty="0" smtClean="0"/>
              <a:t> стоячи </a:t>
            </a:r>
            <a:r>
              <a:rPr lang="ru-RU" dirty="0" err="1" smtClean="0"/>
              <a:t>колінами</a:t>
            </a:r>
            <a:r>
              <a:rPr lang="ru-RU" dirty="0" smtClean="0"/>
              <a:t> на </a:t>
            </a:r>
            <a:r>
              <a:rPr lang="ru-RU" dirty="0" err="1" smtClean="0"/>
              <a:t>стільці</a:t>
            </a:r>
            <a:r>
              <a:rPr lang="ru-RU" dirty="0" smtClean="0"/>
              <a:t>.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підошовне</a:t>
            </a:r>
            <a:r>
              <a:rPr lang="ru-RU" dirty="0" smtClean="0"/>
              <a:t> </a:t>
            </a:r>
            <a:r>
              <a:rPr lang="ru-RU" dirty="0" err="1" smtClean="0"/>
              <a:t>згинання</a:t>
            </a:r>
            <a:r>
              <a:rPr lang="ru-RU" dirty="0" smtClean="0"/>
              <a:t> стопи </a:t>
            </a:r>
            <a:r>
              <a:rPr lang="ru-RU" dirty="0" err="1" smtClean="0"/>
              <a:t>обумовлене</a:t>
            </a:r>
            <a:r>
              <a:rPr lang="ru-RU" dirty="0" smtClean="0"/>
              <a:t> </a:t>
            </a:r>
            <a:r>
              <a:rPr lang="ru-RU" dirty="0" err="1" smtClean="0"/>
              <a:t>скороченням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м'яза.Центр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рефлексу </a:t>
            </a:r>
            <a:r>
              <a:rPr lang="ru-RU" dirty="0" err="1" smtClean="0"/>
              <a:t>розташований</a:t>
            </a:r>
            <a:r>
              <a:rPr lang="ru-RU" dirty="0" smtClean="0"/>
              <a:t> у І та ІІ сегментах </a:t>
            </a:r>
            <a:r>
              <a:rPr lang="ru-RU" dirty="0" err="1" smtClean="0"/>
              <a:t>крижового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спинного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188640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ПРОПРІОЦЕПТИВНІ РЕФЛЕКСИ ЛЮДИНИ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4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 та </a:t>
            </a:r>
            <a:r>
              <a:rPr lang="ru-RU" dirty="0" err="1" smtClean="0"/>
              <a:t>порівняйте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Рефлекс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двоголового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м'яза</a:t>
            </a:r>
            <a:r>
              <a:rPr lang="ru-RU" dirty="0" smtClean="0">
                <a:solidFill>
                  <a:srgbClr val="002060"/>
                </a:solidFill>
              </a:rPr>
              <a:t> плеча</a:t>
            </a:r>
            <a:r>
              <a:rPr lang="ru-RU" dirty="0" smtClean="0"/>
              <a:t>. На свою </a:t>
            </a:r>
            <a:r>
              <a:rPr lang="ru-RU" dirty="0" err="1" smtClean="0"/>
              <a:t>ліву</a:t>
            </a:r>
            <a:r>
              <a:rPr lang="ru-RU" dirty="0" smtClean="0"/>
              <a:t> руку </a:t>
            </a:r>
            <a:r>
              <a:rPr lang="ru-RU" dirty="0" err="1" smtClean="0"/>
              <a:t>покладіть</a:t>
            </a:r>
            <a:r>
              <a:rPr lang="ru-RU" dirty="0" smtClean="0"/>
              <a:t> без </a:t>
            </a:r>
            <a:r>
              <a:rPr lang="ru-RU" dirty="0" err="1" smtClean="0"/>
              <a:t>напруги</a:t>
            </a:r>
            <a:r>
              <a:rPr lang="ru-RU" dirty="0" smtClean="0"/>
              <a:t> </a:t>
            </a:r>
            <a:r>
              <a:rPr lang="ru-RU" dirty="0" err="1" smtClean="0"/>
              <a:t>напівзігнуту</a:t>
            </a:r>
            <a:r>
              <a:rPr lang="ru-RU" dirty="0" smtClean="0"/>
              <a:t> руку </a:t>
            </a:r>
            <a:r>
              <a:rPr lang="ru-RU" dirty="0" err="1" smtClean="0"/>
              <a:t>випробуваного</a:t>
            </a:r>
            <a:r>
              <a:rPr lang="ru-RU" dirty="0" smtClean="0"/>
              <a:t>. Великий </a:t>
            </a:r>
            <a:r>
              <a:rPr lang="ru-RU" dirty="0" err="1" smtClean="0"/>
              <a:t>палець</a:t>
            </a:r>
            <a:r>
              <a:rPr lang="ru-RU" dirty="0" smtClean="0"/>
              <a:t> </a:t>
            </a:r>
            <a:r>
              <a:rPr lang="ru-RU" dirty="0" err="1" smtClean="0"/>
              <a:t>розташуйте</a:t>
            </a:r>
            <a:r>
              <a:rPr lang="ru-RU" dirty="0" smtClean="0"/>
              <a:t> на </a:t>
            </a:r>
            <a:r>
              <a:rPr lang="ru-RU" dirty="0" err="1" smtClean="0"/>
              <a:t>сухожиллі</a:t>
            </a:r>
            <a:r>
              <a:rPr lang="ru-RU" dirty="0" smtClean="0"/>
              <a:t> </a:t>
            </a:r>
            <a:r>
              <a:rPr lang="ru-RU" dirty="0" err="1" smtClean="0"/>
              <a:t>двоголового</a:t>
            </a:r>
            <a:r>
              <a:rPr lang="ru-RU" dirty="0" smtClean="0"/>
              <a:t> </a:t>
            </a:r>
            <a:r>
              <a:rPr lang="ru-RU" dirty="0" err="1" smtClean="0"/>
              <a:t>м'яза</a:t>
            </a:r>
            <a:r>
              <a:rPr lang="ru-RU" dirty="0" smtClean="0"/>
              <a:t> плеча.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smtClean="0"/>
              <a:t>легко </a:t>
            </a:r>
            <a:r>
              <a:rPr lang="ru-RU" dirty="0" err="1" smtClean="0"/>
              <a:t>вдарте</a:t>
            </a:r>
            <a:r>
              <a:rPr lang="ru-RU" dirty="0" smtClean="0"/>
              <a:t> </a:t>
            </a:r>
            <a:r>
              <a:rPr lang="ru-RU" dirty="0" smtClean="0"/>
              <a:t>по великому </a:t>
            </a:r>
            <a:r>
              <a:rPr lang="ru-RU" dirty="0" err="1" smtClean="0"/>
              <a:t>пальцю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спостерігайте</a:t>
            </a:r>
            <a:r>
              <a:rPr lang="ru-RU" dirty="0" smtClean="0"/>
              <a:t> </a:t>
            </a:r>
            <a:r>
              <a:rPr lang="ru-RU" dirty="0" err="1" smtClean="0"/>
              <a:t>згинання</a:t>
            </a:r>
            <a:r>
              <a:rPr lang="ru-RU" dirty="0" smtClean="0"/>
              <a:t> </a:t>
            </a:r>
            <a:r>
              <a:rPr lang="ru-RU" dirty="0" err="1" smtClean="0"/>
              <a:t>передпліччя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Рефлекс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триголового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м'яза</a:t>
            </a:r>
            <a:r>
              <a:rPr lang="ru-RU" dirty="0" smtClean="0">
                <a:solidFill>
                  <a:srgbClr val="002060"/>
                </a:solidFill>
              </a:rPr>
              <a:t> плеча</a:t>
            </a:r>
            <a:r>
              <a:rPr lang="ru-RU" dirty="0" smtClean="0"/>
              <a:t>. </a:t>
            </a:r>
            <a:r>
              <a:rPr lang="ru-RU" dirty="0" err="1" smtClean="0"/>
              <a:t>Відведіть</a:t>
            </a:r>
            <a:r>
              <a:rPr lang="ru-RU" dirty="0" smtClean="0"/>
              <a:t> </a:t>
            </a:r>
            <a:r>
              <a:rPr lang="ru-RU" dirty="0" err="1" smtClean="0"/>
              <a:t>пасивно</a:t>
            </a:r>
            <a:r>
              <a:rPr lang="ru-RU" dirty="0" smtClean="0"/>
              <a:t> </a:t>
            </a:r>
            <a:r>
              <a:rPr lang="ru-RU" dirty="0" err="1" smtClean="0"/>
              <a:t>назовні</a:t>
            </a:r>
            <a:r>
              <a:rPr lang="ru-RU" dirty="0" smtClean="0"/>
              <a:t> плече </a:t>
            </a:r>
            <a:r>
              <a:rPr lang="ru-RU" dirty="0" err="1" smtClean="0"/>
              <a:t>випробуваного</a:t>
            </a:r>
            <a:r>
              <a:rPr lang="ru-RU" dirty="0" smtClean="0"/>
              <a:t> до горизонтального </a:t>
            </a:r>
            <a:r>
              <a:rPr lang="ru-RU" dirty="0" err="1" smtClean="0"/>
              <a:t>рівня</a:t>
            </a:r>
            <a:r>
              <a:rPr lang="ru-RU" dirty="0" smtClean="0"/>
              <a:t> та </a:t>
            </a:r>
            <a:r>
              <a:rPr lang="ru-RU" dirty="0" err="1" smtClean="0"/>
              <a:t>підтримайте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лівою</a:t>
            </a:r>
            <a:r>
              <a:rPr lang="ru-RU" dirty="0" smtClean="0"/>
              <a:t> рукою </a:t>
            </a:r>
            <a:r>
              <a:rPr lang="ru-RU" dirty="0" smtClean="0"/>
              <a:t>у </a:t>
            </a:r>
            <a:r>
              <a:rPr lang="ru-RU" dirty="0" err="1" smtClean="0"/>
              <a:t>ліктьового</a:t>
            </a:r>
            <a:r>
              <a:rPr lang="ru-RU" dirty="0" smtClean="0"/>
              <a:t> </a:t>
            </a:r>
            <a:r>
              <a:rPr lang="ru-RU" dirty="0" err="1" smtClean="0"/>
              <a:t>суглоба</a:t>
            </a:r>
            <a:r>
              <a:rPr lang="ru-RU" dirty="0" smtClean="0"/>
              <a:t>. </a:t>
            </a:r>
            <a:r>
              <a:rPr lang="ru-RU" dirty="0" err="1" smtClean="0"/>
              <a:t>Передпліччя</a:t>
            </a:r>
            <a:r>
              <a:rPr lang="ru-RU" dirty="0" smtClean="0"/>
              <a:t> </a:t>
            </a:r>
            <a:r>
              <a:rPr lang="ru-RU" dirty="0" err="1" smtClean="0"/>
              <a:t>звисає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прямим кутом. </a:t>
            </a:r>
            <a:r>
              <a:rPr lang="ru-RU" dirty="0" err="1" smtClean="0"/>
              <a:t>Виконайте</a:t>
            </a:r>
            <a:r>
              <a:rPr lang="ru-RU" dirty="0" smtClean="0"/>
              <a:t> удар </a:t>
            </a:r>
            <a:r>
              <a:rPr lang="ru-RU" dirty="0" smtClean="0"/>
              <a:t>у самого </a:t>
            </a:r>
            <a:r>
              <a:rPr lang="ru-RU" dirty="0" err="1" smtClean="0"/>
              <a:t>ліктьового</a:t>
            </a:r>
            <a:r>
              <a:rPr lang="ru-RU" dirty="0" smtClean="0"/>
              <a:t> </a:t>
            </a:r>
            <a:r>
              <a:rPr lang="ru-RU" dirty="0" err="1" smtClean="0"/>
              <a:t>згину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відзначте</a:t>
            </a:r>
            <a:r>
              <a:rPr lang="ru-RU" dirty="0" smtClean="0"/>
              <a:t> </a:t>
            </a:r>
            <a:r>
              <a:rPr lang="ru-RU" dirty="0" err="1" smtClean="0"/>
              <a:t>розгинання</a:t>
            </a:r>
            <a:r>
              <a:rPr lang="ru-RU" dirty="0" smtClean="0"/>
              <a:t> </a:t>
            </a:r>
            <a:r>
              <a:rPr lang="ru-RU" dirty="0" err="1" smtClean="0"/>
              <a:t>передпліччя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01414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Мета: </a:t>
            </a:r>
            <a:r>
              <a:rPr lang="ru-RU" dirty="0" err="1" smtClean="0"/>
              <a:t>визначити</a:t>
            </a:r>
            <a:r>
              <a:rPr lang="ru-RU" dirty="0" smtClean="0"/>
              <a:t> тип </a:t>
            </a:r>
            <a:r>
              <a:rPr lang="ru-RU" dirty="0" err="1" smtClean="0"/>
              <a:t>домінуючого</a:t>
            </a:r>
            <a:r>
              <a:rPr lang="ru-RU" dirty="0" smtClean="0"/>
              <a:t> </a:t>
            </a:r>
            <a:r>
              <a:rPr lang="ru-RU" dirty="0" err="1" smtClean="0"/>
              <a:t>інстинкту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Робота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06735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1.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домінуючого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інстинкту</a:t>
            </a:r>
            <a:r>
              <a:rPr lang="ru-RU" sz="1600" dirty="0" smtClean="0"/>
              <a:t>, </a:t>
            </a:r>
            <a:r>
              <a:rPr lang="ru-RU" sz="1600" dirty="0" err="1" smtClean="0"/>
              <a:t>поданого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всвідомості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запропоновані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зазначивши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хвилюючі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проблеми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твердження</a:t>
            </a:r>
            <a:r>
              <a:rPr lang="ru-RU" sz="1600" dirty="0" smtClean="0"/>
              <a:t>:</a:t>
            </a:r>
          </a:p>
          <a:p>
            <a:r>
              <a:rPr lang="ru-RU" sz="1500" dirty="0" smtClean="0"/>
              <a:t>1.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приділяєте</a:t>
            </a:r>
            <a:r>
              <a:rPr lang="ru-RU" sz="1500" dirty="0" smtClean="0"/>
              <a:t> </a:t>
            </a:r>
            <a:r>
              <a:rPr lang="ru-RU" sz="1500" dirty="0" err="1" smtClean="0"/>
              <a:t>достатньо</a:t>
            </a:r>
            <a:r>
              <a:rPr lang="ru-RU" sz="1500" dirty="0" smtClean="0"/>
              <a:t> часу та </a:t>
            </a:r>
            <a:r>
              <a:rPr lang="ru-RU" sz="1500" dirty="0" err="1" smtClean="0"/>
              <a:t>зусиль</a:t>
            </a:r>
            <a:r>
              <a:rPr lang="ru-RU" sz="1500" dirty="0" smtClean="0"/>
              <a:t> </a:t>
            </a:r>
            <a:r>
              <a:rPr lang="ru-RU" sz="1500" dirty="0" err="1" smtClean="0"/>
              <a:t>проблемі</a:t>
            </a:r>
            <a:r>
              <a:rPr lang="ru-RU" sz="1500" dirty="0" smtClean="0"/>
              <a:t> </a:t>
            </a:r>
            <a:r>
              <a:rPr lang="ru-RU" sz="1500" dirty="0" err="1" smtClean="0"/>
              <a:t>збереження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свого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здоров'я</a:t>
            </a:r>
            <a:r>
              <a:rPr lang="ru-RU" sz="1500" dirty="0" smtClean="0"/>
              <a:t>, </a:t>
            </a:r>
            <a:r>
              <a:rPr lang="ru-RU" sz="1500" dirty="0" err="1" smtClean="0"/>
              <a:t>вважаючи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здоров'я</a:t>
            </a:r>
            <a:r>
              <a:rPr lang="ru-RU" sz="1500" dirty="0" smtClean="0"/>
              <a:t> </a:t>
            </a:r>
            <a:r>
              <a:rPr lang="ru-RU" sz="1500" dirty="0" err="1" smtClean="0"/>
              <a:t>понад</a:t>
            </a:r>
            <a:r>
              <a:rPr lang="ru-RU" sz="1500" dirty="0" smtClean="0"/>
              <a:t> усе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2</a:t>
            </a:r>
            <a:r>
              <a:rPr lang="ru-RU" sz="1500" dirty="0" smtClean="0"/>
              <a:t>. Вас </a:t>
            </a:r>
            <a:r>
              <a:rPr lang="ru-RU" sz="1500" dirty="0" err="1" smtClean="0"/>
              <a:t>найбільше</a:t>
            </a:r>
            <a:r>
              <a:rPr lang="ru-RU" sz="1500" dirty="0" smtClean="0"/>
              <a:t> </a:t>
            </a:r>
            <a:r>
              <a:rPr lang="ru-RU" sz="1500" dirty="0" err="1" smtClean="0"/>
              <a:t>турбує</a:t>
            </a:r>
            <a:r>
              <a:rPr lang="ru-RU" sz="1500" dirty="0" smtClean="0"/>
              <a:t> </a:t>
            </a:r>
            <a:r>
              <a:rPr lang="ru-RU" sz="1500" dirty="0" err="1" smtClean="0"/>
              <a:t>здоров'я</a:t>
            </a:r>
            <a:r>
              <a:rPr lang="ru-RU" sz="1500" dirty="0" smtClean="0"/>
              <a:t> ваших </a:t>
            </a:r>
            <a:r>
              <a:rPr lang="ru-RU" sz="1500" dirty="0" err="1" smtClean="0"/>
              <a:t>дітей</a:t>
            </a:r>
            <a:r>
              <a:rPr lang="ru-RU" sz="1500" dirty="0" smtClean="0"/>
              <a:t>. </a:t>
            </a:r>
          </a:p>
          <a:p>
            <a:r>
              <a:rPr lang="ru-RU" sz="1500" dirty="0" smtClean="0"/>
              <a:t>3</a:t>
            </a:r>
            <a:r>
              <a:rPr lang="ru-RU" sz="1500" dirty="0" smtClean="0"/>
              <a:t>. Вас </a:t>
            </a:r>
            <a:r>
              <a:rPr lang="ru-RU" sz="1500" dirty="0" err="1" smtClean="0"/>
              <a:t>найбільше</a:t>
            </a:r>
            <a:r>
              <a:rPr lang="ru-RU" sz="1500" dirty="0" smtClean="0"/>
              <a:t> </a:t>
            </a:r>
            <a:r>
              <a:rPr lang="ru-RU" sz="1500" dirty="0" err="1" smtClean="0"/>
              <a:t>хвилюють</a:t>
            </a:r>
            <a:r>
              <a:rPr lang="ru-RU" sz="1500" dirty="0" smtClean="0"/>
              <a:t> та </a:t>
            </a:r>
            <a:r>
              <a:rPr lang="ru-RU" sz="1500" dirty="0" err="1" smtClean="0"/>
              <a:t>засмучують</a:t>
            </a:r>
            <a:r>
              <a:rPr lang="ru-RU" sz="1500" dirty="0" smtClean="0"/>
              <a:t> прояви </a:t>
            </a:r>
            <a:r>
              <a:rPr lang="ru-RU" sz="1500" dirty="0" err="1" smtClean="0"/>
              <a:t>недоброзичливості</a:t>
            </a:r>
            <a:r>
              <a:rPr lang="ru-RU" sz="1500" dirty="0" smtClean="0"/>
              <a:t> людей </a:t>
            </a:r>
            <a:r>
              <a:rPr lang="ru-RU" sz="1500" dirty="0" smtClean="0"/>
              <a:t>по </a:t>
            </a:r>
            <a:r>
              <a:rPr lang="ru-RU" sz="1500" dirty="0" err="1" smtClean="0"/>
              <a:t>відношенню</a:t>
            </a:r>
            <a:r>
              <a:rPr lang="ru-RU" sz="1500" dirty="0" smtClean="0"/>
              <a:t> один до одного, </a:t>
            </a:r>
            <a:r>
              <a:rPr lang="ru-RU" sz="1500" dirty="0" err="1" smtClean="0"/>
              <a:t>відсутність</a:t>
            </a:r>
            <a:r>
              <a:rPr lang="ru-RU" sz="1500" dirty="0" smtClean="0"/>
              <a:t> у </a:t>
            </a:r>
            <a:r>
              <a:rPr lang="ru-RU" sz="1500" dirty="0" err="1" smtClean="0"/>
              <a:t>багатьох</a:t>
            </a:r>
            <a:r>
              <a:rPr lang="ru-RU" sz="1500" dirty="0" smtClean="0"/>
              <a:t> </a:t>
            </a:r>
            <a:r>
              <a:rPr lang="ru-RU" sz="1500" dirty="0" err="1" smtClean="0"/>
              <a:t>справжньої</a:t>
            </a:r>
            <a:r>
              <a:rPr lang="ru-RU" sz="1500" dirty="0" smtClean="0"/>
              <a:t> </a:t>
            </a:r>
            <a:r>
              <a:rPr lang="ru-RU" sz="1500" dirty="0" err="1" smtClean="0"/>
              <a:t>доброти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4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однозначно </a:t>
            </a:r>
            <a:r>
              <a:rPr lang="ru-RU" sz="1500" dirty="0" err="1" smtClean="0"/>
              <a:t>віддаєте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перевагу</a:t>
            </a:r>
            <a:r>
              <a:rPr lang="ru-RU" sz="1500" dirty="0" smtClean="0"/>
              <a:t> </a:t>
            </a:r>
            <a:r>
              <a:rPr lang="ru-RU" sz="1500" dirty="0" err="1" smtClean="0"/>
              <a:t>дослідницькій</a:t>
            </a:r>
            <a:r>
              <a:rPr lang="ru-RU" sz="1500" dirty="0" smtClean="0"/>
              <a:t>, </a:t>
            </a:r>
            <a:r>
              <a:rPr lang="ru-RU" sz="1500" dirty="0" err="1" smtClean="0"/>
              <a:t>експериментальній,пошуковій</a:t>
            </a:r>
            <a:r>
              <a:rPr lang="ru-RU" sz="1500" dirty="0" smtClean="0"/>
              <a:t> </a:t>
            </a:r>
            <a:r>
              <a:rPr lang="ru-RU" sz="1500" dirty="0" err="1" smtClean="0"/>
              <a:t>роботі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5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завжди</a:t>
            </a:r>
            <a:r>
              <a:rPr lang="ru-RU" sz="1500" dirty="0" smtClean="0"/>
              <a:t> </a:t>
            </a:r>
            <a:r>
              <a:rPr lang="ru-RU" sz="1500" dirty="0" err="1" smtClean="0"/>
              <a:t>прагнули</a:t>
            </a:r>
            <a:r>
              <a:rPr lang="ru-RU" sz="1500" dirty="0" smtClean="0"/>
              <a:t> </a:t>
            </a:r>
            <a:r>
              <a:rPr lang="ru-RU" sz="1500" dirty="0" err="1" smtClean="0"/>
              <a:t>лідерства</a:t>
            </a:r>
            <a:r>
              <a:rPr lang="ru-RU" sz="1500" dirty="0" smtClean="0"/>
              <a:t>, </a:t>
            </a:r>
            <a:r>
              <a:rPr lang="ru-RU" sz="1500" dirty="0" err="1" smtClean="0"/>
              <a:t>і</a:t>
            </a:r>
            <a:r>
              <a:rPr lang="ru-RU" sz="1500" dirty="0" smtClean="0"/>
              <a:t> для вас </a:t>
            </a:r>
            <a:r>
              <a:rPr lang="ru-RU" sz="1500" dirty="0" err="1" smtClean="0"/>
              <a:t>кар'єра</a:t>
            </a:r>
            <a:r>
              <a:rPr lang="ru-RU" sz="1500" dirty="0" smtClean="0"/>
              <a:t> — </a:t>
            </a:r>
            <a:r>
              <a:rPr lang="ru-RU" sz="1500" dirty="0" err="1" smtClean="0"/>
              <a:t>природне</a:t>
            </a:r>
            <a:r>
              <a:rPr lang="ru-RU" sz="1500" dirty="0" smtClean="0"/>
              <a:t> </a:t>
            </a:r>
            <a:r>
              <a:rPr lang="ru-RU" sz="1500" dirty="0" err="1" smtClean="0"/>
              <a:t>саме</a:t>
            </a:r>
            <a:r>
              <a:rPr lang="ru-RU" sz="1500" dirty="0" smtClean="0"/>
              <a:t> </a:t>
            </a:r>
            <a:r>
              <a:rPr lang="ru-RU" sz="1500" dirty="0" err="1" smtClean="0"/>
              <a:t>твердження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людини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6</a:t>
            </a:r>
            <a:r>
              <a:rPr lang="ru-RU" sz="1500" dirty="0" smtClean="0"/>
              <a:t>. Вас </a:t>
            </a:r>
            <a:r>
              <a:rPr lang="ru-RU" sz="1500" dirty="0" err="1" smtClean="0"/>
              <a:t>обурюють</a:t>
            </a:r>
            <a:r>
              <a:rPr lang="ru-RU" sz="1500" dirty="0" smtClean="0"/>
              <a:t> </a:t>
            </a:r>
            <a:r>
              <a:rPr lang="ru-RU" sz="1500" dirty="0" err="1" smtClean="0"/>
              <a:t>усі</a:t>
            </a:r>
            <a:r>
              <a:rPr lang="ru-RU" sz="1500" dirty="0" smtClean="0"/>
              <a:t> </a:t>
            </a:r>
            <a:r>
              <a:rPr lang="ru-RU" sz="1500" dirty="0" err="1" smtClean="0"/>
              <a:t>форми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придушення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людини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людиною</a:t>
            </a:r>
            <a:r>
              <a:rPr lang="ru-RU" sz="1500" dirty="0" smtClean="0"/>
              <a:t>, </a:t>
            </a:r>
            <a:r>
              <a:rPr lang="ru-RU" sz="1500" dirty="0" err="1" smtClean="0"/>
              <a:t>людину</a:t>
            </a:r>
            <a:r>
              <a:rPr lang="ru-RU" sz="1500" dirty="0" smtClean="0"/>
              <a:t> -державою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7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за </a:t>
            </a:r>
            <a:r>
              <a:rPr lang="ru-RU" sz="1500" dirty="0" err="1" smtClean="0"/>
              <a:t>жодних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обставин</a:t>
            </a:r>
            <a:r>
              <a:rPr lang="ru-RU" sz="1500" dirty="0" smtClean="0"/>
              <a:t> не </a:t>
            </a:r>
            <a:r>
              <a:rPr lang="ru-RU" sz="1500" dirty="0" err="1" smtClean="0"/>
              <a:t>зазнаєте</a:t>
            </a:r>
            <a:r>
              <a:rPr lang="ru-RU" sz="1500" dirty="0" smtClean="0"/>
              <a:t> </a:t>
            </a:r>
            <a:r>
              <a:rPr lang="ru-RU" sz="1500" dirty="0" err="1" smtClean="0"/>
              <a:t>зарозумілості</a:t>
            </a:r>
            <a:r>
              <a:rPr lang="ru-RU" sz="1500" dirty="0" smtClean="0"/>
              <a:t> </a:t>
            </a:r>
            <a:r>
              <a:rPr lang="ru-RU" sz="1500" dirty="0" err="1" smtClean="0"/>
              <a:t>щодо</a:t>
            </a:r>
            <a:r>
              <a:rPr lang="ru-RU" sz="1500" dirty="0" smtClean="0"/>
              <a:t> </a:t>
            </a:r>
            <a:r>
              <a:rPr lang="ru-RU" sz="1500" dirty="0" smtClean="0"/>
              <a:t>вас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8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вважаєте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людина</a:t>
            </a:r>
            <a:r>
              <a:rPr lang="ru-RU" sz="1500" dirty="0" smtClean="0"/>
              <a:t> не повинна </a:t>
            </a:r>
            <a:r>
              <a:rPr lang="ru-RU" sz="1500" dirty="0" err="1" smtClean="0"/>
              <a:t>втрачати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жодної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миті</a:t>
            </a:r>
            <a:r>
              <a:rPr lang="ru-RU" sz="1500" dirty="0" smtClean="0"/>
              <a:t> </a:t>
            </a:r>
            <a:r>
              <a:rPr lang="ru-RU" sz="1500" dirty="0" err="1" smtClean="0"/>
              <a:t>радості</a:t>
            </a:r>
            <a:r>
              <a:rPr lang="ru-RU" sz="1500" dirty="0" smtClean="0"/>
              <a:t> та </a:t>
            </a:r>
            <a:r>
              <a:rPr lang="ru-RU" sz="1500" dirty="0" err="1" smtClean="0"/>
              <a:t>задоволення,оскільки</a:t>
            </a:r>
            <a:r>
              <a:rPr lang="ru-RU" sz="1500" dirty="0" smtClean="0"/>
              <a:t> </a:t>
            </a:r>
            <a:r>
              <a:rPr lang="ru-RU" sz="1500" dirty="0" err="1" smtClean="0"/>
              <a:t>життя</a:t>
            </a:r>
            <a:r>
              <a:rPr lang="ru-RU" sz="1500" dirty="0" smtClean="0"/>
              <a:t> </a:t>
            </a:r>
            <a:r>
              <a:rPr lang="ru-RU" sz="1500" dirty="0" err="1" smtClean="0"/>
              <a:t>одне</a:t>
            </a:r>
            <a:r>
              <a:rPr lang="ru-RU" sz="1500" dirty="0" smtClean="0"/>
              <a:t> </a:t>
            </a:r>
            <a:r>
              <a:rPr lang="ru-RU" sz="1500" dirty="0" err="1" smtClean="0"/>
              <a:t>й</a:t>
            </a:r>
            <a:r>
              <a:rPr lang="ru-RU" sz="1500" dirty="0" smtClean="0"/>
              <a:t> </a:t>
            </a:r>
            <a:r>
              <a:rPr lang="ru-RU" sz="1500" dirty="0" err="1" smtClean="0"/>
              <a:t>іншого</a:t>
            </a:r>
            <a:r>
              <a:rPr lang="ru-RU" sz="1500" dirty="0" smtClean="0"/>
              <a:t> </a:t>
            </a:r>
            <a:r>
              <a:rPr lang="ru-RU" sz="1500" dirty="0" smtClean="0"/>
              <a:t>не буде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9</a:t>
            </a:r>
            <a:r>
              <a:rPr lang="ru-RU" sz="1500" dirty="0" smtClean="0"/>
              <a:t>. Вас </a:t>
            </a:r>
            <a:r>
              <a:rPr lang="ru-RU" sz="1500" dirty="0" err="1" smtClean="0"/>
              <a:t>найбільше</a:t>
            </a:r>
            <a:r>
              <a:rPr lang="ru-RU" sz="1500" dirty="0" smtClean="0"/>
              <a:t> </a:t>
            </a:r>
            <a:r>
              <a:rPr lang="ru-RU" sz="1500" dirty="0" err="1" smtClean="0"/>
              <a:t>хвилюють</a:t>
            </a:r>
            <a:r>
              <a:rPr lang="ru-RU" sz="1500" dirty="0" smtClean="0"/>
              <a:t> </a:t>
            </a:r>
            <a:r>
              <a:rPr lang="ru-RU" sz="1500" dirty="0" err="1" smtClean="0"/>
              <a:t>проблеми</a:t>
            </a:r>
            <a:r>
              <a:rPr lang="ru-RU" sz="1500" dirty="0" smtClean="0"/>
              <a:t>, </a:t>
            </a:r>
            <a:r>
              <a:rPr lang="ru-RU" sz="1500" dirty="0" err="1" smtClean="0"/>
              <a:t>пов'язані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благополуччям</a:t>
            </a:r>
            <a:r>
              <a:rPr lang="ru-RU" sz="1500" dirty="0" smtClean="0"/>
              <a:t> </a:t>
            </a:r>
            <a:r>
              <a:rPr lang="ru-RU" sz="1500" dirty="0" err="1" smtClean="0"/>
              <a:t>вашої</a:t>
            </a:r>
            <a:r>
              <a:rPr lang="ru-RU" sz="1500" dirty="0" smtClean="0"/>
              <a:t> </a:t>
            </a:r>
            <a:r>
              <a:rPr lang="ru-RU" sz="1500" dirty="0" err="1" smtClean="0"/>
              <a:t>сім'ї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10</a:t>
            </a:r>
            <a:r>
              <a:rPr lang="ru-RU" sz="1500" dirty="0" smtClean="0"/>
              <a:t>. </a:t>
            </a:r>
            <a:r>
              <a:rPr lang="ru-RU" sz="1500" dirty="0" err="1" smtClean="0"/>
              <a:t>Найбільше</a:t>
            </a:r>
            <a:r>
              <a:rPr lang="ru-RU" sz="1500" dirty="0" smtClean="0"/>
              <a:t>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цінуєте</a:t>
            </a:r>
            <a:r>
              <a:rPr lang="ru-RU" sz="1500" dirty="0" smtClean="0"/>
              <a:t> </a:t>
            </a:r>
            <a:r>
              <a:rPr lang="ru-RU" sz="1500" dirty="0" err="1" smtClean="0"/>
              <a:t>здатність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відчувати</a:t>
            </a:r>
            <a:r>
              <a:rPr lang="ru-RU" sz="1500" dirty="0" smtClean="0"/>
              <a:t> стан </a:t>
            </a:r>
            <a:r>
              <a:rPr lang="ru-RU" sz="1500" dirty="0" err="1" smtClean="0"/>
              <a:t>іншої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людини,розуміти</a:t>
            </a:r>
            <a:r>
              <a:rPr lang="ru-RU" sz="1500" dirty="0" smtClean="0"/>
              <a:t> </a:t>
            </a:r>
            <a:r>
              <a:rPr lang="ru-RU" sz="1500" dirty="0" err="1" smtClean="0"/>
              <a:t>його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переживання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11</a:t>
            </a:r>
            <a:r>
              <a:rPr lang="ru-RU" sz="1500" dirty="0" smtClean="0"/>
              <a:t>. </a:t>
            </a:r>
            <a:r>
              <a:rPr lang="ru-RU" sz="1500" dirty="0" err="1" smtClean="0"/>
              <a:t>Найбільше</a:t>
            </a:r>
            <a:r>
              <a:rPr lang="ru-RU" sz="1500" dirty="0" smtClean="0"/>
              <a:t>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мрієте</a:t>
            </a:r>
            <a:r>
              <a:rPr lang="ru-RU" sz="1500" dirty="0" smtClean="0"/>
              <a:t> про роботу в </a:t>
            </a:r>
            <a:r>
              <a:rPr lang="ru-RU" sz="1500" dirty="0" err="1" smtClean="0"/>
              <a:t>колективі</a:t>
            </a:r>
            <a:r>
              <a:rPr lang="ru-RU" sz="1500" dirty="0" smtClean="0"/>
              <a:t> </a:t>
            </a:r>
            <a:r>
              <a:rPr lang="ru-RU" sz="1500" dirty="0" err="1" smtClean="0"/>
              <a:t>захоплених</a:t>
            </a:r>
            <a:r>
              <a:rPr lang="ru-RU" sz="1500" dirty="0" smtClean="0"/>
              <a:t> та </a:t>
            </a:r>
            <a:r>
              <a:rPr lang="ru-RU" sz="1500" dirty="0" err="1" smtClean="0"/>
              <a:t>талановитих</a:t>
            </a:r>
            <a:r>
              <a:rPr lang="ru-RU" sz="1500" dirty="0" smtClean="0"/>
              <a:t> людей.</a:t>
            </a:r>
          </a:p>
          <a:p>
            <a:r>
              <a:rPr lang="ru-RU" sz="1500" dirty="0" smtClean="0"/>
              <a:t>12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віддаєте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перевагу</a:t>
            </a:r>
            <a:r>
              <a:rPr lang="ru-RU" sz="1500" dirty="0" smtClean="0"/>
              <a:t> </a:t>
            </a:r>
            <a:r>
              <a:rPr lang="ru-RU" sz="1500" dirty="0" err="1" smtClean="0"/>
              <a:t>управлінській</a:t>
            </a:r>
            <a:r>
              <a:rPr lang="ru-RU" sz="1500" dirty="0" smtClean="0"/>
              <a:t>, </a:t>
            </a:r>
            <a:r>
              <a:rPr lang="ru-RU" sz="1500" dirty="0" err="1" smtClean="0"/>
              <a:t>організаційній</a:t>
            </a:r>
            <a:r>
              <a:rPr lang="ru-RU" sz="1500" dirty="0" smtClean="0"/>
              <a:t> </a:t>
            </a:r>
            <a:r>
              <a:rPr lang="ru-RU" sz="1500" dirty="0" err="1" smtClean="0"/>
              <a:t>роботі</a:t>
            </a:r>
            <a:r>
              <a:rPr lang="ru-RU" sz="1500" dirty="0" smtClean="0"/>
              <a:t>, </a:t>
            </a:r>
            <a:r>
              <a:rPr lang="ru-RU" sz="1500" dirty="0" err="1" smtClean="0"/>
              <a:t>і</a:t>
            </a:r>
            <a:r>
              <a:rPr lang="ru-RU" sz="1500" dirty="0" smtClean="0"/>
              <a:t> вам </a:t>
            </a:r>
            <a:r>
              <a:rPr lang="ru-RU" sz="1500" dirty="0" err="1" smtClean="0"/>
              <a:t>близькі</a:t>
            </a:r>
            <a:r>
              <a:rPr lang="ru-RU" sz="1500" dirty="0" smtClean="0"/>
              <a:t> </a:t>
            </a:r>
            <a:r>
              <a:rPr lang="ru-RU" sz="1500" dirty="0" err="1" smtClean="0"/>
              <a:t>твердження</a:t>
            </a:r>
            <a:r>
              <a:rPr lang="ru-RU" sz="1500" dirty="0" smtClean="0"/>
              <a:t>: «Не </a:t>
            </a:r>
            <a:r>
              <a:rPr lang="ru-RU" sz="1500" dirty="0" err="1" smtClean="0"/>
              <a:t>заважайте</a:t>
            </a:r>
            <a:r>
              <a:rPr lang="ru-RU" sz="1500" dirty="0" smtClean="0"/>
              <a:t> </a:t>
            </a:r>
            <a:r>
              <a:rPr lang="ru-RU" sz="1500" dirty="0" err="1" smtClean="0"/>
              <a:t>діловим</a:t>
            </a:r>
            <a:r>
              <a:rPr lang="ru-RU" sz="1500" dirty="0" smtClean="0"/>
              <a:t> людям,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тоді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прийде</a:t>
            </a:r>
            <a:r>
              <a:rPr lang="ru-RU" sz="1500" dirty="0" smtClean="0"/>
              <a:t> достаток</a:t>
            </a:r>
            <a:r>
              <a:rPr lang="ru-RU" sz="1500" dirty="0" smtClean="0"/>
              <a:t>».</a:t>
            </a:r>
          </a:p>
          <a:p>
            <a:r>
              <a:rPr lang="ru-RU" sz="1500" dirty="0" smtClean="0"/>
              <a:t>13</a:t>
            </a:r>
            <a:r>
              <a:rPr lang="ru-RU" sz="1500" dirty="0" smtClean="0"/>
              <a:t>. </a:t>
            </a:r>
            <a:r>
              <a:rPr lang="ru-RU" sz="1500" dirty="0" err="1" smtClean="0"/>
              <a:t>Якби</a:t>
            </a:r>
            <a:r>
              <a:rPr lang="ru-RU" sz="1500" dirty="0" smtClean="0"/>
              <a:t> вам </a:t>
            </a:r>
            <a:r>
              <a:rPr lang="ru-RU" sz="1500" dirty="0" err="1" smtClean="0"/>
              <a:t>запропонували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вибір</a:t>
            </a:r>
            <a:r>
              <a:rPr lang="ru-RU" sz="1500" dirty="0" smtClean="0"/>
              <a:t> </a:t>
            </a:r>
            <a:r>
              <a:rPr lang="ru-RU" sz="1500" dirty="0" err="1" smtClean="0"/>
              <a:t>кар'єру</a:t>
            </a:r>
            <a:r>
              <a:rPr lang="ru-RU" sz="1500" dirty="0" smtClean="0"/>
              <a:t>, </a:t>
            </a:r>
            <a:r>
              <a:rPr lang="ru-RU" sz="1500" dirty="0" err="1" smtClean="0"/>
              <a:t>багатство</a:t>
            </a:r>
            <a:r>
              <a:rPr lang="ru-RU" sz="1500" dirty="0" smtClean="0"/>
              <a:t>, </a:t>
            </a:r>
            <a:r>
              <a:rPr lang="ru-RU" sz="1500" dirty="0" err="1" smtClean="0"/>
              <a:t>безпеку</a:t>
            </a:r>
            <a:r>
              <a:rPr lang="ru-RU" sz="1500" dirty="0" smtClean="0"/>
              <a:t> </a:t>
            </a:r>
            <a:r>
              <a:rPr lang="ru-RU" sz="1500" dirty="0" err="1" smtClean="0"/>
              <a:t>або</a:t>
            </a:r>
            <a:r>
              <a:rPr lang="ru-RU" sz="1500" dirty="0" smtClean="0"/>
              <a:t> </a:t>
            </a:r>
            <a:r>
              <a:rPr lang="ru-RU" sz="1500" dirty="0" smtClean="0"/>
              <a:t>свободу, </a:t>
            </a:r>
            <a:r>
              <a:rPr lang="ru-RU" sz="1500" dirty="0" err="1" smtClean="0"/>
              <a:t>ви</a:t>
            </a:r>
            <a:r>
              <a:rPr lang="ru-RU" sz="1500" dirty="0" smtClean="0"/>
              <a:t> без </a:t>
            </a:r>
            <a:r>
              <a:rPr lang="ru-RU" sz="1500" dirty="0" err="1" smtClean="0"/>
              <a:t>вагань</a:t>
            </a:r>
            <a:r>
              <a:rPr lang="ru-RU" sz="1500" dirty="0" smtClean="0"/>
              <a:t> </a:t>
            </a:r>
            <a:r>
              <a:rPr lang="ru-RU" sz="1500" dirty="0" err="1" smtClean="0"/>
              <a:t>обрали</a:t>
            </a:r>
            <a:r>
              <a:rPr lang="ru-RU" sz="1500" dirty="0" smtClean="0"/>
              <a:t> свободу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14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</a:t>
            </a:r>
            <a:r>
              <a:rPr lang="ru-RU" sz="1500" dirty="0" err="1" smtClean="0"/>
              <a:t>завжди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боці</a:t>
            </a:r>
            <a:r>
              <a:rPr lang="ru-RU" sz="1500" dirty="0" smtClean="0"/>
              <a:t> тих, </a:t>
            </a:r>
            <a:r>
              <a:rPr lang="ru-RU" sz="1500" dirty="0" err="1" smtClean="0"/>
              <a:t>хто</a:t>
            </a:r>
            <a:r>
              <a:rPr lang="ru-RU" sz="1500" dirty="0" smtClean="0"/>
              <a:t> </a:t>
            </a:r>
            <a:r>
              <a:rPr lang="ru-RU" sz="1500" dirty="0" err="1" smtClean="0"/>
              <a:t>готовий</a:t>
            </a:r>
            <a:r>
              <a:rPr lang="ru-RU" sz="1500" dirty="0" smtClean="0"/>
              <a:t> </a:t>
            </a:r>
            <a:r>
              <a:rPr lang="ru-RU" sz="1500" dirty="0" err="1" smtClean="0"/>
              <a:t>поступитися</a:t>
            </a:r>
            <a:r>
              <a:rPr lang="ru-RU" sz="1500" dirty="0" smtClean="0"/>
              <a:t> </a:t>
            </a:r>
            <a:r>
              <a:rPr lang="ru-RU" sz="1500" dirty="0" err="1" smtClean="0"/>
              <a:t>заради</a:t>
            </a:r>
            <a:r>
              <a:rPr lang="ru-RU" sz="1500" dirty="0" smtClean="0"/>
              <a:t> </a:t>
            </a:r>
            <a:r>
              <a:rPr lang="ru-RU" sz="1500" dirty="0" err="1" smtClean="0"/>
              <a:t>благополуччя</a:t>
            </a:r>
            <a:r>
              <a:rPr lang="ru-RU" sz="1500" dirty="0" smtClean="0"/>
              <a:t> </a:t>
            </a:r>
            <a:r>
              <a:rPr lang="ru-RU" sz="1500" dirty="0" err="1" smtClean="0"/>
              <a:t>збереження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своєї</a:t>
            </a:r>
            <a:r>
              <a:rPr lang="ru-RU" sz="1500" dirty="0" smtClean="0"/>
              <a:t> </a:t>
            </a:r>
            <a:r>
              <a:rPr lang="ru-RU" sz="1500" dirty="0" err="1" smtClean="0"/>
              <a:t>честі</a:t>
            </a:r>
            <a:r>
              <a:rPr lang="ru-RU" sz="1500" dirty="0" smtClean="0"/>
              <a:t> та </a:t>
            </a:r>
            <a:r>
              <a:rPr lang="ru-RU" sz="1500" dirty="0" err="1" smtClean="0"/>
              <a:t>родової</a:t>
            </a:r>
            <a:r>
              <a:rPr lang="ru-RU" sz="1500" dirty="0" smtClean="0"/>
              <a:t> </a:t>
            </a:r>
            <a:r>
              <a:rPr lang="ru-RU" sz="1500" dirty="0" err="1" smtClean="0"/>
              <a:t>гордості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15</a:t>
            </a:r>
            <a:r>
              <a:rPr lang="ru-RU" sz="1500" dirty="0" smtClean="0"/>
              <a:t>. </a:t>
            </a:r>
            <a:r>
              <a:rPr lang="ru-RU" sz="1500" dirty="0" err="1" smtClean="0"/>
              <a:t>Ви</a:t>
            </a:r>
            <a:r>
              <a:rPr lang="ru-RU" sz="1500" dirty="0" smtClean="0"/>
              <a:t> не </a:t>
            </a:r>
            <a:r>
              <a:rPr lang="ru-RU" sz="1500" dirty="0" err="1" smtClean="0"/>
              <a:t>приймаєте</a:t>
            </a:r>
            <a:r>
              <a:rPr lang="ru-RU" sz="1500" dirty="0" smtClean="0"/>
              <a:t> </a:t>
            </a:r>
            <a:r>
              <a:rPr lang="ru-RU" sz="1500" dirty="0" err="1" smtClean="0"/>
              <a:t>ризику</a:t>
            </a:r>
            <a:r>
              <a:rPr lang="ru-RU" sz="1500" dirty="0" smtClean="0"/>
              <a:t> </a:t>
            </a:r>
            <a:r>
              <a:rPr lang="ru-RU" sz="1500" dirty="0" err="1" smtClean="0"/>
              <a:t>здоров'ям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благополуччям</a:t>
            </a:r>
            <a:r>
              <a:rPr lang="ru-RU" sz="1500" dirty="0" smtClean="0"/>
              <a:t> </a:t>
            </a:r>
            <a:r>
              <a:rPr lang="ru-RU" sz="1500" dirty="0" err="1" smtClean="0"/>
              <a:t>навіть</a:t>
            </a:r>
            <a:r>
              <a:rPr lang="ru-RU" sz="1500" dirty="0" smtClean="0"/>
              <a:t> </a:t>
            </a:r>
            <a:r>
              <a:rPr lang="ru-RU" sz="1500" dirty="0" err="1" smtClean="0"/>
              <a:t>заради</a:t>
            </a:r>
            <a:r>
              <a:rPr lang="ru-RU" sz="1500" dirty="0" smtClean="0"/>
              <a:t> </a:t>
            </a:r>
            <a:r>
              <a:rPr lang="ru-RU" sz="1500" dirty="0" smtClean="0"/>
              <a:t>самих </a:t>
            </a:r>
            <a:r>
              <a:rPr lang="ru-RU" sz="1500" dirty="0" err="1" smtClean="0"/>
              <a:t>привабливих</a:t>
            </a:r>
            <a:r>
              <a:rPr lang="ru-RU" sz="1500" dirty="0" smtClean="0"/>
              <a:t> </a:t>
            </a:r>
            <a:r>
              <a:rPr lang="ru-RU" sz="1500" dirty="0" err="1" smtClean="0"/>
              <a:t>цілей</a:t>
            </a:r>
            <a:r>
              <a:rPr lang="ru-RU" sz="1500" dirty="0" smtClean="0"/>
              <a:t> та </a:t>
            </a:r>
            <a:r>
              <a:rPr lang="ru-RU" sz="1500" dirty="0" err="1" smtClean="0"/>
              <a:t>пропозиції</a:t>
            </a:r>
            <a:r>
              <a:rPr lang="ru-RU" sz="1500" dirty="0" smtClean="0"/>
              <a:t>.</a:t>
            </a:r>
            <a:endParaRPr lang="ru-RU" sz="1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0"/>
            <a:ext cx="666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ДОМІНУЮЧОГО ІНСТИНКТУ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16. </a:t>
            </a:r>
            <a:r>
              <a:rPr lang="ru-RU" sz="1400" dirty="0" err="1" smtClean="0"/>
              <a:t>Найбільше</a:t>
            </a:r>
            <a:r>
              <a:rPr lang="ru-RU" sz="1400" dirty="0" smtClean="0"/>
              <a:t> вас </a:t>
            </a:r>
            <a:r>
              <a:rPr lang="ru-RU" sz="1400" dirty="0" err="1" smtClean="0"/>
              <a:t>турбує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безпека</a:t>
            </a:r>
            <a:r>
              <a:rPr lang="ru-RU" sz="1400" dirty="0" smtClean="0"/>
              <a:t> ваших </a:t>
            </a:r>
            <a:r>
              <a:rPr lang="ru-RU" sz="1400" dirty="0" err="1" smtClean="0"/>
              <a:t>дітей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17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ц</a:t>
            </a:r>
            <a:r>
              <a:rPr lang="ru-RU" sz="1400" dirty="0" err="1" smtClean="0"/>
              <a:t>іните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безкорисливість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відносинах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людьми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18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чудово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розумієте</a:t>
            </a:r>
            <a:r>
              <a:rPr lang="ru-RU" sz="1400" dirty="0" smtClean="0"/>
              <a:t> людей, </a:t>
            </a:r>
            <a:r>
              <a:rPr lang="ru-RU" sz="1400" dirty="0" err="1" smtClean="0"/>
              <a:t>готових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обжите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поїхати</a:t>
            </a:r>
            <a:r>
              <a:rPr lang="ru-RU" sz="1400" dirty="0" smtClean="0"/>
              <a:t> </a:t>
            </a:r>
            <a:r>
              <a:rPr lang="ru-RU" sz="1400" dirty="0" smtClean="0"/>
              <a:t>на </a:t>
            </a:r>
            <a:r>
              <a:rPr lang="ru-RU" sz="1400" dirty="0" err="1" smtClean="0"/>
              <a:t>нові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,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там </a:t>
            </a:r>
            <a:r>
              <a:rPr lang="ru-RU" sz="1400" dirty="0" err="1" smtClean="0"/>
              <a:t>починається</a:t>
            </a:r>
            <a:r>
              <a:rPr lang="ru-RU" sz="1400" dirty="0" smtClean="0"/>
              <a:t> нова та </a:t>
            </a:r>
            <a:r>
              <a:rPr lang="ru-RU" sz="1400" dirty="0" err="1" smtClean="0"/>
              <a:t>цікава</a:t>
            </a:r>
            <a:r>
              <a:rPr lang="ru-RU" sz="1400" dirty="0" smtClean="0"/>
              <a:t> справа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19</a:t>
            </a:r>
            <a:r>
              <a:rPr lang="ru-RU" sz="1400" dirty="0" smtClean="0"/>
              <a:t>. Вам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пріоритетна</a:t>
            </a:r>
            <a:r>
              <a:rPr lang="ru-RU" sz="1400" dirty="0" smtClean="0"/>
              <a:t> перспектива </a:t>
            </a:r>
            <a:r>
              <a:rPr lang="ru-RU" sz="1400" dirty="0" err="1" smtClean="0"/>
              <a:t>службового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зростання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стимули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20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вважаєте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усіх</a:t>
            </a:r>
            <a:r>
              <a:rPr lang="ru-RU" sz="1400" dirty="0" smtClean="0"/>
              <a:t> прав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найважливіше</a:t>
            </a:r>
            <a:r>
              <a:rPr lang="ru-RU" sz="1400" dirty="0" smtClean="0"/>
              <a:t> – свобода </a:t>
            </a:r>
            <a:r>
              <a:rPr lang="ru-RU" sz="1400" dirty="0" err="1" smtClean="0"/>
              <a:t>слова,пересування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віросповідання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21</a:t>
            </a:r>
            <a:r>
              <a:rPr lang="ru-RU" sz="1400" dirty="0" smtClean="0"/>
              <a:t>. Вам </a:t>
            </a:r>
            <a:r>
              <a:rPr lang="ru-RU" sz="1400" dirty="0" err="1" smtClean="0"/>
              <a:t>подобаються</a:t>
            </a:r>
            <a:r>
              <a:rPr lang="ru-RU" sz="1400" dirty="0" smtClean="0"/>
              <a:t> люди,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ведуть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самовіддану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боротьбу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форм </a:t>
            </a:r>
            <a:r>
              <a:rPr lang="ru-RU" sz="1400" dirty="0" err="1" smtClean="0"/>
              <a:t>приниження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людиною</a:t>
            </a:r>
            <a:r>
              <a:rPr lang="ru-RU" sz="1400" dirty="0" smtClean="0"/>
              <a:t>,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державою та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право </a:t>
            </a:r>
            <a:r>
              <a:rPr lang="ru-RU" sz="1400" dirty="0" err="1" smtClean="0"/>
              <a:t>сказати</a:t>
            </a:r>
            <a:r>
              <a:rPr lang="ru-RU" sz="1400" dirty="0" smtClean="0"/>
              <a:t>: «У </a:t>
            </a:r>
            <a:r>
              <a:rPr lang="ru-RU" sz="1400" dirty="0" err="1" smtClean="0"/>
              <a:t>нашому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роді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негідників</a:t>
            </a:r>
            <a:r>
              <a:rPr lang="ru-RU" sz="1400" dirty="0" smtClean="0"/>
              <a:t>».</a:t>
            </a:r>
          </a:p>
          <a:p>
            <a:r>
              <a:rPr lang="ru-RU" sz="1400" dirty="0" smtClean="0"/>
              <a:t>22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вважаєте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найбільша</a:t>
            </a:r>
            <a:r>
              <a:rPr lang="ru-RU" sz="1400" dirty="0" smtClean="0"/>
              <a:t> </a:t>
            </a:r>
            <a:r>
              <a:rPr lang="ru-RU" sz="1400" dirty="0" err="1" smtClean="0"/>
              <a:t>дурість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світі</a:t>
            </a:r>
            <a:r>
              <a:rPr lang="ru-RU" sz="1400" dirty="0" smtClean="0"/>
              <a:t> -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запізненням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звернутися</a:t>
            </a:r>
            <a:r>
              <a:rPr lang="ru-RU" sz="1400" dirty="0" smtClean="0"/>
              <a:t> </a:t>
            </a:r>
            <a:r>
              <a:rPr lang="ru-RU" sz="1400" dirty="0" smtClean="0"/>
              <a:t>до </a:t>
            </a:r>
            <a:r>
              <a:rPr lang="ru-RU" sz="1400" dirty="0" err="1" smtClean="0"/>
              <a:t>лікаря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цим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запустити</a:t>
            </a:r>
            <a:r>
              <a:rPr lang="ru-RU" sz="1400" dirty="0" smtClean="0"/>
              <a:t> хворобу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23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хвилює</a:t>
            </a:r>
            <a:r>
              <a:rPr lang="ru-RU" sz="1400" dirty="0" smtClean="0"/>
              <a:t> та </a:t>
            </a:r>
            <a:r>
              <a:rPr lang="ru-RU" sz="1400" dirty="0" err="1" smtClean="0"/>
              <a:t>турбує</a:t>
            </a:r>
            <a:r>
              <a:rPr lang="ru-RU" sz="1400" dirty="0" smtClean="0"/>
              <a:t> вас </a:t>
            </a:r>
            <a:r>
              <a:rPr lang="ru-RU" sz="1400" dirty="0" err="1" smtClean="0"/>
              <a:t>майбутнє</a:t>
            </a:r>
            <a:r>
              <a:rPr lang="ru-RU" sz="1400" dirty="0" smtClean="0"/>
              <a:t> ваших </a:t>
            </a:r>
            <a:r>
              <a:rPr lang="ru-RU" sz="1400" dirty="0" err="1" smtClean="0"/>
              <a:t>дітей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24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тяжче </a:t>
            </a:r>
            <a:r>
              <a:rPr lang="ru-RU" sz="1400" dirty="0" err="1" smtClean="0"/>
              <a:t>переживаєте</a:t>
            </a:r>
            <a:r>
              <a:rPr lang="ru-RU" sz="1400" dirty="0" smtClean="0"/>
              <a:t> </a:t>
            </a:r>
            <a:r>
              <a:rPr lang="ru-RU" sz="1400" dirty="0" err="1" smtClean="0"/>
              <a:t>біди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нещастя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народу,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власні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25</a:t>
            </a:r>
            <a:r>
              <a:rPr lang="ru-RU" sz="1400" dirty="0" smtClean="0"/>
              <a:t>. Вас </a:t>
            </a:r>
            <a:r>
              <a:rPr lang="ru-RU" sz="1400" dirty="0" err="1" smtClean="0"/>
              <a:t>дратує</a:t>
            </a:r>
            <a:r>
              <a:rPr lang="ru-RU" sz="1400" dirty="0" smtClean="0"/>
              <a:t> </a:t>
            </a:r>
            <a:r>
              <a:rPr lang="ru-RU" sz="1400" dirty="0" err="1" smtClean="0"/>
              <a:t>інертність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протидія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бездарних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одягнених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владою</a:t>
            </a:r>
            <a:r>
              <a:rPr lang="ru-RU" sz="1400" dirty="0" smtClean="0"/>
              <a:t> </a:t>
            </a:r>
            <a:r>
              <a:rPr lang="ru-RU" sz="1400" dirty="0" smtClean="0"/>
              <a:t>людей новому, </a:t>
            </a:r>
            <a:r>
              <a:rPr lang="ru-RU" sz="1400" dirty="0" err="1" smtClean="0"/>
              <a:t>прогресивному</a:t>
            </a:r>
            <a:r>
              <a:rPr lang="ru-RU" sz="1400" dirty="0" smtClean="0"/>
              <a:t>, </a:t>
            </a:r>
            <a:r>
              <a:rPr lang="ru-RU" sz="1400" dirty="0" err="1" smtClean="0"/>
              <a:t>талановитому</a:t>
            </a:r>
            <a:r>
              <a:rPr lang="ru-RU" sz="1400" dirty="0" smtClean="0"/>
              <a:t>, </a:t>
            </a:r>
            <a:r>
              <a:rPr lang="ru-RU" sz="1400" dirty="0" err="1" smtClean="0"/>
              <a:t>творчому</a:t>
            </a:r>
            <a:r>
              <a:rPr lang="ru-RU" sz="1400" dirty="0" smtClean="0"/>
              <a:t> людям.</a:t>
            </a:r>
          </a:p>
          <a:p>
            <a:r>
              <a:rPr lang="ru-RU" sz="1400" dirty="0" smtClean="0"/>
              <a:t>26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готові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жорсткої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боротьби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конкурентами в </a:t>
            </a:r>
            <a:r>
              <a:rPr lang="ru-RU" sz="1400" dirty="0" err="1" smtClean="0"/>
              <a:t>головній</a:t>
            </a:r>
            <a:r>
              <a:rPr lang="ru-RU" sz="1400" dirty="0" smtClean="0"/>
              <a:t> для вас </a:t>
            </a:r>
            <a:r>
              <a:rPr lang="ru-RU" sz="1400" dirty="0" err="1" smtClean="0"/>
              <a:t>справі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27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Найбільше</a:t>
            </a:r>
            <a:r>
              <a:rPr lang="ru-RU" sz="1400" dirty="0" smtClean="0"/>
              <a:t> вас </a:t>
            </a:r>
            <a:r>
              <a:rPr lang="ru-RU" sz="1400" dirty="0" err="1" smtClean="0"/>
              <a:t>цікавить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незалежність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будь-кого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б там не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28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нетерпимі</a:t>
            </a:r>
            <a:r>
              <a:rPr lang="ru-RU" sz="1400" dirty="0" smtClean="0"/>
              <a:t> до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smtClean="0"/>
              <a:t>форм </a:t>
            </a:r>
            <a:r>
              <a:rPr lang="ru-RU" sz="1400" dirty="0" err="1" smtClean="0"/>
              <a:t>утиску</a:t>
            </a:r>
            <a:r>
              <a:rPr lang="ru-RU" sz="1400" dirty="0" smtClean="0"/>
              <a:t> </a:t>
            </a:r>
            <a:r>
              <a:rPr lang="ru-RU" sz="1400" dirty="0" err="1" smtClean="0"/>
              <a:t>вашого</a:t>
            </a:r>
            <a:r>
              <a:rPr lang="ru-RU" sz="1400" dirty="0" smtClean="0"/>
              <a:t> «Я»,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вашого</a:t>
            </a:r>
            <a:r>
              <a:rPr lang="ru-RU" sz="1400" dirty="0" smtClean="0"/>
              <a:t> </a:t>
            </a:r>
            <a:r>
              <a:rPr lang="ru-RU" sz="1400" dirty="0" smtClean="0"/>
              <a:t>кредо «Честь </a:t>
            </a:r>
            <a:r>
              <a:rPr lang="ru-RU" sz="1400" dirty="0" err="1" smtClean="0"/>
              <a:t>понад</a:t>
            </a:r>
            <a:r>
              <a:rPr lang="ru-RU" sz="1400" dirty="0" smtClean="0"/>
              <a:t> усе</a:t>
            </a:r>
            <a:r>
              <a:rPr lang="ru-RU" sz="1400" dirty="0" smtClean="0"/>
              <a:t>».</a:t>
            </a:r>
          </a:p>
          <a:p>
            <a:r>
              <a:rPr lang="ru-RU" sz="1400" dirty="0" smtClean="0"/>
              <a:t>29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абсолютно </a:t>
            </a:r>
            <a:r>
              <a:rPr lang="ru-RU" sz="1400" dirty="0" err="1" smtClean="0"/>
              <a:t>згодні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філософом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стверджував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«все </a:t>
            </a:r>
            <a:r>
              <a:rPr lang="ru-RU" sz="1400" dirty="0" err="1" smtClean="0"/>
              <a:t>довкола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сенс</a:t>
            </a:r>
            <a:r>
              <a:rPr lang="ru-RU" sz="1400" dirty="0" smtClean="0"/>
              <a:t>, </a:t>
            </a:r>
            <a:r>
              <a:rPr lang="ru-RU" sz="1400" dirty="0" err="1" smtClean="0"/>
              <a:t>поки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я</a:t>
            </a:r>
            <a:r>
              <a:rPr lang="ru-RU" sz="1400" dirty="0" smtClean="0"/>
              <a:t>».</a:t>
            </a:r>
          </a:p>
          <a:p>
            <a:r>
              <a:rPr lang="ru-RU" sz="1400" dirty="0" smtClean="0"/>
              <a:t>30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Найкраще</a:t>
            </a:r>
            <a:r>
              <a:rPr lang="ru-RU" sz="1400" dirty="0" smtClean="0"/>
              <a:t>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відчуваєте</a:t>
            </a:r>
            <a:r>
              <a:rPr lang="ru-RU" sz="1400" dirty="0" smtClean="0"/>
              <a:t> себе у </a:t>
            </a:r>
            <a:r>
              <a:rPr lang="ru-RU" sz="1400" dirty="0" err="1" smtClean="0"/>
              <a:t>колі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своєї</a:t>
            </a:r>
            <a:r>
              <a:rPr lang="ru-RU" sz="1400" dirty="0" smtClean="0"/>
              <a:t> </a:t>
            </a:r>
            <a:r>
              <a:rPr lang="ru-RU" sz="1400" dirty="0" err="1" smtClean="0"/>
              <a:t>сім'ї</a:t>
            </a:r>
            <a:r>
              <a:rPr lang="ru-RU" sz="1400" dirty="0" smtClean="0"/>
              <a:t>. Вона ваша </a:t>
            </a:r>
            <a:r>
              <a:rPr lang="ru-RU" sz="1400" dirty="0" err="1" smtClean="0"/>
              <a:t>втіха,і</a:t>
            </a:r>
            <a:r>
              <a:rPr lang="ru-RU" sz="1400" dirty="0" smtClean="0"/>
              <a:t> ваше кредо: «</a:t>
            </a:r>
            <a:r>
              <a:rPr lang="ru-RU" sz="1400" dirty="0" err="1" smtClean="0"/>
              <a:t>Мій</a:t>
            </a:r>
            <a:r>
              <a:rPr lang="ru-RU" sz="1400" dirty="0" smtClean="0"/>
              <a:t> </a:t>
            </a:r>
            <a:r>
              <a:rPr lang="ru-RU" sz="1400" dirty="0" err="1" smtClean="0"/>
              <a:t>дім</a:t>
            </a:r>
            <a:r>
              <a:rPr lang="ru-RU" sz="1400" dirty="0" smtClean="0"/>
              <a:t> – моя </a:t>
            </a:r>
            <a:r>
              <a:rPr lang="ru-RU" sz="1400" dirty="0" err="1" smtClean="0"/>
              <a:t>фортеця</a:t>
            </a:r>
            <a:r>
              <a:rPr lang="ru-RU" sz="1400" dirty="0" smtClean="0"/>
              <a:t>».</a:t>
            </a:r>
          </a:p>
          <a:p>
            <a:r>
              <a:rPr lang="ru-RU" sz="1400" dirty="0" smtClean="0"/>
              <a:t>31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Найбільше</a:t>
            </a:r>
            <a:r>
              <a:rPr lang="ru-RU" sz="1400" dirty="0" smtClean="0"/>
              <a:t> вас </a:t>
            </a:r>
            <a:r>
              <a:rPr lang="ru-RU" sz="1400" dirty="0" err="1" smtClean="0"/>
              <a:t>турбує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засмучує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відсутність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турботи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слабких,хворих</a:t>
            </a:r>
            <a:r>
              <a:rPr lang="ru-RU" sz="1400" dirty="0" smtClean="0"/>
              <a:t>, </a:t>
            </a:r>
            <a:r>
              <a:rPr lang="ru-RU" sz="1400" dirty="0" err="1" smtClean="0"/>
              <a:t>інвалідів</a:t>
            </a:r>
            <a:r>
              <a:rPr lang="ru-RU" sz="1400" dirty="0" smtClean="0"/>
              <a:t> та про людей </a:t>
            </a:r>
            <a:r>
              <a:rPr lang="ru-RU" sz="1400" dirty="0" err="1" smtClean="0"/>
              <a:t>похилого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віку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32</a:t>
            </a:r>
            <a:r>
              <a:rPr lang="ru-RU" sz="1400" dirty="0" smtClean="0"/>
              <a:t>. Вас </a:t>
            </a:r>
            <a:r>
              <a:rPr lang="ru-RU" sz="1400" dirty="0" err="1" smtClean="0"/>
              <a:t>захоплюють</a:t>
            </a:r>
            <a:r>
              <a:rPr lang="ru-RU" sz="1400" dirty="0" smtClean="0"/>
              <a:t> люди, </a:t>
            </a:r>
            <a:r>
              <a:rPr lang="ru-RU" sz="1400" dirty="0" err="1" smtClean="0"/>
              <a:t>готові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поступитися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добробутом</a:t>
            </a:r>
            <a:r>
              <a:rPr lang="ru-RU" sz="1400" dirty="0" smtClean="0"/>
              <a:t>, </a:t>
            </a:r>
            <a:r>
              <a:rPr lang="ru-RU" sz="1400" dirty="0" err="1" smtClean="0"/>
              <a:t>здоров'ям</a:t>
            </a:r>
            <a:r>
              <a:rPr lang="ru-RU" sz="1400" dirty="0" smtClean="0"/>
              <a:t> </a:t>
            </a:r>
            <a:r>
              <a:rPr lang="ru-RU" sz="1400" dirty="0" err="1" smtClean="0"/>
              <a:t>заради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реалізації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своїх</a:t>
            </a:r>
            <a:r>
              <a:rPr lang="ru-RU" sz="1400" dirty="0" smtClean="0"/>
              <a:t> </a:t>
            </a:r>
            <a:r>
              <a:rPr lang="ru-RU" sz="1400" dirty="0" err="1" smtClean="0"/>
              <a:t>творчих</a:t>
            </a:r>
            <a:r>
              <a:rPr lang="ru-RU" sz="1400" dirty="0" smtClean="0"/>
              <a:t> </a:t>
            </a:r>
            <a:r>
              <a:rPr lang="ru-RU" sz="1400" dirty="0" err="1" smtClean="0"/>
              <a:t>устремлінь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33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цінуєте</a:t>
            </a:r>
            <a:r>
              <a:rPr lang="ru-RU" sz="1400" dirty="0" smtClean="0"/>
              <a:t> людей </a:t>
            </a:r>
            <a:r>
              <a:rPr lang="ru-RU" sz="1400" dirty="0" err="1" smtClean="0"/>
              <a:t>справи</a:t>
            </a:r>
            <a:r>
              <a:rPr lang="ru-RU" sz="1400" dirty="0" smtClean="0"/>
              <a:t>, результат, </a:t>
            </a:r>
            <a:r>
              <a:rPr lang="ru-RU" sz="1400" dirty="0" err="1" smtClean="0"/>
              <a:t>сильну</a:t>
            </a:r>
            <a:r>
              <a:rPr lang="ru-RU" sz="1400" dirty="0" smtClean="0"/>
              <a:t> руку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управлінням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34</a:t>
            </a:r>
            <a:r>
              <a:rPr lang="ru-RU" sz="1400" dirty="0" smtClean="0"/>
              <a:t>. </a:t>
            </a:r>
            <a:r>
              <a:rPr lang="ru-RU" sz="1400" dirty="0" err="1" smtClean="0"/>
              <a:t>Ви</a:t>
            </a:r>
            <a:r>
              <a:rPr lang="ru-RU" sz="1400" dirty="0" smtClean="0"/>
              <a:t> не терпите </a:t>
            </a:r>
            <a:r>
              <a:rPr lang="ru-RU" sz="1400" dirty="0" err="1" smtClean="0"/>
              <a:t>обмежень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своїй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у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житті</a:t>
            </a:r>
            <a:r>
              <a:rPr lang="ru-RU" sz="1400" dirty="0" smtClean="0"/>
              <a:t>, </a:t>
            </a:r>
            <a:r>
              <a:rPr lang="ru-RU" sz="1400" dirty="0" err="1" smtClean="0"/>
              <a:t>усвоєї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свободи</a:t>
            </a:r>
            <a:endParaRPr lang="ru-RU" sz="1400" dirty="0" smtClean="0"/>
          </a:p>
          <a:p>
            <a:r>
              <a:rPr lang="ru-RU" sz="1400" dirty="0" smtClean="0"/>
              <a:t>35</a:t>
            </a:r>
            <a:r>
              <a:rPr lang="ru-RU" sz="1400" dirty="0" smtClean="0"/>
              <a:t>. За </a:t>
            </a:r>
            <a:r>
              <a:rPr lang="ru-RU" sz="1400" dirty="0" err="1" smtClean="0"/>
              <a:t>будь-яких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обставин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перед </a:t>
            </a:r>
            <a:r>
              <a:rPr lang="ru-RU" sz="1400" dirty="0" err="1" smtClean="0"/>
              <a:t>будь-якою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загрозою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діяти</a:t>
            </a:r>
            <a:r>
              <a:rPr lang="ru-RU" sz="1400" dirty="0" smtClean="0"/>
              <a:t> у </a:t>
            </a:r>
            <a:r>
              <a:rPr lang="ru-RU" sz="1400" dirty="0" err="1" smtClean="0"/>
              <a:t>злагоді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кредо: «</a:t>
            </a:r>
            <a:r>
              <a:rPr lang="ru-RU" sz="1400" dirty="0" err="1" smtClean="0"/>
              <a:t>Краще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померти</a:t>
            </a:r>
            <a:r>
              <a:rPr lang="ru-RU" sz="1400" dirty="0" smtClean="0"/>
              <a:t> стоячи,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навколішки</a:t>
            </a:r>
            <a:r>
              <a:rPr lang="ru-RU" sz="1400" dirty="0" smtClean="0"/>
              <a:t>».</a:t>
            </a:r>
          </a:p>
          <a:p>
            <a:r>
              <a:rPr lang="ru-RU" sz="1400" dirty="0" err="1" smtClean="0"/>
              <a:t>Оцінка</a:t>
            </a:r>
            <a:r>
              <a:rPr lang="ru-RU" sz="1400" dirty="0" smtClean="0"/>
              <a:t> </a:t>
            </a:r>
            <a:r>
              <a:rPr lang="ru-RU" sz="1400" dirty="0" err="1" smtClean="0"/>
              <a:t>результатів</a:t>
            </a:r>
            <a:r>
              <a:rPr lang="ru-RU" sz="1400" dirty="0" smtClean="0"/>
              <a:t>. </a:t>
            </a:r>
            <a:r>
              <a:rPr lang="ru-RU" sz="1400" dirty="0" err="1" smtClean="0"/>
              <a:t>Відповівши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визначте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домінуючий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інстинкт</a:t>
            </a:r>
            <a:r>
              <a:rPr lang="ru-RU" sz="1400" dirty="0" smtClean="0"/>
              <a:t>, </a:t>
            </a:r>
            <a:r>
              <a:rPr lang="ru-RU" sz="1400" dirty="0" err="1" smtClean="0"/>
              <a:t>використовуючи</a:t>
            </a:r>
            <a:r>
              <a:rPr lang="ru-RU" sz="1400" dirty="0" smtClean="0"/>
              <a:t> </a:t>
            </a:r>
            <a:r>
              <a:rPr lang="ru-RU" sz="1400" dirty="0" err="1" smtClean="0"/>
              <a:t>таблицю</a:t>
            </a:r>
            <a:r>
              <a:rPr lang="ru-RU" sz="1400" dirty="0" smtClean="0"/>
              <a:t> 1. Для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позитивній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позначте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номер у </a:t>
            </a:r>
            <a:r>
              <a:rPr lang="ru-RU" sz="1400" dirty="0" err="1" smtClean="0"/>
              <a:t>таблиці</a:t>
            </a:r>
            <a:r>
              <a:rPr lang="ru-RU" sz="1400" dirty="0" smtClean="0"/>
              <a:t>. </a:t>
            </a:r>
            <a:r>
              <a:rPr lang="ru-RU" sz="1400" dirty="0" err="1" smtClean="0"/>
              <a:t>Кількість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зазначених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балів</a:t>
            </a:r>
            <a:r>
              <a:rPr lang="ru-RU" sz="1400" dirty="0" smtClean="0"/>
              <a:t> у кожному </a:t>
            </a:r>
            <a:r>
              <a:rPr lang="ru-RU" sz="1400" dirty="0" err="1" smtClean="0"/>
              <a:t>типі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Найбільша</a:t>
            </a:r>
            <a:r>
              <a:rPr lang="ru-RU" sz="1400" dirty="0" smtClean="0"/>
              <a:t> сума </a:t>
            </a:r>
            <a:r>
              <a:rPr lang="ru-RU" sz="1400" dirty="0" err="1" smtClean="0"/>
              <a:t>балів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вказує</a:t>
            </a:r>
            <a:r>
              <a:rPr lang="ru-RU" sz="1400" dirty="0" smtClean="0"/>
              <a:t> на </a:t>
            </a:r>
            <a:r>
              <a:rPr lang="ru-RU" sz="1400" dirty="0" err="1" smtClean="0"/>
              <a:t>домінуючий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інстинкт</a:t>
            </a:r>
            <a:r>
              <a:rPr lang="ru-RU" sz="1400" dirty="0" smtClean="0"/>
              <a:t> та на </a:t>
            </a:r>
            <a:r>
              <a:rPr lang="ru-RU" sz="1400" dirty="0" err="1" smtClean="0"/>
              <a:t>типову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приналежність</a:t>
            </a:r>
            <a:r>
              <a:rPr lang="ru-RU" sz="1400" dirty="0" smtClean="0"/>
              <a:t>:</a:t>
            </a:r>
            <a:r>
              <a:rPr lang="en-US" sz="1400" dirty="0" smtClean="0"/>
              <a:t>I - </a:t>
            </a:r>
            <a:r>
              <a:rPr lang="ru-RU" sz="1400" dirty="0" err="1" smtClean="0"/>
              <a:t>егофільний</a:t>
            </a:r>
            <a:r>
              <a:rPr lang="ru-RU" sz="1400" dirty="0" smtClean="0"/>
              <a:t> </a:t>
            </a:r>
            <a:r>
              <a:rPr lang="ru-RU" sz="1400" dirty="0" smtClean="0"/>
              <a:t>тип,</a:t>
            </a:r>
            <a:r>
              <a:rPr lang="en-US" sz="1400" dirty="0" smtClean="0"/>
              <a:t>II - </a:t>
            </a:r>
            <a:r>
              <a:rPr lang="ru-RU" sz="1400" dirty="0" err="1" smtClean="0"/>
              <a:t>генофільний</a:t>
            </a:r>
            <a:r>
              <a:rPr lang="ru-RU" sz="1400" dirty="0" smtClean="0"/>
              <a:t> тип,</a:t>
            </a:r>
            <a:r>
              <a:rPr lang="en-US" sz="1400" dirty="0" smtClean="0"/>
              <a:t>III - </a:t>
            </a:r>
            <a:r>
              <a:rPr lang="ru-RU" sz="1400" dirty="0" err="1" smtClean="0"/>
              <a:t>альтруїстичний</a:t>
            </a:r>
            <a:r>
              <a:rPr lang="ru-RU" sz="1400" dirty="0" smtClean="0"/>
              <a:t> тип,</a:t>
            </a:r>
            <a:r>
              <a:rPr lang="en-US" sz="1400" dirty="0" smtClean="0"/>
              <a:t>IV - </a:t>
            </a:r>
            <a:r>
              <a:rPr lang="ru-RU" sz="1400" dirty="0" err="1" smtClean="0"/>
              <a:t>дослідницький</a:t>
            </a:r>
            <a:r>
              <a:rPr lang="ru-RU" sz="1400" dirty="0" smtClean="0"/>
              <a:t> тип,</a:t>
            </a:r>
            <a:r>
              <a:rPr lang="en-US" sz="1400" dirty="0" smtClean="0"/>
              <a:t>V </a:t>
            </a:r>
            <a:r>
              <a:rPr lang="ru-RU" sz="1400" dirty="0" err="1" smtClean="0"/>
              <a:t>домінантний</a:t>
            </a:r>
            <a:r>
              <a:rPr lang="ru-RU" sz="1400" dirty="0" smtClean="0"/>
              <a:t> тип,</a:t>
            </a:r>
            <a:r>
              <a:rPr lang="en-US" sz="1400" dirty="0" smtClean="0"/>
              <a:t>VI - </a:t>
            </a:r>
            <a:r>
              <a:rPr lang="ru-RU" sz="1400" dirty="0" err="1" smtClean="0"/>
              <a:t>лібертофільний</a:t>
            </a:r>
            <a:r>
              <a:rPr lang="ru-RU" sz="1400" dirty="0" smtClean="0"/>
              <a:t> тип,</a:t>
            </a:r>
            <a:r>
              <a:rPr lang="en-US" sz="1400" dirty="0" smtClean="0"/>
              <a:t>VII </a:t>
            </a:r>
            <a:r>
              <a:rPr lang="ru-RU" sz="1400" dirty="0" err="1" smtClean="0"/>
              <a:t>дигнітофіпний</a:t>
            </a:r>
            <a:r>
              <a:rPr lang="ru-RU" sz="1400" dirty="0" smtClean="0"/>
              <a:t> тип.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рівна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виявиться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інстинктів</a:t>
            </a:r>
            <a:r>
              <a:rPr lang="ru-RU" dirty="0" smtClean="0"/>
              <a:t>, </a:t>
            </a:r>
            <a:r>
              <a:rPr lang="ru-RU" dirty="0" smtClean="0"/>
              <a:t>то вам </a:t>
            </a:r>
            <a:r>
              <a:rPr lang="ru-RU" dirty="0" err="1" smtClean="0"/>
              <a:t>властивий</a:t>
            </a:r>
            <a:r>
              <a:rPr lang="ru-RU" dirty="0" smtClean="0"/>
              <a:t> </a:t>
            </a:r>
            <a:r>
              <a:rPr lang="ru-RU" dirty="0" err="1" smtClean="0"/>
              <a:t>змішаний</a:t>
            </a:r>
            <a:r>
              <a:rPr lang="ru-RU" dirty="0" smtClean="0"/>
              <a:t> тип.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en-US" dirty="0" smtClean="0"/>
              <a:t>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II, 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IV, 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V, 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IV, 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VII, II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III, II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V, II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VII, IV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V, IV </a:t>
            </a:r>
            <a:r>
              <a:rPr lang="ru-RU" dirty="0" err="1" smtClean="0"/>
              <a:t>і</a:t>
            </a:r>
            <a:r>
              <a:rPr lang="en-US" dirty="0" smtClean="0"/>
              <a:t>VII, V </a:t>
            </a:r>
            <a:r>
              <a:rPr lang="ru-RU" dirty="0" smtClean="0"/>
              <a:t>та </a:t>
            </a:r>
            <a:r>
              <a:rPr lang="en-US" dirty="0" smtClean="0"/>
              <a:t>VII.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916832"/>
          <a:ext cx="799288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077"/>
                <a:gridCol w="956211"/>
                <a:gridCol w="792088"/>
                <a:gridCol w="612068"/>
                <a:gridCol w="999111"/>
                <a:gridCol w="999111"/>
                <a:gridCol w="999111"/>
                <a:gridCol w="999111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Типи</a:t>
                      </a:r>
                      <a:r>
                        <a:rPr lang="uk-UA" baseline="0" dirty="0" smtClean="0"/>
                        <a:t> інстинктів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Номера питань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1,8,15,22,29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2,9,16,23,30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3,10,17,24,31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4,11,18,25,32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5,12,19,26,33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6,13,20,27,34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7,14,21,28,35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Характеристика </a:t>
            </a:r>
            <a:r>
              <a:rPr lang="ru-RU" sz="1600" dirty="0" err="1" smtClean="0"/>
              <a:t>інстинктів</a:t>
            </a:r>
            <a:endParaRPr lang="ru-RU" sz="1600" dirty="0" smtClean="0"/>
          </a:p>
          <a:p>
            <a:r>
              <a:rPr lang="en-US" sz="1600" dirty="0" smtClean="0"/>
              <a:t>I</a:t>
            </a:r>
            <a:r>
              <a:rPr lang="en-US" sz="1600" dirty="0" smtClean="0"/>
              <a:t>. </a:t>
            </a:r>
            <a:r>
              <a:rPr lang="ru-RU" sz="1600" dirty="0" err="1" smtClean="0"/>
              <a:t>Егофільний</a:t>
            </a:r>
            <a:r>
              <a:rPr lang="ru-RU" sz="1600" dirty="0" smtClean="0"/>
              <a:t> тип. З </a:t>
            </a:r>
            <a:r>
              <a:rPr lang="ru-RU" sz="1600" dirty="0" err="1" smtClean="0"/>
              <a:t>раннього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smtClean="0"/>
              <a:t>типу </a:t>
            </a:r>
            <a:r>
              <a:rPr lang="ru-RU" sz="1600" dirty="0" err="1" smtClean="0"/>
              <a:t>проявляється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підвищеної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обережності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дитина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відпускає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матір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себе </a:t>
            </a:r>
            <a:r>
              <a:rPr lang="ru-RU" sz="1600" dirty="0" err="1" smtClean="0"/>
              <a:t>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мить</a:t>
            </a:r>
            <a:r>
              <a:rPr lang="ru-RU" sz="1600" dirty="0" smtClean="0"/>
              <a:t>, </a:t>
            </a:r>
            <a:r>
              <a:rPr lang="ru-RU" sz="1600" dirty="0" err="1" smtClean="0"/>
              <a:t>боїться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темряви</a:t>
            </a:r>
            <a:r>
              <a:rPr lang="ru-RU" sz="1600" dirty="0" smtClean="0"/>
              <a:t>, </a:t>
            </a:r>
            <a:r>
              <a:rPr lang="ru-RU" sz="1600" dirty="0" err="1" smtClean="0"/>
              <a:t>висоти</a:t>
            </a:r>
            <a:r>
              <a:rPr lang="ru-RU" sz="1600" dirty="0" smtClean="0"/>
              <a:t>, води </a:t>
            </a:r>
            <a:r>
              <a:rPr lang="ru-RU" sz="1600" dirty="0" err="1" smtClean="0"/>
              <a:t>тощо,нетерпимий</a:t>
            </a:r>
            <a:r>
              <a:rPr lang="ru-RU" sz="1600" dirty="0" smtClean="0"/>
              <a:t> до болю (</a:t>
            </a:r>
            <a:r>
              <a:rPr lang="ru-RU" sz="1600" dirty="0" err="1" smtClean="0"/>
              <a:t>відмови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лікування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зубів</a:t>
            </a:r>
            <a:r>
              <a:rPr lang="ru-RU" sz="1600" dirty="0" smtClean="0"/>
              <a:t>;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відвідування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лікарів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);на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вираженою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егоцентричністю,тривожною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недовірливістю</a:t>
            </a:r>
            <a:r>
              <a:rPr lang="ru-RU" sz="1600" dirty="0" smtClean="0"/>
              <a:t>, </a:t>
            </a:r>
            <a:r>
              <a:rPr lang="ru-RU" sz="1600" dirty="0" err="1" smtClean="0"/>
              <a:t>схильністю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несприятливих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обставинах</a:t>
            </a:r>
            <a:r>
              <a:rPr lang="ru-RU" sz="1600" dirty="0" smtClean="0"/>
              <a:t> </a:t>
            </a:r>
            <a:r>
              <a:rPr lang="ru-RU" sz="1600" dirty="0" smtClean="0"/>
              <a:t>до </a:t>
            </a:r>
            <a:r>
              <a:rPr lang="ru-RU" sz="1600" dirty="0" err="1" smtClean="0"/>
              <a:t>нав'язливих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страхів</a:t>
            </a:r>
            <a:r>
              <a:rPr lang="ru-RU" sz="1600" dirty="0" smtClean="0"/>
              <a:t>, </a:t>
            </a:r>
            <a:r>
              <a:rPr lang="ru-RU" sz="1600" dirty="0" err="1" smtClean="0"/>
              <a:t>фобій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істеричних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реакцій.Це</a:t>
            </a:r>
            <a:r>
              <a:rPr lang="ru-RU" sz="1600" dirty="0" smtClean="0"/>
              <a:t> люди, для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«</a:t>
            </a:r>
            <a:r>
              <a:rPr lang="ru-RU" sz="1600" dirty="0" err="1" smtClean="0"/>
              <a:t>безпека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– </a:t>
            </a:r>
            <a:r>
              <a:rPr lang="ru-RU" sz="1600" dirty="0" err="1" smtClean="0"/>
              <a:t>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!», а </a:t>
            </a:r>
            <a:r>
              <a:rPr lang="ru-RU" sz="1600" dirty="0" err="1" smtClean="0"/>
              <a:t>їхнє</a:t>
            </a:r>
            <a:r>
              <a:rPr lang="ru-RU" sz="1600" dirty="0" smtClean="0"/>
              <a:t> кредо: «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не буде». </a:t>
            </a:r>
            <a:r>
              <a:rPr lang="ru-RU" sz="1600" dirty="0" err="1" smtClean="0"/>
              <a:t>Еволюційна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в 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носії,зберігаючи</a:t>
            </a:r>
            <a:r>
              <a:rPr lang="ru-RU" sz="1600" dirty="0" smtClean="0"/>
              <a:t> себе,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зберігачами</a:t>
            </a:r>
            <a:r>
              <a:rPr lang="ru-RU" sz="1600" dirty="0" smtClean="0"/>
              <a:t> генофонду роду, </a:t>
            </a:r>
            <a:r>
              <a:rPr lang="ru-RU" sz="1600" dirty="0" err="1" smtClean="0"/>
              <a:t>племені.Для</a:t>
            </a:r>
            <a:r>
              <a:rPr lang="ru-RU" sz="1600" dirty="0" smtClean="0"/>
              <a:t> </a:t>
            </a:r>
            <a:r>
              <a:rPr lang="ru-RU" sz="1600" dirty="0" err="1" smtClean="0"/>
              <a:t>егофільного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характерні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якості:егоцентричність</a:t>
            </a:r>
            <a:r>
              <a:rPr lang="ru-RU" sz="1600" dirty="0" smtClean="0"/>
              <a:t>, консерватизм, </a:t>
            </a:r>
            <a:r>
              <a:rPr lang="ru-RU" sz="1600" dirty="0" err="1" smtClean="0"/>
              <a:t>готовність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поступитися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соціальними</a:t>
            </a:r>
            <a:r>
              <a:rPr lang="ru-RU" sz="1600" dirty="0" smtClean="0"/>
              <a:t> потребами </a:t>
            </a:r>
            <a:r>
              <a:rPr lang="ru-RU" sz="1600" dirty="0" err="1" smtClean="0"/>
              <a:t>заради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безпеки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заперечення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ризику</a:t>
            </a:r>
            <a:r>
              <a:rPr lang="ru-RU" sz="1600" dirty="0" smtClean="0"/>
              <a:t>, </a:t>
            </a:r>
            <a:r>
              <a:rPr lang="ru-RU" sz="1600" dirty="0" err="1" smtClean="0"/>
              <a:t>тривожність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благополуччя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12976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2. </a:t>
            </a:r>
            <a:r>
              <a:rPr lang="ru-RU" sz="1600" dirty="0" err="1" smtClean="0"/>
              <a:t>Генофільний</a:t>
            </a:r>
            <a:r>
              <a:rPr lang="ru-RU" sz="1600" dirty="0" smtClean="0"/>
              <a:t> тип. Для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своєрідний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різновид</a:t>
            </a:r>
            <a:r>
              <a:rPr lang="ru-RU" sz="1600" dirty="0" smtClean="0"/>
              <a:t> </a:t>
            </a:r>
            <a:r>
              <a:rPr lang="ru-RU" sz="1600" dirty="0" err="1" smtClean="0"/>
              <a:t>егоцентризму</a:t>
            </a:r>
            <a:r>
              <a:rPr lang="ru-RU" sz="1600" dirty="0" smtClean="0"/>
              <a:t>, коли «Я» </a:t>
            </a:r>
            <a:r>
              <a:rPr lang="ru-RU" sz="1600" dirty="0" err="1" smtClean="0"/>
              <a:t>заміщується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поняттям</a:t>
            </a:r>
            <a:r>
              <a:rPr lang="ru-RU" sz="1600" dirty="0" smtClean="0"/>
              <a:t> «Ми» (</a:t>
            </a:r>
            <a:r>
              <a:rPr lang="ru-RU" sz="1600" dirty="0" err="1" smtClean="0"/>
              <a:t>під</a:t>
            </a:r>
            <a:r>
              <a:rPr lang="ru-RU" sz="1600" dirty="0" smtClean="0"/>
              <a:t>"Ми" </a:t>
            </a:r>
            <a:r>
              <a:rPr lang="ru-RU" sz="1600" dirty="0" err="1" smtClean="0"/>
              <a:t>мається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увазі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сім'я</a:t>
            </a:r>
            <a:r>
              <a:rPr lang="ru-RU" sz="1600" dirty="0" smtClean="0"/>
              <a:t>) аж до </a:t>
            </a:r>
            <a:r>
              <a:rPr lang="ru-RU" sz="1600" dirty="0" err="1" smtClean="0"/>
              <a:t>заперечення</a:t>
            </a:r>
            <a:r>
              <a:rPr lang="ru-RU" sz="1600" dirty="0" smtClean="0"/>
              <a:t> "Я". </a:t>
            </a:r>
            <a:r>
              <a:rPr lang="ru-RU" sz="1600" dirty="0" err="1" smtClean="0"/>
              <a:t>Цінності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цілі,життєвий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задум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підпорядковані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інтересам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.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в </a:t>
            </a:r>
            <a:r>
              <a:rPr lang="ru-RU" sz="1600" dirty="0" err="1" smtClean="0"/>
              <a:t>дитинстві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інтереси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типу людей </a:t>
            </a:r>
            <a:r>
              <a:rPr lang="ru-RU" sz="1600" dirty="0" err="1" smtClean="0"/>
              <a:t>фіксовані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така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батько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повернулися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, </a:t>
            </a:r>
            <a:r>
              <a:rPr lang="ru-RU" sz="1600" dirty="0" smtClean="0"/>
              <a:t>вся </a:t>
            </a:r>
            <a:r>
              <a:rPr lang="ru-RU" sz="1600" dirty="0" err="1" smtClean="0"/>
              <a:t>сім'я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зборі</a:t>
            </a:r>
            <a:r>
              <a:rPr lang="ru-RU" sz="1600" dirty="0" smtClean="0"/>
              <a:t>,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здорові</a:t>
            </a:r>
            <a:r>
              <a:rPr lang="ru-RU" sz="1600" dirty="0" smtClean="0"/>
              <a:t>,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,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загострено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розлад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випадку</a:t>
            </a:r>
            <a:r>
              <a:rPr lang="ru-RU" sz="1600" dirty="0" smtClean="0"/>
              <a:t> у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депресивна</a:t>
            </a:r>
            <a:r>
              <a:rPr lang="ru-RU" sz="1600" dirty="0" smtClean="0"/>
              <a:t> невротична </a:t>
            </a:r>
            <a:r>
              <a:rPr lang="ru-RU" sz="1600" dirty="0" err="1" smtClean="0"/>
              <a:t>реакція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люди,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цінують</a:t>
            </a:r>
            <a:r>
              <a:rPr lang="ru-RU" sz="1600" dirty="0" smtClean="0"/>
              <a:t> «</a:t>
            </a:r>
            <a:r>
              <a:rPr lang="ru-RU" sz="1600" dirty="0" err="1" smtClean="0"/>
              <a:t>інтереси</a:t>
            </a:r>
            <a:r>
              <a:rPr lang="ru-RU" sz="1600" dirty="0" smtClean="0"/>
              <a:t>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усе», </a:t>
            </a:r>
            <a:r>
              <a:rPr lang="ru-RU" sz="1600" dirty="0" smtClean="0"/>
              <a:t>а </a:t>
            </a:r>
            <a:r>
              <a:rPr lang="ru-RU" sz="1600" dirty="0" err="1" smtClean="0"/>
              <a:t>їхнє</a:t>
            </a:r>
            <a:r>
              <a:rPr lang="ru-RU" sz="1600" dirty="0" smtClean="0"/>
              <a:t> кредо: «</a:t>
            </a:r>
            <a:r>
              <a:rPr lang="ru-RU" sz="1600" dirty="0" err="1" smtClean="0"/>
              <a:t>Мій</a:t>
            </a:r>
            <a:r>
              <a:rPr lang="ru-RU" sz="1600" dirty="0" smtClean="0"/>
              <a:t> </a:t>
            </a:r>
            <a:r>
              <a:rPr lang="ru-RU" sz="1600" dirty="0" err="1" smtClean="0"/>
              <a:t>дім</a:t>
            </a:r>
            <a:r>
              <a:rPr lang="ru-RU" sz="1600" dirty="0" smtClean="0"/>
              <a:t> моя </a:t>
            </a:r>
            <a:r>
              <a:rPr lang="ru-RU" sz="1600" dirty="0" err="1" smtClean="0"/>
              <a:t>фортеця</a:t>
            </a:r>
            <a:r>
              <a:rPr lang="ru-RU" sz="1600" dirty="0" smtClean="0"/>
              <a:t>». </a:t>
            </a:r>
            <a:r>
              <a:rPr lang="ru-RU" sz="1600" dirty="0" err="1" smtClean="0"/>
              <a:t>Еволюційна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в 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носії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охоронці</a:t>
            </a:r>
            <a:r>
              <a:rPr lang="ru-RU" sz="1600" dirty="0" smtClean="0"/>
              <a:t>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, генофонду роду,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37321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Генофільному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притаманні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: </a:t>
            </a:r>
            <a:r>
              <a:rPr lang="ru-RU" sz="1600" dirty="0" err="1" smtClean="0"/>
              <a:t>надлюбов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сімейність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надтурбота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безпеку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тенденція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заперечення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«Я» на </a:t>
            </a:r>
            <a:r>
              <a:rPr lang="ru-RU" sz="1600" dirty="0" err="1" smtClean="0"/>
              <a:t>користь</a:t>
            </a:r>
            <a:r>
              <a:rPr lang="ru-RU" sz="1600" dirty="0" smtClean="0"/>
              <a:t> Ми» (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),</a:t>
            </a:r>
            <a:r>
              <a:rPr lang="ru-RU" sz="1600" dirty="0" err="1" smtClean="0"/>
              <a:t>надтривожність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майбутнього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36712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ІІІ. </a:t>
            </a:r>
            <a:r>
              <a:rPr lang="ru-RU" sz="1600" dirty="0" err="1" smtClean="0"/>
              <a:t>Альтруїстичний</a:t>
            </a:r>
            <a:r>
              <a:rPr lang="ru-RU" sz="1600" dirty="0" smtClean="0"/>
              <a:t> тип. Для людей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характерні</a:t>
            </a:r>
            <a:r>
              <a:rPr lang="ru-RU" sz="1600" dirty="0" smtClean="0"/>
              <a:t> доброта</a:t>
            </a:r>
            <a:r>
              <a:rPr lang="ru-RU" sz="1600" dirty="0" smtClean="0"/>
              <a:t>, </a:t>
            </a:r>
            <a:r>
              <a:rPr lang="ru-RU" sz="1600" dirty="0" err="1" smtClean="0"/>
              <a:t>емпатія</a:t>
            </a:r>
            <a:r>
              <a:rPr lang="ru-RU" sz="1600" dirty="0" smtClean="0"/>
              <a:t>, </a:t>
            </a:r>
            <a:r>
              <a:rPr lang="ru-RU" sz="1600" dirty="0" err="1" smtClean="0"/>
              <a:t>дбайливість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близьких</a:t>
            </a:r>
            <a:r>
              <a:rPr lang="ru-RU" sz="1600" dirty="0" smtClean="0"/>
              <a:t>, особливо до людей </a:t>
            </a:r>
            <a:r>
              <a:rPr lang="ru-RU" sz="1600" dirty="0" err="1" smtClean="0"/>
              <a:t>похилого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віку,здатні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останнє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самому. Вони </a:t>
            </a:r>
            <a:r>
              <a:rPr lang="ru-RU" sz="1600" dirty="0" err="1" smtClean="0"/>
              <a:t>переконані,що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добре </a:t>
            </a:r>
            <a:r>
              <a:rPr lang="ru-RU" sz="1600" dirty="0" err="1" smtClean="0"/>
              <a:t>всім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погано </a:t>
            </a:r>
            <a:r>
              <a:rPr lang="ru-RU" sz="1600" dirty="0" err="1" smtClean="0"/>
              <a:t>комусь</a:t>
            </a:r>
            <a:r>
              <a:rPr lang="ru-RU" sz="1600" dirty="0" smtClean="0"/>
              <a:t> одному, 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кредо </a:t>
            </a:r>
            <a:r>
              <a:rPr lang="ru-RU" sz="1600" dirty="0" smtClean="0"/>
              <a:t>«Доброта </a:t>
            </a:r>
            <a:r>
              <a:rPr lang="ru-RU" sz="1600" dirty="0" err="1" smtClean="0"/>
              <a:t>врятує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</a:t>
            </a:r>
            <a:r>
              <a:rPr lang="ru-RU" sz="1600" dirty="0" smtClean="0"/>
              <a:t>, </a:t>
            </a:r>
            <a:r>
              <a:rPr lang="ru-RU" sz="1600" dirty="0" err="1" smtClean="0"/>
              <a:t>доброта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усе». І вони </a:t>
            </a:r>
            <a:r>
              <a:rPr lang="ru-RU" sz="1600" dirty="0" err="1" smtClean="0"/>
              <a:t>еволюційно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зберігачі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доброти</a:t>
            </a:r>
            <a:r>
              <a:rPr lang="ru-RU" sz="1600" dirty="0" smtClean="0"/>
              <a:t>, миру, </a:t>
            </a:r>
            <a:r>
              <a:rPr lang="ru-RU" sz="1600" dirty="0" err="1" smtClean="0"/>
              <a:t>зберігачі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альтруїстичного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характерні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доброта,співпереживання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розуміння</a:t>
            </a:r>
            <a:r>
              <a:rPr lang="ru-RU" sz="1600" dirty="0" smtClean="0"/>
              <a:t> людей, </a:t>
            </a:r>
            <a:r>
              <a:rPr lang="ru-RU" sz="1600" dirty="0" err="1" smtClean="0"/>
              <a:t>безкорисливість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відносинах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smtClean="0"/>
              <a:t>людьми, </a:t>
            </a:r>
            <a:r>
              <a:rPr lang="ru-RU" sz="1600" dirty="0" err="1" smtClean="0"/>
              <a:t>турбота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слабких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хворих</a:t>
            </a:r>
            <a:r>
              <a:rPr lang="ru-RU" sz="1600" dirty="0" smtClean="0"/>
              <a:t>, </a:t>
            </a:r>
            <a:r>
              <a:rPr lang="ru-RU" sz="1600" dirty="0" err="1" smtClean="0"/>
              <a:t>миролюбність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en-US" sz="1600" dirty="0" smtClean="0"/>
              <a:t>IV</a:t>
            </a:r>
            <a:r>
              <a:rPr lang="en-US" sz="1600" dirty="0" smtClean="0"/>
              <a:t>. </a:t>
            </a:r>
            <a:r>
              <a:rPr lang="ru-RU" sz="1600" dirty="0" err="1" smtClean="0"/>
              <a:t>Дослідницький</a:t>
            </a:r>
            <a:r>
              <a:rPr lang="ru-RU" sz="1600" dirty="0" smtClean="0"/>
              <a:t> тип. У людей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відзначається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допитливість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прагнення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всьому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дістатися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суті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творчості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Спочатку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людей </a:t>
            </a:r>
            <a:r>
              <a:rPr lang="ru-RU" sz="1600" dirty="0" err="1" smtClean="0"/>
              <a:t>цікавить</a:t>
            </a:r>
            <a:r>
              <a:rPr lang="ru-RU" sz="1600" dirty="0" smtClean="0"/>
              <a:t> все,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</a:t>
            </a:r>
            <a:r>
              <a:rPr lang="ru-RU" sz="1600" dirty="0" smtClean="0"/>
              <a:t>все </a:t>
            </a:r>
            <a:r>
              <a:rPr lang="ru-RU" sz="1600" dirty="0" err="1" smtClean="0"/>
              <a:t>сильніше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сильніше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захоплює</a:t>
            </a:r>
            <a:r>
              <a:rPr lang="ru-RU" sz="1600" dirty="0" smtClean="0"/>
              <a:t> </a:t>
            </a:r>
            <a:r>
              <a:rPr lang="ru-RU" sz="1600" dirty="0" err="1" smtClean="0"/>
              <a:t>якесь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пристрасне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захоплення.Мандрівники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винахідники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вчені</a:t>
            </a:r>
            <a:r>
              <a:rPr lang="ru-RU" sz="1600" dirty="0" smtClean="0"/>
              <a:t> – особи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типу. </a:t>
            </a:r>
            <a:r>
              <a:rPr lang="ru-RU" sz="1600" dirty="0" err="1" smtClean="0"/>
              <a:t>Їх</a:t>
            </a:r>
            <a:r>
              <a:rPr lang="ru-RU" sz="1600" dirty="0" smtClean="0"/>
              <a:t> кредо </a:t>
            </a:r>
            <a:r>
              <a:rPr lang="ru-RU" sz="1600" dirty="0" smtClean="0"/>
              <a:t>– «</a:t>
            </a:r>
            <a:r>
              <a:rPr lang="ru-RU" sz="1600" dirty="0" err="1" smtClean="0"/>
              <a:t>Творчість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прогрес</a:t>
            </a:r>
            <a:r>
              <a:rPr lang="ru-RU" sz="1600" dirty="0" smtClean="0"/>
              <a:t> –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усе». </a:t>
            </a:r>
            <a:r>
              <a:rPr lang="ru-RU" sz="1600" dirty="0" err="1" smtClean="0"/>
              <a:t>Еволюційна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очевидна.Дослідницькому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притаманні</a:t>
            </a:r>
            <a:r>
              <a:rPr lang="ru-RU" sz="1600" dirty="0" smtClean="0"/>
              <a:t>: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дослідницької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пошуку</a:t>
            </a:r>
            <a:r>
              <a:rPr lang="ru-RU" sz="1600" dirty="0" smtClean="0"/>
              <a:t> нового, новаторство в </a:t>
            </a:r>
            <a:r>
              <a:rPr lang="ru-RU" sz="1600" dirty="0" err="1" smtClean="0"/>
              <a:t>науці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мистецтві</a:t>
            </a:r>
            <a:r>
              <a:rPr lang="ru-RU" sz="1600" dirty="0" smtClean="0"/>
              <a:t>,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вагань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залишати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обжите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, </a:t>
            </a:r>
            <a:r>
              <a:rPr lang="ru-RU" sz="1600" dirty="0" err="1" smtClean="0"/>
              <a:t>налагоджену</a:t>
            </a:r>
            <a:r>
              <a:rPr lang="ru-RU" sz="1600" dirty="0" smtClean="0"/>
              <a:t> справу </a:t>
            </a:r>
            <a:r>
              <a:rPr lang="ru-RU" sz="1600" dirty="0" smtClean="0"/>
              <a:t>при </a:t>
            </a:r>
            <a:r>
              <a:rPr lang="ru-RU" sz="1600" dirty="0" err="1" smtClean="0"/>
              <a:t>появі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потребують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ризику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цікаві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спрямованість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творчості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самовідданість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творчих</a:t>
            </a:r>
            <a:r>
              <a:rPr lang="ru-RU" sz="1600" dirty="0" smtClean="0"/>
              <a:t> </a:t>
            </a:r>
            <a:r>
              <a:rPr lang="ru-RU" sz="1600" dirty="0" err="1" smtClean="0"/>
              <a:t>устремлінь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6470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V.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тип. З </a:t>
            </a:r>
            <a:r>
              <a:rPr lang="ru-RU" sz="1600" dirty="0" err="1" smtClean="0"/>
              <a:t>раннього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прагнення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лідерства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вміння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гру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поставити</a:t>
            </a:r>
            <a:r>
              <a:rPr lang="ru-RU" sz="1600" dirty="0" smtClean="0"/>
              <a:t> мету, </a:t>
            </a:r>
            <a:r>
              <a:rPr lang="ru-RU" sz="1600" dirty="0" err="1" smtClean="0"/>
              <a:t>виявити</a:t>
            </a:r>
            <a:r>
              <a:rPr lang="ru-RU" sz="1600" dirty="0" smtClean="0"/>
              <a:t> </a:t>
            </a:r>
            <a:r>
              <a:rPr lang="ru-RU" sz="1600" dirty="0" smtClean="0"/>
              <a:t>волю для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формується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особистість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знає</a:t>
            </a:r>
            <a:r>
              <a:rPr lang="ru-RU" sz="1600" dirty="0" smtClean="0"/>
              <a:t>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хоче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smtClean="0"/>
              <a:t>як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бажаного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наполеглива</a:t>
            </a:r>
            <a:r>
              <a:rPr lang="ru-RU" sz="1600" dirty="0" smtClean="0"/>
              <a:t> у </a:t>
            </a:r>
            <a:r>
              <a:rPr lang="ru-RU" sz="1600" dirty="0" err="1" smtClean="0"/>
              <a:t>досягненні</a:t>
            </a:r>
            <a:r>
              <a:rPr lang="ru-RU" sz="1600" dirty="0" smtClean="0"/>
              <a:t> мети, готова до </a:t>
            </a:r>
            <a:r>
              <a:rPr lang="ru-RU" sz="1600" dirty="0" err="1" smtClean="0"/>
              <a:t>продуманого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ризику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вміє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розумітися</a:t>
            </a:r>
            <a:r>
              <a:rPr lang="ru-RU" sz="1600" dirty="0" smtClean="0"/>
              <a:t> на людях </a:t>
            </a:r>
            <a:r>
              <a:rPr lang="ru-RU" sz="1600" dirty="0" err="1" smtClean="0"/>
              <a:t>і</a:t>
            </a:r>
            <a:r>
              <a:rPr lang="ru-RU" sz="1600" dirty="0" smtClean="0"/>
              <a:t> повести </a:t>
            </a:r>
            <a:r>
              <a:rPr lang="ru-RU" sz="1600" dirty="0" err="1" smtClean="0"/>
              <a:t>їх</a:t>
            </a:r>
            <a:r>
              <a:rPr lang="ru-RU" sz="1600" dirty="0" smtClean="0"/>
              <a:t> за собою. </a:t>
            </a:r>
            <a:r>
              <a:rPr lang="ru-RU" sz="1600" dirty="0" smtClean="0"/>
              <a:t>Кредо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smtClean="0"/>
              <a:t>типу: «Справа </a:t>
            </a:r>
            <a:r>
              <a:rPr lang="ru-RU" sz="1600" dirty="0" err="1" smtClean="0"/>
              <a:t>і</a:t>
            </a:r>
            <a:r>
              <a:rPr lang="ru-RU" sz="1600" dirty="0" smtClean="0"/>
              <a:t> порядок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усе»; «Один – </a:t>
            </a:r>
            <a:r>
              <a:rPr lang="ru-RU" sz="1600" dirty="0" err="1" smtClean="0"/>
              <a:t>ніщо</a:t>
            </a:r>
            <a:r>
              <a:rPr lang="ru-RU" sz="1600" dirty="0" smtClean="0"/>
              <a:t>, все – </a:t>
            </a:r>
            <a:r>
              <a:rPr lang="ru-RU" sz="1600" dirty="0" err="1" smtClean="0"/>
              <a:t>все</a:t>
            </a:r>
            <a:r>
              <a:rPr lang="ru-RU" sz="1600" dirty="0" smtClean="0"/>
              <a:t>»,"Буде добре </a:t>
            </a:r>
            <a:r>
              <a:rPr lang="ru-RU" sz="1600" dirty="0" err="1" smtClean="0"/>
              <a:t>всім</a:t>
            </a:r>
            <a:r>
              <a:rPr lang="ru-RU" sz="1600" dirty="0" smtClean="0"/>
              <a:t> - буде добре кожному". </a:t>
            </a:r>
            <a:r>
              <a:rPr lang="ru-RU" sz="1600" dirty="0" err="1" smtClean="0"/>
              <a:t>Еволюційна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 </a:t>
            </a:r>
            <a:r>
              <a:rPr lang="ru-RU" sz="1600" dirty="0" smtClean="0"/>
              <a:t>типу,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народжує</a:t>
            </a:r>
            <a:r>
              <a:rPr lang="ru-RU" sz="1600" dirty="0" smtClean="0"/>
              <a:t> </a:t>
            </a:r>
            <a:r>
              <a:rPr lang="ru-RU" sz="1600" dirty="0" err="1" smtClean="0"/>
              <a:t>лідерів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організаторів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політиків</a:t>
            </a:r>
            <a:r>
              <a:rPr lang="ru-RU" sz="1600" dirty="0" smtClean="0"/>
              <a:t> у </a:t>
            </a:r>
            <a:r>
              <a:rPr lang="ru-RU" sz="1600" dirty="0" smtClean="0"/>
              <a:t>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зберігачі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честі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роду.Для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характерні</a:t>
            </a:r>
            <a:r>
              <a:rPr lang="ru-RU" sz="1600" dirty="0" smtClean="0"/>
              <a:t>: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лідерства</a:t>
            </a:r>
            <a:r>
              <a:rPr lang="ru-RU" sz="1600" dirty="0" smtClean="0"/>
              <a:t> та </a:t>
            </a:r>
            <a:r>
              <a:rPr lang="ru-RU" sz="1600" dirty="0" smtClean="0"/>
              <a:t>до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,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завдань</a:t>
            </a:r>
            <a:r>
              <a:rPr lang="ru-RU" sz="1600" dirty="0" smtClean="0"/>
              <a:t>, </a:t>
            </a:r>
            <a:r>
              <a:rPr lang="ru-RU" sz="1600" dirty="0" err="1" smtClean="0"/>
              <a:t>пріоритет</a:t>
            </a:r>
            <a:r>
              <a:rPr lang="ru-RU" sz="1600" dirty="0" smtClean="0"/>
              <a:t> перспектив </a:t>
            </a:r>
            <a:r>
              <a:rPr lang="ru-RU" sz="1600" dirty="0" err="1" smtClean="0"/>
              <a:t>службового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матеріальними</a:t>
            </a:r>
            <a:r>
              <a:rPr lang="ru-RU" sz="1600" dirty="0" smtClean="0"/>
              <a:t> стимулами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готовність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жорсткої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боротьби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лідерство</a:t>
            </a:r>
            <a:r>
              <a:rPr lang="ru-RU" sz="1600" dirty="0" smtClean="0"/>
              <a:t>, </a:t>
            </a:r>
            <a:r>
              <a:rPr lang="ru-RU" sz="1600" dirty="0" err="1" smtClean="0"/>
              <a:t>пріоритет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загального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приватним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en-US" sz="1600" dirty="0" smtClean="0"/>
              <a:t>VI</a:t>
            </a:r>
            <a:r>
              <a:rPr lang="en-US" sz="1600" dirty="0" smtClean="0"/>
              <a:t>. </a:t>
            </a:r>
            <a:r>
              <a:rPr lang="ru-RU" sz="1600" dirty="0" err="1" smtClean="0"/>
              <a:t>Лібертофільний</a:t>
            </a:r>
            <a:r>
              <a:rPr lang="ru-RU" sz="1600" dirty="0" smtClean="0"/>
              <a:t> тип. Для людей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характерні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прагнення</a:t>
            </a:r>
            <a:r>
              <a:rPr lang="ru-RU" sz="1600" dirty="0" smtClean="0"/>
              <a:t> </a:t>
            </a:r>
            <a:r>
              <a:rPr lang="ru-RU" sz="1600" dirty="0" smtClean="0"/>
              <a:t>до </a:t>
            </a:r>
            <a:r>
              <a:rPr lang="ru-RU" sz="1600" dirty="0" err="1" smtClean="0"/>
              <a:t>самостійності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заперечення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авторитетів</a:t>
            </a:r>
            <a:r>
              <a:rPr lang="ru-RU" sz="1600" dirty="0" smtClean="0"/>
              <a:t> (</a:t>
            </a:r>
            <a:r>
              <a:rPr lang="ru-RU" sz="1600" dirty="0" err="1" smtClean="0"/>
              <a:t>батьків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вчителів</a:t>
            </a:r>
            <a:r>
              <a:rPr lang="ru-RU" sz="1600" dirty="0" smtClean="0"/>
              <a:t>), </a:t>
            </a:r>
            <a:r>
              <a:rPr lang="ru-RU" sz="1600" dirty="0" err="1" smtClean="0"/>
              <a:t>терпимість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</a:t>
            </a:r>
            <a:r>
              <a:rPr lang="ru-RU" sz="1600" dirty="0" smtClean="0"/>
              <a:t> болю,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рано </a:t>
            </a:r>
            <a:r>
              <a:rPr lang="ru-RU" sz="1600" dirty="0" err="1" smtClean="0"/>
              <a:t>покидати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дім,схильність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ризику</a:t>
            </a:r>
            <a:r>
              <a:rPr lang="ru-RU" sz="1600" dirty="0" smtClean="0"/>
              <a:t>, </a:t>
            </a:r>
            <a:r>
              <a:rPr lang="ru-RU" sz="1600" dirty="0" err="1" smtClean="0"/>
              <a:t>упертості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негативізму</a:t>
            </a:r>
            <a:r>
              <a:rPr lang="ru-RU" sz="1600" dirty="0" smtClean="0"/>
              <a:t>, </a:t>
            </a:r>
            <a:r>
              <a:rPr lang="ru-RU" sz="1600" dirty="0" err="1" smtClean="0"/>
              <a:t>нетерпимості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рутини</a:t>
            </a:r>
            <a:r>
              <a:rPr lang="ru-RU" sz="1600" dirty="0" smtClean="0"/>
              <a:t>, бюрократизму. Кредо таких людей: "Свобода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усе".І вони — </a:t>
            </a:r>
            <a:r>
              <a:rPr lang="ru-RU" sz="1600" dirty="0" err="1" smtClean="0"/>
              <a:t>зберігачі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свободи</a:t>
            </a:r>
            <a:r>
              <a:rPr lang="ru-RU" sz="1600" dirty="0" smtClean="0"/>
              <a:t> кожного, </a:t>
            </a:r>
            <a:r>
              <a:rPr lang="ru-RU" sz="1600" dirty="0" err="1" smtClean="0"/>
              <a:t>індивідуальності,вони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природно</a:t>
            </a:r>
            <a:r>
              <a:rPr lang="ru-RU" sz="1600" dirty="0" smtClean="0"/>
              <a:t>, </a:t>
            </a:r>
            <a:r>
              <a:rPr lang="ru-RU" sz="1600" dirty="0" err="1" smtClean="0"/>
              <a:t>обмежують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тенденції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 «</a:t>
            </a:r>
            <a:r>
              <a:rPr lang="ru-RU" sz="1600" dirty="0" err="1" smtClean="0"/>
              <a:t>домінантного</a:t>
            </a:r>
            <a:r>
              <a:rPr lang="ru-RU" sz="1600" dirty="0" smtClean="0"/>
              <a:t> типу».Вони </a:t>
            </a:r>
            <a:r>
              <a:rPr lang="ru-RU" sz="1600" dirty="0" err="1" smtClean="0"/>
              <a:t>зберігачі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свободи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— </a:t>
            </a:r>
            <a:r>
              <a:rPr lang="ru-RU" sz="1600" dirty="0" err="1" smtClean="0"/>
              <a:t>життя.Лібертофільному</a:t>
            </a:r>
            <a:r>
              <a:rPr lang="ru-RU" sz="1600" dirty="0" smtClean="0"/>
              <a:t> </a:t>
            </a:r>
            <a:r>
              <a:rPr lang="ru-RU" sz="1600" dirty="0" smtClean="0"/>
              <a:t>типу </a:t>
            </a:r>
            <a:r>
              <a:rPr lang="ru-RU" sz="1600" dirty="0" err="1" smtClean="0"/>
              <a:t>властиві</a:t>
            </a:r>
            <a:r>
              <a:rPr lang="ru-RU" sz="1600" dirty="0" smtClean="0"/>
              <a:t>: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протесту,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місць</a:t>
            </a:r>
            <a:r>
              <a:rPr lang="ru-RU" sz="1600" dirty="0" smtClean="0"/>
              <a:t> (</a:t>
            </a:r>
            <a:r>
              <a:rPr lang="ru-RU" sz="1600" dirty="0" err="1" smtClean="0"/>
              <a:t>заперечення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буденності</a:t>
            </a:r>
            <a:r>
              <a:rPr lang="ru-RU" sz="1600" dirty="0" smtClean="0"/>
              <a:t>), </a:t>
            </a:r>
            <a:r>
              <a:rPr lang="ru-RU" sz="1600" dirty="0" err="1" smtClean="0"/>
              <a:t>прагненнядо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реформаторства, </a:t>
            </a:r>
            <a:r>
              <a:rPr lang="ru-RU" sz="1600" dirty="0" err="1" smtClean="0"/>
              <a:t>нетерпимість</a:t>
            </a:r>
            <a:r>
              <a:rPr lang="ru-RU" sz="1600" dirty="0" smtClean="0"/>
              <a:t> </a:t>
            </a:r>
            <a:r>
              <a:rPr lang="ru-RU" sz="1600" dirty="0" smtClean="0"/>
              <a:t>до </a:t>
            </a:r>
            <a:r>
              <a:rPr lang="ru-RU" sz="1600" dirty="0" err="1" smtClean="0"/>
              <a:t>будь-яким</a:t>
            </a:r>
            <a:r>
              <a:rPr lang="ru-RU" sz="1600" dirty="0" smtClean="0"/>
              <a:t> </a:t>
            </a:r>
            <a:r>
              <a:rPr lang="ru-RU" sz="1600" dirty="0" smtClean="0"/>
              <a:t>формам </a:t>
            </a:r>
            <a:r>
              <a:rPr lang="ru-RU" sz="1600" dirty="0" err="1" smtClean="0"/>
              <a:t>обмежень</a:t>
            </a:r>
            <a:r>
              <a:rPr lang="ru-RU" sz="1600" dirty="0" smtClean="0"/>
              <a:t>, до </a:t>
            </a:r>
            <a:r>
              <a:rPr lang="ru-RU" sz="1600" dirty="0" err="1" smtClean="0"/>
              <a:t>цензури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придушення</a:t>
            </a:r>
            <a:r>
              <a:rPr lang="ru-RU" sz="1600" dirty="0" smtClean="0"/>
              <a:t> «Я».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93</TotalTime>
  <Words>2125</Words>
  <Application>Microsoft Office PowerPoint</Application>
  <PresentationFormat>Экран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Практична робота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1</dc:title>
  <dc:creator>Руслан Аминов</dc:creator>
  <cp:lastModifiedBy>Руслан Аминов</cp:lastModifiedBy>
  <cp:revision>35</cp:revision>
  <dcterms:created xsi:type="dcterms:W3CDTF">2023-01-24T10:39:11Z</dcterms:created>
  <dcterms:modified xsi:type="dcterms:W3CDTF">2023-01-25T11:44:31Z</dcterms:modified>
</cp:coreProperties>
</file>