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6"/>
  </p:handoutMasterIdLst>
  <p:sldIdLst>
    <p:sldId id="256" r:id="rId3"/>
    <p:sldId id="311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4" r:id="rId12"/>
    <p:sldId id="325" r:id="rId13"/>
    <p:sldId id="326" r:id="rId14"/>
    <p:sldId id="323" r:id="rId15"/>
  </p:sldIdLst>
  <p:sldSz cx="9144000" cy="6858000" type="screen4x3"/>
  <p:notesSz cx="6759575" cy="98679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504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ru-RU" altLang="" sz="1200"/>
            </a:fld>
            <a:endParaRPr lang="ru-RU" altLang="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" dirty="0"/>
              <a:t>Образец заголовка</a:t>
            </a:r>
            <a:endParaRPr lang="ru-RU" altLang="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" dirty="0"/>
              <a:t>Образец текста</a:t>
            </a:r>
            <a:endParaRPr lang="ru-RU" altLang="" dirty="0"/>
          </a:p>
          <a:p>
            <a:pPr lvl="1"/>
            <a:r>
              <a:rPr lang="ru-RU" altLang="" dirty="0"/>
              <a:t>Второй уровень</a:t>
            </a:r>
            <a:endParaRPr lang="ru-RU" altLang="" dirty="0"/>
          </a:p>
          <a:p>
            <a:pPr lvl="2"/>
            <a:r>
              <a:rPr lang="ru-RU" altLang="" dirty="0"/>
              <a:t>Третий уровень</a:t>
            </a:r>
            <a:endParaRPr lang="ru-RU" altLang="" dirty="0"/>
          </a:p>
          <a:p>
            <a:pPr lvl="3"/>
            <a:r>
              <a:rPr lang="ru-RU" altLang="" dirty="0"/>
              <a:t>Четвертый уровень</a:t>
            </a:r>
            <a:endParaRPr lang="ru-RU" altLang="" dirty="0"/>
          </a:p>
          <a:p>
            <a:pPr lvl="4"/>
            <a:r>
              <a:rPr lang="ru-RU" altLang="" dirty="0"/>
              <a:t>Пятый уровень</a:t>
            </a:r>
            <a:endParaRPr lang="ru-RU" altLang="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5"/>
          <p:cNvSpPr>
            <a:spLocks noGrp="1"/>
          </p:cNvSpPr>
          <p:nvPr>
            <p:ph type="title"/>
          </p:nvPr>
        </p:nvSpPr>
        <p:spPr>
          <a:xfrm>
            <a:off x="468313" y="148431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" b="1" dirty="0"/>
              <a:t>М</a:t>
            </a:r>
            <a:r>
              <a:rPr lang="uk-UA" altLang="" b="1"/>
              <a:t>ЕТОДИ ДОСЛІДЖННЯ НАНОПОВЕРХОНЬ</a:t>
            </a:r>
            <a:endParaRPr lang="ru-RU" altLang="" b="1"/>
          </a:p>
        </p:txBody>
      </p:sp>
      <p:sp>
        <p:nvSpPr>
          <p:cNvPr id="2051" name="Rectangle 6"/>
          <p:cNvSpPr>
            <a:spLocks noGrp="1"/>
          </p:cNvSpPr>
          <p:nvPr>
            <p:ph idx="1"/>
          </p:nvPr>
        </p:nvSpPr>
        <p:spPr>
          <a:xfrm>
            <a:off x="468313" y="3500438"/>
            <a:ext cx="8229600" cy="892175"/>
          </a:xfrm>
          <a:ln/>
        </p:spPr>
        <p:txBody>
          <a:bodyPr vert="horz" wrap="square" lIns="91440" tIns="45720" rIns="91440" bIns="45720" anchor="t" anchorCtr="0"/>
          <a:p>
            <a:r>
              <a:rPr lang="" altLang="" sz="2800" dirty="0"/>
              <a:t>Ла</a:t>
            </a:r>
            <a:r>
              <a:rPr lang="uk-UA" altLang="" sz="2800" err="1"/>
              <a:t>бораторна</a:t>
            </a:r>
            <a:r>
              <a:rPr lang="uk-UA" altLang="" sz="2800"/>
              <a:t> робота: </a:t>
            </a:r>
            <a:r>
              <a:rPr lang="uk-UA" altLang=""/>
              <a:t>Дослідження  способів  </a:t>
            </a:r>
            <a:r>
              <a:rPr lang="uk-UA" altLang="" err="1"/>
              <a:t>деіонізації</a:t>
            </a:r>
            <a:r>
              <a:rPr lang="uk-UA" altLang=""/>
              <a:t> води для використання в  мікроелектроніці та </a:t>
            </a:r>
            <a:r>
              <a:rPr lang="uk-UA" altLang="" err="1"/>
              <a:t>нанотехнологіях</a:t>
            </a:r>
            <a:r>
              <a:rPr lang="ru-RU" altLang=""/>
              <a:t> </a:t>
            </a:r>
            <a:endParaRPr lang="ru-RU" altLang="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Текстовое поле 62465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2467" name="Изображение 624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7350" y="957263"/>
            <a:ext cx="5830888" cy="4943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Текстовое поле 63489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3491" name="Изображение 634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1268413"/>
            <a:ext cx="5905500" cy="17748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Текстовое поле 64513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4515" name="Изображение 645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2275" y="692150"/>
            <a:ext cx="5391150" cy="5324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Текстовое поле 61441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sp>
        <p:nvSpPr>
          <p:cNvPr id="61443" name="Текстовое поле 61442"/>
          <p:cNvSpPr txBox="1"/>
          <p:nvPr/>
        </p:nvSpPr>
        <p:spPr>
          <a:xfrm>
            <a:off x="900113" y="692150"/>
            <a:ext cx="4608512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uk-UA" altLang="x-none" sz="1200" err="1">
                <a:latin typeface="Arial" panose="020B0604020202020204" pitchFamily="34" charset="0"/>
              </a:rPr>
              <a:t>ЗавданняОцінити</a:t>
            </a:r>
            <a:r>
              <a:rPr lang="uk-UA" altLang="x-none" sz="1200">
                <a:latin typeface="Arial" panose="020B0604020202020204" pitchFamily="34" charset="0"/>
              </a:rPr>
              <a:t> жорсткість води за наступними даними:</a:t>
            </a:r>
            <a:endParaRPr lang="uk-UA" altLang="x-none" sz="12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1200">
              <a:latin typeface="Arial" panose="020B0604020202020204" pitchFamily="34" charset="0"/>
            </a:endParaRPr>
          </a:p>
        </p:txBody>
      </p:sp>
      <p:pic>
        <p:nvPicPr>
          <p:cNvPr id="61444" name="Изображение 614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388" y="1268413"/>
            <a:ext cx="2032000" cy="2736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6" name="Изображение 614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400" y="1484313"/>
            <a:ext cx="4824413" cy="4765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7" name="Изображение 614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05263"/>
            <a:ext cx="3132138" cy="2384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84" name="Текстовое поле 3083"/>
          <p:cNvSpPr txBox="1"/>
          <p:nvPr/>
        </p:nvSpPr>
        <p:spPr>
          <a:xfrm>
            <a:off x="250825" y="188913"/>
            <a:ext cx="8642350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6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600" err="1">
                <a:latin typeface="Arial" panose="020B0604020202020204" pitchFamily="34" charset="0"/>
              </a:rPr>
              <a:t>деіонізації</a:t>
            </a:r>
            <a:r>
              <a:rPr lang="uk-UA" altLang="" sz="16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600" err="1">
                <a:latin typeface="Arial" panose="020B0604020202020204" pitchFamily="34" charset="0"/>
              </a:rPr>
              <a:t>нанотехнологіях</a:t>
            </a:r>
            <a:r>
              <a:rPr lang="ru-RU" altLang="" sz="1600">
                <a:latin typeface="Arial" panose="020B0604020202020204" pitchFamily="34" charset="0"/>
              </a:rPr>
              <a:t> </a:t>
            </a:r>
            <a:endParaRPr sz="1600">
              <a:latin typeface="Arial" panose="020B0604020202020204" pitchFamily="34" charset="0"/>
            </a:endParaRPr>
          </a:p>
        </p:txBody>
      </p:sp>
      <p:sp>
        <p:nvSpPr>
          <p:cNvPr id="3085" name="Текстовое поле 3084"/>
          <p:cNvSpPr txBox="1"/>
          <p:nvPr/>
        </p:nvSpPr>
        <p:spPr>
          <a:xfrm>
            <a:off x="755650" y="908050"/>
            <a:ext cx="7705725" cy="639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uk-UA" altLang="x-none" sz="1200">
                <a:latin typeface="Arial" panose="020B0604020202020204" pitchFamily="34" charset="0"/>
              </a:rPr>
              <a:t>	</a:t>
            </a:r>
            <a:endParaRPr lang="uk-UA" altLang="x-none" sz="1200">
              <a:latin typeface="Arial" panose="020B0604020202020204" pitchFamily="34" charset="0"/>
            </a:endParaRPr>
          </a:p>
          <a:p>
            <a:r>
              <a:rPr lang="uk-UA" altLang="x-none" sz="1200">
                <a:latin typeface="Arial" panose="020B0604020202020204" pitchFamily="34" charset="0"/>
              </a:rPr>
              <a:t>	</a:t>
            </a:r>
            <a:r>
              <a:rPr lang="uk-UA" altLang="x-none" sz="1200" b="1" u="sng">
                <a:latin typeface="Arial" panose="020B0604020202020204" pitchFamily="34" charset="0"/>
              </a:rPr>
              <a:t>Мета роботи:</a:t>
            </a:r>
            <a:r>
              <a:rPr lang="uk-UA" altLang="x-none" sz="1200">
                <a:latin typeface="Arial" panose="020B0604020202020204" pitchFamily="34" charset="0"/>
              </a:rPr>
              <a:t> розрахувати жорсткість води та ознайомитися з методами  її  </a:t>
            </a:r>
            <a:r>
              <a:rPr lang="uk-UA" altLang="x-none" sz="1200" err="1">
                <a:latin typeface="Arial" panose="020B0604020202020204" pitchFamily="34" charset="0"/>
              </a:rPr>
              <a:t>деіонізації</a:t>
            </a:r>
            <a:r>
              <a:rPr lang="uk-UA" altLang="x-none" sz="1200">
                <a:latin typeface="Arial" panose="020B0604020202020204" pitchFamily="34" charset="0"/>
              </a:rPr>
              <a:t>  для  використання  в  мікроелектроніці  та </a:t>
            </a:r>
            <a:r>
              <a:rPr lang="uk-UA" altLang="x-none" sz="1200" err="1">
                <a:latin typeface="Arial" panose="020B0604020202020204" pitchFamily="34" charset="0"/>
              </a:rPr>
              <a:t>нанотехнологіях</a:t>
            </a:r>
            <a:r>
              <a:rPr lang="uk-UA" altLang="x-none" sz="1200">
                <a:latin typeface="Arial" panose="020B0604020202020204" pitchFamily="34" charset="0"/>
              </a:rPr>
              <a:t> </a:t>
            </a:r>
            <a:endParaRPr sz="1200">
              <a:latin typeface="Arial" panose="020B0604020202020204" pitchFamily="34" charset="0"/>
            </a:endParaRPr>
          </a:p>
        </p:txBody>
      </p:sp>
      <p:pic>
        <p:nvPicPr>
          <p:cNvPr id="3089" name="Изображение 30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8888" y="2060575"/>
            <a:ext cx="5916612" cy="3324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Текстовое поле 54273"/>
          <p:cNvSpPr txBox="1"/>
          <p:nvPr/>
        </p:nvSpPr>
        <p:spPr>
          <a:xfrm>
            <a:off x="250825" y="188913"/>
            <a:ext cx="8642350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6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600" err="1">
                <a:latin typeface="Arial" panose="020B0604020202020204" pitchFamily="34" charset="0"/>
              </a:rPr>
              <a:t>деіонізації</a:t>
            </a:r>
            <a:r>
              <a:rPr lang="uk-UA" altLang="" sz="16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600" err="1">
                <a:latin typeface="Arial" panose="020B0604020202020204" pitchFamily="34" charset="0"/>
              </a:rPr>
              <a:t>нанотехнологіях</a:t>
            </a:r>
            <a:r>
              <a:rPr lang="ru-RU" altLang="" sz="1600">
                <a:latin typeface="Arial" panose="020B0604020202020204" pitchFamily="34" charset="0"/>
              </a:rPr>
              <a:t> </a:t>
            </a:r>
            <a:endParaRPr sz="1600">
              <a:latin typeface="Arial" panose="020B0604020202020204" pitchFamily="34" charset="0"/>
            </a:endParaRPr>
          </a:p>
        </p:txBody>
      </p:sp>
      <p:pic>
        <p:nvPicPr>
          <p:cNvPr id="54276" name="Изображение 5427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6400" y="1290638"/>
            <a:ext cx="5792788" cy="4276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Текстовое поле 55297"/>
          <p:cNvSpPr txBox="1"/>
          <p:nvPr/>
        </p:nvSpPr>
        <p:spPr>
          <a:xfrm>
            <a:off x="250825" y="188913"/>
            <a:ext cx="8642350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6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600" err="1">
                <a:latin typeface="Arial" panose="020B0604020202020204" pitchFamily="34" charset="0"/>
              </a:rPr>
              <a:t>деіонізації</a:t>
            </a:r>
            <a:r>
              <a:rPr lang="uk-UA" altLang="" sz="16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600" err="1">
                <a:latin typeface="Arial" panose="020B0604020202020204" pitchFamily="34" charset="0"/>
              </a:rPr>
              <a:t>нанотехнологіях</a:t>
            </a:r>
            <a:r>
              <a:rPr lang="ru-RU" altLang="" sz="1600">
                <a:latin typeface="Arial" panose="020B0604020202020204" pitchFamily="34" charset="0"/>
              </a:rPr>
              <a:t> </a:t>
            </a:r>
            <a:endParaRPr sz="1600">
              <a:latin typeface="Arial" panose="020B0604020202020204" pitchFamily="34" charset="0"/>
            </a:endParaRPr>
          </a:p>
        </p:txBody>
      </p:sp>
      <p:pic>
        <p:nvPicPr>
          <p:cNvPr id="55299" name="Изображение 552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4075" y="981075"/>
            <a:ext cx="4629150" cy="3105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5300" name="Изображение 552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5" y="4868863"/>
            <a:ext cx="5629275" cy="895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Текстовое поле 56321"/>
          <p:cNvSpPr txBox="1"/>
          <p:nvPr/>
        </p:nvSpPr>
        <p:spPr>
          <a:xfrm>
            <a:off x="250825" y="188913"/>
            <a:ext cx="8642350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6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600" err="1">
                <a:latin typeface="Arial" panose="020B0604020202020204" pitchFamily="34" charset="0"/>
              </a:rPr>
              <a:t>деіонізації</a:t>
            </a:r>
            <a:r>
              <a:rPr lang="uk-UA" altLang="" sz="16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600" err="1">
                <a:latin typeface="Arial" panose="020B0604020202020204" pitchFamily="34" charset="0"/>
              </a:rPr>
              <a:t>нанотехнологіях</a:t>
            </a:r>
            <a:r>
              <a:rPr lang="ru-RU" altLang="" sz="1600">
                <a:latin typeface="Arial" panose="020B0604020202020204" pitchFamily="34" charset="0"/>
              </a:rPr>
              <a:t> </a:t>
            </a:r>
            <a:endParaRPr sz="1600">
              <a:latin typeface="Arial" panose="020B0604020202020204" pitchFamily="34" charset="0"/>
            </a:endParaRPr>
          </a:p>
        </p:txBody>
      </p:sp>
      <p:pic>
        <p:nvPicPr>
          <p:cNvPr id="56323" name="Изображение 563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6375" y="1484313"/>
            <a:ext cx="5983288" cy="3333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Текстовое поле 57345"/>
          <p:cNvSpPr txBox="1"/>
          <p:nvPr/>
        </p:nvSpPr>
        <p:spPr>
          <a:xfrm>
            <a:off x="250825" y="188913"/>
            <a:ext cx="8642350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6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600" err="1">
                <a:latin typeface="Arial" panose="020B0604020202020204" pitchFamily="34" charset="0"/>
              </a:rPr>
              <a:t>деіонізації</a:t>
            </a:r>
            <a:r>
              <a:rPr lang="uk-UA" altLang="" sz="16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600" err="1">
                <a:latin typeface="Arial" panose="020B0604020202020204" pitchFamily="34" charset="0"/>
              </a:rPr>
              <a:t>нанотехнологіях</a:t>
            </a:r>
            <a:r>
              <a:rPr lang="ru-RU" altLang="" sz="1600">
                <a:latin typeface="Arial" panose="020B0604020202020204" pitchFamily="34" charset="0"/>
              </a:rPr>
              <a:t> </a:t>
            </a:r>
            <a:endParaRPr sz="1600">
              <a:latin typeface="Arial" panose="020B0604020202020204" pitchFamily="34" charset="0"/>
            </a:endParaRPr>
          </a:p>
        </p:txBody>
      </p:sp>
      <p:pic>
        <p:nvPicPr>
          <p:cNvPr id="57347" name="Изображение 573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1163" y="847725"/>
            <a:ext cx="5781675" cy="5162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Текстовое поле 58369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8372" name="Изображение 583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7813" y="765175"/>
            <a:ext cx="5838825" cy="5505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Текстовое поле 59393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59396" name="Изображение 593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7813" y="765175"/>
            <a:ext cx="6096000" cy="5819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Текстовое поле 60417"/>
          <p:cNvSpPr txBox="1"/>
          <p:nvPr/>
        </p:nvSpPr>
        <p:spPr>
          <a:xfrm>
            <a:off x="250825" y="188913"/>
            <a:ext cx="86423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 способів  </a:t>
            </a:r>
            <a:r>
              <a:rPr lang="uk-UA" altLang="" sz="1400" err="1">
                <a:latin typeface="Arial" panose="020B0604020202020204" pitchFamily="34" charset="0"/>
              </a:rPr>
              <a:t>деіонізації</a:t>
            </a:r>
            <a:r>
              <a:rPr lang="uk-UA" altLang="" sz="1400">
                <a:latin typeface="Arial" panose="020B0604020202020204" pitchFamily="34" charset="0"/>
              </a:rPr>
              <a:t> води для використання в  мікроелектроніці та </a:t>
            </a:r>
            <a:r>
              <a:rPr lang="uk-UA" altLang="" sz="1400" err="1">
                <a:latin typeface="Arial" panose="020B0604020202020204" pitchFamily="34" charset="0"/>
              </a:rPr>
              <a:t>нанотехнологіях</a:t>
            </a:r>
            <a:r>
              <a:rPr lang="ru-RU" altLang="">
                <a:latin typeface="Arial" panose="020B0604020202020204" pitchFamily="34" charset="0"/>
              </a:rPr>
              <a:t> </a:t>
            </a:r>
            <a:endParaRPr>
              <a:latin typeface="Arial" panose="020B0604020202020204" pitchFamily="34" charset="0"/>
            </a:endParaRPr>
          </a:p>
        </p:txBody>
      </p:sp>
      <p:pic>
        <p:nvPicPr>
          <p:cNvPr id="60420" name="Изображение 604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5450" y="1528763"/>
            <a:ext cx="5754688" cy="3800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1499</Words>
  <Application>WPS Presentation</Application>
  <PresentationFormat>Экран</PresentationFormat>
  <Paragraphs>34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svita</cp:lastModifiedBy>
  <cp:revision>101</cp:revision>
  <dcterms:created xsi:type="dcterms:W3CDTF">2011-04-07T06:39:14Z</dcterms:created>
  <dcterms:modified xsi:type="dcterms:W3CDTF">2024-12-21T16:06:48Z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1049-11.2.0.9906</vt:lpwstr>
  </property>
</Properties>
</file>