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3"/>
  </p:handoutMasterIdLst>
  <p:sldIdLst>
    <p:sldId id="256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</p:sldIdLst>
  <p:sldSz cx="9144000" cy="6858000" type="screen4x3"/>
  <p:notesSz cx="6759575" cy="9867900"/>
  <p:defaultTextStyle>
    <a:defPPr>
      <a:defRPr lang="ru-RU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300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ru-RU" altLang="" sz="1200"/>
            </a:fld>
            <a:endParaRPr lang="ru-RU" altLang="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ru-RU" altLang="" dirty="0"/>
              <a:t>Образец заголовка</a:t>
            </a:r>
            <a:endParaRPr lang="ru-RU" altLang="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ru-RU" altLang="" dirty="0"/>
              <a:t>Образец текста</a:t>
            </a:r>
            <a:endParaRPr lang="ru-RU" altLang="" dirty="0"/>
          </a:p>
          <a:p>
            <a:pPr lvl="1"/>
            <a:r>
              <a:rPr lang="ru-RU" altLang="" dirty="0"/>
              <a:t>Второй уровень</a:t>
            </a:r>
            <a:endParaRPr lang="ru-RU" altLang="" dirty="0"/>
          </a:p>
          <a:p>
            <a:pPr lvl="2"/>
            <a:r>
              <a:rPr lang="ru-RU" altLang="" dirty="0"/>
              <a:t>Третий уровень</a:t>
            </a:r>
            <a:endParaRPr lang="ru-RU" altLang="" dirty="0"/>
          </a:p>
          <a:p>
            <a:pPr lvl="3"/>
            <a:r>
              <a:rPr lang="ru-RU" altLang="" dirty="0"/>
              <a:t>Четвертый уровень</a:t>
            </a:r>
            <a:endParaRPr lang="ru-RU" altLang="" dirty="0"/>
          </a:p>
          <a:p>
            <a:pPr lvl="4"/>
            <a:r>
              <a:rPr lang="ru-RU" altLang="" dirty="0"/>
              <a:t>Пятый уровень</a:t>
            </a:r>
            <a:endParaRPr lang="ru-RU" altLang="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5"/>
          <p:cNvSpPr>
            <a:spLocks noGrp="1"/>
          </p:cNvSpPr>
          <p:nvPr>
            <p:ph type="title"/>
          </p:nvPr>
        </p:nvSpPr>
        <p:spPr>
          <a:xfrm>
            <a:off x="468313" y="1484313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" altLang="" b="1" dirty="0"/>
              <a:t>М</a:t>
            </a:r>
            <a:r>
              <a:rPr lang="uk-UA" altLang="" b="1"/>
              <a:t>ЕТОДИ ДОСЛІДЖННЯ НАНОПОВЕРХОНЬ</a:t>
            </a:r>
            <a:endParaRPr lang="ru-RU" altLang="" b="1"/>
          </a:p>
        </p:txBody>
      </p:sp>
      <p:sp>
        <p:nvSpPr>
          <p:cNvPr id="2051" name="Rectangle 6"/>
          <p:cNvSpPr>
            <a:spLocks noGrp="1"/>
          </p:cNvSpPr>
          <p:nvPr>
            <p:ph idx="1"/>
          </p:nvPr>
        </p:nvSpPr>
        <p:spPr>
          <a:xfrm>
            <a:off x="468313" y="3500438"/>
            <a:ext cx="8229600" cy="892175"/>
          </a:xfrm>
          <a:ln/>
        </p:spPr>
        <p:txBody>
          <a:bodyPr vert="horz" wrap="square" lIns="91440" tIns="45720" rIns="91440" bIns="45720" anchor="t" anchorCtr="0"/>
          <a:p>
            <a:pPr>
              <a:buNone/>
            </a:pPr>
            <a:r>
              <a:rPr lang="" altLang="" sz="2800" dirty="0"/>
              <a:t>Ла</a:t>
            </a:r>
            <a:r>
              <a:rPr lang="uk-UA" altLang="" sz="2800" err="1"/>
              <a:t>бораторна</a:t>
            </a:r>
            <a:r>
              <a:rPr lang="uk-UA" altLang="" sz="2800"/>
              <a:t> робота: </a:t>
            </a:r>
            <a:r>
              <a:rPr lang="ru-RU" altLang="" sz="2400"/>
              <a:t>ВИЗНАЧЕННЯ ГЛИБИНИ ЗАЛЯГАННЯ ПАСТОК СТРУМОНОСІЇВ У ТВЕРДИХ ТІЛАХ</a:t>
            </a:r>
            <a:r>
              <a:rPr lang="ru-RU" altLang=""/>
              <a:t> </a:t>
            </a:r>
            <a:endParaRPr lang="ru-RU" altLang="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Текстовое поле 61441"/>
          <p:cNvSpPr txBox="1"/>
          <p:nvPr/>
        </p:nvSpPr>
        <p:spPr>
          <a:xfrm>
            <a:off x="323850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ru-RU" altLang="" sz="1400">
                <a:latin typeface="Arial" panose="020B0604020202020204" pitchFamily="34" charset="0"/>
              </a:rPr>
              <a:t>ВИЗНАЧЕННЯ ГЛИБИНИ ЗАЛЯГАННЯ ПАСТОК СТРУМОНОСІЇВ У ТВЕРДИХ ТІЛАХ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61443" name="Изображение 614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08175" y="836613"/>
            <a:ext cx="5334000" cy="47529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84" name="Текстовое поле 3083"/>
          <p:cNvSpPr txBox="1"/>
          <p:nvPr/>
        </p:nvSpPr>
        <p:spPr>
          <a:xfrm>
            <a:off x="323850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ru-RU" altLang="" sz="1400">
                <a:latin typeface="Arial" panose="020B0604020202020204" pitchFamily="34" charset="0"/>
              </a:rPr>
              <a:t>ВИЗНАЧЕННЯ ГЛИБИНИ ЗАЛЯГАННЯ ПАСТОК СТРУМОНОСІЇВ У ТВЕРДИХ ТІЛАХ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3089" name="Изображение 308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1550" y="549275"/>
            <a:ext cx="6337300" cy="769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90" name="Изображение 308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888" y="1341438"/>
            <a:ext cx="5689600" cy="53165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Текстовое поле 54273"/>
          <p:cNvSpPr txBox="1"/>
          <p:nvPr/>
        </p:nvSpPr>
        <p:spPr>
          <a:xfrm>
            <a:off x="323850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ru-RU" altLang="" sz="1400">
                <a:latin typeface="Arial" panose="020B0604020202020204" pitchFamily="34" charset="0"/>
              </a:rPr>
              <a:t>ВИЗНАЧЕННЯ ГЛИБИНИ ЗАЛЯГАННЯ ПАСТОК СТРУМОНОСІЇВ У ТВЕРДИХ ТІЛАХ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54275" name="Изображение 5427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988" y="836613"/>
            <a:ext cx="6048375" cy="52212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Текстовое поле 55297"/>
          <p:cNvSpPr txBox="1"/>
          <p:nvPr/>
        </p:nvSpPr>
        <p:spPr>
          <a:xfrm>
            <a:off x="323850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ru-RU" altLang="" sz="1400">
                <a:latin typeface="Arial" panose="020B0604020202020204" pitchFamily="34" charset="0"/>
              </a:rPr>
              <a:t>ВИЗНАЧЕННЯ ГЛИБИНИ ЗАЛЯГАННЯ ПАСТОК СТРУМОНОСІЇВ У ТВЕРДИХ ТІЛАХ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55299" name="Изображение 5529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388" y="476250"/>
            <a:ext cx="6264275" cy="33178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Текстовое поле 56321"/>
          <p:cNvSpPr txBox="1"/>
          <p:nvPr/>
        </p:nvSpPr>
        <p:spPr>
          <a:xfrm>
            <a:off x="323850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ru-RU" altLang="" sz="1400">
                <a:latin typeface="Arial" panose="020B0604020202020204" pitchFamily="34" charset="0"/>
              </a:rPr>
              <a:t>ВИЗНАЧЕННЯ ГЛИБИНИ ЗАЛЯГАННЯ ПАСТОК СТРУМОНОСІЇВ У ТВЕРДИХ ТІЛАХ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56323" name="Изображение 563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747713"/>
            <a:ext cx="6888162" cy="61102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Текстовое поле 57345"/>
          <p:cNvSpPr txBox="1"/>
          <p:nvPr/>
        </p:nvSpPr>
        <p:spPr>
          <a:xfrm>
            <a:off x="323850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ru-RU" altLang="" sz="1400">
                <a:latin typeface="Arial" panose="020B0604020202020204" pitchFamily="34" charset="0"/>
              </a:rPr>
              <a:t>ВИЗНАЧЕННЯ ГЛИБИНИ ЗАЛЯГАННЯ ПАСТОК СТРУМОНОСІЇВ У ТВЕРДИХ ТІЛАХ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57347" name="Изображение 5734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0250" y="885825"/>
            <a:ext cx="7685088" cy="50863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Текстовое поле 58369"/>
          <p:cNvSpPr txBox="1"/>
          <p:nvPr/>
        </p:nvSpPr>
        <p:spPr>
          <a:xfrm>
            <a:off x="323850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ru-RU" altLang="" sz="1400">
                <a:latin typeface="Arial" panose="020B0604020202020204" pitchFamily="34" charset="0"/>
              </a:rPr>
              <a:t>ВИЗНАЧЕННЯ ГЛИБИНИ ЗАЛЯГАННЯ ПАСТОК СТРУМОНОСІЇВ У ТВЕРДИХ ТІЛАХ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58371" name="Изображение 5837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988" y="620713"/>
            <a:ext cx="5329237" cy="4649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8372" name="Изображение 583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088" y="5376863"/>
            <a:ext cx="5761037" cy="14811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4" name="Текстовое поле 59393"/>
          <p:cNvSpPr txBox="1"/>
          <p:nvPr/>
        </p:nvSpPr>
        <p:spPr>
          <a:xfrm>
            <a:off x="323850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ru-RU" altLang="" sz="1400">
                <a:latin typeface="Arial" panose="020B0604020202020204" pitchFamily="34" charset="0"/>
              </a:rPr>
              <a:t>ВИЗНАЧЕННЯ ГЛИБИНИ ЗАЛЯГАННЯ ПАСТОК СТРУМОНОСІЇВ У ТВЕРДИХ ТІЛАХ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59395" name="Изображение 5939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620713"/>
            <a:ext cx="5472112" cy="3454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9396" name="Изображение 593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513" y="4057650"/>
            <a:ext cx="4321175" cy="2387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Текстовое поле 60417"/>
          <p:cNvSpPr txBox="1"/>
          <p:nvPr/>
        </p:nvSpPr>
        <p:spPr>
          <a:xfrm>
            <a:off x="323850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ru-RU" altLang="" sz="1400">
                <a:latin typeface="Arial" panose="020B0604020202020204" pitchFamily="34" charset="0"/>
              </a:rPr>
              <a:t>ВИЗНАЧЕННЯ ГЛИБИНИ ЗАЛЯГАННЯ ПАСТОК СТРУМОНОСІЇВ У ТВЕРДИХ ТІЛАХ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60419" name="Изображение 604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988" y="1052513"/>
            <a:ext cx="6119812" cy="2540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692</Words>
  <Application>WPS Presentation</Application>
  <PresentationFormat>Экран</PresentationFormat>
  <Paragraphs>22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Arial</vt:lpstr>
      <vt:lpstr>SimSun</vt:lpstr>
      <vt:lpstr>Wingdings</vt:lpstr>
      <vt:lpstr>Calibri</vt:lpstr>
      <vt:lpstr>Microsoft YaHei</vt:lpstr>
      <vt:lpstr>Arial Unicode MS</vt:lpstr>
      <vt:lpstr>Оформление по умолчанию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АВТОМАТИЗАЦІЯ СХЕМОТЕХНІЧНОГО ПРОЕКТУВННЯ</dc:title>
  <dc:creator>Nicolaj</dc:creator>
  <cp:lastModifiedBy>svita</cp:lastModifiedBy>
  <cp:revision>100</cp:revision>
  <dcterms:created xsi:type="dcterms:W3CDTF">2011-04-07T06:39:14Z</dcterms:created>
  <dcterms:modified xsi:type="dcterms:W3CDTF">2024-12-21T16:10:49Z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1049-11.2.0.9906</vt:lpwstr>
  </property>
</Properties>
</file>