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4"/>
  </p:handoutMasterIdLst>
  <p:sldIdLst>
    <p:sldId id="256" r:id="rId3"/>
    <p:sldId id="311" r:id="rId4"/>
    <p:sldId id="312" r:id="rId5"/>
    <p:sldId id="314" r:id="rId6"/>
    <p:sldId id="315" r:id="rId7"/>
    <p:sldId id="319" r:id="rId8"/>
    <p:sldId id="320" r:id="rId9"/>
    <p:sldId id="316" r:id="rId10"/>
    <p:sldId id="317" r:id="rId11"/>
    <p:sldId id="318" r:id="rId12"/>
    <p:sldId id="321" r:id="rId13"/>
  </p:sldIdLst>
  <p:sldSz cx="9144000" cy="6858000" type="screen4x3"/>
  <p:notesSz cx="6759575" cy="9867900"/>
  <p:defaultTextStyle>
    <a:defPPr>
      <a:defRPr lang="ru-RU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300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9050" y="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9050" y="937260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ru-RU" altLang="" sz="1200"/>
            </a:fld>
            <a:endParaRPr lang="ru-RU" altLang="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ru-RU" altLang="" dirty="0"/>
              <a:t>Образец заголовка</a:t>
            </a:r>
            <a:endParaRPr lang="ru-RU" altLang="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ru-RU" altLang="" dirty="0"/>
              <a:t>Образец текста</a:t>
            </a:r>
            <a:endParaRPr lang="ru-RU" altLang="" dirty="0"/>
          </a:p>
          <a:p>
            <a:pPr lvl="1"/>
            <a:r>
              <a:rPr lang="ru-RU" altLang="" dirty="0"/>
              <a:t>Второй уровень</a:t>
            </a:r>
            <a:endParaRPr lang="ru-RU" altLang="" dirty="0"/>
          </a:p>
          <a:p>
            <a:pPr lvl="2"/>
            <a:r>
              <a:rPr lang="ru-RU" altLang="" dirty="0"/>
              <a:t>Третий уровень</a:t>
            </a:r>
            <a:endParaRPr lang="ru-RU" altLang="" dirty="0"/>
          </a:p>
          <a:p>
            <a:pPr lvl="3"/>
            <a:r>
              <a:rPr lang="ru-RU" altLang="" dirty="0"/>
              <a:t>Четвертый уровень</a:t>
            </a:r>
            <a:endParaRPr lang="ru-RU" altLang="" dirty="0"/>
          </a:p>
          <a:p>
            <a:pPr lvl="4"/>
            <a:r>
              <a:rPr lang="ru-RU" altLang="" dirty="0"/>
              <a:t>Пятый уровень</a:t>
            </a:r>
            <a:endParaRPr lang="ru-RU" altLang="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Rectangle 5"/>
          <p:cNvSpPr>
            <a:spLocks noGrp="1"/>
          </p:cNvSpPr>
          <p:nvPr>
            <p:ph type="title"/>
          </p:nvPr>
        </p:nvSpPr>
        <p:spPr>
          <a:xfrm>
            <a:off x="468313" y="1484313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" altLang="" b="1" dirty="0"/>
              <a:t>М</a:t>
            </a:r>
            <a:r>
              <a:rPr lang="uk-UA" altLang="" b="1"/>
              <a:t>ЕТОДИ ДОСЛІДЖННЯ НАНОПОВЕРХОНЬ</a:t>
            </a:r>
            <a:endParaRPr lang="ru-RU" altLang="" b="1"/>
          </a:p>
        </p:txBody>
      </p:sp>
      <p:sp>
        <p:nvSpPr>
          <p:cNvPr id="2051" name="Rectangle 6"/>
          <p:cNvSpPr>
            <a:spLocks noGrp="1"/>
          </p:cNvSpPr>
          <p:nvPr>
            <p:ph idx="1"/>
          </p:nvPr>
        </p:nvSpPr>
        <p:spPr>
          <a:xfrm>
            <a:off x="468313" y="3500438"/>
            <a:ext cx="8229600" cy="892175"/>
          </a:xfrm>
          <a:ln/>
        </p:spPr>
        <p:txBody>
          <a:bodyPr vert="horz" wrap="square" lIns="91440" tIns="45720" rIns="91440" bIns="45720" anchor="t" anchorCtr="0"/>
          <a:p>
            <a:pPr>
              <a:buNone/>
            </a:pPr>
            <a:r>
              <a:rPr lang="" altLang="" sz="2800" dirty="0"/>
              <a:t>Ла</a:t>
            </a:r>
            <a:r>
              <a:rPr lang="uk-UA" altLang="" sz="2800" err="1"/>
              <a:t>бораторна</a:t>
            </a:r>
            <a:r>
              <a:rPr lang="uk-UA" altLang="" sz="2800"/>
              <a:t> робота: Дослідження</a:t>
            </a:r>
            <a:r>
              <a:rPr lang="" altLang="" sz="2800" dirty="0"/>
              <a:t> </a:t>
            </a:r>
            <a:r>
              <a:rPr lang="uk-UA" altLang="" sz="2800"/>
              <a:t>дифракції рентгенівського випромінювання у полікристалах</a:t>
            </a:r>
            <a:r>
              <a:rPr lang="ru-RU" altLang=""/>
              <a:t> </a:t>
            </a:r>
            <a:endParaRPr lang="ru-RU" altLang="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18" name="Текстовое поле 60417"/>
          <p:cNvSpPr txBox="1"/>
          <p:nvPr/>
        </p:nvSpPr>
        <p:spPr>
          <a:xfrm>
            <a:off x="250825" y="188913"/>
            <a:ext cx="86423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uk-UA" altLang="" sz="1400">
                <a:latin typeface="Arial" panose="020B0604020202020204" pitchFamily="34" charset="0"/>
              </a:rPr>
              <a:t>Дослідження</a:t>
            </a:r>
            <a:r>
              <a:rPr lang="" altLang="" sz="1400" dirty="0">
                <a:latin typeface="Arial" panose="020B0604020202020204" pitchFamily="34" charset="0"/>
              </a:rPr>
              <a:t> </a:t>
            </a:r>
            <a:r>
              <a:rPr lang="uk-UA" altLang="" sz="1400">
                <a:latin typeface="Arial" panose="020B0604020202020204" pitchFamily="34" charset="0"/>
              </a:rPr>
              <a:t>дифракції рентгенівського випромінювання у полікристалах</a:t>
            </a:r>
            <a:endParaRPr sz="1400">
              <a:latin typeface="Arial" panose="020B0604020202020204" pitchFamily="34" charset="0"/>
            </a:endParaRPr>
          </a:p>
        </p:txBody>
      </p:sp>
      <p:pic>
        <p:nvPicPr>
          <p:cNvPr id="60420" name="Изображение 604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76250"/>
            <a:ext cx="5400675" cy="53038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0421" name="Изображение 604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288" y="5949950"/>
            <a:ext cx="4667250" cy="5048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0422" name="Изображение 604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8263" y="549275"/>
            <a:ext cx="3995737" cy="20621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0423" name="Изображение 604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4163" y="2687638"/>
            <a:ext cx="3779837" cy="24701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90" name="Текстовое поле 63489"/>
          <p:cNvSpPr txBox="1"/>
          <p:nvPr/>
        </p:nvSpPr>
        <p:spPr>
          <a:xfrm>
            <a:off x="250825" y="188913"/>
            <a:ext cx="86423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uk-UA" altLang="" sz="1400">
                <a:latin typeface="Arial" panose="020B0604020202020204" pitchFamily="34" charset="0"/>
              </a:rPr>
              <a:t>Дослідження</a:t>
            </a:r>
            <a:r>
              <a:rPr lang="" altLang="" sz="1400" dirty="0">
                <a:latin typeface="Arial" panose="020B0604020202020204" pitchFamily="34" charset="0"/>
              </a:rPr>
              <a:t> </a:t>
            </a:r>
            <a:r>
              <a:rPr lang="uk-UA" altLang="" sz="1400">
                <a:latin typeface="Arial" panose="020B0604020202020204" pitchFamily="34" charset="0"/>
              </a:rPr>
              <a:t>дифракції рентгенівського випромінювання у полікристалах</a:t>
            </a:r>
            <a:endParaRPr sz="1400">
              <a:latin typeface="Arial" panose="020B0604020202020204" pitchFamily="34" charset="0"/>
            </a:endParaRPr>
          </a:p>
        </p:txBody>
      </p:sp>
      <p:pic>
        <p:nvPicPr>
          <p:cNvPr id="63492" name="Изображение 6349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24075" y="1628775"/>
            <a:ext cx="4705350" cy="14859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84" name="Текстовое поле 3083"/>
          <p:cNvSpPr txBox="1"/>
          <p:nvPr/>
        </p:nvSpPr>
        <p:spPr>
          <a:xfrm>
            <a:off x="250825" y="188913"/>
            <a:ext cx="86423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uk-UA" altLang="" sz="1400">
                <a:latin typeface="Arial" panose="020B0604020202020204" pitchFamily="34" charset="0"/>
              </a:rPr>
              <a:t>Дослідження</a:t>
            </a:r>
            <a:r>
              <a:rPr lang="" altLang="" sz="1400" dirty="0">
                <a:latin typeface="Arial" panose="020B0604020202020204" pitchFamily="34" charset="0"/>
              </a:rPr>
              <a:t> </a:t>
            </a:r>
            <a:r>
              <a:rPr lang="uk-UA" altLang="" sz="1400">
                <a:latin typeface="Arial" panose="020B0604020202020204" pitchFamily="34" charset="0"/>
              </a:rPr>
              <a:t>дифракції рентгенівського випромінювання у полікристалах</a:t>
            </a:r>
            <a:endParaRPr sz="1400">
              <a:latin typeface="Arial" panose="020B0604020202020204" pitchFamily="34" charset="0"/>
            </a:endParaRPr>
          </a:p>
        </p:txBody>
      </p:sp>
      <p:pic>
        <p:nvPicPr>
          <p:cNvPr id="3089" name="Изображение 308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31913" y="476250"/>
            <a:ext cx="5040312" cy="2505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91" name="Изображение 309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888" y="2997200"/>
            <a:ext cx="5545137" cy="37020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4" name="Текстовое поле 54273"/>
          <p:cNvSpPr txBox="1"/>
          <p:nvPr/>
        </p:nvSpPr>
        <p:spPr>
          <a:xfrm>
            <a:off x="250825" y="188913"/>
            <a:ext cx="86423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uk-UA" altLang="" sz="1400">
                <a:latin typeface="Arial" panose="020B0604020202020204" pitchFamily="34" charset="0"/>
              </a:rPr>
              <a:t>Дослідження</a:t>
            </a:r>
            <a:r>
              <a:rPr lang="" altLang="" sz="1400" dirty="0">
                <a:latin typeface="Arial" panose="020B0604020202020204" pitchFamily="34" charset="0"/>
              </a:rPr>
              <a:t> </a:t>
            </a:r>
            <a:r>
              <a:rPr lang="uk-UA" altLang="" sz="1400">
                <a:latin typeface="Arial" panose="020B0604020202020204" pitchFamily="34" charset="0"/>
              </a:rPr>
              <a:t>дифракції рентгенівського випромінювання у полікристалах</a:t>
            </a:r>
            <a:endParaRPr sz="1400">
              <a:latin typeface="Arial" panose="020B0604020202020204" pitchFamily="34" charset="0"/>
            </a:endParaRPr>
          </a:p>
        </p:txBody>
      </p:sp>
      <p:pic>
        <p:nvPicPr>
          <p:cNvPr id="54277" name="Изображение 5427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39850" y="1609725"/>
            <a:ext cx="6465888" cy="36385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2" name="Текстовое поле 56321"/>
          <p:cNvSpPr txBox="1"/>
          <p:nvPr/>
        </p:nvSpPr>
        <p:spPr>
          <a:xfrm>
            <a:off x="250825" y="188913"/>
            <a:ext cx="86423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uk-UA" altLang="" sz="1400">
                <a:latin typeface="Arial" panose="020B0604020202020204" pitchFamily="34" charset="0"/>
              </a:rPr>
              <a:t>Дослідження</a:t>
            </a:r>
            <a:r>
              <a:rPr lang="" altLang="" sz="1400" dirty="0">
                <a:latin typeface="Arial" panose="020B0604020202020204" pitchFamily="34" charset="0"/>
              </a:rPr>
              <a:t> </a:t>
            </a:r>
            <a:r>
              <a:rPr lang="uk-UA" altLang="" sz="1400">
                <a:latin typeface="Arial" panose="020B0604020202020204" pitchFamily="34" charset="0"/>
              </a:rPr>
              <a:t>дифракції рентгенівського випромінювання у полікристалах</a:t>
            </a:r>
            <a:endParaRPr sz="1400">
              <a:latin typeface="Arial" panose="020B0604020202020204" pitchFamily="34" charset="0"/>
            </a:endParaRPr>
          </a:p>
        </p:txBody>
      </p:sp>
      <p:pic>
        <p:nvPicPr>
          <p:cNvPr id="56323" name="Изображение 563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31913" y="836613"/>
            <a:ext cx="6408737" cy="4505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6" name="Текстовое поле 57345"/>
          <p:cNvSpPr txBox="1"/>
          <p:nvPr/>
        </p:nvSpPr>
        <p:spPr>
          <a:xfrm>
            <a:off x="250825" y="188913"/>
            <a:ext cx="86423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uk-UA" altLang="" sz="1400">
                <a:latin typeface="Arial" panose="020B0604020202020204" pitchFamily="34" charset="0"/>
              </a:rPr>
              <a:t>Дослідження</a:t>
            </a:r>
            <a:r>
              <a:rPr lang="" altLang="" sz="1400" dirty="0">
                <a:latin typeface="Arial" panose="020B0604020202020204" pitchFamily="34" charset="0"/>
              </a:rPr>
              <a:t> </a:t>
            </a:r>
            <a:r>
              <a:rPr lang="uk-UA" altLang="" sz="1400">
                <a:latin typeface="Arial" panose="020B0604020202020204" pitchFamily="34" charset="0"/>
              </a:rPr>
              <a:t>дифракції рентгенівського випромінювання у полікристалах</a:t>
            </a:r>
            <a:endParaRPr sz="1400">
              <a:latin typeface="Arial" panose="020B0604020202020204" pitchFamily="34" charset="0"/>
            </a:endParaRPr>
          </a:p>
        </p:txBody>
      </p:sp>
      <p:pic>
        <p:nvPicPr>
          <p:cNvPr id="57347" name="Изображение 5734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23988" y="709613"/>
            <a:ext cx="6296025" cy="54387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2" name="Заголовок 6144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  <a:ln/>
        </p:spPr>
        <p:txBody>
          <a:bodyPr anchor="ctr" anchorCtr="0"/>
          <a:p>
            <a:r>
              <a:rPr lang="uk-UA" altLang="" sz="1600">
                <a:solidFill>
                  <a:schemeClr val="tx1"/>
                </a:solidFill>
              </a:rPr>
              <a:t>Дослідження</a:t>
            </a:r>
            <a:r>
              <a:rPr lang="" altLang="" sz="1600" dirty="0">
                <a:solidFill>
                  <a:schemeClr val="tx1"/>
                </a:solidFill>
              </a:rPr>
              <a:t> </a:t>
            </a:r>
            <a:r>
              <a:rPr lang="uk-UA" altLang="" sz="1600">
                <a:solidFill>
                  <a:schemeClr val="tx1"/>
                </a:solidFill>
              </a:rPr>
              <a:t>дифракції рентгенівського випромінювання у полікристалах</a:t>
            </a:r>
            <a:br>
              <a:rPr sz="4000">
                <a:solidFill>
                  <a:schemeClr val="tx1"/>
                </a:solidFill>
              </a:rPr>
            </a:br>
            <a:endParaRPr sz="4000">
              <a:solidFill>
                <a:schemeClr val="tx1"/>
              </a:solidFill>
            </a:endParaRPr>
          </a:p>
        </p:txBody>
      </p:sp>
      <p:pic>
        <p:nvPicPr>
          <p:cNvPr id="61443" name="Изображение 614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4213" y="765175"/>
            <a:ext cx="1876425" cy="266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44" name="Изображение 6144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2275" y="1196975"/>
            <a:ext cx="5616575" cy="50688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6" name="Заголовок 6246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  <a:ln/>
        </p:spPr>
        <p:txBody>
          <a:bodyPr anchor="ctr" anchorCtr="0"/>
          <a:p>
            <a:r>
              <a:rPr lang="uk-UA" altLang="" sz="1600">
                <a:solidFill>
                  <a:schemeClr val="tx1"/>
                </a:solidFill>
              </a:rPr>
              <a:t>Дослідження</a:t>
            </a:r>
            <a:r>
              <a:rPr lang="" altLang="" sz="1600" dirty="0">
                <a:solidFill>
                  <a:schemeClr val="tx1"/>
                </a:solidFill>
              </a:rPr>
              <a:t> </a:t>
            </a:r>
            <a:r>
              <a:rPr lang="uk-UA" altLang="" sz="1600">
                <a:solidFill>
                  <a:schemeClr val="tx1"/>
                </a:solidFill>
              </a:rPr>
              <a:t>дифракції рентгенівського випромінювання у полікристалах</a:t>
            </a:r>
            <a:br>
              <a:rPr sz="4000">
                <a:solidFill>
                  <a:schemeClr val="tx1"/>
                </a:solidFill>
              </a:rPr>
            </a:br>
            <a:endParaRPr sz="4000">
              <a:solidFill>
                <a:schemeClr val="tx1"/>
              </a:solidFill>
            </a:endParaRPr>
          </a:p>
        </p:txBody>
      </p:sp>
      <p:pic>
        <p:nvPicPr>
          <p:cNvPr id="62467" name="Изображение 6246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7450" y="836613"/>
            <a:ext cx="6408738" cy="51720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370" name="Текстовое поле 58369"/>
          <p:cNvSpPr txBox="1"/>
          <p:nvPr/>
        </p:nvSpPr>
        <p:spPr>
          <a:xfrm>
            <a:off x="250825" y="188913"/>
            <a:ext cx="86423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uk-UA" altLang="" sz="1400">
                <a:latin typeface="Arial" panose="020B0604020202020204" pitchFamily="34" charset="0"/>
              </a:rPr>
              <a:t>Дослідження</a:t>
            </a:r>
            <a:r>
              <a:rPr lang="" altLang="" sz="1400" dirty="0">
                <a:latin typeface="Arial" panose="020B0604020202020204" pitchFamily="34" charset="0"/>
              </a:rPr>
              <a:t> </a:t>
            </a:r>
            <a:r>
              <a:rPr lang="uk-UA" altLang="" sz="1400">
                <a:latin typeface="Arial" panose="020B0604020202020204" pitchFamily="34" charset="0"/>
              </a:rPr>
              <a:t>дифракції рентгенівського випромінювання у полікристалах</a:t>
            </a:r>
            <a:endParaRPr sz="1400">
              <a:latin typeface="Arial" panose="020B0604020202020204" pitchFamily="34" charset="0"/>
            </a:endParaRPr>
          </a:p>
        </p:txBody>
      </p:sp>
      <p:pic>
        <p:nvPicPr>
          <p:cNvPr id="58371" name="Изображение 5837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47813" y="404813"/>
            <a:ext cx="5564187" cy="64531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4" name="Текстовое поле 59393"/>
          <p:cNvSpPr txBox="1"/>
          <p:nvPr/>
        </p:nvSpPr>
        <p:spPr>
          <a:xfrm>
            <a:off x="250825" y="188913"/>
            <a:ext cx="86423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uk-UA" altLang="" sz="1400">
                <a:latin typeface="Arial" panose="020B0604020202020204" pitchFamily="34" charset="0"/>
              </a:rPr>
              <a:t>Дослідження</a:t>
            </a:r>
            <a:r>
              <a:rPr lang="" altLang="" sz="1400" dirty="0">
                <a:latin typeface="Arial" panose="020B0604020202020204" pitchFamily="34" charset="0"/>
              </a:rPr>
              <a:t> </a:t>
            </a:r>
            <a:r>
              <a:rPr lang="uk-UA" altLang="" sz="1400">
                <a:latin typeface="Arial" panose="020B0604020202020204" pitchFamily="34" charset="0"/>
              </a:rPr>
              <a:t>дифракції рентгенівського випромінювання у полікристалах</a:t>
            </a:r>
            <a:endParaRPr sz="1400">
              <a:latin typeface="Arial" panose="020B0604020202020204" pitchFamily="34" charset="0"/>
            </a:endParaRPr>
          </a:p>
        </p:txBody>
      </p:sp>
      <p:pic>
        <p:nvPicPr>
          <p:cNvPr id="59395" name="Изображение 5939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7450" y="765175"/>
            <a:ext cx="6361113" cy="43529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802</Words>
  <Application>WPS Presentation</Application>
  <PresentationFormat>Экран</PresentationFormat>
  <Paragraphs>24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Arial</vt:lpstr>
      <vt:lpstr>SimSun</vt:lpstr>
      <vt:lpstr>Wingdings</vt:lpstr>
      <vt:lpstr>Calibri</vt:lpstr>
      <vt:lpstr>Microsoft YaHei</vt:lpstr>
      <vt:lpstr>Arial Unicode MS</vt:lpstr>
      <vt:lpstr>Оформление по умолчанию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MoBIL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АВТОМАТИЗАЦІЯ СХЕМОТЕХНІЧНОГО ПРОЕКТУВННЯ</dc:title>
  <dc:creator>Nicolaj</dc:creator>
  <cp:lastModifiedBy>svita</cp:lastModifiedBy>
  <cp:revision>99</cp:revision>
  <dcterms:created xsi:type="dcterms:W3CDTF">2011-04-07T06:39:14Z</dcterms:created>
  <dcterms:modified xsi:type="dcterms:W3CDTF">2024-12-21T16:09:46Z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1049-11.2.0.9906</vt:lpwstr>
  </property>
</Properties>
</file>