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9"/>
  </p:handoutMasterIdLst>
  <p:sldIdLst>
    <p:sldId id="256" r:id="rId2"/>
    <p:sldId id="318" r:id="rId3"/>
    <p:sldId id="319" r:id="rId4"/>
    <p:sldId id="320" r:id="rId5"/>
    <p:sldId id="321" r:id="rId6"/>
    <p:sldId id="322" r:id="rId7"/>
    <p:sldId id="323" r:id="rId8"/>
  </p:sldIdLst>
  <p:sldSz cx="9144000" cy="6858000" type="screen4x3"/>
  <p:notesSz cx="6759575" cy="98679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1" autoAdjust="0"/>
    <p:restoredTop sz="94660"/>
  </p:normalViewPr>
  <p:slideViewPr>
    <p:cSldViewPr>
      <p:cViewPr>
        <p:scale>
          <a:sx n="80" d="100"/>
          <a:sy n="80" d="100"/>
        </p:scale>
        <p:origin x="-1062" y="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9050" y="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9050" y="937260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48018AF-0671-4FCB-9525-20FEE299C793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  <p:extLst>
      <p:ext uri="{BB962C8B-B14F-4D97-AF65-F5344CB8AC3E}">
        <p14:creationId xmlns:p14="http://schemas.microsoft.com/office/powerpoint/2010/main" val="3157605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C3FDA-D2CF-4942-B0CD-F485A1F2DEF7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599A3-9D91-4F70-A5F8-D8122906CB7F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E0BF2-5D25-49D1-A940-9A6212008662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8E300-EDF0-49A7-A7B2-32F4143080FD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A3227-2935-4ACC-9158-6836671E33B5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4EA58-74CE-4758-A6B6-DB5C01A9A5E1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4BF5DE-C325-47A6-B791-5B897805FA85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1C82D-B162-4F69-9BFC-AFEB3704876E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E7B2A-0F98-4031-B00A-45C17DC31535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327BD-BF91-4317-9E1B-700500171B27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DC01D-D126-4585-9513-76ADA42FDF96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5F441EB-B5A3-4F38-8312-94EDC9ECD93D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title"/>
          </p:nvPr>
        </p:nvSpPr>
        <p:spPr>
          <a:xfrm>
            <a:off x="468313" y="1484313"/>
            <a:ext cx="8229600" cy="1143000"/>
          </a:xfrm>
        </p:spPr>
        <p:txBody>
          <a:bodyPr/>
          <a:lstStyle/>
          <a:p>
            <a:pPr eaLnBrk="1" hangingPunct="1"/>
            <a:r>
              <a:rPr lang="uk-UA" b="1" smtClean="0"/>
              <a:t>ПРИЛАДИ ТА ПРИСТРОЇ ІНТЕГРАЛЬНОЇ ОПТИКИ</a:t>
            </a:r>
            <a:endParaRPr lang="ru-RU" b="1" smtClean="0"/>
          </a:p>
        </p:txBody>
      </p:sp>
      <p:sp>
        <p:nvSpPr>
          <p:cNvPr id="205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3500438"/>
            <a:ext cx="8229600" cy="8921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uk-UA" sz="2800" smtClean="0"/>
              <a:t>Практична робота: </a:t>
            </a:r>
            <a:r>
              <a:rPr lang="ru-RU" sz="2800" smtClean="0"/>
              <a:t>П</a:t>
            </a:r>
            <a:r>
              <a:rPr lang="uk-UA" sz="2800" smtClean="0"/>
              <a:t>араметри світлодіодів</a:t>
            </a:r>
            <a:r>
              <a:rPr lang="ru-RU" smtClean="0"/>
              <a:t> </a:t>
            </a:r>
            <a:endParaRPr lang="uk-UA" sz="2800" smtClean="0"/>
          </a:p>
          <a:p>
            <a:pPr algn="ctr" eaLnBrk="1" hangingPunct="1">
              <a:buFontTx/>
              <a:buNone/>
            </a:pPr>
            <a:endParaRPr lang="ru-RU" sz="28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6"/>
          <p:cNvSpPr txBox="1">
            <a:spLocks noChangeArrowheads="1"/>
          </p:cNvSpPr>
          <p:nvPr/>
        </p:nvSpPr>
        <p:spPr bwMode="auto">
          <a:xfrm>
            <a:off x="539750" y="0"/>
            <a:ext cx="82296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uk-UA" sz="1800" b="1"/>
              <a:t>Параметри світлодіодів</a:t>
            </a:r>
            <a:endParaRPr lang="ru-RU" sz="1800" b="1"/>
          </a:p>
          <a:p>
            <a:pPr marL="342900" indent="-342900" algn="ctr" eaLnBrk="1" hangingPunct="1">
              <a:spcBef>
                <a:spcPct val="20000"/>
              </a:spcBef>
            </a:pPr>
            <a:endParaRPr lang="uk-UA" sz="2800"/>
          </a:p>
          <a:p>
            <a:pPr marL="342900" indent="-342900" algn="ctr" eaLnBrk="1" hangingPunct="1">
              <a:spcBef>
                <a:spcPct val="20000"/>
              </a:spcBef>
            </a:pPr>
            <a:endParaRPr lang="ru-RU" sz="280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504825"/>
            <a:ext cx="7905750" cy="584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6"/>
          <p:cNvSpPr txBox="1">
            <a:spLocks noChangeArrowheads="1"/>
          </p:cNvSpPr>
          <p:nvPr/>
        </p:nvSpPr>
        <p:spPr bwMode="auto">
          <a:xfrm>
            <a:off x="539750" y="0"/>
            <a:ext cx="82296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uk-UA" sz="1800" b="1"/>
              <a:t>Параметри світлодіодів</a:t>
            </a:r>
            <a:endParaRPr lang="ru-RU" sz="1800" b="1"/>
          </a:p>
          <a:p>
            <a:pPr marL="342900" indent="-342900" algn="ctr" eaLnBrk="1" hangingPunct="1">
              <a:spcBef>
                <a:spcPct val="20000"/>
              </a:spcBef>
            </a:pPr>
            <a:endParaRPr lang="uk-UA" sz="2800"/>
          </a:p>
          <a:p>
            <a:pPr marL="342900" indent="-342900" algn="ctr" eaLnBrk="1" hangingPunct="1">
              <a:spcBef>
                <a:spcPct val="20000"/>
              </a:spcBef>
            </a:pPr>
            <a:endParaRPr lang="ru-RU" sz="2800"/>
          </a:p>
        </p:txBody>
      </p:sp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692150"/>
            <a:ext cx="7129463" cy="6089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6"/>
          <p:cNvSpPr txBox="1">
            <a:spLocks noChangeArrowheads="1"/>
          </p:cNvSpPr>
          <p:nvPr/>
        </p:nvSpPr>
        <p:spPr bwMode="auto">
          <a:xfrm>
            <a:off x="539750" y="0"/>
            <a:ext cx="82296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uk-UA" sz="1800" b="1"/>
              <a:t>Параметри світлодіодів</a:t>
            </a:r>
            <a:endParaRPr lang="ru-RU" sz="1800" b="1"/>
          </a:p>
          <a:p>
            <a:pPr marL="342900" indent="-342900" algn="ctr" eaLnBrk="1" hangingPunct="1">
              <a:spcBef>
                <a:spcPct val="20000"/>
              </a:spcBef>
            </a:pPr>
            <a:endParaRPr lang="uk-UA" sz="2800"/>
          </a:p>
          <a:p>
            <a:pPr marL="342900" indent="-342900" algn="ctr" eaLnBrk="1" hangingPunct="1">
              <a:spcBef>
                <a:spcPct val="20000"/>
              </a:spcBef>
            </a:pPr>
            <a:endParaRPr lang="ru-RU" sz="2800"/>
          </a:p>
        </p:txBody>
      </p:sp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1013" y="838200"/>
            <a:ext cx="8183562" cy="518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6"/>
          <p:cNvSpPr txBox="1">
            <a:spLocks noChangeArrowheads="1"/>
          </p:cNvSpPr>
          <p:nvPr/>
        </p:nvSpPr>
        <p:spPr bwMode="auto">
          <a:xfrm>
            <a:off x="539750" y="0"/>
            <a:ext cx="82296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uk-UA" sz="1800" b="1"/>
              <a:t>Параметри світлодіодів</a:t>
            </a:r>
            <a:endParaRPr lang="ru-RU" sz="1800" b="1"/>
          </a:p>
          <a:p>
            <a:pPr marL="342900" indent="-342900" algn="ctr" eaLnBrk="1" hangingPunct="1">
              <a:spcBef>
                <a:spcPct val="20000"/>
              </a:spcBef>
            </a:pPr>
            <a:endParaRPr lang="uk-UA" sz="2800"/>
          </a:p>
          <a:p>
            <a:pPr marL="342900" indent="-342900" algn="ctr" eaLnBrk="1" hangingPunct="1">
              <a:spcBef>
                <a:spcPct val="20000"/>
              </a:spcBef>
            </a:pPr>
            <a:endParaRPr lang="ru-RU" sz="2800"/>
          </a:p>
        </p:txBody>
      </p:sp>
      <p:pic>
        <p:nvPicPr>
          <p:cNvPr id="7065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450850"/>
            <a:ext cx="7056437" cy="6407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6"/>
          <p:cNvSpPr txBox="1">
            <a:spLocks noChangeArrowheads="1"/>
          </p:cNvSpPr>
          <p:nvPr/>
        </p:nvSpPr>
        <p:spPr bwMode="auto">
          <a:xfrm>
            <a:off x="539750" y="0"/>
            <a:ext cx="82296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uk-UA" sz="1800" b="1"/>
              <a:t>Параметри світлодіодів</a:t>
            </a:r>
            <a:endParaRPr lang="ru-RU" sz="1800" b="1"/>
          </a:p>
          <a:p>
            <a:pPr marL="342900" indent="-342900" algn="ctr" eaLnBrk="1" hangingPunct="1">
              <a:spcBef>
                <a:spcPct val="20000"/>
              </a:spcBef>
            </a:pPr>
            <a:endParaRPr lang="uk-UA" sz="2800"/>
          </a:p>
          <a:p>
            <a:pPr marL="342900" indent="-342900" algn="ctr" eaLnBrk="1" hangingPunct="1">
              <a:spcBef>
                <a:spcPct val="20000"/>
              </a:spcBef>
            </a:pPr>
            <a:endParaRPr lang="ru-RU" sz="2800"/>
          </a:p>
        </p:txBody>
      </p:sp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836613"/>
            <a:ext cx="6897687" cy="733425"/>
          </a:xfrm>
          <a:prstGeom prst="rect">
            <a:avLst/>
          </a:prstGeom>
          <a:noFill/>
        </p:spPr>
      </p:pic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468313" y="476250"/>
            <a:ext cx="12969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1400"/>
              <a:t>Завдання</a:t>
            </a:r>
            <a:endParaRPr lang="ru-RU" sz="140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56" y="2276872"/>
            <a:ext cx="731520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6"/>
          <p:cNvSpPr txBox="1">
            <a:spLocks noChangeArrowheads="1"/>
          </p:cNvSpPr>
          <p:nvPr/>
        </p:nvSpPr>
        <p:spPr bwMode="auto">
          <a:xfrm>
            <a:off x="539750" y="0"/>
            <a:ext cx="82296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uk-UA" sz="1800" b="1"/>
              <a:t>Параметри світлодіодів</a:t>
            </a:r>
            <a:endParaRPr lang="ru-RU" sz="1800" b="1"/>
          </a:p>
          <a:p>
            <a:pPr marL="342900" indent="-342900" algn="ctr" eaLnBrk="1" hangingPunct="1">
              <a:spcBef>
                <a:spcPct val="20000"/>
              </a:spcBef>
            </a:pPr>
            <a:endParaRPr lang="uk-UA" sz="2800"/>
          </a:p>
          <a:p>
            <a:pPr marL="342900" indent="-342900" algn="ctr" eaLnBrk="1" hangingPunct="1">
              <a:spcBef>
                <a:spcPct val="20000"/>
              </a:spcBef>
            </a:pPr>
            <a:endParaRPr lang="ru-RU" sz="2800"/>
          </a:p>
        </p:txBody>
      </p:sp>
      <p:pic>
        <p:nvPicPr>
          <p:cNvPr id="727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4963" y="714375"/>
            <a:ext cx="5935662" cy="5429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</Words>
  <Application>Microsoft Office PowerPoint</Application>
  <PresentationFormat>Экран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Оформление по умолчанию</vt:lpstr>
      <vt:lpstr>ПРИЛАДИ ТА ПРИСТРОЇ ІНТЕГРАЛЬНОЇ ОПТИКИ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MoBIL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АВТОМАТИЗАЦІЯ СХЕМОТЕХНІЧНОГО ПРОЕКТУВННЯ</dc:title>
  <dc:creator>Nicolaj</dc:creator>
  <cp:lastModifiedBy>Николай</cp:lastModifiedBy>
  <cp:revision>89</cp:revision>
  <dcterms:created xsi:type="dcterms:W3CDTF">2011-04-07T06:39:14Z</dcterms:created>
  <dcterms:modified xsi:type="dcterms:W3CDTF">2024-03-06T02:09:50Z</dcterms:modified>
</cp:coreProperties>
</file>