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67" r:id="rId5"/>
    <p:sldId id="258" r:id="rId6"/>
    <p:sldId id="260" r:id="rId7"/>
    <p:sldId id="261" r:id="rId8"/>
    <p:sldId id="259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02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67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91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74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34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27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05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2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53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3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86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F50DB2-1835-43A2-A0A5-27F2A3611186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25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0BF78D-58E1-4E5E-8BAC-B487CD800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7274"/>
            <a:ext cx="10515600" cy="2366128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СТАТИСТИЧНЕ СПОСТЕРЕЖЕННЯ НАСЕЛЕННЯ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426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DBF1C8-B5EC-4A60-A48F-2E44FC4E7260}"/>
              </a:ext>
            </a:extLst>
          </p:cNvPr>
          <p:cNvSpPr txBox="1"/>
          <p:nvPr/>
        </p:nvSpPr>
        <p:spPr>
          <a:xfrm>
            <a:off x="1055802" y="565636"/>
            <a:ext cx="9709608" cy="4648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Середня очікувана тривалість життя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демографічний прогностичний статистичний показник, що показує усереднений очікуваний інтервал між народженням і смертю для даного покоління.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Середня очікувана тривалість життя при народженні – середнє число років, яке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проживуть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новонароджені за умови, що вікові рівні смертності залишаться такими, якими вони були на рік розрахунку.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Очікувана тривалість життя виступає базовим статистичним показником, що використовуються для розрахунків, пов’язаних з аспектами якості життя населення.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Фактори тривалості життя: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звички, харчова поведінка, хронічні захворювання, фізична активність, якість життя, особливості природнього оточення.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2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0C20D2-4F53-4757-B899-9ADE1DFD4441}"/>
              </a:ext>
            </a:extLst>
          </p:cNvPr>
          <p:cNvSpPr txBox="1"/>
          <p:nvPr/>
        </p:nvSpPr>
        <p:spPr>
          <a:xfrm>
            <a:off x="3308808" y="1222776"/>
            <a:ext cx="4579070" cy="4762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Макао 		84,36 	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Андорра 		82,51 	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Японія 		82,12 	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Сінгапур 	81,98 	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Сан-Марино 	81,97 	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Гонконг 		81,86 	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Австралія 	81,63 	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Канада 		81,23 	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Франція 		80,98 	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Швеція 		80,86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419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260DA30-519F-4161-8084-EED7BA6F1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497" y="65986"/>
            <a:ext cx="10237509" cy="6645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83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EEC6DC-C9A3-4AA0-9EE3-8E71406ACE3C}"/>
              </a:ext>
            </a:extLst>
          </p:cNvPr>
          <p:cNvSpPr txBox="1"/>
          <p:nvPr/>
        </p:nvSpPr>
        <p:spPr>
          <a:xfrm>
            <a:off x="1008668" y="1376313"/>
            <a:ext cx="10416619" cy="2706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Населення країни, його види та структура.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Народжуваність та смертність населення.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Шлюбність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розлучуваність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країні.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Середня очікувана тривалість життя та фактори, що впливають на неї.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99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ED16CB-8C9B-4008-9800-094D0104FEC4}"/>
              </a:ext>
            </a:extLst>
          </p:cNvPr>
          <p:cNvSpPr txBox="1"/>
          <p:nvPr/>
        </p:nvSpPr>
        <p:spPr>
          <a:xfrm>
            <a:off x="575035" y="546755"/>
            <a:ext cx="11217897" cy="5087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Базові демографічні процеси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народжуваність, смертність, шлюбність,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розлучуваність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відтворення населення, середня очікувана тривалість життя.</a:t>
            </a:r>
          </a:p>
          <a:p>
            <a:pPr algn="just"/>
            <a:endParaRPr lang="ru-RU" sz="18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18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Наявне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яке на момент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перепису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перебуває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осіб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тимчасово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мешкають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їхньої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проживання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місяців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18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Постійне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мешкає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момент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перепису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ураховуючи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тимчасово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проживання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перевищувала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місяців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Природний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приріст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скорочення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живонароджених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померлих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057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5D4EC3-74C5-4C03-A43F-9F2AABC50673}"/>
              </a:ext>
            </a:extLst>
          </p:cNvPr>
          <p:cNvSpPr txBox="1"/>
          <p:nvPr/>
        </p:nvSpPr>
        <p:spPr>
          <a:xfrm>
            <a:off x="791852" y="998237"/>
            <a:ext cx="10991653" cy="4685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Народжуваність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відображає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число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новонароджених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протягом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конкретно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території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 народжуваності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демографічний показник відношення кількості народжених за рік на 1 тис. жителів до середньої чисельності всього населення. Використовується для характеристики інтенсивності народжуваності. Вимірюються в проміле (‰). Коефіцієнт зручний для статистичного порівняння рівнів демографічних показників та їхнього розвитку на різних територіях.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 народжуваності  обчислюється за формулою: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= N/P × 1000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– число народжень за даний рік;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– середня чисельність населення за рік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76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28CCFA-D644-4FC9-ABDE-089EB3A96D5A}"/>
              </a:ext>
            </a:extLst>
          </p:cNvPr>
          <p:cNvSpPr txBox="1"/>
          <p:nvPr/>
        </p:nvSpPr>
        <p:spPr>
          <a:xfrm>
            <a:off x="857838" y="1036948"/>
            <a:ext cx="10774837" cy="340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Слебос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вигідність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96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9CDDB4-99D7-433F-B175-7DA01F365851}"/>
              </a:ext>
            </a:extLst>
          </p:cNvPr>
          <p:cNvSpPr txBox="1"/>
          <p:nvPr/>
        </p:nvSpPr>
        <p:spPr>
          <a:xfrm>
            <a:off x="480768" y="115384"/>
            <a:ext cx="10972800" cy="5549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Смертність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демографічний показник кількості смертей у певній популяції або певній підгрупі населення в одиницю часу. Може розраховуватись окремо для певних груп та територій.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 смертності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демографічний показник відношення кількості смертей за рік на 1 тис. жителів до середньої чисельності всього населення. Використовується для характеристики інтенсивності смертності. Вимірюються в проміле (‰). Коефіцієнт зручний для статистичного порівняння рівнів демографічних показників та їхнього розвитку на різних територіях.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Коефіцієнти смертності обчислюється за формулою: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m = M/P × 1000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— число смертей за даний рік;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— середня чисельність населення за рік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717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9D47CFC-03A6-48B4-A16E-E701FDF6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412" y="65988"/>
            <a:ext cx="10228083" cy="62154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причин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смертності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чоловіків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вікових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</a:t>
            </a:r>
            <a:br>
              <a:rPr lang="ru-RU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1E5C682F-F981-4B0D-9449-0CA8FF85BC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18" y="587916"/>
            <a:ext cx="8620022" cy="55825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27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056F5D-A37F-4E0A-A5D5-D8ABB89181CB}"/>
              </a:ext>
            </a:extLst>
          </p:cNvPr>
          <p:cNvSpPr txBox="1"/>
          <p:nvPr/>
        </p:nvSpPr>
        <p:spPr>
          <a:xfrm>
            <a:off x="1121790" y="559929"/>
            <a:ext cx="10096107" cy="4853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Шлюбність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процес утворення шлюбних (подружніх) пар у населенні, який включає в себе укладання як перших, так і повторних шлюбів. У поєднанні з процесами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овдовіння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розлучуваності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шлюбність визначає відтворення шлюбної структури населення.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 шлюбності.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*1000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— загальне число шлюбів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— середнє населення у працездатному віці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— 1 календарний рік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Сімейні стани: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одружений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неодружений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заміжня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незаміжня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розлучена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«вдова»,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вдівець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«не перебуваю у відносинах».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E061ACC-D647-4D9A-9817-CC36385450C6}"/>
              </a:ext>
            </a:extLst>
          </p:cNvPr>
          <p:cNvSpPr txBox="1"/>
          <p:nvPr/>
        </p:nvSpPr>
        <p:spPr>
          <a:xfrm>
            <a:off x="1084083" y="1065230"/>
            <a:ext cx="985101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Розлучуваність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подружніх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розірвання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шлюбу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розлучуваності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 = R/P*T*1000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шлюбності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розлучуваності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1000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283134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672</TotalTime>
  <Words>715</Words>
  <Application>Microsoft Office PowerPoint</Application>
  <PresentationFormat>Широкоэкранный</PresentationFormat>
  <Paragraphs>86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Times New Roman</vt:lpstr>
      <vt:lpstr>Ретро</vt:lpstr>
      <vt:lpstr>СТАТИСТИЧНЕ СПОСТЕРЕЖЕННЯ НАСЕЛЕННЯ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Структура причин смертності чоловіків (а) та жінок (б) різних вікових груп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ДЕМОГРАФІЧНІ ПОКАЗНИКИ НАСЕЛЕННЯ КРАЇНИ</dc:title>
  <dc:creator>user</dc:creator>
  <cp:lastModifiedBy>user</cp:lastModifiedBy>
  <cp:revision>3</cp:revision>
  <dcterms:created xsi:type="dcterms:W3CDTF">2022-10-06T09:34:15Z</dcterms:created>
  <dcterms:modified xsi:type="dcterms:W3CDTF">2022-10-23T14:14:04Z</dcterms:modified>
</cp:coreProperties>
</file>