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4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8%D0%B3%D0%BC%D0%B0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МІРИ МІНЛИВОСТІ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464905"/>
            <a:ext cx="9145587" cy="3754920"/>
          </a:xfrm>
        </p:spPr>
        <p:txBody>
          <a:bodyPr>
            <a:noAutofit/>
          </a:bodyPr>
          <a:lstStyle/>
          <a:p>
            <a:pPr algn="ctr"/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4" y="365125"/>
            <a:ext cx="9356035" cy="5065291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розкиду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Варіаційний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розмах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/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264" y="192404"/>
            <a:ext cx="9574696" cy="6072998"/>
          </a:xfrm>
        </p:spPr>
        <p:txBody>
          <a:bodyPr>
            <a:noAutofit/>
          </a:bodyPr>
          <a:lstStyle/>
          <a:p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розсіяння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квадрату стандартного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генеральної сукупності (функція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дисп.г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740" y="3982720"/>
            <a:ext cx="5233988" cy="228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4"/>
            <a:ext cx="11268075" cy="6244397"/>
          </a:xfrm>
        </p:spPr>
        <p:txBody>
          <a:bodyPr>
            <a:normAutofit/>
          </a:bodyPr>
          <a:lstStyle/>
          <a:p>
            <a:pPr algn="ctr"/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дисп.в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287" y="2671762"/>
            <a:ext cx="30194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494499"/>
          </a:xfrm>
        </p:spPr>
        <p:txBody>
          <a:bodyPr>
            <a:normAutofit/>
          </a:bodyPr>
          <a:lstStyle/>
          <a:p>
            <a:pPr indent="450215">
              <a:spcAft>
                <a:spcPts val="0"/>
              </a:spcAft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игма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коренем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Практична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розсіяння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час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квадрат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стандотклон.г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880" y="2719387"/>
            <a:ext cx="4958079" cy="282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590232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стандотклон.в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AutoShape 2" descr="Стандартное отклонение (Standard Deviation) от компании Nexus. Оптимизация  налогообложения"/>
          <p:cNvSpPr>
            <a:spLocks noChangeAspect="1" noChangeArrowheads="1"/>
          </p:cNvSpPr>
          <p:nvPr/>
        </p:nvSpPr>
        <p:spPr bwMode="auto">
          <a:xfrm>
            <a:off x="155575" y="-495300"/>
            <a:ext cx="19526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441" y="2387601"/>
            <a:ext cx="5100320" cy="291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16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4" y="374650"/>
            <a:ext cx="10391775" cy="6302375"/>
          </a:xfrm>
        </p:spPr>
        <p:txBody>
          <a:bodyPr>
            <a:normAutofit/>
          </a:bodyPr>
          <a:lstStyle/>
          <a:p>
            <a:pPr indent="450215" hangingPunct="0"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варіації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відношення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квадратичного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арифметичного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виражене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відсотках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750" y="2724150"/>
            <a:ext cx="32385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203</Words>
  <Application>Microsoft Office PowerPoint</Application>
  <PresentationFormat>Широкоэкранный</PresentationFormat>
  <Paragraphs>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МІРИ МІНЛИВОСТІ </vt:lpstr>
      <vt:lpstr>Міри розкиду позначають відхилення навколо середнього значення. Характеризують ступінь мінливості варіаційного ряду.  Варіаційний розмах: різниця між мінімальним та максимальним значенням.    </vt:lpstr>
      <vt:lpstr>   Дисперсія - міра розсіяння значень випадкової величини відносно середнього значення розподілу. Дисперсія дорівнює квадрату стандартного відхилення, що є зазвичай вона позначається як σ2, s2 або Var (X). Для генеральної сукупності (функція дисп.г)        </vt:lpstr>
      <vt:lpstr>    Для вибіркової сукупності (функція дисп.в)  </vt:lpstr>
      <vt:lpstr>Стандартне відхилення (σ, s ) -  є додатнім квадратним коренем із дисперсії. Практична перевага стандартного відхилення як міри розсіяння в порівнянні з дисперсією полягає в тому, що його розмірність збігається з розмірністю випадкової величини, в той час як розмірність дисперсії - квадрат розмірності випадкової величини. Для генеральної сукупності (функція стандотклон.г)   </vt:lpstr>
      <vt:lpstr>Для вибіркової сукупності (функція стандотклон.в)     </vt:lpstr>
      <vt:lpstr>Коефіцієнт варіації - відношення середнього квадратичного відхилення до середнього арифметичного, виражене у відсотках.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user</cp:lastModifiedBy>
  <cp:revision>21</cp:revision>
  <dcterms:created xsi:type="dcterms:W3CDTF">2020-09-04T19:13:21Z</dcterms:created>
  <dcterms:modified xsi:type="dcterms:W3CDTF">2022-10-24T19:04:59Z</dcterms:modified>
</cp:coreProperties>
</file>