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4" r:id="rId6"/>
    <p:sldId id="265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68" autoAdjust="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D83F7-EFF1-4DA0-AE88-C901BB97E33B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3BB1B-DC8F-48E0-969A-24E4ECCE46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32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3BB1B-DC8F-48E0-969A-24E4ECCE469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594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81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44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1395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384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4046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110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882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10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06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78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33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58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84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17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85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76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3D9A0-0FC3-4495-BDBD-5507D6DCBB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78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1%D0%B8%D0%B3%D0%BC%D0%B0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E03F2A-FCC3-4CF2-80C0-FEA06EFDE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755375"/>
            <a:ext cx="8915399" cy="151074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МІРИ МІНЛИВОСТІ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E620043-5B45-4221-8F16-DA7CA122EF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2464905"/>
            <a:ext cx="9145587" cy="3754920"/>
          </a:xfrm>
        </p:spPr>
        <p:txBody>
          <a:bodyPr>
            <a:noAutofit/>
          </a:bodyPr>
          <a:lstStyle/>
          <a:p>
            <a:pPr algn="ctr"/>
            <a:r>
              <a:rPr lang="uk-UA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</a:p>
        </p:txBody>
      </p:sp>
    </p:spTree>
    <p:extLst>
      <p:ext uri="{BB962C8B-B14F-4D97-AF65-F5344CB8AC3E}">
        <p14:creationId xmlns:p14="http://schemas.microsoft.com/office/powerpoint/2010/main" val="2486760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38A249-7F10-48B7-BF14-EB6A2968F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7764" y="365125"/>
            <a:ext cx="9356035" cy="5065291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розкиду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варіаційного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ряду.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Варіаційний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розмах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/>
            </a:br>
            <a:br>
              <a:rPr lang="ru-RU" sz="3400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7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8FA8ED-525A-4729-91B4-D814C5C03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264" y="192404"/>
            <a:ext cx="9574696" cy="6072998"/>
          </a:xfrm>
        </p:spPr>
        <p:txBody>
          <a:bodyPr>
            <a:noAutofit/>
          </a:bodyPr>
          <a:lstStyle/>
          <a:p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Дисперсія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розсіяння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квадрату стандартного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l-GR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(X).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генеральної сукупності (функція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дисп.г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2740" y="3982720"/>
            <a:ext cx="5233988" cy="228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07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2B0DD8-DAF9-4F43-8BF6-39693533E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4"/>
            <a:ext cx="11268075" cy="6244397"/>
          </a:xfrm>
        </p:spPr>
        <p:txBody>
          <a:bodyPr>
            <a:normAutofit/>
          </a:bodyPr>
          <a:lstStyle/>
          <a:p>
            <a:pPr algn="ctr"/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вибіркової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дисп.в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6287" y="2671762"/>
            <a:ext cx="3019425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41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5AD41-FD00-404A-A32C-121DD71F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725" y="393700"/>
            <a:ext cx="9753600" cy="5494499"/>
          </a:xfrm>
        </p:spPr>
        <p:txBody>
          <a:bodyPr>
            <a:normAutofit/>
          </a:bodyPr>
          <a:lstStyle/>
          <a:p>
            <a:pPr indent="450215">
              <a:spcAft>
                <a:spcPts val="0"/>
              </a:spcAft>
            </a:pP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відхилення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Сигма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додатнім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коренем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Практична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розсіяння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дисперсією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збігається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розмірністю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той час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квадрат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стандотклон.г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8880" y="2719387"/>
            <a:ext cx="4958079" cy="2827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836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5AD41-FD00-404A-A32C-121DD71F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725" y="393700"/>
            <a:ext cx="9753600" cy="5902325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стандотклон.в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endParaRPr lang="ru-RU" dirty="0"/>
          </a:p>
        </p:txBody>
      </p:sp>
      <p:sp>
        <p:nvSpPr>
          <p:cNvPr id="3" name="AutoShape 2" descr="Стандартное отклонение (Standard Deviation) от компании Nexus. Оптимизация  налогообложения"/>
          <p:cNvSpPr>
            <a:spLocks noChangeAspect="1" noChangeArrowheads="1"/>
          </p:cNvSpPr>
          <p:nvPr/>
        </p:nvSpPr>
        <p:spPr bwMode="auto">
          <a:xfrm>
            <a:off x="155575" y="-495300"/>
            <a:ext cx="1952625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7441" y="2387601"/>
            <a:ext cx="5100320" cy="291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616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5AD41-FD00-404A-A32C-121DD71F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824" y="374650"/>
            <a:ext cx="10391775" cy="6302375"/>
          </a:xfrm>
        </p:spPr>
        <p:txBody>
          <a:bodyPr>
            <a:normAutofit/>
          </a:bodyPr>
          <a:lstStyle/>
          <a:p>
            <a:pPr indent="450215" hangingPunct="0">
              <a:spcAft>
                <a:spcPts val="0"/>
              </a:spcAft>
            </a:pPr>
            <a:r>
              <a:rPr lang="ru-RU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Коефіцієнт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варіації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відношення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середнього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квадратичного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відхилення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середнього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арифметичного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виражене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відсотках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6750" y="2724150"/>
            <a:ext cx="323850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2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2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3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4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5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6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203</Words>
  <Application>Microsoft Office PowerPoint</Application>
  <PresentationFormat>Широкоэкранный</PresentationFormat>
  <Paragraphs>9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Легкий дым</vt:lpstr>
      <vt:lpstr>МІРИ МІНЛИВОСТІ </vt:lpstr>
      <vt:lpstr>Міри розкиду позначають відхилення навколо середнього значення. Характеризують ступінь мінливості варіаційного ряду.  Варіаційний розмах: різниця між мінімальним та максимальним значенням.    </vt:lpstr>
      <vt:lpstr>   Дисперсія - міра розсіяння значень випадкової величини відносно середнього значення розподілу. Дисперсія дорівнює квадрату стандартного відхилення, що є зазвичай вона позначається як σ2, s2 або Var (X). Для генеральної сукупності (функція дисп.г)        </vt:lpstr>
      <vt:lpstr>    Для вибіркової сукупності (функція дисп.в)  </vt:lpstr>
      <vt:lpstr>Стандартне відхилення (σ, s ) -  є додатнім квадратним коренем із дисперсії. Практична перевага стандартного відхилення як міри розсіяння в порівнянні з дисперсією полягає в тому, що його розмірність збігається з розмірністю випадкової величини, в той час як розмірність дисперсії - квадрат розмірності випадкової величини. Для генеральної сукупності (функція стандотклон.г)   </vt:lpstr>
      <vt:lpstr>Для вибіркової сукупності (функція стандотклон.в)     </vt:lpstr>
      <vt:lpstr>Коефіцієнт варіації - відношення середнього квадратичного відхилення до середнього арифметичного, виражене у відсотках.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СОЦІАЛІЗАЦІЯ</dc:title>
  <dc:creator>user</dc:creator>
  <cp:lastModifiedBy>user</cp:lastModifiedBy>
  <cp:revision>21</cp:revision>
  <dcterms:created xsi:type="dcterms:W3CDTF">2020-09-04T19:13:21Z</dcterms:created>
  <dcterms:modified xsi:type="dcterms:W3CDTF">2022-10-24T19:04:59Z</dcterms:modified>
</cp:coreProperties>
</file>