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30596-57ED-42BE-8F54-D7FB501EB6F6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7674-F351-4079-B12D-E176017DA464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65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30596-57ED-42BE-8F54-D7FB501EB6F6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7674-F351-4079-B12D-E176017DA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935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30596-57ED-42BE-8F54-D7FB501EB6F6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7674-F351-4079-B12D-E176017DA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07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30596-57ED-42BE-8F54-D7FB501EB6F6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7674-F351-4079-B12D-E176017DA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67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30596-57ED-42BE-8F54-D7FB501EB6F6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7674-F351-4079-B12D-E176017DA464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7882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30596-57ED-42BE-8F54-D7FB501EB6F6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7674-F351-4079-B12D-E176017DA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300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30596-57ED-42BE-8F54-D7FB501EB6F6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7674-F351-4079-B12D-E176017DA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559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30596-57ED-42BE-8F54-D7FB501EB6F6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7674-F351-4079-B12D-E176017DA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03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30596-57ED-42BE-8F54-D7FB501EB6F6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7674-F351-4079-B12D-E176017DA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657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F830596-57ED-42BE-8F54-D7FB501EB6F6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DF7674-F351-4079-B12D-E176017DA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483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30596-57ED-42BE-8F54-D7FB501EB6F6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7674-F351-4079-B12D-E176017DA4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989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F830596-57ED-42BE-8F54-D7FB501EB6F6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2DF7674-F351-4079-B12D-E176017DA464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35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endParaRPr lang="ru-RU" sz="6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96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18272"/>
          </a:xfrm>
        </p:spPr>
        <p:txBody>
          <a:bodyPr>
            <a:normAutofit/>
          </a:bodyPr>
          <a:lstStyle/>
          <a:p>
            <a:pPr algn="ctr"/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ормальний розподіл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95474"/>
            <a:ext cx="10058400" cy="3973619"/>
          </a:xfrm>
        </p:spPr>
        <p:txBody>
          <a:bodyPr/>
          <a:lstStyle/>
          <a:p>
            <a:pPr algn="just"/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Нормальний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normal law of distribution)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Гаусса)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ймовірностей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займає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найчастіше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Головна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граничним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законом,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наближаються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нормального закону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будь-яка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випадкова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величина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є сумою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підпорядковується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законам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несуттєво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суму,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розподілена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91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ормальний розподіл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1225" y="2238375"/>
            <a:ext cx="8143875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30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ормальний розподіл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4600" y="1846263"/>
            <a:ext cx="8029575" cy="434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69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ормальний розподіл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74" y="2133600"/>
            <a:ext cx="6619875" cy="3638550"/>
          </a:xfrm>
        </p:spPr>
      </p:pic>
    </p:spTree>
    <p:extLst>
      <p:ext uri="{BB962C8B-B14F-4D97-AF65-F5344CB8AC3E}">
        <p14:creationId xmlns:p14="http://schemas.microsoft.com/office/powerpoint/2010/main" val="216706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ормальний розподіл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0825" y="1952626"/>
            <a:ext cx="6353175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06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ормальний розподіл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асиметрії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Скос (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skew).</a:t>
            </a:r>
          </a:p>
          <a:p>
            <a:pPr algn="just"/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несиметричності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Позитивна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асиметрія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вказує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бік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Негативна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асиметрія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вказує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бік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асиметрії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хвіст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довше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лівого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іншому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симетрично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асиметрії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нулю.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155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ормальний розподіл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 ексцесу (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Kurtosis) -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статистиці - міра гостроти піку в розподілі випадкової величини. Функція Ексцес. 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розподілу, в яких значення величин або зосереджені близько до середньої величини, або навпаки розподілені далеко від неї. 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Позитивний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ексцес - гостра вершина, коли пік вище ніж пік нормального розподілу. 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Негативний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ексцес - тупа вершина, коли пік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нижче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піку нормального розподілу).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71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498</TotalTime>
  <Words>267</Words>
  <Application>Microsoft Office PowerPoint</Application>
  <PresentationFormat>Широкоэкранный</PresentationFormat>
  <Paragraphs>20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Times New Roman</vt:lpstr>
      <vt:lpstr>Ретро</vt:lpstr>
      <vt:lpstr>НОРМАЛЬНИЙ</vt:lpstr>
      <vt:lpstr>нормальний розподіл</vt:lpstr>
      <vt:lpstr>нормальний розподіл</vt:lpstr>
      <vt:lpstr>нормальний розподіл</vt:lpstr>
      <vt:lpstr>нормальний розподіл</vt:lpstr>
      <vt:lpstr>нормальний розподіл</vt:lpstr>
      <vt:lpstr>нормальний розподіл</vt:lpstr>
      <vt:lpstr>нормальний розподіл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НОРМАЛЬНИЙ</dc:title>
  <dc:creator>user</dc:creator>
  <cp:lastModifiedBy>user</cp:lastModifiedBy>
  <cp:revision>3</cp:revision>
  <dcterms:created xsi:type="dcterms:W3CDTF">2021-04-12T19:20:56Z</dcterms:created>
  <dcterms:modified xsi:type="dcterms:W3CDTF">2021-04-13T13:25:09Z</dcterms:modified>
</cp:coreProperties>
</file>