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5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3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7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67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8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0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5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3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5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8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8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830596-57ED-42BE-8F54-D7FB501EB6F6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DF7674-F351-4079-B12D-E176017DA46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3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8272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95474"/>
            <a:ext cx="10058400" cy="3973619"/>
          </a:xfrm>
        </p:spPr>
        <p:txBody>
          <a:bodyPr/>
          <a:lstStyle/>
          <a:p>
            <a:pPr algn="just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law of distribution)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Гаусса)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законом,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нормального закону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сумою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суму,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9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225" y="2238375"/>
            <a:ext cx="81438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846263"/>
            <a:ext cx="8029575" cy="434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4" y="2133600"/>
            <a:ext cx="6619875" cy="3638550"/>
          </a:xfrm>
        </p:spPr>
      </p:pic>
    </p:spTree>
    <p:extLst>
      <p:ext uri="{BB962C8B-B14F-4D97-AF65-F5344CB8AC3E}">
        <p14:creationId xmlns:p14="http://schemas.microsoft.com/office/powerpoint/2010/main" val="21670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0825" y="1952626"/>
            <a:ext cx="63531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Скос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skew).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несиметричності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Позитивна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Негативна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хвіст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5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ормальний розподіл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ексцесу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Kurtosis) -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статистиці - міра гостроти піку в розподілі випадкової величини. Функція Ексцес.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розподілу, в яких значення величин або зосереджені близько до середньої величини, або навпаки розподілені далеко від неї.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ексцес - гостра вершина, коли пік вище ніж пік нормального розподілу.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ексцес - тупа вершина, коли пік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піку нормального розподілу).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498</TotalTime>
  <Words>267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НОРМАЛЬНИЙ</vt:lpstr>
      <vt:lpstr>нормальний розподіл</vt:lpstr>
      <vt:lpstr>нормальний розподіл</vt:lpstr>
      <vt:lpstr>нормальний розподіл</vt:lpstr>
      <vt:lpstr>нормальний розподіл</vt:lpstr>
      <vt:lpstr>нормальний розподіл</vt:lpstr>
      <vt:lpstr>нормальний розподіл</vt:lpstr>
      <vt:lpstr>нормальний розподіл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НОРМАЛЬНИЙ</dc:title>
  <dc:creator>user</dc:creator>
  <cp:lastModifiedBy>user</cp:lastModifiedBy>
  <cp:revision>3</cp:revision>
  <dcterms:created xsi:type="dcterms:W3CDTF">2021-04-12T19:20:56Z</dcterms:created>
  <dcterms:modified xsi:type="dcterms:W3CDTF">2021-04-13T13:25:09Z</dcterms:modified>
</cp:coreProperties>
</file>