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handoutMasterIdLst>
    <p:handoutMasterId r:id="rId16"/>
  </p:handoutMasterIdLst>
  <p:sldIdLst>
    <p:sldId id="256" r:id="rId2"/>
    <p:sldId id="366" r:id="rId3"/>
    <p:sldId id="367" r:id="rId4"/>
    <p:sldId id="368" r:id="rId5"/>
    <p:sldId id="369" r:id="rId6"/>
    <p:sldId id="370" r:id="rId7"/>
    <p:sldId id="371" r:id="rId8"/>
    <p:sldId id="372" r:id="rId9"/>
    <p:sldId id="374" r:id="rId10"/>
    <p:sldId id="375" r:id="rId11"/>
    <p:sldId id="376" r:id="rId12"/>
    <p:sldId id="377" r:id="rId13"/>
    <p:sldId id="378" r:id="rId14"/>
    <p:sldId id="379" r:id="rId15"/>
  </p:sldIdLst>
  <p:sldSz cx="9144000" cy="6858000" type="screen4x3"/>
  <p:notesSz cx="6759575" cy="98679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12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05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05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ACCE657-4A7B-4E75-81C2-6D2CAD2B3576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365226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365E9-FC29-4555-889C-21C06F048CB0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39650-6941-41CC-A16A-EE64196BB60F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875E3-D75C-4DB0-A349-43746DF45877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8A959-0642-46FC-ADD1-6FC3C070611B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5CAA3-C1C5-417E-987D-042898D653DC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207CF-F275-43DA-ADBC-0DB7024BB1F6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78878-D28E-4D50-9745-EF26944D331F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F4DAF-E44D-4054-A701-2A879D08AFCF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9FFD9-7474-4DCA-B0D9-1EA81FF8E4E3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EF9C6-966E-4CBA-9E60-FB4B2746B887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CF6B5-81A9-415C-8E89-6B1CE6DA1F1E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CDE39A5-5E44-43AE-AC83-4158725A1DD1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1484313"/>
            <a:ext cx="8229600" cy="1143000"/>
          </a:xfrm>
        </p:spPr>
        <p:txBody>
          <a:bodyPr/>
          <a:lstStyle/>
          <a:p>
            <a:pPr eaLnBrk="1" hangingPunct="1"/>
            <a:r>
              <a:rPr lang="uk-UA" sz="3600" dirty="0"/>
              <a:t>ПРИЛАДИ І ПРИСТРОЇ ІНТЕГРАЛЬНОЇ ОПТИКИ</a:t>
            </a:r>
            <a:endParaRPr lang="ru-RU" sz="3600" dirty="0" smtClean="0"/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3500438"/>
            <a:ext cx="8229600" cy="8921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sz="2800" dirty="0" smtClean="0"/>
              <a:t>ЛАБОРАТОРНЕ ЗАНЯТТЯ.</a:t>
            </a:r>
          </a:p>
          <a:p>
            <a:pPr algn="ctr" eaLnBrk="1" hangingPunct="1">
              <a:buFontTx/>
              <a:buNone/>
            </a:pPr>
            <a:r>
              <a:rPr lang="ru-RU" sz="2800" dirty="0" err="1" smtClean="0"/>
              <a:t>Вивчення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дифракційної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гратки</a:t>
            </a:r>
            <a:r>
              <a:rPr lang="ru-RU" sz="2800" dirty="0" smtClean="0"/>
              <a:t> </a:t>
            </a:r>
            <a:endParaRPr lang="uk-UA" sz="2800" dirty="0" smtClean="0"/>
          </a:p>
          <a:p>
            <a:pPr algn="ctr" eaLnBrk="1" hangingPunct="1">
              <a:buFontTx/>
              <a:buNone/>
            </a:pPr>
            <a:endParaRPr lang="ru-RU" sz="28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1800" dirty="0" err="1" smtClean="0"/>
              <a:t>Вивчення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дифракційної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гратки</a:t>
            </a:r>
            <a:endParaRPr lang="uk-UA" sz="1800" dirty="0" smtClean="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28625"/>
            <a:ext cx="44291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64770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8" y="2852936"/>
            <a:ext cx="6448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429000"/>
            <a:ext cx="625792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3447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1800" dirty="0" err="1" smtClean="0"/>
              <a:t>Вивчення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дифракційної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гратки</a:t>
            </a:r>
            <a:endParaRPr lang="uk-UA" sz="1800" dirty="0" smtClean="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63055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50" y="3152056"/>
            <a:ext cx="655320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7213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1800" dirty="0" err="1" smtClean="0"/>
              <a:t>Вивчення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дифракційної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гратки</a:t>
            </a:r>
            <a:endParaRPr lang="uk-UA" sz="1800" dirty="0" smtClean="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4392488" cy="2826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908720"/>
            <a:ext cx="2165876" cy="2698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01008"/>
            <a:ext cx="2268091" cy="260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7213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1800" dirty="0" err="1" smtClean="0"/>
              <a:t>Вивчення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дифракційної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гратки</a:t>
            </a:r>
            <a:endParaRPr lang="uk-UA" sz="1800" dirty="0" smtClean="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823333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7213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1800" dirty="0" err="1" smtClean="0"/>
              <a:t>Вивчення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дифракційної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гратки</a:t>
            </a:r>
            <a:endParaRPr lang="uk-UA" sz="1800" dirty="0" smtClean="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5" y="548681"/>
            <a:ext cx="6316935" cy="2851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501008"/>
            <a:ext cx="5760640" cy="3007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7213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1800" dirty="0" err="1" smtClean="0"/>
              <a:t>Вивчення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дифракційної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гратки</a:t>
            </a:r>
            <a:endParaRPr lang="uk-UA" sz="1800" dirty="0" smtClean="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1475"/>
            <a:ext cx="696277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1800" dirty="0" err="1" smtClean="0"/>
              <a:t>Вивчення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дифракційної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гратки</a:t>
            </a:r>
            <a:endParaRPr lang="uk-UA" sz="1800" dirty="0" smtClean="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44" y="620688"/>
            <a:ext cx="7059612" cy="574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1800" dirty="0" err="1" smtClean="0"/>
              <a:t>Вивчення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дифракційної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гратки</a:t>
            </a:r>
            <a:endParaRPr lang="uk-UA" sz="1800" dirty="0" smtClean="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886" y="692696"/>
            <a:ext cx="68580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1800" dirty="0" err="1" smtClean="0"/>
              <a:t>Вивчення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дифракційної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гратки</a:t>
            </a:r>
            <a:endParaRPr lang="uk-UA" sz="1800" dirty="0" smtClean="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622" y="548680"/>
            <a:ext cx="6829425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2" y="4221088"/>
            <a:ext cx="623887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1800" dirty="0" err="1" smtClean="0"/>
              <a:t>Вивчення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дифракційної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гратки</a:t>
            </a:r>
            <a:endParaRPr lang="uk-UA" sz="1800" dirty="0" smtClean="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6672"/>
            <a:ext cx="7009919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617" y="5589240"/>
            <a:ext cx="5929461" cy="114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1800" dirty="0" err="1" smtClean="0"/>
              <a:t>Вивчення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дифракційної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гратки</a:t>
            </a:r>
            <a:endParaRPr lang="uk-UA" sz="1800" dirty="0" smtClean="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548680"/>
            <a:ext cx="65151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1800" dirty="0" err="1" smtClean="0"/>
              <a:t>Вивчення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дифракційної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гратки</a:t>
            </a:r>
            <a:endParaRPr lang="uk-UA" sz="1800" dirty="0" smtClean="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461" y="3284984"/>
            <a:ext cx="545782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60960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4230" y="427558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Порядок виконання роботи</a:t>
            </a:r>
            <a:endParaRPr lang="" sz="1400"/>
          </a:p>
        </p:txBody>
      </p:sp>
    </p:spTree>
    <p:extLst>
      <p:ext uri="{BB962C8B-B14F-4D97-AF65-F5344CB8AC3E}">
        <p14:creationId xmlns:p14="http://schemas.microsoft.com/office/powerpoint/2010/main" val="1913447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1800" dirty="0" err="1" smtClean="0"/>
              <a:t>Вивчення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дифракційної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гратки</a:t>
            </a:r>
            <a:endParaRPr lang="uk-UA" sz="1800" dirty="0" smtClean="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49" y="428625"/>
            <a:ext cx="3533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656272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07" y="2484537"/>
            <a:ext cx="62293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65562"/>
            <a:ext cx="64103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933056"/>
            <a:ext cx="61055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3447969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53</Words>
  <Application>Microsoft Office PowerPoint</Application>
  <PresentationFormat>Экран (4:3)</PresentationFormat>
  <Paragraphs>17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Оформление по умолчанию</vt:lpstr>
      <vt:lpstr>ПРИЛАДИ І ПРИСТРОЇ ІНТЕГРАЛЬНОЇ ОПТИКИ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АВТОМАТИЗАЦІЯ СХЕМОТЕХНІЧНОГО ПРОЕКТУВННЯ</dc:title>
  <dc:creator>Nicolaj</dc:creator>
  <cp:lastModifiedBy>Николай</cp:lastModifiedBy>
  <cp:revision>236</cp:revision>
  <dcterms:created xsi:type="dcterms:W3CDTF">2011-04-07T06:39:14Z</dcterms:created>
  <dcterms:modified xsi:type="dcterms:W3CDTF">2024-12-18T17:43:25Z</dcterms:modified>
</cp:coreProperties>
</file>