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3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11" r:id="rId19"/>
    <p:sldId id="312" r:id="rId20"/>
    <p:sldId id="313" r:id="rId21"/>
    <p:sldId id="314" r:id="rId22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1D996-4EB2-4050-92FB-3B77D169A2A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4978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5385-BDA7-455D-991B-B87960A7871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127E-917C-48DD-82A1-C93E83ACE57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A8A5-EADA-451D-A8DC-54475A5EFCC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D81F-E4A8-42FE-8A01-40DCF214693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EFDD-8EAD-468B-A45C-A98FA06D2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2924-23F8-4968-8E21-8C3870D867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BF33-CCB7-44A2-9EF5-EC93F373252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98BF-8F43-4E74-BB25-37ED0E148F4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81EA-674F-43C7-9643-ECD7695C3BD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D528-CBB5-4446-A0AB-FAF0C818847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E9C5-0A83-41D5-9894-697951E3012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7B64709-DD26-4F8C-9BDD-FDE129029DC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/>
              <a:t>ПРИЛАДИ ТА ПРИСТРОЇ ІНТЕГРАЛЬНОЇ ОПТИКИ</a:t>
            </a:r>
            <a:endParaRPr lang="ru-RU" b="1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smtClean="0"/>
              <a:t>Практична робота: Розповсюдження електромагнітних хвиль</a:t>
            </a:r>
            <a:r>
              <a:rPr lang="ru-RU" smtClean="0"/>
              <a:t> </a:t>
            </a:r>
            <a:endParaRPr lang="uk-UA" sz="2800" smtClean="0"/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104063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-95250"/>
            <a:ext cx="72009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5184775" cy="4254500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292600"/>
            <a:ext cx="5400675" cy="256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3190875" cy="323850"/>
          </a:xfrm>
          <a:prstGeom prst="rect">
            <a:avLst/>
          </a:prstGeom>
          <a:noFill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92150"/>
            <a:ext cx="5434013" cy="684213"/>
          </a:xfrm>
          <a:prstGeom prst="rect">
            <a:avLst/>
          </a:prstGeom>
          <a:noFill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628775"/>
            <a:ext cx="697388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 у діелектричних хвилеводах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596265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57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 у діелектричних хвилеводах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92150"/>
            <a:ext cx="5316538" cy="6005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6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 у діелектричних хвилеводах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052513"/>
            <a:ext cx="6172200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22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 у діелектричних хвилеводах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6288088" cy="4886325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734050"/>
            <a:ext cx="1790700" cy="24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96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 у діелектричних хвилеводах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1075"/>
            <a:ext cx="59436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89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92150"/>
            <a:ext cx="5937250" cy="59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516688" cy="604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056437" cy="6080125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5688012" cy="304800"/>
          </a:xfrm>
          <a:prstGeom prst="rect">
            <a:avLst/>
          </a:prstGeom>
          <a:noFill/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653256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684213" y="11588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/>
              <a:t>Розповсюдження електромагнітних хвиль</a:t>
            </a:r>
            <a:r>
              <a:rPr lang="ru-RU" sz="3200"/>
              <a:t> </a:t>
            </a: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6613"/>
            <a:ext cx="6048375" cy="593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6049962" cy="2695575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429000"/>
            <a:ext cx="4270375" cy="294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4752975" cy="2911475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213100"/>
            <a:ext cx="5976938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334000" cy="2163763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573463"/>
            <a:ext cx="5613400" cy="1630362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65175"/>
            <a:ext cx="5111750" cy="248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5616575" cy="1076325"/>
          </a:xfrm>
          <a:prstGeom prst="rect">
            <a:avLst/>
          </a:prstGeom>
          <a:noFill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4321175" cy="260350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44675"/>
            <a:ext cx="6192837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040312" cy="3808413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365625"/>
            <a:ext cx="41052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5689600" cy="1920875"/>
          </a:xfrm>
          <a:prstGeom prst="rect">
            <a:avLst/>
          </a:prstGeom>
          <a:noFill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32025"/>
            <a:ext cx="58324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5545138" cy="2576513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5895975" cy="1825625"/>
          </a:xfrm>
          <a:prstGeom prst="rect">
            <a:avLst/>
          </a:prstGeom>
          <a:noFill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014788"/>
            <a:ext cx="4824412" cy="2843212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016125" cy="162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ПРИЛАДИ ТА ПРИСТРОЇ ІНТЕГРАЛЬНОЇ ОПТИКИ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87</cp:revision>
  <dcterms:created xsi:type="dcterms:W3CDTF">2011-04-07T06:39:14Z</dcterms:created>
  <dcterms:modified xsi:type="dcterms:W3CDTF">2024-02-28T08:57:20Z</dcterms:modified>
</cp:coreProperties>
</file>