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thunt.ua/blog/komunikatsiyna-strategiya-z-klientamy/" TargetMode="External"/><Relationship Id="rId2" Type="http://schemas.openxmlformats.org/officeDocument/2006/relationships/hyperlink" Target="https://nethunt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url?sa=t&amp;rct=j&amp;q=&amp;esrc=s&amp;source=web&amp;cd=&amp;ved=2ahUKEwjw8t-p5oeMAxUOHhAIHVcTOjAQFnoECC0QAQ&amp;url=https%3A%2F%2Fwww.instagram.com%2Faristocrate.restaurant%2F&amp;usg=AOvVaw1jk8LfKWwobWk22p3nCJ_5&amp;opi=89978449" TargetMode="External"/><Relationship Id="rId4" Type="http://schemas.openxmlformats.org/officeDocument/2006/relationships/hyperlink" Target="https://www.youtube.com/watch?v=07sSqXgsls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Гра</a:t>
            </a:r>
            <a:r>
              <a:rPr lang="ru-RU" dirty="0" smtClean="0"/>
              <a:t> «А</a:t>
            </a:r>
            <a:r>
              <a:rPr lang="uk-UA" dirty="0" smtClean="0"/>
              <a:t>наліз використання </a:t>
            </a:r>
            <a:r>
              <a:rPr lang="en-US" dirty="0" smtClean="0"/>
              <a:t>CRM </a:t>
            </a:r>
            <a:r>
              <a:rPr lang="uk-UA" dirty="0" smtClean="0"/>
              <a:t>системи»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Команда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0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1. Проаналізуйте </a:t>
            </a:r>
            <a:r>
              <a:rPr lang="en-US" dirty="0" smtClean="0"/>
              <a:t>CRM </a:t>
            </a:r>
            <a:r>
              <a:rPr lang="uk-UA" dirty="0" smtClean="0"/>
              <a:t>систему </a:t>
            </a:r>
            <a:r>
              <a:rPr lang="en-US" b="1" i="1" dirty="0" err="1" smtClean="0"/>
              <a:t>NetHunt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2"/>
              </a:rPr>
              <a:t>https://</a:t>
            </a:r>
            <a:r>
              <a:rPr lang="en-US" b="1" i="1" dirty="0" smtClean="0">
                <a:hlinkClick r:id="rId2"/>
              </a:rPr>
              <a:t>nethunt.ua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3"/>
              </a:rPr>
              <a:t>https://nethunt.ua/blog/komunikatsiyna-strategiya-z-klientamy</a:t>
            </a:r>
            <a:r>
              <a:rPr lang="en-US" b="1" i="1" dirty="0" smtClean="0">
                <a:hlinkClick r:id="rId3"/>
              </a:rPr>
              <a:t>/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4"/>
              </a:rPr>
              <a:t>https://</a:t>
            </a:r>
            <a:r>
              <a:rPr lang="en-US" b="1" i="1" dirty="0" smtClean="0">
                <a:hlinkClick r:id="rId4"/>
              </a:rPr>
              <a:t>www.youtube.com/watch?v=07sSqXgslsM</a:t>
            </a:r>
            <a:endParaRPr lang="uk-UA" b="1" i="1" dirty="0" smtClean="0"/>
          </a:p>
          <a:p>
            <a:pPr marL="0" indent="0">
              <a:buNone/>
            </a:pPr>
            <a:r>
              <a:rPr lang="uk-UA" dirty="0" smtClean="0"/>
              <a:t>2. Підготуйте презентацію можливостей </a:t>
            </a:r>
            <a:r>
              <a:rPr lang="en-US" dirty="0" err="1" smtClean="0"/>
              <a:t>NetHunt</a:t>
            </a:r>
            <a:r>
              <a:rPr lang="uk-UA" dirty="0" smtClean="0"/>
              <a:t> для її продажу до ресторану </a:t>
            </a:r>
            <a:r>
              <a:rPr lang="en-US" dirty="0" err="1"/>
              <a:t>Aristocrate</a:t>
            </a:r>
            <a:r>
              <a:rPr lang="en-US" dirty="0"/>
              <a:t> </a:t>
            </a:r>
            <a:r>
              <a:rPr lang="en-US" dirty="0" smtClean="0"/>
              <a:t>Restaurant</a:t>
            </a:r>
            <a:r>
              <a:rPr lang="uk-UA" dirty="0" smtClean="0"/>
              <a:t>.</a:t>
            </a:r>
            <a:endParaRPr lang="en-US" dirty="0">
              <a:hlinkClick r:id="rId5"/>
            </a:endParaRPr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b="1" i="1" dirty="0" smtClean="0"/>
              <a:t>. </a:t>
            </a:r>
            <a:r>
              <a:rPr lang="uk-UA" dirty="0" smtClean="0"/>
              <a:t>Переконайте представників команди, яка представляє </a:t>
            </a:r>
            <a:r>
              <a:rPr lang="en-US" dirty="0" err="1" smtClean="0"/>
              <a:t>Aristocrate</a:t>
            </a:r>
            <a:r>
              <a:rPr lang="en-US" dirty="0" smtClean="0"/>
              <a:t> Restaurant</a:t>
            </a:r>
            <a:r>
              <a:rPr lang="uk-UA" dirty="0" smtClean="0"/>
              <a:t>, придбати саме вашу систему!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9741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Оцінювання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Команда переможець 10 балів.</a:t>
            </a:r>
          </a:p>
          <a:p>
            <a:r>
              <a:rPr lang="uk-UA" dirty="0" smtClean="0"/>
              <a:t>Інші учасники 5 балів.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Удачі!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74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Гра «Аналіз використання CRM системи»</vt:lpstr>
      <vt:lpstr>Завдання </vt:lpstr>
      <vt:lpstr>Оцінювання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«Аналіз використання CRM системи»</dc:title>
  <dc:creator>Sky</dc:creator>
  <cp:lastModifiedBy>Sky</cp:lastModifiedBy>
  <cp:revision>2</cp:revision>
  <dcterms:created xsi:type="dcterms:W3CDTF">2025-03-13T19:28:19Z</dcterms:created>
  <dcterms:modified xsi:type="dcterms:W3CDTF">2025-03-13T19:39:30Z</dcterms:modified>
</cp:coreProperties>
</file>