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t&amp;rct=j&amp;q=&amp;esrc=s&amp;source=web&amp;cd=&amp;ved=2ahUKEwjw8t-p5oeMAxUOHhAIHVcTOjAQFnoECC0QAQ&amp;url=https%3A%2F%2Fwww.instagram.com%2Faristocrate.restaurant%2F&amp;usg=AOvVaw1jk8LfKWwobWk22p3nCJ_5&amp;opi=89978449" TargetMode="External"/><Relationship Id="rId2" Type="http://schemas.openxmlformats.org/officeDocument/2006/relationships/hyperlink" Target="https://snov.io/glossary/ua/customer-relationship-management-crm-u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Гра</a:t>
            </a:r>
            <a:r>
              <a:rPr lang="ru-RU" dirty="0" smtClean="0"/>
              <a:t> «А</a:t>
            </a:r>
            <a:r>
              <a:rPr lang="uk-UA" dirty="0" smtClean="0"/>
              <a:t>наліз використання </a:t>
            </a:r>
            <a:r>
              <a:rPr lang="en-US" dirty="0" smtClean="0"/>
              <a:t>CRM </a:t>
            </a:r>
            <a:r>
              <a:rPr lang="uk-UA" dirty="0" smtClean="0"/>
              <a:t>системи»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Команда ресторану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300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 smtClean="0"/>
              <a:t>1. Проаналізуйте можливості </a:t>
            </a:r>
            <a:r>
              <a:rPr lang="en-US" dirty="0" smtClean="0"/>
              <a:t>CRM </a:t>
            </a:r>
            <a:r>
              <a:rPr lang="uk-UA" dirty="0" smtClean="0"/>
              <a:t>систем які ресторан </a:t>
            </a:r>
            <a:r>
              <a:rPr lang="en-US" dirty="0" err="1" smtClean="0"/>
              <a:t>Aristocrate</a:t>
            </a:r>
            <a:r>
              <a:rPr lang="uk-UA" dirty="0" smtClean="0"/>
              <a:t> може використати для збільшення прибутку.</a:t>
            </a:r>
          </a:p>
          <a:p>
            <a:pPr marL="0" indent="0">
              <a:buNone/>
            </a:pPr>
            <a:r>
              <a:rPr lang="en-US" b="1" i="1" dirty="0">
                <a:hlinkClick r:id="rId2"/>
              </a:rPr>
              <a:t>https://snov.io/glossary/ua/customer-relationship-management-crm-ua</a:t>
            </a:r>
            <a:r>
              <a:rPr lang="en-US" b="1" i="1" dirty="0" smtClean="0">
                <a:hlinkClick r:id="rId2"/>
              </a:rPr>
              <a:t>/</a:t>
            </a:r>
            <a:endParaRPr lang="uk-UA" b="1" i="1" dirty="0" smtClean="0"/>
          </a:p>
          <a:p>
            <a:pPr marL="0" indent="0">
              <a:buNone/>
            </a:pPr>
            <a:r>
              <a:rPr lang="uk-UA" dirty="0" smtClean="0"/>
              <a:t>2. Сформуйте три головні вимоги до </a:t>
            </a:r>
            <a:r>
              <a:rPr lang="en-US" dirty="0" smtClean="0"/>
              <a:t>CRM </a:t>
            </a:r>
            <a:r>
              <a:rPr lang="uk-UA" dirty="0" smtClean="0"/>
              <a:t>системи. В цих вимогах спробуйте врахувати можливості системи до опрацювання/аналізу/прогнозування списань товарів та ресурсів. </a:t>
            </a:r>
            <a:endParaRPr lang="en-US" dirty="0">
              <a:hlinkClick r:id="rId3"/>
            </a:endParaRPr>
          </a:p>
          <a:p>
            <a:pPr marL="0" indent="0">
              <a:buNone/>
            </a:pPr>
            <a:r>
              <a:rPr lang="uk-UA" dirty="0" smtClean="0"/>
              <a:t>3</a:t>
            </a:r>
            <a:r>
              <a:rPr lang="uk-UA" b="1" i="1" dirty="0" smtClean="0"/>
              <a:t>. </a:t>
            </a:r>
            <a:r>
              <a:rPr lang="uk-UA" dirty="0" smtClean="0"/>
              <a:t>Враховуючи сформовані критерії оберіть </a:t>
            </a:r>
            <a:r>
              <a:rPr lang="en-US" dirty="0" smtClean="0"/>
              <a:t>CRM </a:t>
            </a:r>
            <a:r>
              <a:rPr lang="uk-UA" dirty="0" smtClean="0"/>
              <a:t>систему для впровадження в діяльність ресторану </a:t>
            </a:r>
            <a:r>
              <a:rPr lang="en-US" dirty="0" err="1"/>
              <a:t>Aristocrate</a:t>
            </a:r>
            <a:r>
              <a:rPr lang="uk-UA" dirty="0"/>
              <a:t> </a:t>
            </a:r>
            <a:r>
              <a:rPr lang="uk-UA" dirty="0" smtClean="0"/>
              <a:t>з представлених командами 1 та 2.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97411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Оцінювання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Команда переможець 10 балів.</a:t>
            </a:r>
          </a:p>
          <a:p>
            <a:r>
              <a:rPr lang="uk-UA" dirty="0" smtClean="0"/>
              <a:t>Інші учасники 5 балів.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162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Удачі!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162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</TotalTime>
  <Words>92</Words>
  <Application>Microsoft Office PowerPoint</Application>
  <PresentationFormat>Экран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Солнцестояние</vt:lpstr>
      <vt:lpstr>Гра «Аналіз використання CRM системи»</vt:lpstr>
      <vt:lpstr>Завдання </vt:lpstr>
      <vt:lpstr>Оцінювання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 «Аналіз використання CRM системи»</dc:title>
  <dc:creator>Sky</dc:creator>
  <cp:lastModifiedBy>Sky</cp:lastModifiedBy>
  <cp:revision>4</cp:revision>
  <dcterms:created xsi:type="dcterms:W3CDTF">2025-03-13T19:28:19Z</dcterms:created>
  <dcterms:modified xsi:type="dcterms:W3CDTF">2025-03-13T19:50:16Z</dcterms:modified>
</cp:coreProperties>
</file>