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ream.ai/create" TargetMode="External"/><Relationship Id="rId2" Type="http://schemas.openxmlformats.org/officeDocument/2006/relationships/hyperlink" Target="https://www.craiyon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xica.art/aperture" TargetMode="External"/><Relationship Id="rId4" Type="http://schemas.openxmlformats.org/officeDocument/2006/relationships/hyperlink" Target="https://creator.nightcafe.studio/studi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CТРАТЕГІЯ ПРОСУВАННЯ ТА РЕКЛАМА В INSTAGRAM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3. Правила постинга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Інтернет</a:t>
            </a:r>
            <a:r>
              <a:rPr lang="ru-RU" dirty="0"/>
              <a:t>-магазину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розміщувати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в день, але не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влаштовувати</a:t>
            </a:r>
            <a:r>
              <a:rPr lang="ru-RU" dirty="0"/>
              <a:t> спам; </a:t>
            </a:r>
            <a:endParaRPr lang="en-US" dirty="0" smtClean="0"/>
          </a:p>
          <a:p>
            <a:r>
              <a:rPr lang="ru-RU" dirty="0" smtClean="0"/>
              <a:t>Для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обмежитися</a:t>
            </a:r>
            <a:r>
              <a:rPr lang="ru-RU" dirty="0"/>
              <a:t> 3-4 постами на </a:t>
            </a:r>
            <a:r>
              <a:rPr lang="ru-RU" dirty="0" err="1"/>
              <a:t>тиждень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smtClean="0"/>
              <a:t>У </a:t>
            </a:r>
            <a:r>
              <a:rPr lang="ru-RU" dirty="0" err="1"/>
              <a:t>вихідні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постів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користувачів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, тому </a:t>
            </a:r>
            <a:r>
              <a:rPr lang="ru-RU" dirty="0" err="1"/>
              <a:t>шанси</a:t>
            </a:r>
            <a:r>
              <a:rPr lang="ru-RU" dirty="0"/>
              <a:t> </a:t>
            </a:r>
            <a:r>
              <a:rPr lang="ru-RU" dirty="0" err="1"/>
              <a:t>побачити</a:t>
            </a:r>
            <a:r>
              <a:rPr lang="ru-RU" dirty="0"/>
              <a:t> ваш – </a:t>
            </a:r>
            <a:r>
              <a:rPr lang="ru-RU" dirty="0" err="1"/>
              <a:t>вище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smtClean="0"/>
              <a:t>В </a:t>
            </a:r>
            <a:r>
              <a:rPr lang="ru-RU" dirty="0" err="1"/>
              <a:t>п’ятницю</a:t>
            </a:r>
            <a:r>
              <a:rPr lang="ru-RU" dirty="0"/>
              <a:t> </a:t>
            </a:r>
            <a:r>
              <a:rPr lang="ru-RU" dirty="0" err="1"/>
              <a:t>більшість</a:t>
            </a:r>
            <a:r>
              <a:rPr lang="ru-RU" dirty="0"/>
              <a:t> ЦА </a:t>
            </a:r>
            <a:r>
              <a:rPr lang="ru-RU" dirty="0" err="1"/>
              <a:t>готується</a:t>
            </a:r>
            <a:r>
              <a:rPr lang="ru-RU" dirty="0"/>
              <a:t> до </a:t>
            </a:r>
            <a:r>
              <a:rPr lang="ru-RU" dirty="0" err="1"/>
              <a:t>вихідних</a:t>
            </a:r>
            <a:r>
              <a:rPr lang="ru-RU" dirty="0"/>
              <a:t>, тому </a:t>
            </a:r>
            <a:r>
              <a:rPr lang="ru-RU" dirty="0" err="1"/>
              <a:t>комерційні</a:t>
            </a:r>
            <a:r>
              <a:rPr lang="ru-RU" dirty="0"/>
              <a:t> </a:t>
            </a:r>
            <a:r>
              <a:rPr lang="ru-RU" dirty="0" err="1"/>
              <a:t>пости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низькі</a:t>
            </a:r>
            <a:r>
              <a:rPr lang="ru-RU" dirty="0"/>
              <a:t> </a:t>
            </a:r>
            <a:r>
              <a:rPr lang="ru-RU" dirty="0" err="1"/>
              <a:t>показники</a:t>
            </a:r>
            <a:r>
              <a:rPr lang="ru-RU" dirty="0"/>
              <a:t>, але </a:t>
            </a:r>
            <a:r>
              <a:rPr lang="ru-RU" dirty="0" err="1"/>
              <a:t>цей</a:t>
            </a:r>
            <a:r>
              <a:rPr lang="ru-RU" dirty="0"/>
              <a:t> час для </a:t>
            </a:r>
            <a:r>
              <a:rPr lang="ru-RU" dirty="0" err="1"/>
              <a:t>анонсів</a:t>
            </a:r>
            <a:r>
              <a:rPr lang="ru-RU" dirty="0"/>
              <a:t> кафе, </a:t>
            </a:r>
            <a:r>
              <a:rPr lang="ru-RU" dirty="0" err="1"/>
              <a:t>барів</a:t>
            </a:r>
            <a:r>
              <a:rPr lang="ru-RU" dirty="0"/>
              <a:t>, </a:t>
            </a:r>
            <a:r>
              <a:rPr lang="ru-RU" dirty="0" err="1"/>
              <a:t>ресторанів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4. </a:t>
            </a:r>
            <a:r>
              <a:rPr lang="ru-RU" dirty="0" err="1"/>
              <a:t>Готуємо</a:t>
            </a:r>
            <a:r>
              <a:rPr lang="ru-RU" dirty="0"/>
              <a:t> фото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Фотографії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високої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, </a:t>
            </a:r>
            <a:r>
              <a:rPr lang="ru-RU" dirty="0" err="1"/>
              <a:t>неприпустимо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непривабливі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в </a:t>
            </a:r>
            <a:r>
              <a:rPr lang="ru-RU" dirty="0" err="1"/>
              <a:t>бізнес-акаунті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Цілком</a:t>
            </a:r>
            <a:r>
              <a:rPr lang="ru-RU" dirty="0" smtClean="0"/>
              <a:t> </a:t>
            </a:r>
            <a:r>
              <a:rPr lang="ru-RU" dirty="0" err="1"/>
              <a:t>достатньо</a:t>
            </a:r>
            <a:r>
              <a:rPr lang="ru-RU" dirty="0"/>
              <a:t> </a:t>
            </a:r>
            <a:r>
              <a:rPr lang="ru-RU" dirty="0" err="1"/>
              <a:t>сучасного</a:t>
            </a:r>
            <a:r>
              <a:rPr lang="ru-RU" dirty="0"/>
              <a:t> смартфона для </a:t>
            </a:r>
            <a:r>
              <a:rPr lang="ru-RU" dirty="0" err="1"/>
              <a:t>якісних</a:t>
            </a:r>
            <a:r>
              <a:rPr lang="ru-RU" dirty="0"/>
              <a:t> </a:t>
            </a:r>
            <a:r>
              <a:rPr lang="ru-RU" dirty="0" err="1"/>
              <a:t>знімків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/>
              <a:t>тільки</a:t>
            </a:r>
            <a:r>
              <a:rPr lang="ru-RU" dirty="0"/>
              <a:t> 1-2 </a:t>
            </a:r>
            <a:r>
              <a:rPr lang="ru-RU" dirty="0" err="1"/>
              <a:t>фільтри</a:t>
            </a:r>
            <a:r>
              <a:rPr lang="ru-RU" dirty="0"/>
              <a:t> при </a:t>
            </a:r>
            <a:r>
              <a:rPr lang="ru-RU" dirty="0" err="1"/>
              <a:t>обробці</a:t>
            </a:r>
            <a:r>
              <a:rPr lang="ru-RU" dirty="0"/>
              <a:t>, але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бути </a:t>
            </a:r>
            <a:r>
              <a:rPr lang="ru-RU" dirty="0" err="1"/>
              <a:t>одні</a:t>
            </a:r>
            <a:r>
              <a:rPr lang="ru-RU" dirty="0"/>
              <a:t> й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фільтри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Врахуйте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en-US" dirty="0"/>
              <a:t>Instagram </a:t>
            </a:r>
            <a:r>
              <a:rPr lang="ru-RU" dirty="0"/>
              <a:t>фото </a:t>
            </a:r>
            <a:r>
              <a:rPr lang="ru-RU" dirty="0" err="1"/>
              <a:t>квадратні</a:t>
            </a:r>
            <a:r>
              <a:rPr lang="ru-RU" dirty="0"/>
              <a:t>, а не </a:t>
            </a:r>
            <a:r>
              <a:rPr lang="ru-RU" dirty="0" err="1"/>
              <a:t>прямокутні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5. </a:t>
            </a:r>
            <a:r>
              <a:rPr lang="ru-RU" dirty="0" err="1"/>
              <a:t>Використовуємо</a:t>
            </a:r>
            <a:r>
              <a:rPr lang="ru-RU" dirty="0"/>
              <a:t> </a:t>
            </a:r>
            <a:r>
              <a:rPr lang="ru-RU" dirty="0" err="1"/>
              <a:t>хештеги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соцмережа</a:t>
            </a:r>
            <a:r>
              <a:rPr lang="ru-RU" dirty="0"/>
              <a:t> не </a:t>
            </a:r>
            <a:r>
              <a:rPr lang="ru-RU" dirty="0" err="1"/>
              <a:t>заблокувала</a:t>
            </a:r>
            <a:r>
              <a:rPr lang="ru-RU" dirty="0"/>
              <a:t> пост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, не </a:t>
            </a:r>
            <a:r>
              <a:rPr lang="ru-RU" dirty="0" err="1"/>
              <a:t>варто</a:t>
            </a:r>
            <a:r>
              <a:rPr lang="ru-RU" dirty="0"/>
              <a:t> </a:t>
            </a:r>
            <a:r>
              <a:rPr lang="ru-RU" dirty="0" err="1"/>
              <a:t>застосовувати</a:t>
            </a:r>
            <a:r>
              <a:rPr lang="ru-RU" dirty="0"/>
              <a:t> </a:t>
            </a:r>
            <a:r>
              <a:rPr lang="ru-RU" dirty="0" err="1"/>
              <a:t>постійний</a:t>
            </a:r>
            <a:r>
              <a:rPr lang="ru-RU" dirty="0"/>
              <a:t>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в одному і тому ж порядку. 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6.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проводити</a:t>
            </a:r>
            <a:r>
              <a:rPr lang="ru-RU" dirty="0"/>
              <a:t> </a:t>
            </a:r>
            <a:r>
              <a:rPr lang="ru-RU" dirty="0" err="1"/>
              <a:t>спільні</a:t>
            </a:r>
            <a:r>
              <a:rPr lang="ru-RU" dirty="0"/>
              <a:t> заходи з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акаунтами</a:t>
            </a:r>
            <a:r>
              <a:rPr lang="ru-RU" dirty="0"/>
              <a:t> – </a:t>
            </a:r>
            <a:r>
              <a:rPr lang="ru-RU" dirty="0" err="1"/>
              <a:t>Інстаграм</a:t>
            </a:r>
            <a:r>
              <a:rPr lang="ru-RU" dirty="0"/>
              <a:t> </a:t>
            </a:r>
            <a:r>
              <a:rPr lang="ru-RU" dirty="0" err="1"/>
              <a:t>пропонує</a:t>
            </a:r>
            <a:r>
              <a:rPr lang="ru-RU" dirty="0"/>
              <a:t> </a:t>
            </a:r>
            <a:r>
              <a:rPr lang="ru-RU" dirty="0" err="1"/>
              <a:t>безліч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активностей,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в </a:t>
            </a:r>
            <a:r>
              <a:rPr lang="ru-RU" dirty="0" err="1"/>
              <a:t>сторіз</a:t>
            </a:r>
            <a:r>
              <a:rPr lang="ru-RU" dirty="0"/>
              <a:t>,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прямих</a:t>
            </a:r>
            <a:r>
              <a:rPr lang="ru-RU" dirty="0"/>
              <a:t> </a:t>
            </a:r>
            <a:r>
              <a:rPr lang="ru-RU" dirty="0" err="1"/>
              <a:t>ефірів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Також</a:t>
            </a:r>
            <a:r>
              <a:rPr lang="ru-RU" dirty="0"/>
              <a:t> до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поширених</a:t>
            </a:r>
            <a:r>
              <a:rPr lang="ru-RU" dirty="0"/>
              <a:t> </a:t>
            </a:r>
            <a:r>
              <a:rPr lang="ru-RU" dirty="0" err="1"/>
              <a:t>помилок</a:t>
            </a:r>
            <a:r>
              <a:rPr lang="ru-RU" dirty="0"/>
              <a:t> </a:t>
            </a:r>
            <a:r>
              <a:rPr lang="ru-RU" dirty="0" err="1"/>
              <a:t>відносяться</a:t>
            </a:r>
            <a:r>
              <a:rPr lang="ru-RU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Боти</a:t>
            </a:r>
            <a:r>
              <a:rPr lang="ru-RU" dirty="0"/>
              <a:t> в </a:t>
            </a:r>
            <a:r>
              <a:rPr lang="ru-RU" dirty="0" err="1"/>
              <a:t>підписниках</a:t>
            </a:r>
            <a:r>
              <a:rPr lang="ru-RU" dirty="0"/>
              <a:t>. </a:t>
            </a:r>
            <a:endParaRPr lang="en-US" dirty="0" smtClean="0"/>
          </a:p>
          <a:p>
            <a:r>
              <a:rPr lang="ru-RU" dirty="0" err="1"/>
              <a:t>Масовий</a:t>
            </a:r>
            <a:r>
              <a:rPr lang="ru-RU" dirty="0"/>
              <a:t> </a:t>
            </a:r>
            <a:r>
              <a:rPr lang="ru-RU" dirty="0" err="1"/>
              <a:t>фолловінг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розуміння</a:t>
            </a:r>
            <a:r>
              <a:rPr lang="ru-RU" dirty="0"/>
              <a:t>, </a:t>
            </a:r>
            <a:r>
              <a:rPr lang="ru-RU" dirty="0" err="1"/>
              <a:t>хто</a:t>
            </a:r>
            <a:r>
              <a:rPr lang="ru-RU" dirty="0"/>
              <a:t> ваша ЦА</a:t>
            </a:r>
            <a:r>
              <a:rPr lang="ru-RU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ru-RU" dirty="0"/>
              <a:t>До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публікації</a:t>
            </a:r>
            <a:r>
              <a:rPr lang="ru-RU" dirty="0"/>
              <a:t> додавайте не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10 </a:t>
            </a:r>
            <a:r>
              <a:rPr lang="ru-RU" dirty="0" err="1"/>
              <a:t>хештегів</a:t>
            </a:r>
            <a:r>
              <a:rPr lang="ru-RU" dirty="0"/>
              <a:t>. Максимально дозволена </a:t>
            </a:r>
            <a:r>
              <a:rPr lang="ru-RU" dirty="0" err="1"/>
              <a:t>кількість</a:t>
            </a:r>
            <a:r>
              <a:rPr lang="ru-RU" dirty="0"/>
              <a:t> — 30, але </a:t>
            </a:r>
            <a:r>
              <a:rPr lang="ru-RU" dirty="0" err="1"/>
              <a:t>краще</a:t>
            </a:r>
            <a:r>
              <a:rPr lang="ru-RU" dirty="0"/>
              <a:t> не </a:t>
            </a:r>
            <a:r>
              <a:rPr lang="ru-RU" dirty="0" err="1" smtClean="0"/>
              <a:t>зловживати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маску самому,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скористатися</a:t>
            </a:r>
            <a:r>
              <a:rPr lang="ru-RU" dirty="0"/>
              <a:t> </a:t>
            </a:r>
            <a:r>
              <a:rPr lang="ru-RU" dirty="0" err="1"/>
              <a:t>сервісом</a:t>
            </a:r>
            <a:r>
              <a:rPr lang="ru-RU" dirty="0"/>
              <a:t> </a:t>
            </a:r>
            <a:r>
              <a:rPr lang="ru-RU" dirty="0" err="1"/>
              <a:t>Spark</a:t>
            </a:r>
            <a:r>
              <a:rPr lang="ru-RU" dirty="0"/>
              <a:t> AR </a:t>
            </a:r>
            <a:r>
              <a:rPr lang="ru-RU" dirty="0" err="1"/>
              <a:t>Studio</a:t>
            </a:r>
            <a:r>
              <a:rPr lang="ru-RU" dirty="0"/>
              <a:t>. </a:t>
            </a:r>
            <a:endParaRPr lang="en-US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Дякую за увагу!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Crayon </a:t>
            </a:r>
            <a:r>
              <a:rPr lang="en-US" dirty="0" smtClean="0"/>
              <a:t>AI  </a:t>
            </a: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www.craiyon.com</a:t>
            </a:r>
            <a:endParaRPr lang="en-US" dirty="0" smtClean="0"/>
          </a:p>
          <a:p>
            <a:r>
              <a:rPr lang="en-US" dirty="0" smtClean="0"/>
              <a:t>WOMBO  </a:t>
            </a:r>
            <a:r>
              <a:rPr lang="en-US" dirty="0"/>
              <a:t>AI  </a:t>
            </a:r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dream.ai/create</a:t>
            </a:r>
            <a:endParaRPr lang="en-US" dirty="0" smtClean="0"/>
          </a:p>
          <a:p>
            <a:r>
              <a:rPr lang="en-US" dirty="0" err="1"/>
              <a:t>NightCafe</a:t>
            </a:r>
            <a:r>
              <a:rPr lang="en-US" dirty="0"/>
              <a:t> </a:t>
            </a:r>
            <a:r>
              <a:rPr lang="en-US" dirty="0" smtClean="0"/>
              <a:t>AI </a:t>
            </a:r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creator.nightcafe.studio/studio</a:t>
            </a:r>
            <a:endParaRPr lang="en-US" dirty="0" smtClean="0"/>
          </a:p>
          <a:p>
            <a:r>
              <a:rPr lang="en-US" dirty="0" smtClean="0"/>
              <a:t>https</a:t>
            </a:r>
            <a:r>
              <a:rPr lang="en-US" dirty="0"/>
              <a:t>://deepai.org/machine-learning-model/comics-portrait-generator</a:t>
            </a:r>
            <a:endParaRPr lang="uk-UA" dirty="0" smtClean="0"/>
          </a:p>
          <a:p>
            <a:r>
              <a:rPr lang="en-US" dirty="0" err="1" smtClean="0"/>
              <a:t>lexica.art</a:t>
            </a:r>
            <a:r>
              <a:rPr lang="en-US" dirty="0" smtClean="0"/>
              <a:t> </a:t>
            </a:r>
            <a:r>
              <a:rPr lang="en-US" dirty="0" smtClean="0"/>
              <a:t>AI 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</a:t>
            </a:r>
            <a:r>
              <a:rPr lang="en-US" dirty="0" smtClean="0">
                <a:hlinkClick r:id="rId5"/>
              </a:rPr>
              <a:t>lexica.art/aperture</a:t>
            </a:r>
            <a:endParaRPr lang="en-US" dirty="0" smtClean="0"/>
          </a:p>
          <a:p>
            <a:r>
              <a:rPr lang="uk-UA" dirty="0" smtClean="0"/>
              <a:t>Завдання: </a:t>
            </a:r>
            <a:r>
              <a:rPr lang="uk-UA" b="1" i="1" u="sng" dirty="0" smtClean="0"/>
              <a:t>«Побудувати графічний пост на тему: навчання маркетингу в Україні в ЗНУ під час війни онлайн.»</a:t>
            </a:r>
            <a:endParaRPr lang="en-US" b="1" i="1" u="sng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29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Instagram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безкоштовний</a:t>
            </a:r>
            <a:r>
              <a:rPr lang="ru-RU" dirty="0" smtClean="0"/>
              <a:t> </a:t>
            </a:r>
            <a:r>
              <a:rPr lang="ru-RU" dirty="0" err="1"/>
              <a:t>додаток</a:t>
            </a:r>
            <a:r>
              <a:rPr lang="ru-RU" dirty="0"/>
              <a:t> для </a:t>
            </a:r>
            <a:r>
              <a:rPr lang="ru-RU" dirty="0" err="1"/>
              <a:t>обміну</a:t>
            </a:r>
            <a:r>
              <a:rPr lang="ru-RU" dirty="0"/>
              <a:t> </a:t>
            </a:r>
            <a:r>
              <a:rPr lang="ru-RU" dirty="0" err="1"/>
              <a:t>фотографіями</a:t>
            </a:r>
            <a:r>
              <a:rPr lang="ru-RU" dirty="0"/>
              <a:t> і </a:t>
            </a:r>
            <a:r>
              <a:rPr lang="ru-RU" dirty="0" err="1"/>
              <a:t>відеозаписами</a:t>
            </a:r>
            <a:r>
              <a:rPr lang="ru-RU" dirty="0"/>
              <a:t> з </a:t>
            </a:r>
            <a:r>
              <a:rPr lang="ru-RU" dirty="0" err="1"/>
              <a:t>елементами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 </a:t>
            </a:r>
            <a:r>
              <a:rPr lang="ru-RU" dirty="0" err="1"/>
              <a:t>знімати</a:t>
            </a:r>
            <a:r>
              <a:rPr lang="ru-RU" dirty="0"/>
              <a:t> </a:t>
            </a:r>
            <a:r>
              <a:rPr lang="ru-RU" dirty="0" err="1"/>
              <a:t>фотографії</a:t>
            </a:r>
            <a:r>
              <a:rPr lang="ru-RU" dirty="0"/>
              <a:t> та </a:t>
            </a:r>
            <a:r>
              <a:rPr lang="ru-RU" dirty="0" err="1"/>
              <a:t>відео</a:t>
            </a:r>
            <a:r>
              <a:rPr lang="ru-RU" dirty="0"/>
              <a:t>, </a:t>
            </a:r>
            <a:r>
              <a:rPr lang="ru-RU" dirty="0" err="1"/>
              <a:t>застосовувати</a:t>
            </a:r>
            <a:r>
              <a:rPr lang="ru-RU" dirty="0"/>
              <a:t> до них </a:t>
            </a:r>
            <a:r>
              <a:rPr lang="ru-RU" dirty="0" err="1"/>
              <a:t>фільтри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поширювати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через </a:t>
            </a:r>
            <a:r>
              <a:rPr lang="ru-RU" dirty="0" err="1"/>
              <a:t>свій</a:t>
            </a:r>
            <a:r>
              <a:rPr lang="ru-RU" dirty="0"/>
              <a:t> </a:t>
            </a:r>
            <a:r>
              <a:rPr lang="ru-RU" dirty="0" err="1"/>
              <a:t>сервіс</a:t>
            </a:r>
            <a:r>
              <a:rPr lang="ru-RU" dirty="0"/>
              <a:t> і ряд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мереж.. </a:t>
            </a:r>
          </a:p>
        </p:txBody>
      </p:sp>
    </p:spTree>
    <p:extLst>
      <p:ext uri="{BB962C8B-B14F-4D97-AF65-F5344CB8AC3E}">
        <p14:creationId xmlns:p14="http://schemas.microsoft.com/office/powerpoint/2010/main" val="413720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в </a:t>
            </a:r>
            <a:r>
              <a:rPr lang="ru-RU" dirty="0" err="1"/>
              <a:t>Instagram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акаунт</a:t>
            </a:r>
            <a:r>
              <a:rPr lang="ru-RU" dirty="0"/>
              <a:t> </a:t>
            </a:r>
            <a:r>
              <a:rPr lang="ru-RU" dirty="0" err="1"/>
              <a:t>компанії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бренду,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наповнений</a:t>
            </a:r>
            <a:r>
              <a:rPr lang="ru-RU" dirty="0"/>
              <a:t> </a:t>
            </a:r>
            <a:r>
              <a:rPr lang="ru-RU" dirty="0" err="1"/>
              <a:t>функціями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ефективними</a:t>
            </a:r>
            <a:r>
              <a:rPr lang="ru-RU" dirty="0"/>
              <a:t> </a:t>
            </a:r>
            <a:r>
              <a:rPr lang="ru-RU" dirty="0" err="1"/>
              <a:t>інструментами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продажів</a:t>
            </a:r>
            <a:r>
              <a:rPr lang="ru-RU" dirty="0"/>
              <a:t>, </a:t>
            </a:r>
            <a:r>
              <a:rPr lang="ru-RU" dirty="0" err="1"/>
              <a:t>презентації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і </a:t>
            </a:r>
            <a:r>
              <a:rPr lang="ru-RU" dirty="0" err="1"/>
              <a:t>послуг</a:t>
            </a:r>
            <a:r>
              <a:rPr lang="ru-RU" dirty="0"/>
              <a:t> на просторах </a:t>
            </a:r>
            <a:r>
              <a:rPr lang="ru-RU" dirty="0" err="1"/>
              <a:t>мережі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err="1"/>
              <a:t>Акаунт</a:t>
            </a:r>
            <a:r>
              <a:rPr lang="ru-RU" dirty="0"/>
              <a:t> 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наповнити</a:t>
            </a:r>
            <a:r>
              <a:rPr lang="ru-RU" dirty="0"/>
              <a:t> </a:t>
            </a:r>
            <a:r>
              <a:rPr lang="ru-RU" dirty="0" err="1"/>
              <a:t>усіма</a:t>
            </a:r>
            <a:r>
              <a:rPr lang="ru-RU" dirty="0"/>
              <a:t> </a:t>
            </a:r>
            <a:r>
              <a:rPr lang="ru-RU" dirty="0" err="1"/>
              <a:t>необхідними</a:t>
            </a:r>
            <a:r>
              <a:rPr lang="ru-RU" dirty="0"/>
              <a:t> </a:t>
            </a:r>
            <a:r>
              <a:rPr lang="ru-RU" dirty="0" err="1"/>
              <a:t>даними</a:t>
            </a:r>
            <a:r>
              <a:rPr lang="ru-RU" dirty="0"/>
              <a:t>, такими як: </a:t>
            </a:r>
            <a:r>
              <a:rPr lang="ru-RU" u="sng" dirty="0"/>
              <a:t>адреса, </a:t>
            </a:r>
            <a:r>
              <a:rPr lang="ru-RU" u="sng" dirty="0" err="1"/>
              <a:t>контактні</a:t>
            </a:r>
            <a:r>
              <a:rPr lang="ru-RU" u="sng" dirty="0"/>
              <a:t> </a:t>
            </a:r>
            <a:r>
              <a:rPr lang="ru-RU" u="sng" dirty="0" err="1"/>
              <a:t>дані</a:t>
            </a:r>
            <a:r>
              <a:rPr lang="ru-RU" u="sng" dirty="0"/>
              <a:t>, </a:t>
            </a:r>
            <a:r>
              <a:rPr lang="ru-RU" u="sng" dirty="0" err="1"/>
              <a:t>номери</a:t>
            </a:r>
            <a:r>
              <a:rPr lang="ru-RU" u="sng" dirty="0"/>
              <a:t> </a:t>
            </a:r>
            <a:r>
              <a:rPr lang="ru-RU" u="sng" dirty="0" err="1"/>
              <a:t>телефонів</a:t>
            </a:r>
            <a:r>
              <a:rPr lang="ru-RU" u="sng" dirty="0"/>
              <a:t>, </a:t>
            </a:r>
            <a:r>
              <a:rPr lang="ru-RU" u="sng" dirty="0" err="1"/>
              <a:t>електронна</a:t>
            </a:r>
            <a:r>
              <a:rPr lang="ru-RU" u="sng" dirty="0"/>
              <a:t> </a:t>
            </a:r>
            <a:r>
              <a:rPr lang="ru-RU" u="sng" dirty="0" err="1"/>
              <a:t>пошта</a:t>
            </a:r>
            <a:r>
              <a:rPr lang="ru-RU" u="sng" dirty="0"/>
              <a:t>, </a:t>
            </a:r>
            <a:r>
              <a:rPr lang="ru-RU" u="sng" dirty="0" err="1"/>
              <a:t>посилання</a:t>
            </a:r>
            <a:r>
              <a:rPr lang="ru-RU" u="sng" dirty="0"/>
              <a:t> на </a:t>
            </a:r>
            <a:r>
              <a:rPr lang="ru-RU" u="sng" dirty="0" err="1"/>
              <a:t>товари</a:t>
            </a:r>
            <a:r>
              <a:rPr lang="ru-RU" u="sng" dirty="0"/>
              <a:t> та </a:t>
            </a:r>
            <a:r>
              <a:rPr lang="ru-RU" u="sng" dirty="0" err="1"/>
              <a:t>послуги</a:t>
            </a:r>
            <a:r>
              <a:rPr lang="ru-RU" u="sng" dirty="0"/>
              <a:t>, а </a:t>
            </a:r>
            <a:r>
              <a:rPr lang="ru-RU" u="sng" dirty="0" err="1"/>
              <a:t>також</a:t>
            </a:r>
            <a:r>
              <a:rPr lang="ru-RU" u="sng" dirty="0"/>
              <a:t> </a:t>
            </a:r>
            <a:r>
              <a:rPr lang="ru-RU" u="sng" dirty="0" err="1"/>
              <a:t>публікації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закликають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Кому </a:t>
            </a:r>
            <a:r>
              <a:rPr lang="ru-RU" dirty="0" err="1"/>
              <a:t>потрібен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 </a:t>
            </a:r>
            <a:r>
              <a:rPr lang="ru-RU" dirty="0" err="1"/>
              <a:t>профіль</a:t>
            </a:r>
            <a:r>
              <a:rPr lang="ru-RU" dirty="0"/>
              <a:t> в </a:t>
            </a:r>
            <a:r>
              <a:rPr lang="ru-RU" dirty="0" err="1"/>
              <a:t>Інстаграм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Профіль</a:t>
            </a:r>
            <a:r>
              <a:rPr lang="ru-RU" dirty="0"/>
              <a:t> для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бізнесу</a:t>
            </a:r>
            <a:r>
              <a:rPr lang="ru-RU" dirty="0"/>
              <a:t> в </a:t>
            </a:r>
            <a:r>
              <a:rPr lang="ru-RU" dirty="0" err="1"/>
              <a:t>соціальній</a:t>
            </a:r>
            <a:r>
              <a:rPr lang="ru-RU" dirty="0"/>
              <a:t> </a:t>
            </a:r>
            <a:r>
              <a:rPr lang="ru-RU" dirty="0" err="1"/>
              <a:t>мережі</a:t>
            </a:r>
            <a:r>
              <a:rPr lang="ru-RU" dirty="0"/>
              <a:t> </a:t>
            </a:r>
            <a:r>
              <a:rPr lang="en-US" dirty="0"/>
              <a:t>Instagram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знадобитися</a:t>
            </a:r>
            <a:r>
              <a:rPr lang="ru-RU" dirty="0"/>
              <a:t> </a:t>
            </a:r>
            <a:r>
              <a:rPr lang="ru-RU" dirty="0" err="1"/>
              <a:t>блогерам</a:t>
            </a:r>
            <a:r>
              <a:rPr lang="ru-RU" dirty="0"/>
              <a:t>, рестораторам, </a:t>
            </a:r>
            <a:r>
              <a:rPr lang="ru-RU" dirty="0" err="1"/>
              <a:t>власникам</a:t>
            </a:r>
            <a:r>
              <a:rPr lang="ru-RU" dirty="0"/>
              <a:t> </a:t>
            </a:r>
            <a:r>
              <a:rPr lang="ru-RU" dirty="0" err="1"/>
              <a:t>інтернет-магазинів</a:t>
            </a:r>
            <a:r>
              <a:rPr lang="ru-RU" dirty="0"/>
              <a:t>, </a:t>
            </a:r>
            <a:r>
              <a:rPr lang="ru-RU" dirty="0" err="1"/>
              <a:t>торгових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, </a:t>
            </a:r>
            <a:r>
              <a:rPr lang="ru-RU" dirty="0" err="1"/>
              <a:t>магазинів</a:t>
            </a:r>
            <a:r>
              <a:rPr lang="ru-RU" dirty="0"/>
              <a:t> і шоу-</a:t>
            </a:r>
            <a:r>
              <a:rPr lang="ru-RU" dirty="0" err="1"/>
              <a:t>румів</a:t>
            </a:r>
            <a:r>
              <a:rPr lang="ru-RU" dirty="0"/>
              <a:t>, </a:t>
            </a:r>
            <a:r>
              <a:rPr lang="ru-RU" dirty="0" err="1"/>
              <a:t>івент-агенціям</a:t>
            </a:r>
            <a:r>
              <a:rPr lang="ru-RU" dirty="0"/>
              <a:t>, </a:t>
            </a:r>
            <a:r>
              <a:rPr lang="ru-RU" dirty="0" err="1"/>
              <a:t>майстрам</a:t>
            </a:r>
            <a:r>
              <a:rPr lang="ru-RU" dirty="0"/>
              <a:t>. </a:t>
            </a:r>
            <a:r>
              <a:rPr lang="ru-RU" dirty="0" err="1"/>
              <a:t>Всім</a:t>
            </a:r>
            <a:r>
              <a:rPr lang="ru-RU" dirty="0"/>
              <a:t>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контент, </a:t>
            </a:r>
            <a:r>
              <a:rPr lang="ru-RU" dirty="0" err="1"/>
              <a:t>продає</a:t>
            </a:r>
            <a:r>
              <a:rPr lang="ru-RU" dirty="0"/>
              <a:t> </a:t>
            </a:r>
            <a:r>
              <a:rPr lang="ru-RU" dirty="0" err="1"/>
              <a:t>товари</a:t>
            </a:r>
            <a:r>
              <a:rPr lang="ru-RU" dirty="0"/>
              <a:t> й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, та й просто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займатися</a:t>
            </a:r>
            <a:r>
              <a:rPr lang="ru-RU" dirty="0"/>
              <a:t> </a:t>
            </a:r>
            <a:r>
              <a:rPr lang="ru-RU" dirty="0" err="1"/>
              <a:t>розвитком</a:t>
            </a:r>
            <a:r>
              <a:rPr lang="ru-RU" dirty="0"/>
              <a:t> </a:t>
            </a:r>
            <a:r>
              <a:rPr lang="ru-RU" dirty="0" err="1"/>
              <a:t>особистого</a:t>
            </a:r>
            <a:r>
              <a:rPr lang="ru-RU" dirty="0"/>
              <a:t> </a:t>
            </a:r>
            <a:r>
              <a:rPr lang="ru-RU" dirty="0" err="1"/>
              <a:t>облікового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Ліміти</a:t>
            </a:r>
            <a:r>
              <a:rPr lang="ru-RU" dirty="0"/>
              <a:t> і </a:t>
            </a:r>
            <a:r>
              <a:rPr lang="ru-RU" dirty="0" err="1"/>
              <a:t>обмеження</a:t>
            </a:r>
            <a:r>
              <a:rPr lang="ru-RU" dirty="0"/>
              <a:t>. </a:t>
            </a:r>
            <a:r>
              <a:rPr lang="ru-RU" dirty="0" err="1"/>
              <a:t>Чому</a:t>
            </a:r>
            <a:r>
              <a:rPr lang="ru-RU" dirty="0"/>
              <a:t> вас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заблокувати</a:t>
            </a:r>
            <a:r>
              <a:rPr lang="ru-RU" dirty="0"/>
              <a:t>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/>
              <a:t>Актуальні</a:t>
            </a:r>
            <a:r>
              <a:rPr lang="ru-RU" dirty="0"/>
              <a:t> </a:t>
            </a:r>
            <a:r>
              <a:rPr lang="ru-RU" dirty="0" err="1"/>
              <a:t>ліміти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Лайки </a:t>
            </a:r>
            <a:r>
              <a:rPr lang="ru-RU" dirty="0"/>
              <a:t>- до 60 </a:t>
            </a:r>
            <a:r>
              <a:rPr lang="ru-RU" dirty="0" err="1"/>
              <a:t>лайків</a:t>
            </a:r>
            <a:r>
              <a:rPr lang="ru-RU" dirty="0"/>
              <a:t> на годину. </a:t>
            </a:r>
            <a:endParaRPr lang="ru-RU" dirty="0" smtClean="0"/>
          </a:p>
          <a:p>
            <a:r>
              <a:rPr lang="ru-RU" dirty="0" err="1" smtClean="0"/>
              <a:t>Коментарі</a:t>
            </a:r>
            <a:r>
              <a:rPr lang="ru-RU" dirty="0" smtClean="0"/>
              <a:t> </a:t>
            </a:r>
            <a:r>
              <a:rPr lang="ru-RU" dirty="0"/>
              <a:t>- до 60 </a:t>
            </a:r>
            <a:r>
              <a:rPr lang="ru-RU" dirty="0" err="1"/>
              <a:t>коментарів</a:t>
            </a:r>
            <a:r>
              <a:rPr lang="ru-RU" dirty="0"/>
              <a:t> на годину. </a:t>
            </a:r>
            <a:endParaRPr lang="ru-RU" dirty="0" smtClean="0"/>
          </a:p>
          <a:p>
            <a:r>
              <a:rPr lang="ru-RU" dirty="0" err="1" smtClean="0"/>
              <a:t>Підписки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відписки</a:t>
            </a:r>
            <a:r>
              <a:rPr lang="ru-RU" dirty="0"/>
              <a:t> - до 60 </a:t>
            </a:r>
            <a:r>
              <a:rPr lang="ru-RU" dirty="0" err="1"/>
              <a:t>підписок</a:t>
            </a:r>
            <a:r>
              <a:rPr lang="ru-RU" dirty="0"/>
              <a:t> і </a:t>
            </a:r>
            <a:r>
              <a:rPr lang="ru-RU" dirty="0" err="1"/>
              <a:t>відписок</a:t>
            </a:r>
            <a:r>
              <a:rPr lang="ru-RU" dirty="0"/>
              <a:t> на годину.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/>
              <a:t>роботи</a:t>
            </a:r>
            <a:r>
              <a:rPr lang="ru-RU" dirty="0"/>
              <a:t> з контентом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Як часто </a:t>
            </a:r>
            <a:r>
              <a:rPr lang="ru-RU" dirty="0" err="1"/>
              <a:t>додавати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/>
              <a:t>публікації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О </a:t>
            </a:r>
            <a:r>
              <a:rPr lang="ru-RU" dirty="0" err="1"/>
              <a:t>котрій</a:t>
            </a:r>
            <a:r>
              <a:rPr lang="ru-RU" dirty="0"/>
              <a:t> </a:t>
            </a:r>
            <a:r>
              <a:rPr lang="ru-RU" dirty="0" err="1"/>
              <a:t>годині</a:t>
            </a:r>
            <a:r>
              <a:rPr lang="ru-RU" dirty="0"/>
              <a:t>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робити</a:t>
            </a:r>
            <a:r>
              <a:rPr lang="ru-RU" dirty="0"/>
              <a:t> (і в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дні</a:t>
            </a:r>
            <a:r>
              <a:rPr lang="ru-RU" dirty="0"/>
              <a:t> </a:t>
            </a:r>
            <a:r>
              <a:rPr lang="ru-RU" dirty="0" err="1"/>
              <a:t>тижня</a:t>
            </a:r>
            <a:r>
              <a:rPr lang="ru-RU" dirty="0" smtClean="0"/>
              <a:t>).</a:t>
            </a:r>
          </a:p>
          <a:p>
            <a:r>
              <a:rPr lang="ru-RU" dirty="0" smtClean="0"/>
              <a:t> </a:t>
            </a:r>
            <a:r>
              <a:rPr lang="ru-RU" dirty="0" err="1"/>
              <a:t>Визначитися</a:t>
            </a:r>
            <a:r>
              <a:rPr lang="ru-RU" dirty="0"/>
              <a:t> з </a:t>
            </a:r>
            <a:r>
              <a:rPr lang="ru-RU" dirty="0" err="1"/>
              <a:t>основними</a:t>
            </a:r>
            <a:r>
              <a:rPr lang="ru-RU" dirty="0"/>
              <a:t> темами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err="1"/>
              <a:t>Сформувати</a:t>
            </a:r>
            <a:r>
              <a:rPr lang="ru-RU" dirty="0"/>
              <a:t> контент-план на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Цілі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вирішувати</a:t>
            </a:r>
            <a:r>
              <a:rPr lang="ru-RU" dirty="0"/>
              <a:t> </a:t>
            </a:r>
            <a:r>
              <a:rPr lang="en-US" dirty="0"/>
              <a:t>Instagram: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 smtClean="0"/>
              <a:t>Впізнаваність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/>
              <a:t>Лояльність</a:t>
            </a:r>
            <a:r>
              <a:rPr lang="ru-RU" dirty="0"/>
              <a:t> 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репутацією</a:t>
            </a:r>
            <a:r>
              <a:rPr lang="ru-RU" dirty="0"/>
              <a:t> і </a:t>
            </a:r>
            <a:r>
              <a:rPr lang="ru-RU" dirty="0" err="1"/>
              <a:t>зворотний</a:t>
            </a:r>
            <a:r>
              <a:rPr lang="ru-RU" dirty="0"/>
              <a:t> </a:t>
            </a:r>
            <a:r>
              <a:rPr lang="ru-RU" dirty="0" err="1" smtClean="0"/>
              <a:t>зв'язок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# </a:t>
            </a:r>
            <a:r>
              <a:rPr lang="ru-RU" dirty="0" err="1"/>
              <a:t>Лідогенераціі</a:t>
            </a:r>
            <a:r>
              <a:rPr lang="ru-RU" dirty="0"/>
              <a:t> (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звернень</a:t>
            </a:r>
            <a:r>
              <a:rPr lang="ru-RU" dirty="0"/>
              <a:t> в </a:t>
            </a:r>
            <a:r>
              <a:rPr lang="ru-RU" dirty="0" err="1"/>
              <a:t>компанію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dirty="0" err="1"/>
              <a:t>Правильне</a:t>
            </a:r>
            <a:r>
              <a:rPr lang="ru-RU" dirty="0"/>
              <a:t> </a:t>
            </a:r>
            <a:r>
              <a:rPr lang="ru-RU" dirty="0" err="1"/>
              <a:t>оформлення</a:t>
            </a:r>
            <a:r>
              <a:rPr lang="ru-RU" dirty="0"/>
              <a:t> – </a:t>
            </a:r>
            <a:r>
              <a:rPr lang="ru-RU" dirty="0" err="1"/>
              <a:t>частина</a:t>
            </a:r>
            <a:r>
              <a:rPr lang="ru-RU" dirty="0"/>
              <a:t> перемоги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4176464" cy="454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2. </a:t>
            </a:r>
            <a:r>
              <a:rPr lang="ru-RU" dirty="0" err="1"/>
              <a:t>Плануємо</a:t>
            </a:r>
            <a:r>
              <a:rPr lang="ru-RU" dirty="0"/>
              <a:t> контент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Товар / </a:t>
            </a:r>
            <a:r>
              <a:rPr lang="ru-RU" dirty="0" err="1"/>
              <a:t>послуга</a:t>
            </a:r>
            <a:r>
              <a:rPr lang="ru-RU" dirty="0"/>
              <a:t> “</a:t>
            </a:r>
            <a:r>
              <a:rPr lang="ru-RU" dirty="0" err="1"/>
              <a:t>обличчям</a:t>
            </a:r>
            <a:r>
              <a:rPr lang="ru-RU" dirty="0" smtClean="0"/>
              <a:t>”.</a:t>
            </a:r>
            <a:endParaRPr lang="en-US" dirty="0" smtClean="0"/>
          </a:p>
          <a:p>
            <a:r>
              <a:rPr lang="ru-RU" dirty="0" err="1"/>
              <a:t>Навчання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/>
              <a:t>Розваги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/>
              <a:t>Задавайте </a:t>
            </a:r>
            <a:r>
              <a:rPr lang="ru-RU" dirty="0" err="1"/>
              <a:t>питання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налагодити</a:t>
            </a:r>
            <a:r>
              <a:rPr lang="ru-RU" dirty="0"/>
              <a:t> </a:t>
            </a:r>
            <a:r>
              <a:rPr lang="ru-RU" dirty="0" err="1"/>
              <a:t>взаємодію</a:t>
            </a:r>
            <a:r>
              <a:rPr lang="ru-RU" dirty="0"/>
              <a:t> з </a:t>
            </a:r>
            <a:r>
              <a:rPr lang="ru-RU" dirty="0" err="1"/>
              <a:t>аудиторією</a:t>
            </a:r>
            <a:r>
              <a:rPr lang="ru-RU" dirty="0"/>
              <a:t>; </a:t>
            </a:r>
            <a:endParaRPr lang="en-US" dirty="0" smtClean="0"/>
          </a:p>
          <a:p>
            <a:r>
              <a:rPr lang="ru-RU" dirty="0" err="1" smtClean="0"/>
              <a:t>Використовуйте</a:t>
            </a:r>
            <a:r>
              <a:rPr lang="ru-RU" dirty="0" smtClean="0"/>
              <a:t> </a:t>
            </a:r>
            <a:r>
              <a:rPr lang="ru-RU" dirty="0" err="1"/>
              <a:t>коментарі</a:t>
            </a:r>
            <a:r>
              <a:rPr lang="ru-RU" dirty="0"/>
              <a:t>, </a:t>
            </a:r>
            <a:r>
              <a:rPr lang="ru-RU" dirty="0" err="1"/>
              <a:t>розміщуючи</a:t>
            </a:r>
            <a:r>
              <a:rPr lang="ru-RU" dirty="0"/>
              <a:t> </a:t>
            </a:r>
            <a:r>
              <a:rPr lang="ru-RU" dirty="0" err="1"/>
              <a:t>туди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 smtClean="0"/>
              <a:t>;</a:t>
            </a:r>
            <a:endParaRPr lang="en-US" dirty="0" smtClean="0"/>
          </a:p>
          <a:p>
            <a:r>
              <a:rPr lang="ru-RU" dirty="0" err="1" smtClean="0"/>
              <a:t>Розміщуйте</a:t>
            </a:r>
            <a:r>
              <a:rPr lang="ru-RU" dirty="0" smtClean="0"/>
              <a:t> </a:t>
            </a:r>
            <a:r>
              <a:rPr lang="ru-RU" dirty="0" err="1"/>
              <a:t>пости</a:t>
            </a:r>
            <a:r>
              <a:rPr lang="ru-RU" dirty="0"/>
              <a:t> з </a:t>
            </a:r>
            <a:r>
              <a:rPr lang="ru-RU" dirty="0" err="1"/>
              <a:t>відгуками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 (</a:t>
            </a:r>
            <a:r>
              <a:rPr lang="ru-RU" dirty="0" err="1"/>
              <a:t>реальними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720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224</TotalTime>
  <Words>550</Words>
  <Application>Microsoft Office PowerPoint</Application>
  <PresentationFormat>Экран (4:3)</PresentationFormat>
  <Paragraphs>57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CТРАТЕГІЯ ПРОСУВАННЯ ТА РЕКЛАМА В INSTAGRAM</vt:lpstr>
      <vt:lpstr>Instagram</vt:lpstr>
      <vt:lpstr>Презентация PowerPoint</vt:lpstr>
      <vt:lpstr>Кому потрібен бізнес профіль в Інстаграм?</vt:lpstr>
      <vt:lpstr>Ліміти і обмеження. Чому вас можуть заблокувати?</vt:lpstr>
      <vt:lpstr>Стратегії роботи з контентом</vt:lpstr>
      <vt:lpstr>Цілі які може вирішувати Instagram:</vt:lpstr>
      <vt:lpstr>1. Правильне оформлення – частина перемоги</vt:lpstr>
      <vt:lpstr>2. Плануємо контент</vt:lpstr>
      <vt:lpstr>3. Правила постинга</vt:lpstr>
      <vt:lpstr>4. Готуємо фото</vt:lpstr>
      <vt:lpstr>5. Використовуємо хештеги</vt:lpstr>
      <vt:lpstr>6. Більше активності</vt:lpstr>
      <vt:lpstr>Також до найбільш поширених помилок відносяться:</vt:lpstr>
      <vt:lpstr>Дякую за увагу!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Sky</dc:creator>
  <cp:lastModifiedBy>Sky</cp:lastModifiedBy>
  <cp:revision>10</cp:revision>
  <dcterms:created xsi:type="dcterms:W3CDTF">2023-05-03T06:46:33Z</dcterms:created>
  <dcterms:modified xsi:type="dcterms:W3CDTF">2023-05-03T11:17:46Z</dcterms:modified>
</cp:coreProperties>
</file>