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45C6-8103-42A1-A249-680F81EA92E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2324FF-9D8B-4418-B9E8-BD9F062E0B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45C6-8103-42A1-A249-680F81EA92E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2324FF-9D8B-4418-B9E8-BD9F062E0B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45C6-8103-42A1-A249-680F81EA92E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2324FF-9D8B-4418-B9E8-BD9F062E0BC0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45C6-8103-42A1-A249-680F81EA92E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2324FF-9D8B-4418-B9E8-BD9F062E0B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45C6-8103-42A1-A249-680F81EA92E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2324FF-9D8B-4418-B9E8-BD9F062E0BC0}" type="slidenum">
              <a:rPr lang="ru-RU" smtClean="0"/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45C6-8103-42A1-A249-680F81EA92E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2324FF-9D8B-4418-B9E8-BD9F062E0B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45C6-8103-42A1-A249-680F81EA92E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24FF-9D8B-4418-B9E8-BD9F062E0B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45C6-8103-42A1-A249-680F81EA92E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24FF-9D8B-4418-B9E8-BD9F062E0B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45C6-8103-42A1-A249-680F81EA92E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24FF-9D8B-4418-B9E8-BD9F062E0B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45C6-8103-42A1-A249-680F81EA92E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2324FF-9D8B-4418-B9E8-BD9F062E0B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45C6-8103-42A1-A249-680F81EA92E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2324FF-9D8B-4418-B9E8-BD9F062E0B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45C6-8103-42A1-A249-680F81EA92E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2324FF-9D8B-4418-B9E8-BD9F062E0B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45C6-8103-42A1-A249-680F81EA92E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24FF-9D8B-4418-B9E8-BD9F062E0B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45C6-8103-42A1-A249-680F81EA92E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24FF-9D8B-4418-B9E8-BD9F062E0B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45C6-8103-42A1-A249-680F81EA92E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24FF-9D8B-4418-B9E8-BD9F062E0B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45C6-8103-42A1-A249-680F81EA92E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2324FF-9D8B-4418-B9E8-BD9F062E0B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E45C6-8103-42A1-A249-680F81EA92E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2324FF-9D8B-4418-B9E8-BD9F062E0BC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закордонних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 err="1" smtClean="0"/>
              <a:t>керуванні</a:t>
            </a:r>
            <a:r>
              <a:rPr lang="ru-RU" dirty="0" smtClean="0"/>
              <a:t> </a:t>
            </a:r>
            <a:r>
              <a:rPr lang="ru-RU" dirty="0" err="1" smtClean="0"/>
              <a:t>професійною</a:t>
            </a:r>
            <a:r>
              <a:rPr lang="ru-RU" dirty="0" smtClean="0"/>
              <a:t> </a:t>
            </a:r>
            <a:r>
              <a:rPr lang="ru-RU" dirty="0" err="1" smtClean="0"/>
              <a:t>кар’єрою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90945"/>
            <a:ext cx="8915400" cy="6054437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перемогти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суперника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важливішим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саму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виконувану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приводить до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конкурента, а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змушує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колег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приховувати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й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легкий, а не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оптимальний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недовіри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моменту,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недовіра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образа (за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відплата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образу)»,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суперники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випускають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поставлені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зосереджують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тому, як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нашкодити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одному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виправданим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ударом на удар,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причиною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зайвої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обережності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конформізму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дістається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одному.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Надмірний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акцент на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шкідливий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проповідують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Проблемы территориальная конкуренция и методология маркетинга » Отличник RU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12776" y="2009703"/>
            <a:ext cx="4008727" cy="23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4793" y="619593"/>
            <a:ext cx="8915400" cy="105930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Корпоративною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моделлю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злагодженість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практика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довічний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турбота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Иконки &quot;Японский микс&quot; (1600×1600 png) | MIUKI MIKADO • Виртуальная Япония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13" y="1149245"/>
            <a:ext cx="6711559" cy="6711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9374" y="3028335"/>
            <a:ext cx="3198168" cy="175323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три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буде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48931" y="1828006"/>
            <a:ext cx="1768840" cy="11988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uk-UA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аспірантур</a:t>
            </a:r>
            <a:r>
              <a:rPr lang="uk-UA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27611" y="3177443"/>
            <a:ext cx="3048000" cy="11988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Роль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елітних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кар'єри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те,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5155" y="4850786"/>
            <a:ext cx="3772525" cy="6451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625" y="664564"/>
            <a:ext cx="8915400" cy="227350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Кобаясі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приводу: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загальноакадемічною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основою. Там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роботодавцеві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Работа в Японии в 2020 году и вакансии для русских и украинцев + виза и  разрешение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20" y="3102965"/>
            <a:ext cx="6061009" cy="332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Поиски работы в Японии: о чем не стоит писать в резюм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8" y="3102965"/>
            <a:ext cx="2931778" cy="1949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Работа в Японии для русских, украинцев, белорусов: вакансии 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36" y="3687579"/>
            <a:ext cx="3493970" cy="196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317" y="1077991"/>
            <a:ext cx="3195918" cy="4615516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кадрового менеджменту.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ситуаційний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кадрового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енеджмент — что это такое | KtoNaNovenkogo.ru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47" y="1077991"/>
            <a:ext cx="6518275" cy="434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идерство: качества хорошего руководителя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9" y="2794871"/>
            <a:ext cx="5492220" cy="390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4989" y="513048"/>
            <a:ext cx="8519366" cy="3184894"/>
          </a:xfrm>
          <a:ln>
            <a:solidFill>
              <a:schemeClr val="accent1"/>
            </a:solidFill>
          </a:ln>
        </p:spPr>
        <p:txBody>
          <a:bodyPr>
            <a:normAutofit lnSpcReduction="20000"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кадрового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штатного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кадрового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перепідготовки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структур, стилю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кар'єрою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той же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кадрового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носить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13" y="624110"/>
            <a:ext cx="8911687" cy="128089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4555"/>
            <a:ext cx="10136725" cy="2379598"/>
          </a:xfrm>
        </p:spPr>
        <p:txBody>
          <a:bodyPr>
            <a:normAutofit lnSpcReduction="10000"/>
          </a:bodyPr>
          <a:lstStyle/>
          <a:p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силу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борг, про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людьми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Цільовий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моменту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Определены самые привлекательные для россиян профессии — Ferra.ru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305" y="3547128"/>
            <a:ext cx="6083860" cy="304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1706" y="452718"/>
            <a:ext cx="8141541" cy="93232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внутрішньоорганізаційна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кар'єра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перспективною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тупиковою,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кар'єрна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8834" y="4841458"/>
            <a:ext cx="6096000" cy="11988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сама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кар'єрна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нецікавою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позначиться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та, в остаточному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Коронавирус: насколько опасна ваша профессия - BBC News Русская служба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547" y="1529734"/>
            <a:ext cx="5630287" cy="316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бъявляется конкурс презентаций &quot;Моя будущая профессия&quot;! | Колледж  экономики и информатики им. А.Н. Афанасье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921" y="1117737"/>
            <a:ext cx="1950315" cy="214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кие профессии в Молдове самые желанные? — BaltiOnline.m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" y="4209600"/>
            <a:ext cx="2483674" cy="2109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1394" y="665018"/>
            <a:ext cx="8915400" cy="591122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 дозволяв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відслідковувати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кар'єрні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algn="just"/>
            <a:r>
              <a:rPr lang="ru-RU" dirty="0"/>
              <a:t> </a:t>
            </a: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Західні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керівники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заслуги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працівника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як базу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службі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оплати - як базу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стимулювання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покладаються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особисту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законну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силу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контактів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докладні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директиви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dirty="0"/>
          </a:p>
        </p:txBody>
      </p:sp>
      <p:pic>
        <p:nvPicPr>
          <p:cNvPr id="5122" name="Picture 2" descr="Как успешные руководители проводят рабочий день - Лайфхакер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03" y="1668894"/>
            <a:ext cx="7039697" cy="351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848" y="872837"/>
            <a:ext cx="8915400" cy="80356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9710" y="4934727"/>
            <a:ext cx="8257309" cy="9220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зводиться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Человек создан быть свободным | Независимый альманах ЛЕБЕДЬ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67" y="1933963"/>
            <a:ext cx="4876800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Что такое конкуренция? Понятие, виды, приме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1" y="1462908"/>
            <a:ext cx="3224934" cy="2418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Исповедь: коллективизм или индивидуализм? / Дискуссионный клуб Полта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471" y="4097711"/>
            <a:ext cx="2573770" cy="167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3817" y="5983161"/>
            <a:ext cx="9407237" cy="5835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того,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Америці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добре,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uk-UA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США карт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969" y="1933963"/>
            <a:ext cx="2562085" cy="158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Победитель Трофей Человек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63" y="2620625"/>
            <a:ext cx="6356061" cy="423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471170"/>
            <a:ext cx="6503035" cy="21488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конкурс,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турнір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девізом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всю суму, той,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нуль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кажучи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Файл:Победитель.png — ПримаВ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7127" cy="423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питан Америк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93974" y="2741872"/>
            <a:ext cx="1920615" cy="39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к обойти конкурентов: успешно превзойти кокнкурента в бизнесе, торговле,  продажах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61" y="3714750"/>
            <a:ext cx="590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7620" y="457200"/>
            <a:ext cx="9450705" cy="339217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Олстон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безособову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Безособова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Безособове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розведені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часом, простором,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ж -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такого роду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виграш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не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одного.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/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 один з одним за приз,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США.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Что такое недобросовестная налоговая конкуренция? | InternationalWealth.inf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41" y="5229873"/>
            <a:ext cx="2267402" cy="139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Навіщо необхідна конкуренція в бізнесі | Презентация, Карьера, Вдохнов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8" y="1490373"/>
            <a:ext cx="2095500" cy="157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Предприниматели отмечают усиление конкуренции, показало исследова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030" y="5176330"/>
            <a:ext cx="2323751" cy="1506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5609</Words>
  <Application>WPS Presentation</Application>
  <PresentationFormat>Произвольный</PresentationFormat>
  <Paragraphs>69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Wingdings 3</vt:lpstr>
      <vt:lpstr>Symbol</vt:lpstr>
      <vt:lpstr>Arial</vt:lpstr>
      <vt:lpstr>Times New Roman</vt:lpstr>
      <vt:lpstr>Century Gothic</vt:lpstr>
      <vt:lpstr>Microsoft YaHei</vt:lpstr>
      <vt:lpstr>Arial Unicode MS</vt:lpstr>
      <vt:lpstr>Calibri</vt:lpstr>
      <vt:lpstr>Легкий дым</vt:lpstr>
      <vt:lpstr>Досвід закордонних країн у керуванні професійною кар’єрою</vt:lpstr>
      <vt:lpstr>PowerPoint 演示文稿</vt:lpstr>
      <vt:lpstr>PowerPoint 演示文稿</vt:lpstr>
      <vt:lpstr>Основні причини вибору професії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Досвід закордонних країн у керуванні професійною кар’єрою</dc:title>
  <dc:creator>User</dc:creator>
  <cp:lastModifiedBy>zipo33</cp:lastModifiedBy>
  <cp:revision>15</cp:revision>
  <dcterms:created xsi:type="dcterms:W3CDTF">2020-10-19T10:18:00Z</dcterms:created>
  <dcterms:modified xsi:type="dcterms:W3CDTF">2023-02-05T20:46:52Z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0BE40F115E104914B1433DA3AA87C9A0</vt:lpwstr>
  </property>
  <property fmtid="{D5CDD505-2E9C-101B-9397-08002B2CF9AE}" pid="3" name="KSOProductBuildVer">
    <vt:lpwstr>1049-11.2.0.11440</vt:lpwstr>
  </property>
</Properties>
</file>