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12"/>
  </p:handoutMasterIdLst>
  <p:sldIdLst>
    <p:sldId id="256" r:id="rId3"/>
    <p:sldId id="261" r:id="rId4"/>
    <p:sldId id="265" r:id="rId5"/>
    <p:sldId id="266" r:id="rId6"/>
    <p:sldId id="262" r:id="rId7"/>
    <p:sldId id="263" r:id="rId8"/>
    <p:sldId id="264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74"/>
    <a:srgbClr val="3A5896"/>
    <a:srgbClr val="385592"/>
    <a:srgbClr val="FFFFFF"/>
    <a:srgbClr val="173A8D"/>
    <a:srgbClr val="D6DEEA"/>
    <a:srgbClr val="9F9289"/>
    <a:srgbClr val="E2DEDB"/>
    <a:srgbClr val="F1F1F1"/>
    <a:srgbClr val="1D3C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1038" y="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79"/>
          <a:stretch>
            <a:fillRect/>
          </a:stretch>
        </p:blipFill>
        <p:spPr>
          <a:xfrm>
            <a:off x="0" y="0"/>
            <a:ext cx="121679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 rot="10800000">
            <a:off x="285750" y="0"/>
            <a:ext cx="93104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70000"/>
            <a:ext cx="786989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7055" y="68059"/>
            <a:ext cx="7869890" cy="1047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12"/>
          <a:stretch>
            <a:fillRect/>
          </a:stretch>
        </p:blipFill>
        <p:spPr>
          <a:xfrm>
            <a:off x="2214664" y="2272531"/>
            <a:ext cx="5721860" cy="4291396"/>
          </a:xfrm>
          <a:prstGeom prst="rect">
            <a:avLst/>
          </a:prstGeom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187569" y="534268"/>
            <a:ext cx="66469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КАР’ЄРА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 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СОЦІАЛЬНИЙ ФЕНОМЕН 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38954" y="1381683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 КАР’ЄРИ ЯК ОБ’ЄКТА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 </a:t>
            </a:r>
            <a:r>
              <a:rPr lang="uk-UA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ПОНЯТЬ </a:t>
            </a:r>
            <a:r>
              <a:rPr lang="uk-UA" sz="2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«КАР’ЄРА</a:t>
            </a:r>
            <a:r>
              <a:rPr lang="uk-UA" sz="2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», «КАР’ЄРИЗМ»</a:t>
            </a:r>
            <a:endParaRPr lang="en-US" sz="2000" b="1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0" name="Group 7"/>
          <p:cNvGrpSpPr/>
          <p:nvPr/>
        </p:nvGrpSpPr>
        <p:grpSpPr bwMode="auto">
          <a:xfrm>
            <a:off x="1983471" y="1974603"/>
            <a:ext cx="5777205" cy="555625"/>
            <a:chOff x="1248" y="2030"/>
            <a:chExt cx="3216" cy="350"/>
          </a:xfrm>
        </p:grpSpPr>
        <p:sp>
          <p:nvSpPr>
            <p:cNvPr id="81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3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4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  <a:endParaRPr lang="en-US" sz="2400" b="1">
                <a:solidFill>
                  <a:srgbClr val="FFFFFF"/>
                </a:solidFill>
              </a:endParaRPr>
            </a:p>
          </p:txBody>
        </p:sp>
      </p:grpSp>
      <p:grpSp>
        <p:nvGrpSpPr>
          <p:cNvPr id="85" name="Group 12"/>
          <p:cNvGrpSpPr/>
          <p:nvPr/>
        </p:nvGrpSpPr>
        <p:grpSpPr bwMode="auto">
          <a:xfrm>
            <a:off x="1983471" y="2812803"/>
            <a:ext cx="5777205" cy="555625"/>
            <a:chOff x="1248" y="2640"/>
            <a:chExt cx="3216" cy="350"/>
          </a:xfrm>
        </p:grpSpPr>
        <p:sp>
          <p:nvSpPr>
            <p:cNvPr id="86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8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9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  <a:endParaRPr lang="en-US" sz="2400" b="1">
                <a:solidFill>
                  <a:srgbClr val="FFFFFF"/>
                </a:solidFill>
              </a:endParaRPr>
            </a:p>
          </p:txBody>
        </p:sp>
      </p:grpSp>
      <p:grpSp>
        <p:nvGrpSpPr>
          <p:cNvPr id="90" name="Group 17"/>
          <p:cNvGrpSpPr/>
          <p:nvPr/>
        </p:nvGrpSpPr>
        <p:grpSpPr bwMode="auto">
          <a:xfrm>
            <a:off x="1983472" y="3651003"/>
            <a:ext cx="5777204" cy="555625"/>
            <a:chOff x="1248" y="3230"/>
            <a:chExt cx="3216" cy="350"/>
          </a:xfrm>
        </p:grpSpPr>
        <p:sp>
          <p:nvSpPr>
            <p:cNvPr id="91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3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94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  <a:endParaRPr lang="en-US" sz="2400" b="1">
                <a:solidFill>
                  <a:srgbClr val="FFFFFF"/>
                </a:solidFill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930769" y="1996828"/>
            <a:ext cx="50878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якій-небудь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30766" y="2863573"/>
            <a:ext cx="49588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слави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вигоди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70651" y="3673228"/>
            <a:ext cx="40062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роду занять,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669" y="4130428"/>
            <a:ext cx="2301392" cy="245717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08237" y="4897352"/>
            <a:ext cx="4154009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Кар'єризм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безпринципна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погоня за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успіхом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будь-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видах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4369" y="527538"/>
            <a:ext cx="7252575" cy="587742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кар’єри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94340" y="2249721"/>
            <a:ext cx="6658706" cy="3693319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• </a:t>
            </a:r>
            <a:r>
              <a:rPr lang="ru-RU" dirty="0" err="1"/>
              <a:t>кар'єра</a:t>
            </a:r>
            <a:r>
              <a:rPr lang="ru-RU" dirty="0"/>
              <a:t> </a:t>
            </a:r>
            <a:r>
              <a:rPr lang="ru-RU" dirty="0" err="1"/>
              <a:t>пов'язана</a:t>
            </a:r>
            <a:r>
              <a:rPr lang="ru-RU" dirty="0"/>
              <a:t> з </a:t>
            </a:r>
            <a:r>
              <a:rPr lang="ru-RU" dirty="0" err="1"/>
              <a:t>діяльністю</a:t>
            </a:r>
            <a:r>
              <a:rPr lang="ru-RU" dirty="0"/>
              <a:t> людей;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err="1"/>
              <a:t>кар'єра</a:t>
            </a:r>
            <a:r>
              <a:rPr lang="ru-RU" dirty="0"/>
              <a:t> </a:t>
            </a:r>
            <a:r>
              <a:rPr lang="ru-RU" dirty="0" err="1"/>
              <a:t>пов'язана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соціальною</a:t>
            </a:r>
            <a:r>
              <a:rPr lang="ru-RU" dirty="0"/>
              <a:t> </a:t>
            </a:r>
            <a:r>
              <a:rPr lang="ru-RU" dirty="0" err="1"/>
              <a:t>мобільністю</a:t>
            </a:r>
            <a:r>
              <a:rPr lang="ru-RU" dirty="0"/>
              <a:t> </a:t>
            </a:r>
            <a:r>
              <a:rPr lang="ru-RU" dirty="0" err="1"/>
              <a:t>індивіда</a:t>
            </a:r>
            <a:r>
              <a:rPr lang="ru-RU" dirty="0"/>
              <a:t>;</a:t>
            </a:r>
            <a:endParaRPr lang="ru-RU" dirty="0"/>
          </a:p>
          <a:p>
            <a:r>
              <a:rPr lang="ru-RU" dirty="0"/>
              <a:t>• у будь-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ієрархії</a:t>
            </a:r>
            <a:r>
              <a:rPr lang="ru-RU" dirty="0"/>
              <a:t> (</a:t>
            </a:r>
            <a:r>
              <a:rPr lang="ru-RU" dirty="0" err="1"/>
              <a:t>виробничій</a:t>
            </a:r>
            <a:r>
              <a:rPr lang="ru-RU" dirty="0"/>
              <a:t>, </a:t>
            </a:r>
            <a:r>
              <a:rPr lang="ru-RU" dirty="0" err="1"/>
              <a:t>майновій</a:t>
            </a:r>
            <a:r>
              <a:rPr lang="ru-RU" dirty="0"/>
              <a:t>, </a:t>
            </a:r>
            <a:r>
              <a:rPr lang="ru-RU" dirty="0" err="1"/>
              <a:t>соціальній</a:t>
            </a:r>
            <a:r>
              <a:rPr lang="ru-RU" dirty="0"/>
              <a:t>, </a:t>
            </a:r>
            <a:r>
              <a:rPr lang="ru-RU" dirty="0" err="1"/>
              <a:t>адміністративній</a:t>
            </a:r>
            <a:r>
              <a:rPr lang="ru-RU" dirty="0"/>
              <a:t> і т. д.) </a:t>
            </a:r>
            <a:r>
              <a:rPr lang="ru-RU" dirty="0" err="1"/>
              <a:t>присутня</a:t>
            </a:r>
            <a:r>
              <a:rPr lang="ru-RU" dirty="0"/>
              <a:t> </a:t>
            </a:r>
            <a:r>
              <a:rPr lang="ru-RU" dirty="0" err="1"/>
              <a:t>кар'єра</a:t>
            </a:r>
            <a:r>
              <a:rPr lang="ru-RU" dirty="0"/>
              <a:t>;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err="1"/>
              <a:t>кар'єру</a:t>
            </a:r>
            <a:r>
              <a:rPr lang="ru-RU" dirty="0"/>
              <a:t> </a:t>
            </a:r>
            <a:r>
              <a:rPr lang="ru-RU" dirty="0" err="1"/>
              <a:t>охоплює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успіху</a:t>
            </a:r>
            <a:r>
              <a:rPr lang="ru-RU" dirty="0"/>
              <a:t> в широкому </a:t>
            </a:r>
            <a:r>
              <a:rPr lang="ru-RU" dirty="0" err="1"/>
              <a:t>діапазоні</a:t>
            </a:r>
            <a:endParaRPr lang="ru-RU" dirty="0"/>
          </a:p>
          <a:p>
            <a:r>
              <a:rPr lang="ru-RU" dirty="0"/>
              <a:t>сфер </a:t>
            </a:r>
            <a:r>
              <a:rPr lang="ru-RU" dirty="0" err="1"/>
              <a:t>діяльності</a:t>
            </a:r>
            <a:r>
              <a:rPr lang="ru-RU" dirty="0"/>
              <a:t>: </a:t>
            </a:r>
            <a:r>
              <a:rPr lang="ru-RU" dirty="0" err="1"/>
              <a:t>службової</a:t>
            </a:r>
            <a:r>
              <a:rPr lang="ru-RU" dirty="0"/>
              <a:t>, </a:t>
            </a:r>
            <a:r>
              <a:rPr lang="ru-RU" dirty="0" err="1"/>
              <a:t>наукової</a:t>
            </a:r>
            <a:r>
              <a:rPr lang="ru-RU" dirty="0"/>
              <a:t>, </a:t>
            </a:r>
            <a:r>
              <a:rPr lang="ru-RU" dirty="0" err="1"/>
              <a:t>суспільної</a:t>
            </a:r>
            <a:r>
              <a:rPr lang="ru-RU" dirty="0"/>
              <a:t> й </a:t>
            </a:r>
            <a:r>
              <a:rPr lang="ru-RU" dirty="0" err="1"/>
              <a:t>інших</a:t>
            </a:r>
            <a:r>
              <a:rPr lang="ru-RU" dirty="0"/>
              <a:t>;</a:t>
            </a:r>
            <a:endParaRPr lang="ru-RU" dirty="0"/>
          </a:p>
          <a:p>
            <a:r>
              <a:rPr lang="ru-RU" dirty="0"/>
              <a:t>• у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визначеннях</a:t>
            </a:r>
            <a:r>
              <a:rPr lang="ru-RU" dirty="0"/>
              <a:t> </a:t>
            </a:r>
            <a:r>
              <a:rPr lang="ru-RU" dirty="0" err="1"/>
              <a:t>терміна</a:t>
            </a:r>
            <a:r>
              <a:rPr lang="ru-RU" dirty="0"/>
              <a:t> </a:t>
            </a:r>
            <a:r>
              <a:rPr lang="ru-RU" dirty="0" err="1"/>
              <a:t>присутня</a:t>
            </a:r>
            <a:r>
              <a:rPr lang="ru-RU" dirty="0"/>
              <a:t> </a:t>
            </a:r>
            <a:r>
              <a:rPr lang="ru-RU" dirty="0" err="1"/>
              <a:t>ознака</a:t>
            </a:r>
            <a:r>
              <a:rPr lang="ru-RU" dirty="0"/>
              <a:t> </a:t>
            </a:r>
            <a:r>
              <a:rPr lang="ru-RU" dirty="0" err="1"/>
              <a:t>успіху</a:t>
            </a:r>
            <a:r>
              <a:rPr lang="ru-RU" dirty="0"/>
              <a:t>: «</a:t>
            </a:r>
            <a:r>
              <a:rPr lang="ru-RU" dirty="0" err="1"/>
              <a:t>успішне</a:t>
            </a:r>
            <a:r>
              <a:rPr lang="ru-RU" dirty="0"/>
              <a:t> </a:t>
            </a:r>
            <a:r>
              <a:rPr lang="ru-RU" dirty="0" err="1"/>
              <a:t>просування</a:t>
            </a:r>
            <a:r>
              <a:rPr lang="ru-RU" dirty="0"/>
              <a:t>», «шлях до </a:t>
            </a:r>
            <a:r>
              <a:rPr lang="ru-RU" dirty="0" err="1"/>
              <a:t>успіхів</a:t>
            </a:r>
            <a:r>
              <a:rPr lang="ru-RU" dirty="0"/>
              <a:t>», а </a:t>
            </a:r>
            <a:r>
              <a:rPr lang="ru-RU" dirty="0" err="1"/>
              <a:t>також</a:t>
            </a:r>
            <a:r>
              <a:rPr lang="ru-RU" dirty="0"/>
              <a:t> результат </a:t>
            </a:r>
            <a:r>
              <a:rPr lang="ru-RU" dirty="0" err="1"/>
              <a:t>досягнення</a:t>
            </a:r>
            <a:endParaRPr lang="ru-RU" dirty="0"/>
          </a:p>
          <a:p>
            <a:r>
              <a:rPr lang="ru-RU" dirty="0" err="1"/>
              <a:t>успіху</a:t>
            </a:r>
            <a:r>
              <a:rPr lang="ru-RU" dirty="0"/>
              <a:t>;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err="1"/>
              <a:t>важливим</a:t>
            </a:r>
            <a:r>
              <a:rPr lang="ru-RU" dirty="0"/>
              <a:t> </a:t>
            </a:r>
            <a:r>
              <a:rPr lang="ru-RU" dirty="0" err="1"/>
              <a:t>бачиться</a:t>
            </a:r>
            <a:r>
              <a:rPr lang="ru-RU" dirty="0"/>
              <a:t> </a:t>
            </a:r>
            <a:r>
              <a:rPr lang="ru-RU" dirty="0" err="1"/>
              <a:t>розуміння</a:t>
            </a:r>
            <a:r>
              <a:rPr lang="ru-RU" dirty="0"/>
              <a:t> </a:t>
            </a:r>
            <a:r>
              <a:rPr lang="ru-RU" dirty="0" err="1"/>
              <a:t>кар'єри</a:t>
            </a:r>
            <a:r>
              <a:rPr lang="ru-RU" dirty="0"/>
              <a:t> і як </a:t>
            </a:r>
            <a:r>
              <a:rPr lang="ru-RU" dirty="0" err="1"/>
              <a:t>процесу</a:t>
            </a:r>
            <a:r>
              <a:rPr lang="ru-RU" dirty="0"/>
              <a:t>, і як результату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 smtClean="0"/>
              <a:t>;</a:t>
            </a:r>
            <a:endParaRPr lang="ru-RU" dirty="0" smtClean="0"/>
          </a:p>
          <a:p>
            <a:r>
              <a:rPr lang="ru-RU" dirty="0"/>
              <a:t>• </a:t>
            </a:r>
            <a:r>
              <a:rPr lang="ru-RU" dirty="0" err="1"/>
              <a:t>кар'єра</a:t>
            </a:r>
            <a:r>
              <a:rPr lang="ru-RU" dirty="0"/>
              <a:t> </a:t>
            </a:r>
            <a:r>
              <a:rPr lang="ru-RU" dirty="0" err="1"/>
              <a:t>тісно</a:t>
            </a:r>
            <a:r>
              <a:rPr lang="ru-RU" dirty="0"/>
              <a:t> </a:t>
            </a:r>
            <a:r>
              <a:rPr lang="ru-RU" dirty="0" err="1"/>
              <a:t>пов'язана</a:t>
            </a:r>
            <a:r>
              <a:rPr lang="ru-RU" dirty="0"/>
              <a:t> як з </a:t>
            </a:r>
            <a:r>
              <a:rPr lang="ru-RU" dirty="0" err="1"/>
              <a:t>індивідуальною</a:t>
            </a:r>
            <a:r>
              <a:rPr lang="ru-RU" dirty="0"/>
              <a:t>, так і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соціальною</a:t>
            </a:r>
            <a:r>
              <a:rPr lang="ru-RU" dirty="0"/>
              <a:t> основою </a:t>
            </a:r>
            <a:r>
              <a:rPr lang="ru-RU" dirty="0" err="1"/>
              <a:t>людини</a:t>
            </a:r>
            <a:r>
              <a:rPr lang="ru-RU" dirty="0"/>
              <a:t>;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874" y="127100"/>
            <a:ext cx="2390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963" y="183701"/>
            <a:ext cx="7869890" cy="1047221"/>
          </a:xfrm>
        </p:spPr>
        <p:txBody>
          <a:bodyPr>
            <a:normAutofit/>
          </a:bodyPr>
          <a:lstStyle/>
          <a:p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лужбово-професійне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просування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572000" y="1395046"/>
            <a:ext cx="3751385" cy="335280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службово-професійним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просуванням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розуміється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пропонована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організацією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послідовність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сходів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(посад,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робочих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місць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положень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колективі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153508" y="3845170"/>
            <a:ext cx="2590800" cy="21570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Кар'єра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 -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широке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E:\Recruitement icon (orange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762" y="5120054"/>
            <a:ext cx="1573823" cy="157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4124" y="232182"/>
            <a:ext cx="7869890" cy="1047221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етапи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зародження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кар'єри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E:\Безымянный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571" y="1298616"/>
            <a:ext cx="7184538" cy="396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step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009" y="5107598"/>
            <a:ext cx="1971675" cy="160972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2532" y="267352"/>
            <a:ext cx="7869890" cy="1047221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Історичні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тенденції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карєри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73102" y="1850649"/>
            <a:ext cx="2769943" cy="13849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Охоплення</a:t>
            </a:r>
            <a:r>
              <a:rPr lang="ru-RU" dirty="0" smtClean="0"/>
              <a:t> </a:t>
            </a:r>
            <a:r>
              <a:rPr lang="ru-RU" dirty="0" err="1"/>
              <a:t>кар'єрою</a:t>
            </a:r>
            <a:r>
              <a:rPr lang="ru-RU" dirty="0"/>
              <a:t> усе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широкої</a:t>
            </a:r>
            <a:r>
              <a:rPr lang="ru-RU" dirty="0"/>
              <a:t> </a:t>
            </a:r>
            <a:r>
              <a:rPr lang="ru-RU" dirty="0" err="1"/>
              <a:t>сфери</a:t>
            </a:r>
            <a:r>
              <a:rPr lang="ru-RU" dirty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169" y="3928449"/>
            <a:ext cx="304035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169" y="1850648"/>
            <a:ext cx="3012203" cy="138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102" y="3928449"/>
            <a:ext cx="2935884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544700" y="1967187"/>
            <a:ext cx="26611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Тенденція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переміщення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наслідуваного</a:t>
            </a:r>
            <a:r>
              <a:rPr lang="ru-RU" dirty="0">
                <a:solidFill>
                  <a:schemeClr val="bg1"/>
                </a:solidFill>
              </a:rPr>
              <a:t> статусу до </a:t>
            </a:r>
            <a:r>
              <a:rPr lang="ru-RU" dirty="0" err="1" smtClean="0">
                <a:solidFill>
                  <a:schemeClr val="bg1"/>
                </a:solidFill>
              </a:rPr>
              <a:t>того,що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набувається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68533" y="3928449"/>
            <a:ext cx="25790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Гуманізація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суспільних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відносин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трансформація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поняття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кар'єри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в </a:t>
            </a:r>
            <a:r>
              <a:rPr lang="ru-RU" dirty="0" err="1">
                <a:solidFill>
                  <a:schemeClr val="bg1"/>
                </a:solidFill>
              </a:rPr>
              <a:t>сфері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тенденції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гуманізації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44699" y="4205448"/>
            <a:ext cx="26611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Розширення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можливостей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сфері</a:t>
            </a:r>
            <a:r>
              <a:rPr lang="ru-RU" dirty="0">
                <a:solidFill>
                  <a:schemeClr val="bg1"/>
                </a:solidFill>
              </a:rPr>
              <a:t> «</a:t>
            </a:r>
            <a:r>
              <a:rPr lang="ru-RU" dirty="0" err="1">
                <a:solidFill>
                  <a:schemeClr val="bg1"/>
                </a:solidFill>
              </a:rPr>
              <a:t>кар'єрних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прагнень</a:t>
            </a:r>
            <a:r>
              <a:rPr lang="ru-RU" dirty="0">
                <a:solidFill>
                  <a:schemeClr val="bg1"/>
                </a:solidFill>
              </a:rPr>
              <a:t>»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876800" y="2098431"/>
            <a:ext cx="11723" cy="275492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458308" y="3628212"/>
            <a:ext cx="3048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506" y="348761"/>
            <a:ext cx="1278663" cy="1283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Безымянный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789" y="0"/>
            <a:ext cx="50982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07476" y="258901"/>
            <a:ext cx="498231" cy="3170099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0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endParaRPr lang="uk-UA" sz="20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uk-UA" sz="20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uk-UA" sz="20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uk-UA" sz="20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endParaRPr lang="uk-UA" sz="20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uk-UA" sz="20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uk-UA" sz="20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uk-UA" sz="20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endParaRPr lang="ru-RU" sz="20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1185" y="787384"/>
            <a:ext cx="433754" cy="347787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uk-UA" sz="20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endParaRPr lang="uk-UA" sz="20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endParaRPr lang="uk-UA" sz="20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uk-UA" sz="20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uk-UA" sz="20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uk-UA" sz="20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uk-UA" sz="20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uk-UA" sz="20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uk-UA" sz="20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2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36277" y="1582047"/>
            <a:ext cx="410308" cy="3170099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uk-UA" sz="20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endParaRPr lang="uk-UA" sz="20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uk-UA" sz="20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uk-UA" sz="20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Р’</a:t>
            </a:r>
            <a:endParaRPr lang="uk-UA" sz="20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endParaRPr lang="uk-UA" sz="20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uk-UA" sz="20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uk-UA" sz="20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369" y="4752146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0216" y="4618892"/>
            <a:ext cx="7444154" cy="148883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чином,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узагальнити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погляди на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кар'єру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наук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дійти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висновку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кар'єра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соціуму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677" y="374407"/>
            <a:ext cx="6277708" cy="3923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224" y="818337"/>
            <a:ext cx="6045099" cy="83461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кар'єри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нагору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ієрархії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10155" y="2197967"/>
            <a:ext cx="64594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Кар'єра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усвідомлена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позиція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пов'язані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трудовим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досвідом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діяльністю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робочого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523" y="3606312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1902</Words>
  <Application>WPS Presentation</Application>
  <PresentationFormat>Экран (4:3)</PresentationFormat>
  <Paragraphs>93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Office Theme</vt:lpstr>
      <vt:lpstr>PowerPoint 演示文稿</vt:lpstr>
      <vt:lpstr>ВИЗНАЧЕННЯ  ПОНЯТЬ «КАР’ЄРА», «КАР’ЄРИЗМ»</vt:lpstr>
      <vt:lpstr>Характеристика кар’єри</vt:lpstr>
      <vt:lpstr>Службово-професійне просування</vt:lpstr>
      <vt:lpstr>Основні етапи зародження й розвитку кар'єри</vt:lpstr>
      <vt:lpstr> Історичні тенденції розвитку карєри</vt:lpstr>
      <vt:lpstr>PowerPoint 演示文稿</vt:lpstr>
      <vt:lpstr>Таким чином, якщо узагальнити погляди на кар'єру різних наук, то можна дійти висновку, що кар'єра має місце тільки при взаємодії особистості й соціуму.</vt:lpstr>
      <vt:lpstr>Поняття кар'єри не означає тільки постійний рух нагору в рамках організаційної ієрархії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zipo33</cp:lastModifiedBy>
  <cp:revision>107</cp:revision>
  <dcterms:created xsi:type="dcterms:W3CDTF">2016-11-18T14:12:00Z</dcterms:created>
  <dcterms:modified xsi:type="dcterms:W3CDTF">2023-01-29T13:25:45Z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7E5E56D0EAF74ED5B22DB15A050C5DF9</vt:lpwstr>
  </property>
  <property fmtid="{D5CDD505-2E9C-101B-9397-08002B2CF9AE}" pid="3" name="KSOProductBuildVer">
    <vt:lpwstr>1049-11.2.0.11440</vt:lpwstr>
  </property>
</Properties>
</file>