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8"/>
      </p:cViewPr>
      <p:guideLst>
        <p:guide orient="horz" pos="2163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873C5-A2FA-4A2E-B011-0A9F4119A6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B385C6-284F-486C-9C01-FE82C547E44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ru-RU" sz="1800" b="1" dirty="0" smtClean="0"/>
            <a:t>Зовнішні фактори впливу </a:t>
          </a:r>
          <a:endParaRPr lang="en-US" sz="1800" b="1" dirty="0"/>
        </a:p>
      </dgm:t>
    </dgm:pt>
    <dgm:pt modelId="{6A275399-0FD3-413D-A738-7CA75C4A3F66}" cxnId="{0F315C3A-D388-4490-9804-00A86DDE2B94}" type="parTrans">
      <dgm:prSet/>
      <dgm:spPr/>
      <dgm:t>
        <a:bodyPr/>
        <a:lstStyle/>
        <a:p>
          <a:endParaRPr lang="en-US"/>
        </a:p>
      </dgm:t>
    </dgm:pt>
    <dgm:pt modelId="{A509BAF2-6480-4F9B-8376-0C9B22D9B9AE}" cxnId="{0F315C3A-D388-4490-9804-00A86DDE2B94}" type="sibTrans">
      <dgm:prSet/>
      <dgm:spPr/>
      <dgm:t>
        <a:bodyPr/>
        <a:lstStyle/>
        <a:p>
          <a:endParaRPr lang="en-US"/>
        </a:p>
      </dgm:t>
    </dgm:pt>
    <dgm:pt modelId="{ADB9C791-9658-42E1-9627-B9FDA373636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ru-RU" sz="1600" dirty="0" smtClean="0"/>
            <a:t>Профспілки </a:t>
          </a:r>
          <a:endParaRPr lang="en-US" sz="1600" dirty="0"/>
        </a:p>
      </dgm:t>
    </dgm:pt>
    <dgm:pt modelId="{81D07418-5229-4B04-A78A-54244C803441}" cxnId="{8C14D106-4B50-4CB7-ABE6-41DFDEB20260}" type="parTrans">
      <dgm:prSet/>
      <dgm:spPr/>
      <dgm:t>
        <a:bodyPr/>
        <a:lstStyle/>
        <a:p>
          <a:endParaRPr lang="en-US"/>
        </a:p>
      </dgm:t>
    </dgm:pt>
    <dgm:pt modelId="{7F11A5F0-E5B8-42DC-ABA3-3883195AFA4A}" cxnId="{8C14D106-4B50-4CB7-ABE6-41DFDEB20260}" type="sibTrans">
      <dgm:prSet/>
      <dgm:spPr/>
      <dgm:t>
        <a:bodyPr/>
        <a:lstStyle/>
        <a:p>
          <a:endParaRPr lang="en-US"/>
        </a:p>
      </dgm:t>
    </dgm:pt>
    <dgm:pt modelId="{27C28DD1-2564-418C-8308-BC45133D2C22}">
      <dgm:prSet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Вимоги Уряду, розпорядження, закони </a:t>
          </a:r>
          <a:endParaRPr lang="en-US" dirty="0"/>
        </a:p>
      </dgm:t>
    </dgm:pt>
    <dgm:pt modelId="{435EF851-8DD3-483F-AB76-9C1A231CD224}" cxnId="{1EEC4EF4-B5F9-475E-B5A2-B0F3655F80EF}" type="parTrans">
      <dgm:prSet/>
      <dgm:spPr/>
      <dgm:t>
        <a:bodyPr/>
        <a:lstStyle/>
        <a:p>
          <a:endParaRPr lang="en-US"/>
        </a:p>
      </dgm:t>
    </dgm:pt>
    <dgm:pt modelId="{5613D93E-DADB-41DD-A421-15FBE76ED9EF}" cxnId="{1EEC4EF4-B5F9-475E-B5A2-B0F3655F80EF}" type="sibTrans">
      <dgm:prSet/>
      <dgm:spPr/>
      <dgm:t>
        <a:bodyPr/>
        <a:lstStyle/>
        <a:p>
          <a:endParaRPr lang="en-US"/>
        </a:p>
      </dgm:t>
    </dgm:pt>
    <dgm:pt modelId="{C69A2538-CD23-45AD-B78C-852F83A408CE}">
      <dgm:prSet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Економічні умови, конкуренція </a:t>
          </a:r>
          <a:endParaRPr lang="en-US" dirty="0"/>
        </a:p>
      </dgm:t>
    </dgm:pt>
    <dgm:pt modelId="{055A0507-D22E-4CF6-AD0B-08D36D859F47}" cxnId="{1FD6691B-1C27-441A-AA33-3EB062A6DE94}" type="parTrans">
      <dgm:prSet/>
      <dgm:spPr/>
      <dgm:t>
        <a:bodyPr/>
        <a:lstStyle/>
        <a:p>
          <a:endParaRPr lang="en-US"/>
        </a:p>
      </dgm:t>
    </dgm:pt>
    <dgm:pt modelId="{10590A96-9875-4ACE-8C78-65AC1D91ED5F}" cxnId="{1FD6691B-1C27-441A-AA33-3EB062A6DE94}" type="sibTrans">
      <dgm:prSet/>
      <dgm:spPr/>
      <dgm:t>
        <a:bodyPr/>
        <a:lstStyle/>
        <a:p>
          <a:endParaRPr lang="en-US"/>
        </a:p>
      </dgm:t>
    </dgm:pt>
    <dgm:pt modelId="{9AB0B726-2408-474D-9AE5-0C77A95A84C0}">
      <dgm:prSet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Структурний склад робочої сили </a:t>
          </a:r>
          <a:endParaRPr lang="en-US" dirty="0"/>
        </a:p>
      </dgm:t>
    </dgm:pt>
    <dgm:pt modelId="{DF8A995D-E563-466A-9105-391DCDA00BF6}" cxnId="{760AC2D2-D9BD-4042-8963-8A8D87D4C477}" type="parTrans">
      <dgm:prSet/>
      <dgm:spPr/>
      <dgm:t>
        <a:bodyPr/>
        <a:lstStyle/>
        <a:p>
          <a:endParaRPr lang="en-US"/>
        </a:p>
      </dgm:t>
    </dgm:pt>
    <dgm:pt modelId="{C7F074D0-33AB-4169-A711-6D28C6C2292E}" cxnId="{760AC2D2-D9BD-4042-8963-8A8D87D4C477}" type="sibTrans">
      <dgm:prSet/>
      <dgm:spPr/>
      <dgm:t>
        <a:bodyPr/>
        <a:lstStyle/>
        <a:p>
          <a:endParaRPr lang="en-US"/>
        </a:p>
      </dgm:t>
    </dgm:pt>
    <dgm:pt modelId="{AFA133B9-5B09-4DCE-BA55-99640B53BFDA}">
      <dgm:prSet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Місцезнаходження підприємства </a:t>
          </a:r>
          <a:endParaRPr lang="en-US" dirty="0"/>
        </a:p>
      </dgm:t>
    </dgm:pt>
    <dgm:pt modelId="{ABA02686-379C-42B1-81B0-7323C268CB46}" cxnId="{57EA0AA5-F332-4877-8ADC-A3C665D17535}" type="parTrans">
      <dgm:prSet/>
      <dgm:spPr/>
      <dgm:t>
        <a:bodyPr/>
        <a:lstStyle/>
        <a:p>
          <a:endParaRPr lang="en-US"/>
        </a:p>
      </dgm:t>
    </dgm:pt>
    <dgm:pt modelId="{914C873E-922F-4A17-85AA-34EEBD544694}" cxnId="{57EA0AA5-F332-4877-8ADC-A3C665D17535}" type="sibTrans">
      <dgm:prSet/>
      <dgm:spPr/>
      <dgm:t>
        <a:bodyPr/>
        <a:lstStyle/>
        <a:p>
          <a:endParaRPr lang="en-US"/>
        </a:p>
      </dgm:t>
    </dgm:pt>
    <dgm:pt modelId="{F3E30AF3-FE61-46BE-8D2B-242A7CF1EE4B}" type="pres">
      <dgm:prSet presAssocID="{635873C5-A2FA-4A2E-B011-0A9F4119A6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C151F-5EA0-454E-8CB3-9902041A971B}" type="pres">
      <dgm:prSet presAssocID="{F5B385C6-284F-486C-9C01-FE82C547E449}" presName="parentLin" presStyleCnt="0"/>
      <dgm:spPr/>
    </dgm:pt>
    <dgm:pt modelId="{208AA705-5ED9-468F-9718-A00F64D786A3}" type="pres">
      <dgm:prSet presAssocID="{F5B385C6-284F-486C-9C01-FE82C547E44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06D70AA-0ABD-41B1-BEBB-EA375BDDEDED}" type="pres">
      <dgm:prSet presAssocID="{F5B385C6-284F-486C-9C01-FE82C547E44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9595D-4153-43CB-BD9B-E19E3E809C74}" type="pres">
      <dgm:prSet presAssocID="{F5B385C6-284F-486C-9C01-FE82C547E449}" presName="negativeSpace" presStyleCnt="0"/>
      <dgm:spPr/>
    </dgm:pt>
    <dgm:pt modelId="{1ADFAFB3-DCFD-4705-B90D-8052552BAE81}" type="pres">
      <dgm:prSet presAssocID="{F5B385C6-284F-486C-9C01-FE82C547E449}" presName="childText" presStyleLbl="conFgAcc1" presStyleIdx="0" presStyleCnt="6" custScaleX="54916" custLinFactX="8393" custLinFactY="-205565" custLinFactNeighborX="100000" custLinFactNeighborY="-300000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F245E045-8AE6-443C-BB3D-62F51565397F}" type="pres">
      <dgm:prSet presAssocID="{A509BAF2-6480-4F9B-8376-0C9B22D9B9AE}" presName="spaceBetweenRectangles" presStyleCnt="0"/>
      <dgm:spPr/>
    </dgm:pt>
    <dgm:pt modelId="{4172ADE1-B516-4AC7-AE98-2B7EED85CBCF}" type="pres">
      <dgm:prSet presAssocID="{ADB9C791-9658-42E1-9627-B9FDA3736369}" presName="parentLin" presStyleCnt="0"/>
      <dgm:spPr/>
    </dgm:pt>
    <dgm:pt modelId="{E84C58F6-0282-48BD-983E-E66CA832300C}" type="pres">
      <dgm:prSet presAssocID="{ADB9C791-9658-42E1-9627-B9FDA373636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43C8489-CDF1-420C-B74C-7ED425040BCF}" type="pres">
      <dgm:prSet presAssocID="{ADB9C791-9658-42E1-9627-B9FDA373636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0E8FA-5B16-4B4A-B173-67114EB34184}" type="pres">
      <dgm:prSet presAssocID="{ADB9C791-9658-42E1-9627-B9FDA3736369}" presName="negativeSpace" presStyleCnt="0"/>
      <dgm:spPr/>
    </dgm:pt>
    <dgm:pt modelId="{5017FD34-392A-4DC0-A9A8-18F08A81EA96}" type="pres">
      <dgm:prSet presAssocID="{ADB9C791-9658-42E1-9627-B9FDA3736369}" presName="childText" presStyleLbl="conFgAcc1" presStyleIdx="1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3A6C0BAE-2A8C-478A-947F-DD431E2A3231}" type="pres">
      <dgm:prSet presAssocID="{7F11A5F0-E5B8-42DC-ABA3-3883195AFA4A}" presName="spaceBetweenRectangles" presStyleCnt="0"/>
      <dgm:spPr/>
    </dgm:pt>
    <dgm:pt modelId="{82CB76B9-D1FD-422C-8FCA-ED7B7C633673}" type="pres">
      <dgm:prSet presAssocID="{27C28DD1-2564-418C-8308-BC45133D2C22}" presName="parentLin" presStyleCnt="0"/>
      <dgm:spPr/>
    </dgm:pt>
    <dgm:pt modelId="{C01951EC-BCCE-4FC1-80CF-043C65AC8C4E}" type="pres">
      <dgm:prSet presAssocID="{27C28DD1-2564-418C-8308-BC45133D2C2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A1ED80D-AF56-4514-8743-56C829ACC87A}" type="pres">
      <dgm:prSet presAssocID="{27C28DD1-2564-418C-8308-BC45133D2C2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C1063-CFB2-44D9-B456-0B806D127E92}" type="pres">
      <dgm:prSet presAssocID="{27C28DD1-2564-418C-8308-BC45133D2C22}" presName="negativeSpace" presStyleCnt="0"/>
      <dgm:spPr/>
    </dgm:pt>
    <dgm:pt modelId="{57B7B019-2A91-4E07-8760-2A1D51F21BEF}" type="pres">
      <dgm:prSet presAssocID="{27C28DD1-2564-418C-8308-BC45133D2C22}" presName="childText" presStyleLbl="conFgAcc1" presStyleIdx="2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7D2D6F36-1539-43B2-93AB-E3A96284D4FA}" type="pres">
      <dgm:prSet presAssocID="{5613D93E-DADB-41DD-A421-15FBE76ED9EF}" presName="spaceBetweenRectangles" presStyleCnt="0"/>
      <dgm:spPr/>
    </dgm:pt>
    <dgm:pt modelId="{F820404F-3BBF-486F-8F33-19773AEFE2FB}" type="pres">
      <dgm:prSet presAssocID="{C69A2538-CD23-45AD-B78C-852F83A408CE}" presName="parentLin" presStyleCnt="0"/>
      <dgm:spPr/>
    </dgm:pt>
    <dgm:pt modelId="{130EEC8C-9BFB-436F-9A25-D1900E94E22F}" type="pres">
      <dgm:prSet presAssocID="{C69A2538-CD23-45AD-B78C-852F83A408CE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63110A1-EA72-48FC-A8EE-37C6CD445BD0}" type="pres">
      <dgm:prSet presAssocID="{C69A2538-CD23-45AD-B78C-852F83A408C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33B8C-87DC-4410-92ED-7AFD626E683C}" type="pres">
      <dgm:prSet presAssocID="{C69A2538-CD23-45AD-B78C-852F83A408CE}" presName="negativeSpace" presStyleCnt="0"/>
      <dgm:spPr/>
    </dgm:pt>
    <dgm:pt modelId="{DD71E308-32A4-4375-95E2-1972202A65CB}" type="pres">
      <dgm:prSet presAssocID="{C69A2538-CD23-45AD-B78C-852F83A408CE}" presName="childText" presStyleLbl="conFgAcc1" presStyleIdx="3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2C93DD54-A764-416A-ADDA-0A6560B0B318}" type="pres">
      <dgm:prSet presAssocID="{10590A96-9875-4ACE-8C78-65AC1D91ED5F}" presName="spaceBetweenRectangles" presStyleCnt="0"/>
      <dgm:spPr/>
    </dgm:pt>
    <dgm:pt modelId="{412D7027-5403-4D13-9C02-555B2E750C7E}" type="pres">
      <dgm:prSet presAssocID="{9AB0B726-2408-474D-9AE5-0C77A95A84C0}" presName="parentLin" presStyleCnt="0"/>
      <dgm:spPr/>
    </dgm:pt>
    <dgm:pt modelId="{565B692C-1672-4956-88DE-7E30578A63D5}" type="pres">
      <dgm:prSet presAssocID="{9AB0B726-2408-474D-9AE5-0C77A95A84C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E6D3984-8CAB-42C8-9358-DC6E3A7978AC}" type="pres">
      <dgm:prSet presAssocID="{9AB0B726-2408-474D-9AE5-0C77A95A84C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692D2-8B09-4059-9D02-84FC6271F209}" type="pres">
      <dgm:prSet presAssocID="{9AB0B726-2408-474D-9AE5-0C77A95A84C0}" presName="negativeSpace" presStyleCnt="0"/>
      <dgm:spPr/>
    </dgm:pt>
    <dgm:pt modelId="{A4CA8AAF-F913-4398-A173-DE1AE1C7EAC2}" type="pres">
      <dgm:prSet presAssocID="{9AB0B726-2408-474D-9AE5-0C77A95A84C0}" presName="childText" presStyleLbl="conFgAcc1" presStyleIdx="4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4608F320-42C5-433E-8F16-81B320A8BF1A}" type="pres">
      <dgm:prSet presAssocID="{C7F074D0-33AB-4169-A711-6D28C6C2292E}" presName="spaceBetweenRectangles" presStyleCnt="0"/>
      <dgm:spPr/>
    </dgm:pt>
    <dgm:pt modelId="{ACEAAFF6-31A0-4D2D-BAE8-8B35FE86054E}" type="pres">
      <dgm:prSet presAssocID="{AFA133B9-5B09-4DCE-BA55-99640B53BFDA}" presName="parentLin" presStyleCnt="0"/>
      <dgm:spPr/>
    </dgm:pt>
    <dgm:pt modelId="{CEFA20FD-F163-43A2-813D-5ED7B02FE210}" type="pres">
      <dgm:prSet presAssocID="{AFA133B9-5B09-4DCE-BA55-99640B53BFD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C44F7D6-885C-432B-B1BF-D4F5E33257AF}" type="pres">
      <dgm:prSet presAssocID="{AFA133B9-5B09-4DCE-BA55-99640B53BFD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60D99-5D05-4635-990C-68D1BF52A24D}" type="pres">
      <dgm:prSet presAssocID="{AFA133B9-5B09-4DCE-BA55-99640B53BFDA}" presName="negativeSpace" presStyleCnt="0"/>
      <dgm:spPr/>
    </dgm:pt>
    <dgm:pt modelId="{1C2E3A15-37BB-47E6-8238-CD97E253EABE}" type="pres">
      <dgm:prSet presAssocID="{AFA133B9-5B09-4DCE-BA55-99640B53BFDA}" presName="childText" presStyleLbl="conFgAcc1" presStyleIdx="5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</dgm:ptLst>
  <dgm:cxnLst>
    <dgm:cxn modelId="{527EA4D1-5483-4D65-996F-CC2A04E288F3}" type="presOf" srcId="{C69A2538-CD23-45AD-B78C-852F83A408CE}" destId="{130EEC8C-9BFB-436F-9A25-D1900E94E22F}" srcOrd="0" destOrd="0" presId="urn:microsoft.com/office/officeart/2005/8/layout/list1"/>
    <dgm:cxn modelId="{760AC2D2-D9BD-4042-8963-8A8D87D4C477}" srcId="{635873C5-A2FA-4A2E-B011-0A9F4119A6F7}" destId="{9AB0B726-2408-474D-9AE5-0C77A95A84C0}" srcOrd="4" destOrd="0" parTransId="{DF8A995D-E563-466A-9105-391DCDA00BF6}" sibTransId="{C7F074D0-33AB-4169-A711-6D28C6C2292E}"/>
    <dgm:cxn modelId="{67742717-1323-48CF-987E-C2A6A3284D0D}" type="presOf" srcId="{635873C5-A2FA-4A2E-B011-0A9F4119A6F7}" destId="{F3E30AF3-FE61-46BE-8D2B-242A7CF1EE4B}" srcOrd="0" destOrd="0" presId="urn:microsoft.com/office/officeart/2005/8/layout/list1"/>
    <dgm:cxn modelId="{2F6F5ABF-5E30-4577-9595-5DF33C138C0B}" type="presOf" srcId="{9AB0B726-2408-474D-9AE5-0C77A95A84C0}" destId="{565B692C-1672-4956-88DE-7E30578A63D5}" srcOrd="0" destOrd="0" presId="urn:microsoft.com/office/officeart/2005/8/layout/list1"/>
    <dgm:cxn modelId="{FAAB8D69-8EDA-478B-9EC0-E0EC42DCCEDD}" type="presOf" srcId="{27C28DD1-2564-418C-8308-BC45133D2C22}" destId="{3A1ED80D-AF56-4514-8743-56C829ACC87A}" srcOrd="1" destOrd="0" presId="urn:microsoft.com/office/officeart/2005/8/layout/list1"/>
    <dgm:cxn modelId="{445AB251-7807-482E-BDE5-BC34F27A3F4E}" type="presOf" srcId="{27C28DD1-2564-418C-8308-BC45133D2C22}" destId="{C01951EC-BCCE-4FC1-80CF-043C65AC8C4E}" srcOrd="0" destOrd="0" presId="urn:microsoft.com/office/officeart/2005/8/layout/list1"/>
    <dgm:cxn modelId="{57EA0AA5-F332-4877-8ADC-A3C665D17535}" srcId="{635873C5-A2FA-4A2E-B011-0A9F4119A6F7}" destId="{AFA133B9-5B09-4DCE-BA55-99640B53BFDA}" srcOrd="5" destOrd="0" parTransId="{ABA02686-379C-42B1-81B0-7323C268CB46}" sibTransId="{914C873E-922F-4A17-85AA-34EEBD544694}"/>
    <dgm:cxn modelId="{298B17A3-EF56-468C-9E18-4AA29FC416D7}" type="presOf" srcId="{F5B385C6-284F-486C-9C01-FE82C547E449}" destId="{208AA705-5ED9-468F-9718-A00F64D786A3}" srcOrd="0" destOrd="0" presId="urn:microsoft.com/office/officeart/2005/8/layout/list1"/>
    <dgm:cxn modelId="{0F315C3A-D388-4490-9804-00A86DDE2B94}" srcId="{635873C5-A2FA-4A2E-B011-0A9F4119A6F7}" destId="{F5B385C6-284F-486C-9C01-FE82C547E449}" srcOrd="0" destOrd="0" parTransId="{6A275399-0FD3-413D-A738-7CA75C4A3F66}" sibTransId="{A509BAF2-6480-4F9B-8376-0C9B22D9B9AE}"/>
    <dgm:cxn modelId="{1FD6691B-1C27-441A-AA33-3EB062A6DE94}" srcId="{635873C5-A2FA-4A2E-B011-0A9F4119A6F7}" destId="{C69A2538-CD23-45AD-B78C-852F83A408CE}" srcOrd="3" destOrd="0" parTransId="{055A0507-D22E-4CF6-AD0B-08D36D859F47}" sibTransId="{10590A96-9875-4ACE-8C78-65AC1D91ED5F}"/>
    <dgm:cxn modelId="{1EEC4EF4-B5F9-475E-B5A2-B0F3655F80EF}" srcId="{635873C5-A2FA-4A2E-B011-0A9F4119A6F7}" destId="{27C28DD1-2564-418C-8308-BC45133D2C22}" srcOrd="2" destOrd="0" parTransId="{435EF851-8DD3-483F-AB76-9C1A231CD224}" sibTransId="{5613D93E-DADB-41DD-A421-15FBE76ED9EF}"/>
    <dgm:cxn modelId="{301061D6-E683-4C2F-9C94-56FA5E7A50DB}" type="presOf" srcId="{ADB9C791-9658-42E1-9627-B9FDA3736369}" destId="{E84C58F6-0282-48BD-983E-E66CA832300C}" srcOrd="0" destOrd="0" presId="urn:microsoft.com/office/officeart/2005/8/layout/list1"/>
    <dgm:cxn modelId="{EDD26E32-BA8C-4C84-9D21-ADB3EA2C35E5}" type="presOf" srcId="{AFA133B9-5B09-4DCE-BA55-99640B53BFDA}" destId="{CEFA20FD-F163-43A2-813D-5ED7B02FE210}" srcOrd="0" destOrd="0" presId="urn:microsoft.com/office/officeart/2005/8/layout/list1"/>
    <dgm:cxn modelId="{A782F2EF-595F-4F95-92BA-CF59AC70AD48}" type="presOf" srcId="{ADB9C791-9658-42E1-9627-B9FDA3736369}" destId="{043C8489-CDF1-420C-B74C-7ED425040BCF}" srcOrd="1" destOrd="0" presId="urn:microsoft.com/office/officeart/2005/8/layout/list1"/>
    <dgm:cxn modelId="{6C8DF9BB-BBE1-4463-9888-6F0D95B7B74C}" type="presOf" srcId="{9AB0B726-2408-474D-9AE5-0C77A95A84C0}" destId="{AE6D3984-8CAB-42C8-9358-DC6E3A7978AC}" srcOrd="1" destOrd="0" presId="urn:microsoft.com/office/officeart/2005/8/layout/list1"/>
    <dgm:cxn modelId="{8C14D106-4B50-4CB7-ABE6-41DFDEB20260}" srcId="{635873C5-A2FA-4A2E-B011-0A9F4119A6F7}" destId="{ADB9C791-9658-42E1-9627-B9FDA3736369}" srcOrd="1" destOrd="0" parTransId="{81D07418-5229-4B04-A78A-54244C803441}" sibTransId="{7F11A5F0-E5B8-42DC-ABA3-3883195AFA4A}"/>
    <dgm:cxn modelId="{E0CAF54C-20E5-48FA-AA43-846926F34A69}" type="presOf" srcId="{C69A2538-CD23-45AD-B78C-852F83A408CE}" destId="{863110A1-EA72-48FC-A8EE-37C6CD445BD0}" srcOrd="1" destOrd="0" presId="urn:microsoft.com/office/officeart/2005/8/layout/list1"/>
    <dgm:cxn modelId="{89FE0BDB-D513-4765-B7DB-1B191A6CEBD7}" type="presOf" srcId="{F5B385C6-284F-486C-9C01-FE82C547E449}" destId="{206D70AA-0ABD-41B1-BEBB-EA375BDDEDED}" srcOrd="1" destOrd="0" presId="urn:microsoft.com/office/officeart/2005/8/layout/list1"/>
    <dgm:cxn modelId="{D19F3271-FC63-4730-9A31-CA109E60A953}" type="presOf" srcId="{AFA133B9-5B09-4DCE-BA55-99640B53BFDA}" destId="{CC44F7D6-885C-432B-B1BF-D4F5E33257AF}" srcOrd="1" destOrd="0" presId="urn:microsoft.com/office/officeart/2005/8/layout/list1"/>
    <dgm:cxn modelId="{1B3715E7-2ADB-45F4-9FC7-F7DAD3E43733}" type="presParOf" srcId="{F3E30AF3-FE61-46BE-8D2B-242A7CF1EE4B}" destId="{232C151F-5EA0-454E-8CB3-9902041A971B}" srcOrd="0" destOrd="0" presId="urn:microsoft.com/office/officeart/2005/8/layout/list1"/>
    <dgm:cxn modelId="{F04342F0-1236-4551-B8A2-1F1B18F60AA6}" type="presParOf" srcId="{232C151F-5EA0-454E-8CB3-9902041A971B}" destId="{208AA705-5ED9-468F-9718-A00F64D786A3}" srcOrd="0" destOrd="0" presId="urn:microsoft.com/office/officeart/2005/8/layout/list1"/>
    <dgm:cxn modelId="{93E4FAD4-7A6D-4F8E-8DD0-FB976748FCD0}" type="presParOf" srcId="{232C151F-5EA0-454E-8CB3-9902041A971B}" destId="{206D70AA-0ABD-41B1-BEBB-EA375BDDEDED}" srcOrd="1" destOrd="0" presId="urn:microsoft.com/office/officeart/2005/8/layout/list1"/>
    <dgm:cxn modelId="{09A5B694-7214-46F0-AE29-D8068CEA2F2C}" type="presParOf" srcId="{F3E30AF3-FE61-46BE-8D2B-242A7CF1EE4B}" destId="{6879595D-4153-43CB-BD9B-E19E3E809C74}" srcOrd="1" destOrd="0" presId="urn:microsoft.com/office/officeart/2005/8/layout/list1"/>
    <dgm:cxn modelId="{57B67E97-C5A3-483A-BC19-A3CAA89B8717}" type="presParOf" srcId="{F3E30AF3-FE61-46BE-8D2B-242A7CF1EE4B}" destId="{1ADFAFB3-DCFD-4705-B90D-8052552BAE81}" srcOrd="2" destOrd="0" presId="urn:microsoft.com/office/officeart/2005/8/layout/list1"/>
    <dgm:cxn modelId="{B15E9671-DF00-42B2-A001-2689F27BD396}" type="presParOf" srcId="{F3E30AF3-FE61-46BE-8D2B-242A7CF1EE4B}" destId="{F245E045-8AE6-443C-BB3D-62F51565397F}" srcOrd="3" destOrd="0" presId="urn:microsoft.com/office/officeart/2005/8/layout/list1"/>
    <dgm:cxn modelId="{CCA74A40-E003-4329-92FF-36D7542D7F7A}" type="presParOf" srcId="{F3E30AF3-FE61-46BE-8D2B-242A7CF1EE4B}" destId="{4172ADE1-B516-4AC7-AE98-2B7EED85CBCF}" srcOrd="4" destOrd="0" presId="urn:microsoft.com/office/officeart/2005/8/layout/list1"/>
    <dgm:cxn modelId="{B7303009-CA70-4B3E-8249-4DA0537702C4}" type="presParOf" srcId="{4172ADE1-B516-4AC7-AE98-2B7EED85CBCF}" destId="{E84C58F6-0282-48BD-983E-E66CA832300C}" srcOrd="0" destOrd="0" presId="urn:microsoft.com/office/officeart/2005/8/layout/list1"/>
    <dgm:cxn modelId="{372D865C-A0A7-4E54-9DE0-6B9A14902AA9}" type="presParOf" srcId="{4172ADE1-B516-4AC7-AE98-2B7EED85CBCF}" destId="{043C8489-CDF1-420C-B74C-7ED425040BCF}" srcOrd="1" destOrd="0" presId="urn:microsoft.com/office/officeart/2005/8/layout/list1"/>
    <dgm:cxn modelId="{7BC02171-8E52-40F5-995B-17B6E60D9C76}" type="presParOf" srcId="{F3E30AF3-FE61-46BE-8D2B-242A7CF1EE4B}" destId="{7A90E8FA-5B16-4B4A-B173-67114EB34184}" srcOrd="5" destOrd="0" presId="urn:microsoft.com/office/officeart/2005/8/layout/list1"/>
    <dgm:cxn modelId="{9C2F799F-0C60-44B5-B087-50D81EF752E5}" type="presParOf" srcId="{F3E30AF3-FE61-46BE-8D2B-242A7CF1EE4B}" destId="{5017FD34-392A-4DC0-A9A8-18F08A81EA96}" srcOrd="6" destOrd="0" presId="urn:microsoft.com/office/officeart/2005/8/layout/list1"/>
    <dgm:cxn modelId="{E138D932-069F-4E15-9E5E-FF1607EDA311}" type="presParOf" srcId="{F3E30AF3-FE61-46BE-8D2B-242A7CF1EE4B}" destId="{3A6C0BAE-2A8C-478A-947F-DD431E2A3231}" srcOrd="7" destOrd="0" presId="urn:microsoft.com/office/officeart/2005/8/layout/list1"/>
    <dgm:cxn modelId="{AA5BCB0E-1C38-4C0D-BEE8-4E2E95321274}" type="presParOf" srcId="{F3E30AF3-FE61-46BE-8D2B-242A7CF1EE4B}" destId="{82CB76B9-D1FD-422C-8FCA-ED7B7C633673}" srcOrd="8" destOrd="0" presId="urn:microsoft.com/office/officeart/2005/8/layout/list1"/>
    <dgm:cxn modelId="{CEB63BF9-0C3A-434F-A2BC-988496A51FDD}" type="presParOf" srcId="{82CB76B9-D1FD-422C-8FCA-ED7B7C633673}" destId="{C01951EC-BCCE-4FC1-80CF-043C65AC8C4E}" srcOrd="0" destOrd="0" presId="urn:microsoft.com/office/officeart/2005/8/layout/list1"/>
    <dgm:cxn modelId="{812728F5-9E39-4CF8-9016-B8843FEA49A3}" type="presParOf" srcId="{82CB76B9-D1FD-422C-8FCA-ED7B7C633673}" destId="{3A1ED80D-AF56-4514-8743-56C829ACC87A}" srcOrd="1" destOrd="0" presId="urn:microsoft.com/office/officeart/2005/8/layout/list1"/>
    <dgm:cxn modelId="{E11BCC48-C971-468E-9931-890BF7E53DDF}" type="presParOf" srcId="{F3E30AF3-FE61-46BE-8D2B-242A7CF1EE4B}" destId="{5D3C1063-CFB2-44D9-B456-0B806D127E92}" srcOrd="9" destOrd="0" presId="urn:microsoft.com/office/officeart/2005/8/layout/list1"/>
    <dgm:cxn modelId="{2EF96DD9-7C49-4C8D-A7CA-7D30EA21B8EF}" type="presParOf" srcId="{F3E30AF3-FE61-46BE-8D2B-242A7CF1EE4B}" destId="{57B7B019-2A91-4E07-8760-2A1D51F21BEF}" srcOrd="10" destOrd="0" presId="urn:microsoft.com/office/officeart/2005/8/layout/list1"/>
    <dgm:cxn modelId="{F3C9637E-3CE1-4965-AFF6-408986C95A99}" type="presParOf" srcId="{F3E30AF3-FE61-46BE-8D2B-242A7CF1EE4B}" destId="{7D2D6F36-1539-43B2-93AB-E3A96284D4FA}" srcOrd="11" destOrd="0" presId="urn:microsoft.com/office/officeart/2005/8/layout/list1"/>
    <dgm:cxn modelId="{9E010FB1-3DDF-4730-8524-B91C2030715A}" type="presParOf" srcId="{F3E30AF3-FE61-46BE-8D2B-242A7CF1EE4B}" destId="{F820404F-3BBF-486F-8F33-19773AEFE2FB}" srcOrd="12" destOrd="0" presId="urn:microsoft.com/office/officeart/2005/8/layout/list1"/>
    <dgm:cxn modelId="{AC467C19-BC2C-42C1-BA3B-9EC401322F0B}" type="presParOf" srcId="{F820404F-3BBF-486F-8F33-19773AEFE2FB}" destId="{130EEC8C-9BFB-436F-9A25-D1900E94E22F}" srcOrd="0" destOrd="0" presId="urn:microsoft.com/office/officeart/2005/8/layout/list1"/>
    <dgm:cxn modelId="{C4C08EF7-187D-4244-8F6E-36FC9E63BA55}" type="presParOf" srcId="{F820404F-3BBF-486F-8F33-19773AEFE2FB}" destId="{863110A1-EA72-48FC-A8EE-37C6CD445BD0}" srcOrd="1" destOrd="0" presId="urn:microsoft.com/office/officeart/2005/8/layout/list1"/>
    <dgm:cxn modelId="{D472B1DF-5610-40B2-819F-279F595E6557}" type="presParOf" srcId="{F3E30AF3-FE61-46BE-8D2B-242A7CF1EE4B}" destId="{D8633B8C-87DC-4410-92ED-7AFD626E683C}" srcOrd="13" destOrd="0" presId="urn:microsoft.com/office/officeart/2005/8/layout/list1"/>
    <dgm:cxn modelId="{107E9645-5867-4816-A6C6-B6F465797436}" type="presParOf" srcId="{F3E30AF3-FE61-46BE-8D2B-242A7CF1EE4B}" destId="{DD71E308-32A4-4375-95E2-1972202A65CB}" srcOrd="14" destOrd="0" presId="urn:microsoft.com/office/officeart/2005/8/layout/list1"/>
    <dgm:cxn modelId="{19068C47-D7C6-48D6-95C6-7A19EA371432}" type="presParOf" srcId="{F3E30AF3-FE61-46BE-8D2B-242A7CF1EE4B}" destId="{2C93DD54-A764-416A-ADDA-0A6560B0B318}" srcOrd="15" destOrd="0" presId="urn:microsoft.com/office/officeart/2005/8/layout/list1"/>
    <dgm:cxn modelId="{1B00C94F-5F5C-4DD2-8D72-08A14DA29DFF}" type="presParOf" srcId="{F3E30AF3-FE61-46BE-8D2B-242A7CF1EE4B}" destId="{412D7027-5403-4D13-9C02-555B2E750C7E}" srcOrd="16" destOrd="0" presId="urn:microsoft.com/office/officeart/2005/8/layout/list1"/>
    <dgm:cxn modelId="{08285728-ED98-4BA7-9A9B-64817553E5CA}" type="presParOf" srcId="{412D7027-5403-4D13-9C02-555B2E750C7E}" destId="{565B692C-1672-4956-88DE-7E30578A63D5}" srcOrd="0" destOrd="0" presId="urn:microsoft.com/office/officeart/2005/8/layout/list1"/>
    <dgm:cxn modelId="{266EE4A6-96E3-454B-B072-7964AA05ABBD}" type="presParOf" srcId="{412D7027-5403-4D13-9C02-555B2E750C7E}" destId="{AE6D3984-8CAB-42C8-9358-DC6E3A7978AC}" srcOrd="1" destOrd="0" presId="urn:microsoft.com/office/officeart/2005/8/layout/list1"/>
    <dgm:cxn modelId="{464EA755-6B89-4FDC-B7B4-02B7A617E466}" type="presParOf" srcId="{F3E30AF3-FE61-46BE-8D2B-242A7CF1EE4B}" destId="{D0C692D2-8B09-4059-9D02-84FC6271F209}" srcOrd="17" destOrd="0" presId="urn:microsoft.com/office/officeart/2005/8/layout/list1"/>
    <dgm:cxn modelId="{8270FE7E-5DAB-44E2-ADB4-510ED99A575D}" type="presParOf" srcId="{F3E30AF3-FE61-46BE-8D2B-242A7CF1EE4B}" destId="{A4CA8AAF-F913-4398-A173-DE1AE1C7EAC2}" srcOrd="18" destOrd="0" presId="urn:microsoft.com/office/officeart/2005/8/layout/list1"/>
    <dgm:cxn modelId="{3E7FE2B9-3BEE-4A11-B3FE-9BD546EAAEFD}" type="presParOf" srcId="{F3E30AF3-FE61-46BE-8D2B-242A7CF1EE4B}" destId="{4608F320-42C5-433E-8F16-81B320A8BF1A}" srcOrd="19" destOrd="0" presId="urn:microsoft.com/office/officeart/2005/8/layout/list1"/>
    <dgm:cxn modelId="{B99B4C94-71ED-41D5-A98D-E0E2210D7BA3}" type="presParOf" srcId="{F3E30AF3-FE61-46BE-8D2B-242A7CF1EE4B}" destId="{ACEAAFF6-31A0-4D2D-BAE8-8B35FE86054E}" srcOrd="20" destOrd="0" presId="urn:microsoft.com/office/officeart/2005/8/layout/list1"/>
    <dgm:cxn modelId="{89008ADF-450D-454E-BFAB-33D70C4D09A1}" type="presParOf" srcId="{ACEAAFF6-31A0-4D2D-BAE8-8B35FE86054E}" destId="{CEFA20FD-F163-43A2-813D-5ED7B02FE210}" srcOrd="0" destOrd="0" presId="urn:microsoft.com/office/officeart/2005/8/layout/list1"/>
    <dgm:cxn modelId="{BDD348A2-2D88-43F2-AB94-C486BDE4A524}" type="presParOf" srcId="{ACEAAFF6-31A0-4D2D-BAE8-8B35FE86054E}" destId="{CC44F7D6-885C-432B-B1BF-D4F5E33257AF}" srcOrd="1" destOrd="0" presId="urn:microsoft.com/office/officeart/2005/8/layout/list1"/>
    <dgm:cxn modelId="{E64D6411-0C20-4250-AEA9-BFED60BD2A78}" type="presParOf" srcId="{F3E30AF3-FE61-46BE-8D2B-242A7CF1EE4B}" destId="{DDE60D99-5D05-4635-990C-68D1BF52A24D}" srcOrd="21" destOrd="0" presId="urn:microsoft.com/office/officeart/2005/8/layout/list1"/>
    <dgm:cxn modelId="{79B71B37-E054-4D99-87CA-5624A6355F4A}" type="presParOf" srcId="{F3E30AF3-FE61-46BE-8D2B-242A7CF1EE4B}" destId="{1C2E3A15-37BB-47E6-8238-CD97E253EAB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BFCE7-675E-4BC0-B429-240E0E2E4A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C120B-4778-4368-8480-6F576A04DE3F}">
      <dgm:prSet phldrT="[Text]"/>
      <dgm:spPr/>
      <dgm:t>
        <a:bodyPr/>
        <a:lstStyle/>
        <a:p>
          <a:r>
            <a:rPr lang="ru-RU" b="1" dirty="0" smtClean="0"/>
            <a:t>Внутрішні фактори впливу </a:t>
          </a:r>
          <a:endParaRPr lang="en-US" b="1" dirty="0"/>
        </a:p>
      </dgm:t>
    </dgm:pt>
    <dgm:pt modelId="{1740DE23-8E90-43A3-A291-570E5801146E}" cxnId="{8727EA1E-CA00-4BC5-A8BD-67CA028E1737}" type="parTrans">
      <dgm:prSet/>
      <dgm:spPr/>
      <dgm:t>
        <a:bodyPr/>
        <a:lstStyle/>
        <a:p>
          <a:endParaRPr lang="en-US"/>
        </a:p>
      </dgm:t>
    </dgm:pt>
    <dgm:pt modelId="{D8E75304-A9FA-40AE-9B15-07D21F37B507}" cxnId="{8727EA1E-CA00-4BC5-A8BD-67CA028E1737}" type="sibTrans">
      <dgm:prSet/>
      <dgm:spPr/>
      <dgm:t>
        <a:bodyPr/>
        <a:lstStyle/>
        <a:p>
          <a:endParaRPr lang="en-US"/>
        </a:p>
      </dgm:t>
    </dgm:pt>
    <dgm:pt modelId="{5428FFF4-0ED4-4B16-80A7-110B9CA6ADAF}">
      <dgm:prSet phldrT="[Text]"/>
      <dgm:spPr/>
      <dgm:t>
        <a:bodyPr/>
        <a:lstStyle/>
        <a:p>
          <a:r>
            <a:rPr lang="ru-RU" dirty="0" smtClean="0"/>
            <a:t>Організаційний стиль </a:t>
          </a:r>
          <a:endParaRPr lang="en-US" dirty="0"/>
        </a:p>
      </dgm:t>
    </dgm:pt>
    <dgm:pt modelId="{C76A6161-6E06-402E-9553-A22620CBCB33}" cxnId="{DC4C3CA1-E172-4D03-B389-7B4867199AC9}" type="parTrans">
      <dgm:prSet/>
      <dgm:spPr/>
      <dgm:t>
        <a:bodyPr/>
        <a:lstStyle/>
        <a:p>
          <a:endParaRPr lang="en-US"/>
        </a:p>
      </dgm:t>
    </dgm:pt>
    <dgm:pt modelId="{C5C69408-EDB1-460A-A61F-52D6141B321F}" cxnId="{DC4C3CA1-E172-4D03-B389-7B4867199AC9}" type="sibTrans">
      <dgm:prSet/>
      <dgm:spPr/>
      <dgm:t>
        <a:bodyPr/>
        <a:lstStyle/>
        <a:p>
          <a:endParaRPr lang="en-US"/>
        </a:p>
      </dgm:t>
    </dgm:pt>
    <dgm:pt modelId="{C2B8BB5E-88ED-4C23-8582-73FA5CB06049}">
      <dgm:prSet/>
      <dgm:spPr/>
      <dgm:t>
        <a:bodyPr/>
        <a:lstStyle/>
        <a:p>
          <a:r>
            <a:rPr lang="ru-RU" dirty="0" smtClean="0"/>
            <a:t>Мета</a:t>
          </a:r>
          <a:endParaRPr lang="en-US" dirty="0"/>
        </a:p>
      </dgm:t>
    </dgm:pt>
    <dgm:pt modelId="{2EEDAA07-B2C6-429A-9562-06C0E7FDB3E8}" cxnId="{0D6D5FF0-933E-47A4-BA55-C19B02DA5177}" type="parTrans">
      <dgm:prSet/>
      <dgm:spPr/>
      <dgm:t>
        <a:bodyPr/>
        <a:lstStyle/>
        <a:p>
          <a:endParaRPr lang="en-US"/>
        </a:p>
      </dgm:t>
    </dgm:pt>
    <dgm:pt modelId="{C8FD9547-F1E3-420E-A596-CE4EECE30183}" cxnId="{0D6D5FF0-933E-47A4-BA55-C19B02DA5177}" type="sibTrans">
      <dgm:prSet/>
      <dgm:spPr/>
      <dgm:t>
        <a:bodyPr/>
        <a:lstStyle/>
        <a:p>
          <a:endParaRPr lang="en-US"/>
        </a:p>
      </dgm:t>
    </dgm:pt>
    <dgm:pt modelId="{349FCEAB-4C33-4603-B165-9501B996F468}">
      <dgm:prSet/>
      <dgm:spPr/>
      <dgm:t>
        <a:bodyPr/>
        <a:lstStyle/>
        <a:p>
          <a:r>
            <a:rPr lang="ru-RU" dirty="0" smtClean="0"/>
            <a:t>Професійний характер роботи та</a:t>
          </a:r>
        </a:p>
        <a:p>
          <a:r>
            <a:rPr lang="ru-RU" dirty="0" smtClean="0"/>
            <a:t> виробничо-технологічні умови </a:t>
          </a:r>
          <a:endParaRPr lang="en-US" dirty="0"/>
        </a:p>
      </dgm:t>
    </dgm:pt>
    <dgm:pt modelId="{7CA220BD-4BD4-4B75-869F-11DC8058431F}" cxnId="{F5E1FA3E-5E8C-4607-8AB6-F7105AD873B6}" type="parTrans">
      <dgm:prSet/>
      <dgm:spPr/>
      <dgm:t>
        <a:bodyPr/>
        <a:lstStyle/>
        <a:p>
          <a:endParaRPr lang="en-US"/>
        </a:p>
      </dgm:t>
    </dgm:pt>
    <dgm:pt modelId="{0B28DBDA-C133-4C1E-AC3F-87EB41749B95}" cxnId="{F5E1FA3E-5E8C-4607-8AB6-F7105AD873B6}" type="sibTrans">
      <dgm:prSet/>
      <dgm:spPr/>
      <dgm:t>
        <a:bodyPr/>
        <a:lstStyle/>
        <a:p>
          <a:endParaRPr lang="en-US"/>
        </a:p>
      </dgm:t>
    </dgm:pt>
    <dgm:pt modelId="{9F2D4D89-CD42-4372-B708-9705545EA077}">
      <dgm:prSet/>
      <dgm:spPr/>
      <dgm:t>
        <a:bodyPr/>
        <a:lstStyle/>
        <a:p>
          <a:r>
            <a:rPr lang="ru-RU" dirty="0" smtClean="0"/>
            <a:t>Робоча група </a:t>
          </a:r>
          <a:endParaRPr lang="en-US" dirty="0"/>
        </a:p>
      </dgm:t>
    </dgm:pt>
    <dgm:pt modelId="{46194980-71CA-4249-AEFC-4B2865949D47}" cxnId="{7AD1E185-0AD0-46AF-8B6F-1F9BF2D3D219}" type="parTrans">
      <dgm:prSet/>
      <dgm:spPr/>
      <dgm:t>
        <a:bodyPr/>
        <a:lstStyle/>
        <a:p>
          <a:endParaRPr lang="en-US"/>
        </a:p>
      </dgm:t>
    </dgm:pt>
    <dgm:pt modelId="{EC39D352-AE56-4F50-8BF4-6AB4701F8A89}" cxnId="{7AD1E185-0AD0-46AF-8B6F-1F9BF2D3D219}" type="sibTrans">
      <dgm:prSet/>
      <dgm:spPr/>
      <dgm:t>
        <a:bodyPr/>
        <a:lstStyle/>
        <a:p>
          <a:endParaRPr lang="en-US"/>
        </a:p>
      </dgm:t>
    </dgm:pt>
    <dgm:pt modelId="{ABE25E65-BCB4-45D9-9347-EF0F8E1344D0}">
      <dgm:prSet/>
      <dgm:spPr/>
      <dgm:t>
        <a:bodyPr/>
        <a:lstStyle/>
        <a:p>
          <a:r>
            <a:rPr lang="ru-RU" dirty="0" smtClean="0"/>
            <a:t>Досвід та стиль керування </a:t>
          </a:r>
          <a:endParaRPr lang="en-US" dirty="0"/>
        </a:p>
      </dgm:t>
    </dgm:pt>
    <dgm:pt modelId="{D5440867-109E-4622-B64B-EDCB7AD62C18}" cxnId="{1C6E680B-AF86-48FD-A9EC-253FD61FDF65}" type="parTrans">
      <dgm:prSet/>
      <dgm:spPr/>
      <dgm:t>
        <a:bodyPr/>
        <a:lstStyle/>
        <a:p>
          <a:endParaRPr lang="en-US"/>
        </a:p>
      </dgm:t>
    </dgm:pt>
    <dgm:pt modelId="{E9893278-FAD6-4529-ADBD-6EBBA6BFD459}" cxnId="{1C6E680B-AF86-48FD-A9EC-253FD61FDF65}" type="sibTrans">
      <dgm:prSet/>
      <dgm:spPr/>
      <dgm:t>
        <a:bodyPr/>
        <a:lstStyle/>
        <a:p>
          <a:endParaRPr lang="en-US"/>
        </a:p>
      </dgm:t>
    </dgm:pt>
    <dgm:pt modelId="{8AE90234-627A-48EA-9744-28ECD6C659AB}" type="pres">
      <dgm:prSet presAssocID="{B1ABFCE7-675E-4BC0-B429-240E0E2E4A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BCC61F-D579-451F-B9D3-2E500F935A1E}" type="pres">
      <dgm:prSet presAssocID="{935C120B-4778-4368-8480-6F576A04DE3F}" presName="parentLin" presStyleCnt="0"/>
      <dgm:spPr/>
    </dgm:pt>
    <dgm:pt modelId="{A48F9295-287D-4C51-A462-B0BA5E9E716B}" type="pres">
      <dgm:prSet presAssocID="{935C120B-4778-4368-8480-6F576A04DE3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2E768B3-0A2E-4338-8571-C3D0666ECBAF}" type="pres">
      <dgm:prSet presAssocID="{935C120B-4778-4368-8480-6F576A04DE3F}" presName="parentText" presStyleLbl="node1" presStyleIdx="0" presStyleCnt="6" custScaleY="1200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46F0B-2B5A-4379-BA14-162F43FF9455}" type="pres">
      <dgm:prSet presAssocID="{935C120B-4778-4368-8480-6F576A04DE3F}" presName="negativeSpace" presStyleCnt="0"/>
      <dgm:spPr/>
    </dgm:pt>
    <dgm:pt modelId="{F0A65271-41BE-4098-BFEE-9CF0C8C34D69}" type="pres">
      <dgm:prSet presAssocID="{935C120B-4778-4368-8480-6F576A04DE3F}" presName="childText" presStyleLbl="conFgAcc1" presStyleIdx="0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45AD61A2-8B92-4C17-B70D-01ABF438A564}" type="pres">
      <dgm:prSet presAssocID="{D8E75304-A9FA-40AE-9B15-07D21F37B507}" presName="spaceBetweenRectangles" presStyleCnt="0"/>
      <dgm:spPr/>
    </dgm:pt>
    <dgm:pt modelId="{88B8C606-B59B-4DBF-94DB-396940A572F6}" type="pres">
      <dgm:prSet presAssocID="{C2B8BB5E-88ED-4C23-8582-73FA5CB06049}" presName="parentLin" presStyleCnt="0"/>
      <dgm:spPr/>
    </dgm:pt>
    <dgm:pt modelId="{16CD146D-8ED7-4153-9AE6-6B821CB30C8D}" type="pres">
      <dgm:prSet presAssocID="{C2B8BB5E-88ED-4C23-8582-73FA5CB0604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F20B095-0FF4-437A-85F7-FE5C96538BC6}" type="pres">
      <dgm:prSet presAssocID="{C2B8BB5E-88ED-4C23-8582-73FA5CB06049}" presName="parentText" presStyleLbl="node1" presStyleIdx="1" presStyleCnt="6" custLinFactNeighborY="-84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D4892-5792-4C65-AF6D-81F6B4E17604}" type="pres">
      <dgm:prSet presAssocID="{C2B8BB5E-88ED-4C23-8582-73FA5CB06049}" presName="negativeSpace" presStyleCnt="0"/>
      <dgm:spPr/>
    </dgm:pt>
    <dgm:pt modelId="{53B8DC9F-9EE3-404D-89DB-0AD7EDBD16E7}" type="pres">
      <dgm:prSet presAssocID="{C2B8BB5E-88ED-4C23-8582-73FA5CB06049}" presName="childText" presStyleLbl="conFgAcc1" presStyleIdx="1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03DCE2CB-B8C8-4C1F-8C5A-7F7B111AFD1C}" type="pres">
      <dgm:prSet presAssocID="{C8FD9547-F1E3-420E-A596-CE4EECE30183}" presName="spaceBetweenRectangles" presStyleCnt="0"/>
      <dgm:spPr/>
    </dgm:pt>
    <dgm:pt modelId="{ECA91AE4-3D50-454C-84F6-84F93EC3A321}" type="pres">
      <dgm:prSet presAssocID="{5428FFF4-0ED4-4B16-80A7-110B9CA6ADAF}" presName="parentLin" presStyleCnt="0"/>
      <dgm:spPr/>
    </dgm:pt>
    <dgm:pt modelId="{472A9BBB-45E5-4E8A-97A7-D72BFF54D36B}" type="pres">
      <dgm:prSet presAssocID="{5428FFF4-0ED4-4B16-80A7-110B9CA6ADA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9613BDC-5C85-457E-9687-EEA83E2E5158}" type="pres">
      <dgm:prSet presAssocID="{5428FFF4-0ED4-4B16-80A7-110B9CA6ADA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19FEB-6DC5-4D89-AA85-D84E905C4E55}" type="pres">
      <dgm:prSet presAssocID="{5428FFF4-0ED4-4B16-80A7-110B9CA6ADAF}" presName="negativeSpace" presStyleCnt="0"/>
      <dgm:spPr/>
    </dgm:pt>
    <dgm:pt modelId="{C454F653-5138-42D4-8A49-7D7A4615AD34}" type="pres">
      <dgm:prSet presAssocID="{5428FFF4-0ED4-4B16-80A7-110B9CA6ADAF}" presName="childText" presStyleLbl="conFgAcc1" presStyleIdx="2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EB93214C-2B7C-412D-99D7-A1DC6731BAF5}" type="pres">
      <dgm:prSet presAssocID="{C5C69408-EDB1-460A-A61F-52D6141B321F}" presName="spaceBetweenRectangles" presStyleCnt="0"/>
      <dgm:spPr/>
    </dgm:pt>
    <dgm:pt modelId="{376E52B8-E24A-4019-98AF-CE2ED2A984D3}" type="pres">
      <dgm:prSet presAssocID="{349FCEAB-4C33-4603-B165-9501B996F468}" presName="parentLin" presStyleCnt="0"/>
      <dgm:spPr/>
    </dgm:pt>
    <dgm:pt modelId="{A5DA0931-633C-4411-B988-A196E721B6DE}" type="pres">
      <dgm:prSet presAssocID="{349FCEAB-4C33-4603-B165-9501B996F46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546891B-14CB-49E0-8F71-9FAD028290D1}" type="pres">
      <dgm:prSet presAssocID="{349FCEAB-4C33-4603-B165-9501B996F468}" presName="parentText" presStyleLbl="node1" presStyleIdx="3" presStyleCnt="6" custScaleY="1245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078B2-093D-4BB4-99C6-2D2C56D504B7}" type="pres">
      <dgm:prSet presAssocID="{349FCEAB-4C33-4603-B165-9501B996F468}" presName="negativeSpace" presStyleCnt="0"/>
      <dgm:spPr/>
    </dgm:pt>
    <dgm:pt modelId="{CCA604B7-958D-44B4-AEE5-52F6F3C0A475}" type="pres">
      <dgm:prSet presAssocID="{349FCEAB-4C33-4603-B165-9501B996F468}" presName="childText" presStyleLbl="conFgAcc1" presStyleIdx="3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701F53A0-4687-4F1F-BA9C-B9E5132B5C29}" type="pres">
      <dgm:prSet presAssocID="{0B28DBDA-C133-4C1E-AC3F-87EB41749B95}" presName="spaceBetweenRectangles" presStyleCnt="0"/>
      <dgm:spPr/>
    </dgm:pt>
    <dgm:pt modelId="{87067128-CAE7-4628-B9F1-1006A07A0FB1}" type="pres">
      <dgm:prSet presAssocID="{9F2D4D89-CD42-4372-B708-9705545EA077}" presName="parentLin" presStyleCnt="0"/>
      <dgm:spPr/>
    </dgm:pt>
    <dgm:pt modelId="{BB82F3A5-7E96-448B-ABAC-FBE46C60596B}" type="pres">
      <dgm:prSet presAssocID="{9F2D4D89-CD42-4372-B708-9705545EA07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174CA04-3165-44C9-89FA-72A3750F600C}" type="pres">
      <dgm:prSet presAssocID="{9F2D4D89-CD42-4372-B708-9705545EA07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08D60-F367-4456-9AC5-812A270E9284}" type="pres">
      <dgm:prSet presAssocID="{9F2D4D89-CD42-4372-B708-9705545EA077}" presName="negativeSpace" presStyleCnt="0"/>
      <dgm:spPr/>
    </dgm:pt>
    <dgm:pt modelId="{3FCA0253-810F-4AFB-91C7-F804A056669B}" type="pres">
      <dgm:prSet presAssocID="{9F2D4D89-CD42-4372-B708-9705545EA077}" presName="childText" presStyleLbl="conFgAcc1" presStyleIdx="4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A8B210D5-7313-4727-80AA-0CD7212183C9}" type="pres">
      <dgm:prSet presAssocID="{EC39D352-AE56-4F50-8BF4-6AB4701F8A89}" presName="spaceBetweenRectangles" presStyleCnt="0"/>
      <dgm:spPr/>
    </dgm:pt>
    <dgm:pt modelId="{4A469DBA-3208-4F02-8925-871F06566C19}" type="pres">
      <dgm:prSet presAssocID="{ABE25E65-BCB4-45D9-9347-EF0F8E1344D0}" presName="parentLin" presStyleCnt="0"/>
      <dgm:spPr/>
    </dgm:pt>
    <dgm:pt modelId="{1C59215D-2AE0-4809-A4EB-309BCE7890D0}" type="pres">
      <dgm:prSet presAssocID="{ABE25E65-BCB4-45D9-9347-EF0F8E1344D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5FB7B66-CB1F-4B72-9484-C1B45A4F0EA3}" type="pres">
      <dgm:prSet presAssocID="{ABE25E65-BCB4-45D9-9347-EF0F8E1344D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1C78E-1F42-4D4C-B8D7-163F173E9EEE}" type="pres">
      <dgm:prSet presAssocID="{ABE25E65-BCB4-45D9-9347-EF0F8E1344D0}" presName="negativeSpace" presStyleCnt="0"/>
      <dgm:spPr/>
    </dgm:pt>
    <dgm:pt modelId="{B144553E-CB0F-4454-A064-67FD22BBC496}" type="pres">
      <dgm:prSet presAssocID="{ABE25E65-BCB4-45D9-9347-EF0F8E1344D0}" presName="childText" presStyleLbl="conFgAcc1" presStyleIdx="5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</dgm:ptLst>
  <dgm:cxnLst>
    <dgm:cxn modelId="{80F79717-45CF-468E-9C43-DADC2FE1D959}" type="presOf" srcId="{9F2D4D89-CD42-4372-B708-9705545EA077}" destId="{E174CA04-3165-44C9-89FA-72A3750F600C}" srcOrd="1" destOrd="0" presId="urn:microsoft.com/office/officeart/2005/8/layout/list1"/>
    <dgm:cxn modelId="{DF1B646F-268C-466A-ABF3-9F5D38F02BA5}" type="presOf" srcId="{935C120B-4778-4368-8480-6F576A04DE3F}" destId="{A48F9295-287D-4C51-A462-B0BA5E9E716B}" srcOrd="0" destOrd="0" presId="urn:microsoft.com/office/officeart/2005/8/layout/list1"/>
    <dgm:cxn modelId="{20065A3D-B7BD-4AA9-9831-0799E1DD11F6}" type="presOf" srcId="{935C120B-4778-4368-8480-6F576A04DE3F}" destId="{82E768B3-0A2E-4338-8571-C3D0666ECBAF}" srcOrd="1" destOrd="0" presId="urn:microsoft.com/office/officeart/2005/8/layout/list1"/>
    <dgm:cxn modelId="{8727EA1E-CA00-4BC5-A8BD-67CA028E1737}" srcId="{B1ABFCE7-675E-4BC0-B429-240E0E2E4A3D}" destId="{935C120B-4778-4368-8480-6F576A04DE3F}" srcOrd="0" destOrd="0" parTransId="{1740DE23-8E90-43A3-A291-570E5801146E}" sibTransId="{D8E75304-A9FA-40AE-9B15-07D21F37B507}"/>
    <dgm:cxn modelId="{0500AFF2-D0BA-4461-9B50-7D8E64A0753A}" type="presOf" srcId="{ABE25E65-BCB4-45D9-9347-EF0F8E1344D0}" destId="{15FB7B66-CB1F-4B72-9484-C1B45A4F0EA3}" srcOrd="1" destOrd="0" presId="urn:microsoft.com/office/officeart/2005/8/layout/list1"/>
    <dgm:cxn modelId="{C3293231-76F6-4B1D-B152-F25CD3F77DFB}" type="presOf" srcId="{5428FFF4-0ED4-4B16-80A7-110B9CA6ADAF}" destId="{472A9BBB-45E5-4E8A-97A7-D72BFF54D36B}" srcOrd="0" destOrd="0" presId="urn:microsoft.com/office/officeart/2005/8/layout/list1"/>
    <dgm:cxn modelId="{F5E1FA3E-5E8C-4607-8AB6-F7105AD873B6}" srcId="{B1ABFCE7-675E-4BC0-B429-240E0E2E4A3D}" destId="{349FCEAB-4C33-4603-B165-9501B996F468}" srcOrd="3" destOrd="0" parTransId="{7CA220BD-4BD4-4B75-869F-11DC8058431F}" sibTransId="{0B28DBDA-C133-4C1E-AC3F-87EB41749B95}"/>
    <dgm:cxn modelId="{797208BD-2070-47DD-BE78-4A03994B19BF}" type="presOf" srcId="{C2B8BB5E-88ED-4C23-8582-73FA5CB06049}" destId="{16CD146D-8ED7-4153-9AE6-6B821CB30C8D}" srcOrd="0" destOrd="0" presId="urn:microsoft.com/office/officeart/2005/8/layout/list1"/>
    <dgm:cxn modelId="{C2C7EBDC-C4E2-438E-BB00-21388B4F1002}" type="presOf" srcId="{5428FFF4-0ED4-4B16-80A7-110B9CA6ADAF}" destId="{79613BDC-5C85-457E-9687-EEA83E2E5158}" srcOrd="1" destOrd="0" presId="urn:microsoft.com/office/officeart/2005/8/layout/list1"/>
    <dgm:cxn modelId="{595B77D1-4557-4810-85C5-F76E0246113B}" type="presOf" srcId="{349FCEAB-4C33-4603-B165-9501B996F468}" destId="{C546891B-14CB-49E0-8F71-9FAD028290D1}" srcOrd="1" destOrd="0" presId="urn:microsoft.com/office/officeart/2005/8/layout/list1"/>
    <dgm:cxn modelId="{29A25798-6CA0-4C8E-8CF1-976A2B32CBF6}" type="presOf" srcId="{9F2D4D89-CD42-4372-B708-9705545EA077}" destId="{BB82F3A5-7E96-448B-ABAC-FBE46C60596B}" srcOrd="0" destOrd="0" presId="urn:microsoft.com/office/officeart/2005/8/layout/list1"/>
    <dgm:cxn modelId="{F6BEA43D-C399-4124-89F3-D3CD4F55F21F}" type="presOf" srcId="{C2B8BB5E-88ED-4C23-8582-73FA5CB06049}" destId="{3F20B095-0FF4-437A-85F7-FE5C96538BC6}" srcOrd="1" destOrd="0" presId="urn:microsoft.com/office/officeart/2005/8/layout/list1"/>
    <dgm:cxn modelId="{E53C36E4-C62C-482D-A285-075079BBCC93}" type="presOf" srcId="{349FCEAB-4C33-4603-B165-9501B996F468}" destId="{A5DA0931-633C-4411-B988-A196E721B6DE}" srcOrd="0" destOrd="0" presId="urn:microsoft.com/office/officeart/2005/8/layout/list1"/>
    <dgm:cxn modelId="{1C6E680B-AF86-48FD-A9EC-253FD61FDF65}" srcId="{B1ABFCE7-675E-4BC0-B429-240E0E2E4A3D}" destId="{ABE25E65-BCB4-45D9-9347-EF0F8E1344D0}" srcOrd="5" destOrd="0" parTransId="{D5440867-109E-4622-B64B-EDCB7AD62C18}" sibTransId="{E9893278-FAD6-4529-ADBD-6EBBA6BFD459}"/>
    <dgm:cxn modelId="{DC4C3CA1-E172-4D03-B389-7B4867199AC9}" srcId="{B1ABFCE7-675E-4BC0-B429-240E0E2E4A3D}" destId="{5428FFF4-0ED4-4B16-80A7-110B9CA6ADAF}" srcOrd="2" destOrd="0" parTransId="{C76A6161-6E06-402E-9553-A22620CBCB33}" sibTransId="{C5C69408-EDB1-460A-A61F-52D6141B321F}"/>
    <dgm:cxn modelId="{7AD1E185-0AD0-46AF-8B6F-1F9BF2D3D219}" srcId="{B1ABFCE7-675E-4BC0-B429-240E0E2E4A3D}" destId="{9F2D4D89-CD42-4372-B708-9705545EA077}" srcOrd="4" destOrd="0" parTransId="{46194980-71CA-4249-AEFC-4B2865949D47}" sibTransId="{EC39D352-AE56-4F50-8BF4-6AB4701F8A89}"/>
    <dgm:cxn modelId="{27F05E2E-892A-46AA-8ABB-67910E60758C}" type="presOf" srcId="{ABE25E65-BCB4-45D9-9347-EF0F8E1344D0}" destId="{1C59215D-2AE0-4809-A4EB-309BCE7890D0}" srcOrd="0" destOrd="0" presId="urn:microsoft.com/office/officeart/2005/8/layout/list1"/>
    <dgm:cxn modelId="{CC893C6A-594B-4ED2-B12C-465E186610BA}" type="presOf" srcId="{B1ABFCE7-675E-4BC0-B429-240E0E2E4A3D}" destId="{8AE90234-627A-48EA-9744-28ECD6C659AB}" srcOrd="0" destOrd="0" presId="urn:microsoft.com/office/officeart/2005/8/layout/list1"/>
    <dgm:cxn modelId="{0D6D5FF0-933E-47A4-BA55-C19B02DA5177}" srcId="{B1ABFCE7-675E-4BC0-B429-240E0E2E4A3D}" destId="{C2B8BB5E-88ED-4C23-8582-73FA5CB06049}" srcOrd="1" destOrd="0" parTransId="{2EEDAA07-B2C6-429A-9562-06C0E7FDB3E8}" sibTransId="{C8FD9547-F1E3-420E-A596-CE4EECE30183}"/>
    <dgm:cxn modelId="{D42DEF22-AA9F-4E1E-96A1-70CE45F9E857}" type="presParOf" srcId="{8AE90234-627A-48EA-9744-28ECD6C659AB}" destId="{76BCC61F-D579-451F-B9D3-2E500F935A1E}" srcOrd="0" destOrd="0" presId="urn:microsoft.com/office/officeart/2005/8/layout/list1"/>
    <dgm:cxn modelId="{D9E1736A-D42C-43CA-93AB-9563F32CBF24}" type="presParOf" srcId="{76BCC61F-D579-451F-B9D3-2E500F935A1E}" destId="{A48F9295-287D-4C51-A462-B0BA5E9E716B}" srcOrd="0" destOrd="0" presId="urn:microsoft.com/office/officeart/2005/8/layout/list1"/>
    <dgm:cxn modelId="{54EF8131-C144-41BA-B814-F80397DC5068}" type="presParOf" srcId="{76BCC61F-D579-451F-B9D3-2E500F935A1E}" destId="{82E768B3-0A2E-4338-8571-C3D0666ECBAF}" srcOrd="1" destOrd="0" presId="urn:microsoft.com/office/officeart/2005/8/layout/list1"/>
    <dgm:cxn modelId="{26CE1E1A-47CC-4CD5-8488-51CA5497B25D}" type="presParOf" srcId="{8AE90234-627A-48EA-9744-28ECD6C659AB}" destId="{2B246F0B-2B5A-4379-BA14-162F43FF9455}" srcOrd="1" destOrd="0" presId="urn:microsoft.com/office/officeart/2005/8/layout/list1"/>
    <dgm:cxn modelId="{5F771B79-E023-4356-9686-AB125C2A845A}" type="presParOf" srcId="{8AE90234-627A-48EA-9744-28ECD6C659AB}" destId="{F0A65271-41BE-4098-BFEE-9CF0C8C34D69}" srcOrd="2" destOrd="0" presId="urn:microsoft.com/office/officeart/2005/8/layout/list1"/>
    <dgm:cxn modelId="{A5EFE67C-A9E1-4F2C-A7B1-6E58614EC950}" type="presParOf" srcId="{8AE90234-627A-48EA-9744-28ECD6C659AB}" destId="{45AD61A2-8B92-4C17-B70D-01ABF438A564}" srcOrd="3" destOrd="0" presId="urn:microsoft.com/office/officeart/2005/8/layout/list1"/>
    <dgm:cxn modelId="{24D5BAEB-A927-4735-A685-D0875A43EBA2}" type="presParOf" srcId="{8AE90234-627A-48EA-9744-28ECD6C659AB}" destId="{88B8C606-B59B-4DBF-94DB-396940A572F6}" srcOrd="4" destOrd="0" presId="urn:microsoft.com/office/officeart/2005/8/layout/list1"/>
    <dgm:cxn modelId="{6A8E36B0-4447-4069-ADE2-DDD11F906FE8}" type="presParOf" srcId="{88B8C606-B59B-4DBF-94DB-396940A572F6}" destId="{16CD146D-8ED7-4153-9AE6-6B821CB30C8D}" srcOrd="0" destOrd="0" presId="urn:microsoft.com/office/officeart/2005/8/layout/list1"/>
    <dgm:cxn modelId="{26655ED4-F367-4C46-B1EF-54715D76DE39}" type="presParOf" srcId="{88B8C606-B59B-4DBF-94DB-396940A572F6}" destId="{3F20B095-0FF4-437A-85F7-FE5C96538BC6}" srcOrd="1" destOrd="0" presId="urn:microsoft.com/office/officeart/2005/8/layout/list1"/>
    <dgm:cxn modelId="{295FA0A1-A42C-41AC-B064-DF8708A22C68}" type="presParOf" srcId="{8AE90234-627A-48EA-9744-28ECD6C659AB}" destId="{28FD4892-5792-4C65-AF6D-81F6B4E17604}" srcOrd="5" destOrd="0" presId="urn:microsoft.com/office/officeart/2005/8/layout/list1"/>
    <dgm:cxn modelId="{837D42B9-EDD4-4BDF-86A8-BD81F3C19BFD}" type="presParOf" srcId="{8AE90234-627A-48EA-9744-28ECD6C659AB}" destId="{53B8DC9F-9EE3-404D-89DB-0AD7EDBD16E7}" srcOrd="6" destOrd="0" presId="urn:microsoft.com/office/officeart/2005/8/layout/list1"/>
    <dgm:cxn modelId="{7BCCC50A-586A-4280-95C3-3E2AC8DC6D24}" type="presParOf" srcId="{8AE90234-627A-48EA-9744-28ECD6C659AB}" destId="{03DCE2CB-B8C8-4C1F-8C5A-7F7B111AFD1C}" srcOrd="7" destOrd="0" presId="urn:microsoft.com/office/officeart/2005/8/layout/list1"/>
    <dgm:cxn modelId="{65CE3147-3F51-444C-A78A-5BD92FBF5767}" type="presParOf" srcId="{8AE90234-627A-48EA-9744-28ECD6C659AB}" destId="{ECA91AE4-3D50-454C-84F6-84F93EC3A321}" srcOrd="8" destOrd="0" presId="urn:microsoft.com/office/officeart/2005/8/layout/list1"/>
    <dgm:cxn modelId="{FD24E491-A5DC-479B-87D3-AAF5BC66612F}" type="presParOf" srcId="{ECA91AE4-3D50-454C-84F6-84F93EC3A321}" destId="{472A9BBB-45E5-4E8A-97A7-D72BFF54D36B}" srcOrd="0" destOrd="0" presId="urn:microsoft.com/office/officeart/2005/8/layout/list1"/>
    <dgm:cxn modelId="{204DEDED-FD41-42AA-818C-D11BDA24CBE3}" type="presParOf" srcId="{ECA91AE4-3D50-454C-84F6-84F93EC3A321}" destId="{79613BDC-5C85-457E-9687-EEA83E2E5158}" srcOrd="1" destOrd="0" presId="urn:microsoft.com/office/officeart/2005/8/layout/list1"/>
    <dgm:cxn modelId="{0A586D09-ADFE-4467-8302-DC4A615257C4}" type="presParOf" srcId="{8AE90234-627A-48EA-9744-28ECD6C659AB}" destId="{96519FEB-6DC5-4D89-AA85-D84E905C4E55}" srcOrd="9" destOrd="0" presId="urn:microsoft.com/office/officeart/2005/8/layout/list1"/>
    <dgm:cxn modelId="{FEE3DBEF-9394-423D-B130-BDD9B4AFCE8F}" type="presParOf" srcId="{8AE90234-627A-48EA-9744-28ECD6C659AB}" destId="{C454F653-5138-42D4-8A49-7D7A4615AD34}" srcOrd="10" destOrd="0" presId="urn:microsoft.com/office/officeart/2005/8/layout/list1"/>
    <dgm:cxn modelId="{D43E5773-8CCC-4965-94D9-DE3631A1E2D2}" type="presParOf" srcId="{8AE90234-627A-48EA-9744-28ECD6C659AB}" destId="{EB93214C-2B7C-412D-99D7-A1DC6731BAF5}" srcOrd="11" destOrd="0" presId="urn:microsoft.com/office/officeart/2005/8/layout/list1"/>
    <dgm:cxn modelId="{830DC5F6-AD13-45C8-BF09-E588DE79C15D}" type="presParOf" srcId="{8AE90234-627A-48EA-9744-28ECD6C659AB}" destId="{376E52B8-E24A-4019-98AF-CE2ED2A984D3}" srcOrd="12" destOrd="0" presId="urn:microsoft.com/office/officeart/2005/8/layout/list1"/>
    <dgm:cxn modelId="{709E37A2-2DF2-48C5-B314-3322AB5B773F}" type="presParOf" srcId="{376E52B8-E24A-4019-98AF-CE2ED2A984D3}" destId="{A5DA0931-633C-4411-B988-A196E721B6DE}" srcOrd="0" destOrd="0" presId="urn:microsoft.com/office/officeart/2005/8/layout/list1"/>
    <dgm:cxn modelId="{70A654D3-04CD-4DF3-BF0D-924BF8222AF6}" type="presParOf" srcId="{376E52B8-E24A-4019-98AF-CE2ED2A984D3}" destId="{C546891B-14CB-49E0-8F71-9FAD028290D1}" srcOrd="1" destOrd="0" presId="urn:microsoft.com/office/officeart/2005/8/layout/list1"/>
    <dgm:cxn modelId="{9DF7B88E-5FF1-4507-BEF5-019D9108DB7A}" type="presParOf" srcId="{8AE90234-627A-48EA-9744-28ECD6C659AB}" destId="{0AD078B2-093D-4BB4-99C6-2D2C56D504B7}" srcOrd="13" destOrd="0" presId="urn:microsoft.com/office/officeart/2005/8/layout/list1"/>
    <dgm:cxn modelId="{02D6F20F-1003-4C77-92FC-723606BBE929}" type="presParOf" srcId="{8AE90234-627A-48EA-9744-28ECD6C659AB}" destId="{CCA604B7-958D-44B4-AEE5-52F6F3C0A475}" srcOrd="14" destOrd="0" presId="urn:microsoft.com/office/officeart/2005/8/layout/list1"/>
    <dgm:cxn modelId="{CC5A03B4-0230-4729-9C2C-8A07E23B7934}" type="presParOf" srcId="{8AE90234-627A-48EA-9744-28ECD6C659AB}" destId="{701F53A0-4687-4F1F-BA9C-B9E5132B5C29}" srcOrd="15" destOrd="0" presId="urn:microsoft.com/office/officeart/2005/8/layout/list1"/>
    <dgm:cxn modelId="{F4016B17-60CE-4FE1-86D2-2ABCDC110E3F}" type="presParOf" srcId="{8AE90234-627A-48EA-9744-28ECD6C659AB}" destId="{87067128-CAE7-4628-B9F1-1006A07A0FB1}" srcOrd="16" destOrd="0" presId="urn:microsoft.com/office/officeart/2005/8/layout/list1"/>
    <dgm:cxn modelId="{9AFB9C06-8214-4012-AF30-000AE682E733}" type="presParOf" srcId="{87067128-CAE7-4628-B9F1-1006A07A0FB1}" destId="{BB82F3A5-7E96-448B-ABAC-FBE46C60596B}" srcOrd="0" destOrd="0" presId="urn:microsoft.com/office/officeart/2005/8/layout/list1"/>
    <dgm:cxn modelId="{D187F96A-B727-4DA3-9BBC-5CEACA9232FF}" type="presParOf" srcId="{87067128-CAE7-4628-B9F1-1006A07A0FB1}" destId="{E174CA04-3165-44C9-89FA-72A3750F600C}" srcOrd="1" destOrd="0" presId="urn:microsoft.com/office/officeart/2005/8/layout/list1"/>
    <dgm:cxn modelId="{6AA7FAB3-9350-46C3-A125-48825A9EEE86}" type="presParOf" srcId="{8AE90234-627A-48EA-9744-28ECD6C659AB}" destId="{55908D60-F367-4456-9AC5-812A270E9284}" srcOrd="17" destOrd="0" presId="urn:microsoft.com/office/officeart/2005/8/layout/list1"/>
    <dgm:cxn modelId="{64B50577-486A-4727-AA43-A7EBF7D3774A}" type="presParOf" srcId="{8AE90234-627A-48EA-9744-28ECD6C659AB}" destId="{3FCA0253-810F-4AFB-91C7-F804A056669B}" srcOrd="18" destOrd="0" presId="urn:microsoft.com/office/officeart/2005/8/layout/list1"/>
    <dgm:cxn modelId="{1ADC005D-333F-4F90-8726-F068EDB71A69}" type="presParOf" srcId="{8AE90234-627A-48EA-9744-28ECD6C659AB}" destId="{A8B210D5-7313-4727-80AA-0CD7212183C9}" srcOrd="19" destOrd="0" presId="urn:microsoft.com/office/officeart/2005/8/layout/list1"/>
    <dgm:cxn modelId="{FCDA925B-5355-4144-941A-7ED78B4C84FD}" type="presParOf" srcId="{8AE90234-627A-48EA-9744-28ECD6C659AB}" destId="{4A469DBA-3208-4F02-8925-871F06566C19}" srcOrd="20" destOrd="0" presId="urn:microsoft.com/office/officeart/2005/8/layout/list1"/>
    <dgm:cxn modelId="{0D6B25B5-21BC-4CCF-836B-0EBEAF7F998B}" type="presParOf" srcId="{4A469DBA-3208-4F02-8925-871F06566C19}" destId="{1C59215D-2AE0-4809-A4EB-309BCE7890D0}" srcOrd="0" destOrd="0" presId="urn:microsoft.com/office/officeart/2005/8/layout/list1"/>
    <dgm:cxn modelId="{DED745C6-519F-442F-9EA2-BFE4C44ACAC0}" type="presParOf" srcId="{4A469DBA-3208-4F02-8925-871F06566C19}" destId="{15FB7B66-CB1F-4B72-9484-C1B45A4F0EA3}" srcOrd="1" destOrd="0" presId="urn:microsoft.com/office/officeart/2005/8/layout/list1"/>
    <dgm:cxn modelId="{ADDC2587-D36D-4B1D-9698-229C773EEEB3}" type="presParOf" srcId="{8AE90234-627A-48EA-9744-28ECD6C659AB}" destId="{9E81C78E-1F42-4D4C-B8D7-163F173E9EEE}" srcOrd="21" destOrd="0" presId="urn:microsoft.com/office/officeart/2005/8/layout/list1"/>
    <dgm:cxn modelId="{2EBE6806-277F-4953-9C78-F948269E26F5}" type="presParOf" srcId="{8AE90234-627A-48EA-9744-28ECD6C659AB}" destId="{B144553E-CB0F-4454-A064-67FD22BBC49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1F48A-BB57-45AA-B983-197F799BCE9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4FC6F-52C3-4044-8F5C-D54949556B0B}">
      <dgm:prSet phldrT="[Text]" custT="1"/>
      <dgm:spPr/>
      <dgm:t>
        <a:bodyPr/>
        <a:lstStyle/>
        <a:p>
          <a:r>
            <a:rPr lang="uk-UA" sz="2000" b="1" dirty="0" smtClean="0"/>
            <a:t>Шестикутник Дж.Голланда</a:t>
          </a:r>
          <a:endParaRPr lang="en-US" sz="2000" b="1" dirty="0"/>
        </a:p>
      </dgm:t>
    </dgm:pt>
    <dgm:pt modelId="{B7B4C48E-5528-484A-82CF-94676E7C4E8C}" cxnId="{2FE1BA3A-5E09-4C18-A96F-21C84282D801}" type="parTrans">
      <dgm:prSet/>
      <dgm:spPr/>
      <dgm:t>
        <a:bodyPr/>
        <a:lstStyle/>
        <a:p>
          <a:endParaRPr lang="en-US"/>
        </a:p>
      </dgm:t>
    </dgm:pt>
    <dgm:pt modelId="{90B6BDDC-15CF-4668-A9C4-9CDC2328767B}" cxnId="{2FE1BA3A-5E09-4C18-A96F-21C84282D801}" type="sibTrans">
      <dgm:prSet/>
      <dgm:spPr/>
      <dgm:t>
        <a:bodyPr/>
        <a:lstStyle/>
        <a:p>
          <a:endParaRPr lang="en-US"/>
        </a:p>
      </dgm:t>
    </dgm:pt>
    <dgm:pt modelId="{8F5C58CC-0C69-489A-B52D-E9A80A2FECAC}">
      <dgm:prSet phldrT="[Text]" custT="1"/>
      <dgm:spPr/>
      <dgm:t>
        <a:bodyPr/>
        <a:lstStyle/>
        <a:p>
          <a:r>
            <a:rPr lang="uk-UA" sz="1600" dirty="0" smtClean="0"/>
            <a:t>Реалістичний</a:t>
          </a:r>
          <a:endParaRPr lang="en-US" sz="1600" dirty="0"/>
        </a:p>
      </dgm:t>
    </dgm:pt>
    <dgm:pt modelId="{9AC492CF-ED70-4D72-B409-C69D8B6637E8}" cxnId="{94AA10D5-9E7E-4CAC-AE80-76040AA7EA17}" type="parTrans">
      <dgm:prSet/>
      <dgm:spPr/>
      <dgm:t>
        <a:bodyPr/>
        <a:lstStyle/>
        <a:p>
          <a:endParaRPr lang="en-US"/>
        </a:p>
      </dgm:t>
    </dgm:pt>
    <dgm:pt modelId="{64954EC8-443C-43E5-BB6D-967BC1EC38F5}" cxnId="{94AA10D5-9E7E-4CAC-AE80-76040AA7EA17}" type="sibTrans">
      <dgm:prSet/>
      <dgm:spPr/>
      <dgm:t>
        <a:bodyPr/>
        <a:lstStyle/>
        <a:p>
          <a:endParaRPr lang="en-US"/>
        </a:p>
      </dgm:t>
    </dgm:pt>
    <dgm:pt modelId="{8AA7B9AD-3269-4A4C-91DF-E480E0726130}">
      <dgm:prSet phldrT="[Text]" custT="1"/>
      <dgm:spPr/>
      <dgm:t>
        <a:bodyPr/>
        <a:lstStyle/>
        <a:p>
          <a:r>
            <a:rPr lang="uk-UA" sz="1600" dirty="0" smtClean="0"/>
            <a:t>Дослідницький</a:t>
          </a:r>
          <a:endParaRPr lang="en-US" sz="1600" dirty="0"/>
        </a:p>
      </dgm:t>
    </dgm:pt>
    <dgm:pt modelId="{41661C9F-D430-465B-9B53-6B9A6A84571B}" cxnId="{CA307E08-322A-467A-9CAA-6BCEECDBDF5E}" type="parTrans">
      <dgm:prSet/>
      <dgm:spPr/>
      <dgm:t>
        <a:bodyPr/>
        <a:lstStyle/>
        <a:p>
          <a:endParaRPr lang="en-US"/>
        </a:p>
      </dgm:t>
    </dgm:pt>
    <dgm:pt modelId="{3845B0A0-1A86-4CF4-8147-D85CA98CF3B2}" cxnId="{CA307E08-322A-467A-9CAA-6BCEECDBDF5E}" type="sibTrans">
      <dgm:prSet/>
      <dgm:spPr/>
      <dgm:t>
        <a:bodyPr/>
        <a:lstStyle/>
        <a:p>
          <a:endParaRPr lang="en-US"/>
        </a:p>
      </dgm:t>
    </dgm:pt>
    <dgm:pt modelId="{EEF48E81-6D20-4863-8090-2CD7A5595AC4}">
      <dgm:prSet phldrT="[Text]" custT="1"/>
      <dgm:spPr/>
      <dgm:t>
        <a:bodyPr/>
        <a:lstStyle/>
        <a:p>
          <a:r>
            <a:rPr lang="uk-UA" sz="1600" dirty="0" smtClean="0"/>
            <a:t>Творчий</a:t>
          </a:r>
          <a:endParaRPr lang="en-US" sz="1600" dirty="0"/>
        </a:p>
      </dgm:t>
    </dgm:pt>
    <dgm:pt modelId="{DCBA0A3C-6E27-4AB7-8640-35BB9771707E}" cxnId="{58082447-C1B1-49C6-A9F0-B0416C12A26D}" type="parTrans">
      <dgm:prSet/>
      <dgm:spPr/>
      <dgm:t>
        <a:bodyPr/>
        <a:lstStyle/>
        <a:p>
          <a:endParaRPr lang="en-US"/>
        </a:p>
      </dgm:t>
    </dgm:pt>
    <dgm:pt modelId="{6B248F2F-1FBA-472B-AE01-B34C06C4E021}" cxnId="{58082447-C1B1-49C6-A9F0-B0416C12A26D}" type="sibTrans">
      <dgm:prSet/>
      <dgm:spPr/>
      <dgm:t>
        <a:bodyPr/>
        <a:lstStyle/>
        <a:p>
          <a:endParaRPr lang="en-US"/>
        </a:p>
      </dgm:t>
    </dgm:pt>
    <dgm:pt modelId="{F7BC0D37-EFDF-4B27-A89D-D4721DD8AA33}">
      <dgm:prSet phldrT="[Text]" custT="1"/>
      <dgm:spPr/>
      <dgm:t>
        <a:bodyPr/>
        <a:lstStyle/>
        <a:p>
          <a:r>
            <a:rPr lang="uk-UA" sz="1600" dirty="0" smtClean="0"/>
            <a:t>Соціальний</a:t>
          </a:r>
          <a:endParaRPr lang="en-US" sz="1600" dirty="0"/>
        </a:p>
      </dgm:t>
    </dgm:pt>
    <dgm:pt modelId="{C86D1569-447C-4241-A3B4-A019A48B29A7}" cxnId="{424F8B19-B28E-4A05-BBED-B8581F117E85}" type="parTrans">
      <dgm:prSet/>
      <dgm:spPr/>
      <dgm:t>
        <a:bodyPr/>
        <a:lstStyle/>
        <a:p>
          <a:endParaRPr lang="en-US"/>
        </a:p>
      </dgm:t>
    </dgm:pt>
    <dgm:pt modelId="{BAF8EF06-11CF-48E5-85BD-F2771180098D}" cxnId="{424F8B19-B28E-4A05-BBED-B8581F117E85}" type="sibTrans">
      <dgm:prSet/>
      <dgm:spPr/>
      <dgm:t>
        <a:bodyPr/>
        <a:lstStyle/>
        <a:p>
          <a:endParaRPr lang="en-US"/>
        </a:p>
      </dgm:t>
    </dgm:pt>
    <dgm:pt modelId="{3362CC3D-CFA4-420B-A5FE-C07627C9138F}">
      <dgm:prSet phldrT="[Text]" custT="1"/>
      <dgm:spPr/>
      <dgm:t>
        <a:bodyPr/>
        <a:lstStyle/>
        <a:p>
          <a:r>
            <a:rPr lang="uk-UA" sz="1400" dirty="0" smtClean="0"/>
            <a:t>Підприємницький</a:t>
          </a:r>
          <a:endParaRPr lang="en-US" sz="1400" dirty="0"/>
        </a:p>
      </dgm:t>
    </dgm:pt>
    <dgm:pt modelId="{C198CB96-8C2E-4E6B-8099-5530D54F8FC6}" cxnId="{39D2A563-40C7-43D7-B93C-5C0940A4E93C}" type="parTrans">
      <dgm:prSet/>
      <dgm:spPr/>
      <dgm:t>
        <a:bodyPr/>
        <a:lstStyle/>
        <a:p>
          <a:endParaRPr lang="en-US"/>
        </a:p>
      </dgm:t>
    </dgm:pt>
    <dgm:pt modelId="{56CDB24C-5259-4AD4-8F07-B8461735C25E}" cxnId="{39D2A563-40C7-43D7-B93C-5C0940A4E93C}" type="sibTrans">
      <dgm:prSet/>
      <dgm:spPr/>
      <dgm:t>
        <a:bodyPr/>
        <a:lstStyle/>
        <a:p>
          <a:endParaRPr lang="en-US"/>
        </a:p>
      </dgm:t>
    </dgm:pt>
    <dgm:pt modelId="{7785EB2E-47F4-4526-87B8-0AEC39DD9C50}">
      <dgm:prSet phldrT="[Text]" custT="1"/>
      <dgm:spPr/>
      <dgm:t>
        <a:bodyPr/>
        <a:lstStyle/>
        <a:p>
          <a:r>
            <a:rPr lang="uk-UA" sz="1500" dirty="0" smtClean="0"/>
            <a:t>Конвенціальний</a:t>
          </a:r>
          <a:endParaRPr lang="en-US" sz="1500" dirty="0"/>
        </a:p>
      </dgm:t>
    </dgm:pt>
    <dgm:pt modelId="{ACD8B875-1AE3-422A-94B1-D4A943480355}" cxnId="{462D5813-25E9-468D-8B43-1B2EDD391F3F}" type="parTrans">
      <dgm:prSet/>
      <dgm:spPr/>
      <dgm:t>
        <a:bodyPr/>
        <a:lstStyle/>
        <a:p>
          <a:endParaRPr lang="en-US"/>
        </a:p>
      </dgm:t>
    </dgm:pt>
    <dgm:pt modelId="{4DE428EE-FF2E-40CE-9BB2-79258C928F74}" cxnId="{462D5813-25E9-468D-8B43-1B2EDD391F3F}" type="sibTrans">
      <dgm:prSet/>
      <dgm:spPr/>
      <dgm:t>
        <a:bodyPr/>
        <a:lstStyle/>
        <a:p>
          <a:endParaRPr lang="en-US"/>
        </a:p>
      </dgm:t>
    </dgm:pt>
    <dgm:pt modelId="{96E85FB2-044B-4F46-83E2-29553D54DEF9}">
      <dgm:prSet/>
      <dgm:spPr/>
      <dgm:t>
        <a:bodyPr/>
        <a:lstStyle/>
        <a:p>
          <a:endParaRPr lang="ru-RU"/>
        </a:p>
      </dgm:t>
    </dgm:pt>
    <dgm:pt modelId="{A595DE2F-BD89-42A8-A37F-467C42E52F6A}" cxnId="{E947C7E5-9060-4189-A56F-C24523ACDF01}" type="parTrans">
      <dgm:prSet/>
      <dgm:spPr/>
      <dgm:t>
        <a:bodyPr/>
        <a:lstStyle/>
        <a:p>
          <a:endParaRPr lang="en-US"/>
        </a:p>
      </dgm:t>
    </dgm:pt>
    <dgm:pt modelId="{93CC15B7-561B-46A7-AFA5-07F53763AC76}" cxnId="{E947C7E5-9060-4189-A56F-C24523ACDF01}" type="sibTrans">
      <dgm:prSet/>
      <dgm:spPr/>
      <dgm:t>
        <a:bodyPr/>
        <a:lstStyle/>
        <a:p>
          <a:endParaRPr lang="en-US"/>
        </a:p>
      </dgm:t>
    </dgm:pt>
    <dgm:pt modelId="{C08CA404-235A-4160-82FD-B11D9DF285C2}">
      <dgm:prSet/>
      <dgm:spPr/>
      <dgm:t>
        <a:bodyPr/>
        <a:lstStyle/>
        <a:p>
          <a:endParaRPr lang="en-US" dirty="0"/>
        </a:p>
      </dgm:t>
    </dgm:pt>
    <dgm:pt modelId="{6233C78E-61ED-44A2-A9A6-3B2828ADD142}" cxnId="{E6D03129-F0FC-4FE6-BE4E-47C863EC155B}" type="parTrans">
      <dgm:prSet/>
      <dgm:spPr/>
      <dgm:t>
        <a:bodyPr/>
        <a:lstStyle/>
        <a:p>
          <a:endParaRPr lang="en-US"/>
        </a:p>
      </dgm:t>
    </dgm:pt>
    <dgm:pt modelId="{F2191307-3F90-4DE7-9411-46FB0E33CF9A}" cxnId="{E6D03129-F0FC-4FE6-BE4E-47C863EC155B}" type="sibTrans">
      <dgm:prSet/>
      <dgm:spPr/>
      <dgm:t>
        <a:bodyPr/>
        <a:lstStyle/>
        <a:p>
          <a:endParaRPr lang="en-US"/>
        </a:p>
      </dgm:t>
    </dgm:pt>
    <dgm:pt modelId="{9FC962FD-0EA8-4D5A-98AC-EE8BFC282D4C}">
      <dgm:prSet/>
      <dgm:spPr/>
      <dgm:t>
        <a:bodyPr/>
        <a:lstStyle/>
        <a:p>
          <a:endParaRPr lang="en-US" dirty="0"/>
        </a:p>
      </dgm:t>
    </dgm:pt>
    <dgm:pt modelId="{03D308EA-BA93-4F8C-905D-603A64AB4194}" cxnId="{2E7B99BC-0324-49A2-90A7-175A5B462560}" type="parTrans">
      <dgm:prSet/>
      <dgm:spPr/>
      <dgm:t>
        <a:bodyPr/>
        <a:lstStyle/>
        <a:p>
          <a:endParaRPr lang="en-US"/>
        </a:p>
      </dgm:t>
    </dgm:pt>
    <dgm:pt modelId="{21DF1F3E-AC4E-438D-9B51-201465C0105A}" cxnId="{2E7B99BC-0324-49A2-90A7-175A5B462560}" type="sibTrans">
      <dgm:prSet/>
      <dgm:spPr/>
      <dgm:t>
        <a:bodyPr/>
        <a:lstStyle/>
        <a:p>
          <a:endParaRPr lang="en-US"/>
        </a:p>
      </dgm:t>
    </dgm:pt>
    <dgm:pt modelId="{B1BE84B4-05CA-471F-A80E-A8C8F1F049CA}">
      <dgm:prSet/>
      <dgm:spPr/>
      <dgm:t>
        <a:bodyPr/>
        <a:lstStyle/>
        <a:p>
          <a:endParaRPr lang="ru-RU"/>
        </a:p>
      </dgm:t>
    </dgm:pt>
    <dgm:pt modelId="{CF85D286-F0C3-45CD-96F9-5DF2FCA63239}" cxnId="{CA2B6D83-E538-42AC-83BD-5DFC03B03D7F}" type="sibTrans">
      <dgm:prSet/>
      <dgm:spPr/>
      <dgm:t>
        <a:bodyPr/>
        <a:lstStyle/>
        <a:p>
          <a:endParaRPr lang="en-US"/>
        </a:p>
      </dgm:t>
    </dgm:pt>
    <dgm:pt modelId="{DF295DA9-29EF-49E8-8312-578437642794}" cxnId="{CA2B6D83-E538-42AC-83BD-5DFC03B03D7F}" type="parTrans">
      <dgm:prSet/>
      <dgm:spPr/>
      <dgm:t>
        <a:bodyPr/>
        <a:lstStyle/>
        <a:p>
          <a:endParaRPr lang="en-US"/>
        </a:p>
      </dgm:t>
    </dgm:pt>
    <dgm:pt modelId="{0694C68F-7AE6-4114-AB72-1E58654763A8}" type="pres">
      <dgm:prSet presAssocID="{1681F48A-BB57-45AA-B983-197F799BCE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97158C-372F-45CD-9593-F5EB928DBFF1}" type="pres">
      <dgm:prSet presAssocID="{39D4FC6F-52C3-4044-8F5C-D54949556B0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BD41EE8D-2A12-49E2-BD6F-033C78FA498B}" type="pres">
      <dgm:prSet presAssocID="{8F5C58CC-0C69-489A-B52D-E9A80A2FECAC}" presName="Accent1" presStyleCnt="0"/>
      <dgm:spPr/>
    </dgm:pt>
    <dgm:pt modelId="{9540AA35-1FE8-43A8-9DF5-54A89E390AD5}" type="pres">
      <dgm:prSet presAssocID="{8F5C58CC-0C69-489A-B52D-E9A80A2FECAC}" presName="Accent" presStyleLbl="bgShp" presStyleIdx="0" presStyleCnt="6"/>
      <dgm:spPr/>
    </dgm:pt>
    <dgm:pt modelId="{263298CB-CA7E-4282-92CB-B558C4E3BD99}" type="pres">
      <dgm:prSet presAssocID="{8F5C58CC-0C69-489A-B52D-E9A80A2FECA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ACD64-86AB-4DC3-9141-1935C02C0EE5}" type="pres">
      <dgm:prSet presAssocID="{8AA7B9AD-3269-4A4C-91DF-E480E0726130}" presName="Accent2" presStyleCnt="0"/>
      <dgm:spPr/>
    </dgm:pt>
    <dgm:pt modelId="{1A5E48D5-7177-4508-9791-FCB014BE725F}" type="pres">
      <dgm:prSet presAssocID="{8AA7B9AD-3269-4A4C-91DF-E480E0726130}" presName="Accent" presStyleLbl="bgShp" presStyleIdx="1" presStyleCnt="6"/>
      <dgm:spPr/>
    </dgm:pt>
    <dgm:pt modelId="{B631C92F-EFC0-42DB-A335-89C22EBD4B82}" type="pres">
      <dgm:prSet presAssocID="{8AA7B9AD-3269-4A4C-91DF-E480E072613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C4968-31C6-41FB-BFE2-04B11CAF5521}" type="pres">
      <dgm:prSet presAssocID="{EEF48E81-6D20-4863-8090-2CD7A5595AC4}" presName="Accent3" presStyleCnt="0"/>
      <dgm:spPr/>
    </dgm:pt>
    <dgm:pt modelId="{1C896996-3792-4FE1-AFAB-E2CE171B6CDB}" type="pres">
      <dgm:prSet presAssocID="{EEF48E81-6D20-4863-8090-2CD7A5595AC4}" presName="Accent" presStyleLbl="bgShp" presStyleIdx="2" presStyleCnt="6"/>
      <dgm:spPr/>
    </dgm:pt>
    <dgm:pt modelId="{C033555D-3D9B-41CD-86B4-E930C40B16E8}" type="pres">
      <dgm:prSet presAssocID="{EEF48E81-6D20-4863-8090-2CD7A5595AC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1DE1A-E7CB-413A-AD9A-4973371AA21F}" type="pres">
      <dgm:prSet presAssocID="{F7BC0D37-EFDF-4B27-A89D-D4721DD8AA33}" presName="Accent4" presStyleCnt="0"/>
      <dgm:spPr/>
    </dgm:pt>
    <dgm:pt modelId="{D1D6BC1E-B37B-4956-8961-FEB284BE7816}" type="pres">
      <dgm:prSet presAssocID="{F7BC0D37-EFDF-4B27-A89D-D4721DD8AA33}" presName="Accent" presStyleLbl="bgShp" presStyleIdx="3" presStyleCnt="6"/>
      <dgm:spPr/>
    </dgm:pt>
    <dgm:pt modelId="{885F4860-F6F0-4C86-90A1-26A0E7031544}" type="pres">
      <dgm:prSet presAssocID="{F7BC0D37-EFDF-4B27-A89D-D4721DD8AA3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F96DF-21EB-418C-8ED3-D0D5C010158D}" type="pres">
      <dgm:prSet presAssocID="{3362CC3D-CFA4-420B-A5FE-C07627C9138F}" presName="Accent5" presStyleCnt="0"/>
      <dgm:spPr/>
    </dgm:pt>
    <dgm:pt modelId="{DFD39AF6-5DA9-481B-A8DB-4F6513BCA255}" type="pres">
      <dgm:prSet presAssocID="{3362CC3D-CFA4-420B-A5FE-C07627C9138F}" presName="Accent" presStyleLbl="bgShp" presStyleIdx="4" presStyleCnt="6"/>
      <dgm:spPr/>
    </dgm:pt>
    <dgm:pt modelId="{CE019715-86C0-4849-9D6A-6A2D90CC097C}" type="pres">
      <dgm:prSet presAssocID="{3362CC3D-CFA4-420B-A5FE-C07627C9138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6B015-92CC-447B-8797-5006D2B7CEB7}" type="pres">
      <dgm:prSet presAssocID="{7785EB2E-47F4-4526-87B8-0AEC39DD9C50}" presName="Accent6" presStyleCnt="0"/>
      <dgm:spPr/>
    </dgm:pt>
    <dgm:pt modelId="{00A07ACA-AC34-4B06-B280-7CDD27A84A92}" type="pres">
      <dgm:prSet presAssocID="{7785EB2E-47F4-4526-87B8-0AEC39DD9C50}" presName="Accent" presStyleLbl="bgShp" presStyleIdx="5" presStyleCnt="6"/>
      <dgm:spPr/>
    </dgm:pt>
    <dgm:pt modelId="{F3FA4C8F-D976-4F5D-A100-5ABE8FD64925}" type="pres">
      <dgm:prSet presAssocID="{7785EB2E-47F4-4526-87B8-0AEC39DD9C5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D5813-25E9-468D-8B43-1B2EDD391F3F}" srcId="{39D4FC6F-52C3-4044-8F5C-D54949556B0B}" destId="{7785EB2E-47F4-4526-87B8-0AEC39DD9C50}" srcOrd="5" destOrd="0" parTransId="{ACD8B875-1AE3-422A-94B1-D4A943480355}" sibTransId="{4DE428EE-FF2E-40CE-9BB2-79258C928F74}"/>
    <dgm:cxn modelId="{AF860611-6C24-44E5-A770-021ECA93BB73}" type="presOf" srcId="{1681F48A-BB57-45AA-B983-197F799BCE9A}" destId="{0694C68F-7AE6-4114-AB72-1E58654763A8}" srcOrd="0" destOrd="0" presId="urn:microsoft.com/office/officeart/2011/layout/HexagonRadial"/>
    <dgm:cxn modelId="{E6D03129-F0FC-4FE6-BE4E-47C863EC155B}" srcId="{1681F48A-BB57-45AA-B983-197F799BCE9A}" destId="{C08CA404-235A-4160-82FD-B11D9DF285C2}" srcOrd="4" destOrd="0" parTransId="{6233C78E-61ED-44A2-A9A6-3B2828ADD142}" sibTransId="{F2191307-3F90-4DE7-9411-46FB0E33CF9A}"/>
    <dgm:cxn modelId="{39D2A563-40C7-43D7-B93C-5C0940A4E93C}" srcId="{39D4FC6F-52C3-4044-8F5C-D54949556B0B}" destId="{3362CC3D-CFA4-420B-A5FE-C07627C9138F}" srcOrd="4" destOrd="0" parTransId="{C198CB96-8C2E-4E6B-8099-5530D54F8FC6}" sibTransId="{56CDB24C-5259-4AD4-8F07-B8461735C25E}"/>
    <dgm:cxn modelId="{E947C7E5-9060-4189-A56F-C24523ACDF01}" srcId="{1681F48A-BB57-45AA-B983-197F799BCE9A}" destId="{96E85FB2-044B-4F46-83E2-29553D54DEF9}" srcOrd="3" destOrd="0" parTransId="{A595DE2F-BD89-42A8-A37F-467C42E52F6A}" sibTransId="{93CC15B7-561B-46A7-AFA5-07F53763AC76}"/>
    <dgm:cxn modelId="{D9BC7AD7-73BE-4237-9D10-55284D783984}" type="presOf" srcId="{F7BC0D37-EFDF-4B27-A89D-D4721DD8AA33}" destId="{885F4860-F6F0-4C86-90A1-26A0E7031544}" srcOrd="0" destOrd="0" presId="urn:microsoft.com/office/officeart/2011/layout/HexagonRadial"/>
    <dgm:cxn modelId="{58082447-C1B1-49C6-A9F0-B0416C12A26D}" srcId="{39D4FC6F-52C3-4044-8F5C-D54949556B0B}" destId="{EEF48E81-6D20-4863-8090-2CD7A5595AC4}" srcOrd="2" destOrd="0" parTransId="{DCBA0A3C-6E27-4AB7-8640-35BB9771707E}" sibTransId="{6B248F2F-1FBA-472B-AE01-B34C06C4E021}"/>
    <dgm:cxn modelId="{94AA10D5-9E7E-4CAC-AE80-76040AA7EA17}" srcId="{39D4FC6F-52C3-4044-8F5C-D54949556B0B}" destId="{8F5C58CC-0C69-489A-B52D-E9A80A2FECAC}" srcOrd="0" destOrd="0" parTransId="{9AC492CF-ED70-4D72-B409-C69D8B6637E8}" sibTransId="{64954EC8-443C-43E5-BB6D-967BC1EC38F5}"/>
    <dgm:cxn modelId="{CA2B6D83-E538-42AC-83BD-5DFC03B03D7F}" srcId="{1681F48A-BB57-45AA-B983-197F799BCE9A}" destId="{B1BE84B4-05CA-471F-A80E-A8C8F1F049CA}" srcOrd="1" destOrd="0" parTransId="{DF295DA9-29EF-49E8-8312-578437642794}" sibTransId="{CF85D286-F0C3-45CD-96F9-5DF2FCA63239}"/>
    <dgm:cxn modelId="{55D46425-7FB5-4FE4-99E9-124E9E326A1C}" type="presOf" srcId="{7785EB2E-47F4-4526-87B8-0AEC39DD9C50}" destId="{F3FA4C8F-D976-4F5D-A100-5ABE8FD64925}" srcOrd="0" destOrd="0" presId="urn:microsoft.com/office/officeart/2011/layout/HexagonRadial"/>
    <dgm:cxn modelId="{4E26AC14-4DE2-4E4B-972E-E71BD675027E}" type="presOf" srcId="{EEF48E81-6D20-4863-8090-2CD7A5595AC4}" destId="{C033555D-3D9B-41CD-86B4-E930C40B16E8}" srcOrd="0" destOrd="0" presId="urn:microsoft.com/office/officeart/2011/layout/HexagonRadial"/>
    <dgm:cxn modelId="{FAEAA17D-6BCD-42B2-B34E-ED990AD9E167}" type="presOf" srcId="{3362CC3D-CFA4-420B-A5FE-C07627C9138F}" destId="{CE019715-86C0-4849-9D6A-6A2D90CC097C}" srcOrd="0" destOrd="0" presId="urn:microsoft.com/office/officeart/2011/layout/HexagonRadial"/>
    <dgm:cxn modelId="{6DC35170-C866-4350-8ABE-8CDC0C575C62}" type="presOf" srcId="{8AA7B9AD-3269-4A4C-91DF-E480E0726130}" destId="{B631C92F-EFC0-42DB-A335-89C22EBD4B82}" srcOrd="0" destOrd="0" presId="urn:microsoft.com/office/officeart/2011/layout/HexagonRadial"/>
    <dgm:cxn modelId="{8E1FF69B-38C1-4C31-AD77-D5A5F3E43A67}" type="presOf" srcId="{8F5C58CC-0C69-489A-B52D-E9A80A2FECAC}" destId="{263298CB-CA7E-4282-92CB-B558C4E3BD99}" srcOrd="0" destOrd="0" presId="urn:microsoft.com/office/officeart/2011/layout/HexagonRadial"/>
    <dgm:cxn modelId="{CA307E08-322A-467A-9CAA-6BCEECDBDF5E}" srcId="{39D4FC6F-52C3-4044-8F5C-D54949556B0B}" destId="{8AA7B9AD-3269-4A4C-91DF-E480E0726130}" srcOrd="1" destOrd="0" parTransId="{41661C9F-D430-465B-9B53-6B9A6A84571B}" sibTransId="{3845B0A0-1A86-4CF4-8147-D85CA98CF3B2}"/>
    <dgm:cxn modelId="{2E7B99BC-0324-49A2-90A7-175A5B462560}" srcId="{1681F48A-BB57-45AA-B983-197F799BCE9A}" destId="{9FC962FD-0EA8-4D5A-98AC-EE8BFC282D4C}" srcOrd="2" destOrd="0" parTransId="{03D308EA-BA93-4F8C-905D-603A64AB4194}" sibTransId="{21DF1F3E-AC4E-438D-9B51-201465C0105A}"/>
    <dgm:cxn modelId="{21EC60CB-1161-449F-94ED-584E3C2A7FD3}" type="presOf" srcId="{39D4FC6F-52C3-4044-8F5C-D54949556B0B}" destId="{4197158C-372F-45CD-9593-F5EB928DBFF1}" srcOrd="0" destOrd="0" presId="urn:microsoft.com/office/officeart/2011/layout/HexagonRadial"/>
    <dgm:cxn modelId="{2FE1BA3A-5E09-4C18-A96F-21C84282D801}" srcId="{1681F48A-BB57-45AA-B983-197F799BCE9A}" destId="{39D4FC6F-52C3-4044-8F5C-D54949556B0B}" srcOrd="0" destOrd="0" parTransId="{B7B4C48E-5528-484A-82CF-94676E7C4E8C}" sibTransId="{90B6BDDC-15CF-4668-A9C4-9CDC2328767B}"/>
    <dgm:cxn modelId="{424F8B19-B28E-4A05-BBED-B8581F117E85}" srcId="{39D4FC6F-52C3-4044-8F5C-D54949556B0B}" destId="{F7BC0D37-EFDF-4B27-A89D-D4721DD8AA33}" srcOrd="3" destOrd="0" parTransId="{C86D1569-447C-4241-A3B4-A019A48B29A7}" sibTransId="{BAF8EF06-11CF-48E5-85BD-F2771180098D}"/>
    <dgm:cxn modelId="{45F7C798-BC38-42A4-A270-CFB2D5744F02}" type="presParOf" srcId="{0694C68F-7AE6-4114-AB72-1E58654763A8}" destId="{4197158C-372F-45CD-9593-F5EB928DBFF1}" srcOrd="0" destOrd="0" presId="urn:microsoft.com/office/officeart/2011/layout/HexagonRadial"/>
    <dgm:cxn modelId="{D9CDBB3E-6A46-4F15-92C5-86905F7ED4FB}" type="presParOf" srcId="{0694C68F-7AE6-4114-AB72-1E58654763A8}" destId="{BD41EE8D-2A12-49E2-BD6F-033C78FA498B}" srcOrd="1" destOrd="0" presId="urn:microsoft.com/office/officeart/2011/layout/HexagonRadial"/>
    <dgm:cxn modelId="{6ECA2F2B-7B9C-49F0-95A4-69FA347FC3FA}" type="presParOf" srcId="{BD41EE8D-2A12-49E2-BD6F-033C78FA498B}" destId="{9540AA35-1FE8-43A8-9DF5-54A89E390AD5}" srcOrd="0" destOrd="0" presId="urn:microsoft.com/office/officeart/2011/layout/HexagonRadial"/>
    <dgm:cxn modelId="{B577DBF6-CFBC-49A9-BD18-9BC051D09C12}" type="presParOf" srcId="{0694C68F-7AE6-4114-AB72-1E58654763A8}" destId="{263298CB-CA7E-4282-92CB-B558C4E3BD99}" srcOrd="2" destOrd="0" presId="urn:microsoft.com/office/officeart/2011/layout/HexagonRadial"/>
    <dgm:cxn modelId="{8B10289F-9D12-4EEF-AAEB-44C6E343B08F}" type="presParOf" srcId="{0694C68F-7AE6-4114-AB72-1E58654763A8}" destId="{4DAACD64-86AB-4DC3-9141-1935C02C0EE5}" srcOrd="3" destOrd="0" presId="urn:microsoft.com/office/officeart/2011/layout/HexagonRadial"/>
    <dgm:cxn modelId="{6ED73578-EAE9-4C1A-AB1C-7462C9D45B24}" type="presParOf" srcId="{4DAACD64-86AB-4DC3-9141-1935C02C0EE5}" destId="{1A5E48D5-7177-4508-9791-FCB014BE725F}" srcOrd="0" destOrd="0" presId="urn:microsoft.com/office/officeart/2011/layout/HexagonRadial"/>
    <dgm:cxn modelId="{6F616DD7-DFB4-498D-B66D-FD1492D820BC}" type="presParOf" srcId="{0694C68F-7AE6-4114-AB72-1E58654763A8}" destId="{B631C92F-EFC0-42DB-A335-89C22EBD4B82}" srcOrd="4" destOrd="0" presId="urn:microsoft.com/office/officeart/2011/layout/HexagonRadial"/>
    <dgm:cxn modelId="{EAFD66F6-E53C-409D-870E-C9CBC4068C7F}" type="presParOf" srcId="{0694C68F-7AE6-4114-AB72-1E58654763A8}" destId="{954C4968-31C6-41FB-BFE2-04B11CAF5521}" srcOrd="5" destOrd="0" presId="urn:microsoft.com/office/officeart/2011/layout/HexagonRadial"/>
    <dgm:cxn modelId="{8A1538D7-C668-4216-B566-1D12A21CCF8B}" type="presParOf" srcId="{954C4968-31C6-41FB-BFE2-04B11CAF5521}" destId="{1C896996-3792-4FE1-AFAB-E2CE171B6CDB}" srcOrd="0" destOrd="0" presId="urn:microsoft.com/office/officeart/2011/layout/HexagonRadial"/>
    <dgm:cxn modelId="{9EA3FF20-882A-46DD-AC5F-14837D28C3D5}" type="presParOf" srcId="{0694C68F-7AE6-4114-AB72-1E58654763A8}" destId="{C033555D-3D9B-41CD-86B4-E930C40B16E8}" srcOrd="6" destOrd="0" presId="urn:microsoft.com/office/officeart/2011/layout/HexagonRadial"/>
    <dgm:cxn modelId="{6774EE9C-4D9D-4A4A-B67E-BD364E25F832}" type="presParOf" srcId="{0694C68F-7AE6-4114-AB72-1E58654763A8}" destId="{71A1DE1A-E7CB-413A-AD9A-4973371AA21F}" srcOrd="7" destOrd="0" presId="urn:microsoft.com/office/officeart/2011/layout/HexagonRadial"/>
    <dgm:cxn modelId="{352FC501-3045-4FD9-91FD-D1D0DB4B6C3D}" type="presParOf" srcId="{71A1DE1A-E7CB-413A-AD9A-4973371AA21F}" destId="{D1D6BC1E-B37B-4956-8961-FEB284BE7816}" srcOrd="0" destOrd="0" presId="urn:microsoft.com/office/officeart/2011/layout/HexagonRadial"/>
    <dgm:cxn modelId="{29CCBB7E-994D-4A26-A099-CB3F336CAA79}" type="presParOf" srcId="{0694C68F-7AE6-4114-AB72-1E58654763A8}" destId="{885F4860-F6F0-4C86-90A1-26A0E7031544}" srcOrd="8" destOrd="0" presId="urn:microsoft.com/office/officeart/2011/layout/HexagonRadial"/>
    <dgm:cxn modelId="{E4281F3C-087E-4B53-AFC7-74FD2D5F885A}" type="presParOf" srcId="{0694C68F-7AE6-4114-AB72-1E58654763A8}" destId="{849F96DF-21EB-418C-8ED3-D0D5C010158D}" srcOrd="9" destOrd="0" presId="urn:microsoft.com/office/officeart/2011/layout/HexagonRadial"/>
    <dgm:cxn modelId="{90B3C684-CD65-4249-B7B9-BFA2156E1371}" type="presParOf" srcId="{849F96DF-21EB-418C-8ED3-D0D5C010158D}" destId="{DFD39AF6-5DA9-481B-A8DB-4F6513BCA255}" srcOrd="0" destOrd="0" presId="urn:microsoft.com/office/officeart/2011/layout/HexagonRadial"/>
    <dgm:cxn modelId="{80ABFAC7-495F-489D-9BF4-F6DE63FFBF6A}" type="presParOf" srcId="{0694C68F-7AE6-4114-AB72-1E58654763A8}" destId="{CE019715-86C0-4849-9D6A-6A2D90CC097C}" srcOrd="10" destOrd="0" presId="urn:microsoft.com/office/officeart/2011/layout/HexagonRadial"/>
    <dgm:cxn modelId="{DBFF0DDB-E2CA-46EB-BAA9-7BD9915711B0}" type="presParOf" srcId="{0694C68F-7AE6-4114-AB72-1E58654763A8}" destId="{D486B015-92CC-447B-8797-5006D2B7CEB7}" srcOrd="11" destOrd="0" presId="urn:microsoft.com/office/officeart/2011/layout/HexagonRadial"/>
    <dgm:cxn modelId="{7F8BA0A5-A7C0-4F21-BB4E-8D40703337E5}" type="presParOf" srcId="{D486B015-92CC-447B-8797-5006D2B7CEB7}" destId="{00A07ACA-AC34-4B06-B280-7CDD27A84A92}" srcOrd="0" destOrd="0" presId="urn:microsoft.com/office/officeart/2011/layout/HexagonRadial"/>
    <dgm:cxn modelId="{E20A7E83-92DD-4C77-94B4-12480B8E3600}" type="presParOf" srcId="{0694C68F-7AE6-4114-AB72-1E58654763A8}" destId="{F3FA4C8F-D976-4F5D-A100-5ABE8FD6492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625883" cy="5167312"/>
        <a:chOff x="0" y="0"/>
        <a:chExt cx="6625883" cy="5167312"/>
      </a:xfrm>
    </dsp:grpSpPr>
    <dsp:sp modelId="{1ADFAFB3-DCFD-4705-B90D-8052552BAE81}">
      <dsp:nvSpPr>
        <dsp:cNvPr id="5" name="Прямоугольник 4"/>
        <dsp:cNvSpPr/>
      </dsp:nvSpPr>
      <dsp:spPr bwMode="white">
        <a:xfrm>
          <a:off x="2987213" y="0"/>
          <a:ext cx="3638670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14242" tIns="395731" rIns="514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2987213" y="0"/>
        <a:ext cx="3638670" cy="478800"/>
      </dsp:txXfrm>
    </dsp:sp>
    <dsp:sp modelId="{206D70AA-0ABD-41B1-BEBB-EA375BDDEDED}">
      <dsp:nvSpPr>
        <dsp:cNvPr id="4" name="Скругленный прямоугольник 3"/>
        <dsp:cNvSpPr/>
      </dsp:nvSpPr>
      <dsp:spPr bwMode="white">
        <a:xfrm>
          <a:off x="331294" y="49436"/>
          <a:ext cx="4638118" cy="560880"/>
        </a:xfrm>
        <a:prstGeom prst="roundRect">
          <a:avLst/>
        </a:prstGeom>
        <a:solidFill>
          <a:schemeClr val="accent5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5309" tIns="0" rIns="175309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/>
            <a:t>Зовнішні фактори впливу </a:t>
          </a:r>
          <a:endParaRPr lang="en-US" sz="1800" b="1" dirty="0"/>
        </a:p>
      </dsp:txBody>
      <dsp:txXfrm>
        <a:off x="331294" y="49436"/>
        <a:ext cx="4638118" cy="560880"/>
      </dsp:txXfrm>
    </dsp:sp>
    <dsp:sp modelId="{5017FD34-392A-4DC0-A9A8-18F08A81EA96}">
      <dsp:nvSpPr>
        <dsp:cNvPr id="8" name="Прямоугольник 7"/>
        <dsp:cNvSpPr/>
      </dsp:nvSpPr>
      <dsp:spPr bwMode="white">
        <a:xfrm>
          <a:off x="0" y="1191716"/>
          <a:ext cx="6625883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14242" tIns="395731" rIns="514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191716"/>
        <a:ext cx="6625883" cy="478800"/>
      </dsp:txXfrm>
    </dsp:sp>
    <dsp:sp modelId="{043C8489-CDF1-420C-B74C-7ED425040BCF}">
      <dsp:nvSpPr>
        <dsp:cNvPr id="7" name="Скругленный прямоугольник 6"/>
        <dsp:cNvSpPr/>
      </dsp:nvSpPr>
      <dsp:spPr bwMode="white">
        <a:xfrm>
          <a:off x="331294" y="911276"/>
          <a:ext cx="4638118" cy="560880"/>
        </a:xfrm>
        <a:prstGeom prst="roundRect">
          <a:avLst/>
        </a:prstGeom>
        <a:solidFill>
          <a:schemeClr val="accent5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5309" tIns="0" rIns="175309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Профспілки </a:t>
          </a:r>
          <a:endParaRPr lang="en-US" sz="1600" dirty="0"/>
        </a:p>
      </dsp:txBody>
      <dsp:txXfrm>
        <a:off x="331294" y="911276"/>
        <a:ext cx="4638118" cy="560880"/>
      </dsp:txXfrm>
    </dsp:sp>
    <dsp:sp modelId="{57B7B019-2A91-4E07-8760-2A1D51F21BEF}">
      <dsp:nvSpPr>
        <dsp:cNvPr id="11" name="Прямоугольник 10"/>
        <dsp:cNvSpPr/>
      </dsp:nvSpPr>
      <dsp:spPr bwMode="white">
        <a:xfrm>
          <a:off x="0" y="2053556"/>
          <a:ext cx="6625883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14242" tIns="395731" rIns="514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053556"/>
        <a:ext cx="6625883" cy="478800"/>
      </dsp:txXfrm>
    </dsp:sp>
    <dsp:sp modelId="{3A1ED80D-AF56-4514-8743-56C829ACC87A}">
      <dsp:nvSpPr>
        <dsp:cNvPr id="10" name="Скругленный прямоугольник 9"/>
        <dsp:cNvSpPr/>
      </dsp:nvSpPr>
      <dsp:spPr bwMode="white">
        <a:xfrm>
          <a:off x="331294" y="1773116"/>
          <a:ext cx="4638118" cy="560880"/>
        </a:xfrm>
        <a:prstGeom prst="roundRect">
          <a:avLst/>
        </a:prstGeom>
        <a:solidFill>
          <a:schemeClr val="accent5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5309" tIns="0" rIns="175309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Вимоги Уряду, розпорядження, закони </a:t>
          </a:r>
          <a:endParaRPr lang="en-US" dirty="0"/>
        </a:p>
      </dsp:txBody>
      <dsp:txXfrm>
        <a:off x="331294" y="1773116"/>
        <a:ext cx="4638118" cy="560880"/>
      </dsp:txXfrm>
    </dsp:sp>
    <dsp:sp modelId="{DD71E308-32A4-4375-95E2-1972202A65CB}">
      <dsp:nvSpPr>
        <dsp:cNvPr id="14" name="Прямоугольник 13"/>
        <dsp:cNvSpPr/>
      </dsp:nvSpPr>
      <dsp:spPr bwMode="white">
        <a:xfrm>
          <a:off x="0" y="2915396"/>
          <a:ext cx="6625883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14242" tIns="395731" rIns="514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915396"/>
        <a:ext cx="6625883" cy="478800"/>
      </dsp:txXfrm>
    </dsp:sp>
    <dsp:sp modelId="{863110A1-EA72-48FC-A8EE-37C6CD445BD0}">
      <dsp:nvSpPr>
        <dsp:cNvPr id="13" name="Скругленный прямоугольник 12"/>
        <dsp:cNvSpPr/>
      </dsp:nvSpPr>
      <dsp:spPr bwMode="white">
        <a:xfrm>
          <a:off x="331294" y="2634956"/>
          <a:ext cx="4638118" cy="560880"/>
        </a:xfrm>
        <a:prstGeom prst="roundRect">
          <a:avLst/>
        </a:prstGeom>
        <a:solidFill>
          <a:schemeClr val="accent5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5309" tIns="0" rIns="175309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Економічні умови, конкуренція </a:t>
          </a:r>
          <a:endParaRPr lang="en-US" dirty="0"/>
        </a:p>
      </dsp:txBody>
      <dsp:txXfrm>
        <a:off x="331294" y="2634956"/>
        <a:ext cx="4638118" cy="560880"/>
      </dsp:txXfrm>
    </dsp:sp>
    <dsp:sp modelId="{A4CA8AAF-F913-4398-A173-DE1AE1C7EAC2}">
      <dsp:nvSpPr>
        <dsp:cNvPr id="17" name="Прямоугольник 16"/>
        <dsp:cNvSpPr/>
      </dsp:nvSpPr>
      <dsp:spPr bwMode="white">
        <a:xfrm>
          <a:off x="0" y="3777236"/>
          <a:ext cx="6625883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14242" tIns="395731" rIns="514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777236"/>
        <a:ext cx="6625883" cy="478800"/>
      </dsp:txXfrm>
    </dsp:sp>
    <dsp:sp modelId="{AE6D3984-8CAB-42C8-9358-DC6E3A7978AC}">
      <dsp:nvSpPr>
        <dsp:cNvPr id="16" name="Скругленный прямоугольник 15"/>
        <dsp:cNvSpPr/>
      </dsp:nvSpPr>
      <dsp:spPr bwMode="white">
        <a:xfrm>
          <a:off x="331294" y="3496796"/>
          <a:ext cx="4638118" cy="560880"/>
        </a:xfrm>
        <a:prstGeom prst="roundRect">
          <a:avLst/>
        </a:prstGeom>
        <a:solidFill>
          <a:schemeClr val="accent5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5309" tIns="0" rIns="175309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Структурний склад робочої сили </a:t>
          </a:r>
          <a:endParaRPr lang="en-US" dirty="0"/>
        </a:p>
      </dsp:txBody>
      <dsp:txXfrm>
        <a:off x="331294" y="3496796"/>
        <a:ext cx="4638118" cy="560880"/>
      </dsp:txXfrm>
    </dsp:sp>
    <dsp:sp modelId="{1C2E3A15-37BB-47E6-8238-CD97E253EABE}">
      <dsp:nvSpPr>
        <dsp:cNvPr id="20" name="Прямоугольник 19"/>
        <dsp:cNvSpPr/>
      </dsp:nvSpPr>
      <dsp:spPr bwMode="white">
        <a:xfrm>
          <a:off x="0" y="4639076"/>
          <a:ext cx="6625883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14242" tIns="395731" rIns="514242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639076"/>
        <a:ext cx="6625883" cy="478800"/>
      </dsp:txXfrm>
    </dsp:sp>
    <dsp:sp modelId="{CC44F7D6-885C-432B-B1BF-D4F5E33257AF}">
      <dsp:nvSpPr>
        <dsp:cNvPr id="19" name="Скругленный прямоугольник 18"/>
        <dsp:cNvSpPr/>
      </dsp:nvSpPr>
      <dsp:spPr bwMode="white">
        <a:xfrm>
          <a:off x="331294" y="4358636"/>
          <a:ext cx="4638118" cy="560880"/>
        </a:xfrm>
        <a:prstGeom prst="roundRect">
          <a:avLst/>
        </a:prstGeom>
        <a:solidFill>
          <a:schemeClr val="accent5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5309" tIns="0" rIns="175309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Місцезнаходження підприємства </a:t>
          </a:r>
          <a:endParaRPr lang="en-US" dirty="0"/>
        </a:p>
      </dsp:txBody>
      <dsp:txXfrm>
        <a:off x="331294" y="4358636"/>
        <a:ext cx="4638118" cy="560880"/>
      </dsp:txXfrm>
    </dsp:sp>
    <dsp:sp modelId="{208AA705-5ED9-468F-9718-A00F64D786A3}">
      <dsp:nvSpPr>
        <dsp:cNvPr id="3" name="Прямоугольник 2" hidden="1"/>
        <dsp:cNvSpPr/>
      </dsp:nvSpPr>
      <dsp:spPr>
        <a:xfrm>
          <a:off x="0" y="49436"/>
          <a:ext cx="331294" cy="560880"/>
        </a:xfrm>
        <a:prstGeom prst="rect">
          <a:avLst/>
        </a:prstGeom>
      </dsp:spPr>
      <dsp:txXfrm>
        <a:off x="0" y="49436"/>
        <a:ext cx="331294" cy="560880"/>
      </dsp:txXfrm>
    </dsp:sp>
    <dsp:sp modelId="{E84C58F6-0282-48BD-983E-E66CA832300C}">
      <dsp:nvSpPr>
        <dsp:cNvPr id="6" name="Прямоугольник 5" hidden="1"/>
        <dsp:cNvSpPr/>
      </dsp:nvSpPr>
      <dsp:spPr>
        <a:xfrm>
          <a:off x="0" y="911276"/>
          <a:ext cx="331294" cy="560880"/>
        </a:xfrm>
        <a:prstGeom prst="rect">
          <a:avLst/>
        </a:prstGeom>
      </dsp:spPr>
      <dsp:txXfrm>
        <a:off x="0" y="911276"/>
        <a:ext cx="331294" cy="560880"/>
      </dsp:txXfrm>
    </dsp:sp>
    <dsp:sp modelId="{C01951EC-BCCE-4FC1-80CF-043C65AC8C4E}">
      <dsp:nvSpPr>
        <dsp:cNvPr id="9" name="Прямоугольник 8" hidden="1"/>
        <dsp:cNvSpPr/>
      </dsp:nvSpPr>
      <dsp:spPr>
        <a:xfrm>
          <a:off x="0" y="1773116"/>
          <a:ext cx="331294" cy="560880"/>
        </a:xfrm>
        <a:prstGeom prst="rect">
          <a:avLst/>
        </a:prstGeom>
      </dsp:spPr>
      <dsp:txXfrm>
        <a:off x="0" y="1773116"/>
        <a:ext cx="331294" cy="560880"/>
      </dsp:txXfrm>
    </dsp:sp>
    <dsp:sp modelId="{130EEC8C-9BFB-436F-9A25-D1900E94E22F}">
      <dsp:nvSpPr>
        <dsp:cNvPr id="12" name="Прямоугольник 11" hidden="1"/>
        <dsp:cNvSpPr/>
      </dsp:nvSpPr>
      <dsp:spPr>
        <a:xfrm>
          <a:off x="0" y="2634956"/>
          <a:ext cx="331294" cy="560880"/>
        </a:xfrm>
        <a:prstGeom prst="rect">
          <a:avLst/>
        </a:prstGeom>
      </dsp:spPr>
      <dsp:txXfrm>
        <a:off x="0" y="2634956"/>
        <a:ext cx="331294" cy="560880"/>
      </dsp:txXfrm>
    </dsp:sp>
    <dsp:sp modelId="{565B692C-1672-4956-88DE-7E30578A63D5}">
      <dsp:nvSpPr>
        <dsp:cNvPr id="15" name="Прямоугольник 14" hidden="1"/>
        <dsp:cNvSpPr/>
      </dsp:nvSpPr>
      <dsp:spPr>
        <a:xfrm>
          <a:off x="0" y="3496796"/>
          <a:ext cx="331294" cy="560880"/>
        </a:xfrm>
        <a:prstGeom prst="rect">
          <a:avLst/>
        </a:prstGeom>
      </dsp:spPr>
      <dsp:txXfrm>
        <a:off x="0" y="3496796"/>
        <a:ext cx="331294" cy="560880"/>
      </dsp:txXfrm>
    </dsp:sp>
    <dsp:sp modelId="{CEFA20FD-F163-43A2-813D-5ED7B02FE210}">
      <dsp:nvSpPr>
        <dsp:cNvPr id="18" name="Прямоугольник 17" hidden="1"/>
        <dsp:cNvSpPr/>
      </dsp:nvSpPr>
      <dsp:spPr>
        <a:xfrm>
          <a:off x="0" y="4358636"/>
          <a:ext cx="331294" cy="560880"/>
        </a:xfrm>
        <a:prstGeom prst="rect">
          <a:avLst/>
        </a:prstGeom>
      </dsp:spPr>
      <dsp:txXfrm>
        <a:off x="0" y="4358636"/>
        <a:ext cx="331294" cy="56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038904" cy="5148775"/>
        <a:chOff x="0" y="0"/>
        <a:chExt cx="8038904" cy="5148775"/>
      </a:xfrm>
    </dsp:grpSpPr>
    <dsp:sp modelId="{F0A65271-41BE-4098-BFEE-9CF0C8C34D69}">
      <dsp:nvSpPr>
        <dsp:cNvPr id="5" name="Прямоугольник 4"/>
        <dsp:cNvSpPr/>
      </dsp:nvSpPr>
      <dsp:spPr bwMode="white">
        <a:xfrm>
          <a:off x="0" y="427248"/>
          <a:ext cx="8038904" cy="45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3908" tIns="374904" rIns="623908" bIns="128016" anchor="t"/>
        <a:lstStyle>
          <a:lvl1pPr algn="l">
            <a:defRPr sz="18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27248"/>
        <a:ext cx="8038904" cy="453600"/>
      </dsp:txXfrm>
    </dsp:sp>
    <dsp:sp modelId="{82E768B3-0A2E-4338-8571-C3D0666ECBAF}">
      <dsp:nvSpPr>
        <dsp:cNvPr id="4" name="Скругленный прямоугольник 3"/>
        <dsp:cNvSpPr/>
      </dsp:nvSpPr>
      <dsp:spPr bwMode="white">
        <a:xfrm>
          <a:off x="401945" y="55062"/>
          <a:ext cx="5627233" cy="63786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12696" tIns="0" rIns="212696" bIns="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/>
            <a:t>Внутрішні фактори впливу </a:t>
          </a:r>
          <a:endParaRPr lang="en-US" b="1" dirty="0"/>
        </a:p>
      </dsp:txBody>
      <dsp:txXfrm>
        <a:off x="401945" y="55062"/>
        <a:ext cx="5627233" cy="637866"/>
      </dsp:txXfrm>
    </dsp:sp>
    <dsp:sp modelId="{53B8DC9F-9EE3-404D-89DB-0AD7EDBD16E7}">
      <dsp:nvSpPr>
        <dsp:cNvPr id="8" name="Прямоугольник 7"/>
        <dsp:cNvSpPr/>
      </dsp:nvSpPr>
      <dsp:spPr bwMode="white">
        <a:xfrm>
          <a:off x="0" y="1243728"/>
          <a:ext cx="8038904" cy="45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3908" tIns="374904" rIns="623908" bIns="128016" anchor="t"/>
        <a:lstStyle>
          <a:lvl1pPr algn="l">
            <a:defRPr sz="18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243728"/>
        <a:ext cx="8038904" cy="453600"/>
      </dsp:txXfrm>
    </dsp:sp>
    <dsp:sp modelId="{3F20B095-0FF4-437A-85F7-FE5C96538BC6}">
      <dsp:nvSpPr>
        <dsp:cNvPr id="7" name="Скругленный прямоугольник 6"/>
        <dsp:cNvSpPr/>
      </dsp:nvSpPr>
      <dsp:spPr bwMode="white">
        <a:xfrm>
          <a:off x="401945" y="933361"/>
          <a:ext cx="5627233" cy="53136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12696" tIns="0" rIns="212696" bIns="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Мета</a:t>
          </a:r>
          <a:endParaRPr lang="en-US" dirty="0"/>
        </a:p>
      </dsp:txBody>
      <dsp:txXfrm>
        <a:off x="401945" y="933361"/>
        <a:ext cx="5627233" cy="531360"/>
      </dsp:txXfrm>
    </dsp:sp>
    <dsp:sp modelId="{C454F653-5138-42D4-8A49-7D7A4615AD34}">
      <dsp:nvSpPr>
        <dsp:cNvPr id="11" name="Прямоугольник 10"/>
        <dsp:cNvSpPr/>
      </dsp:nvSpPr>
      <dsp:spPr bwMode="white">
        <a:xfrm>
          <a:off x="0" y="2060208"/>
          <a:ext cx="8038904" cy="45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3908" tIns="374904" rIns="623908" bIns="128016" anchor="t"/>
        <a:lstStyle>
          <a:lvl1pPr algn="l">
            <a:defRPr sz="18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060208"/>
        <a:ext cx="8038904" cy="453600"/>
      </dsp:txXfrm>
    </dsp:sp>
    <dsp:sp modelId="{79613BDC-5C85-457E-9687-EEA83E2E5158}">
      <dsp:nvSpPr>
        <dsp:cNvPr id="10" name="Скругленный прямоугольник 9"/>
        <dsp:cNvSpPr/>
      </dsp:nvSpPr>
      <dsp:spPr bwMode="white">
        <a:xfrm>
          <a:off x="401945" y="1794528"/>
          <a:ext cx="5627233" cy="53136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12696" tIns="0" rIns="212696" bIns="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Організаційний стиль </a:t>
          </a:r>
          <a:endParaRPr lang="en-US" dirty="0"/>
        </a:p>
      </dsp:txBody>
      <dsp:txXfrm>
        <a:off x="401945" y="1794528"/>
        <a:ext cx="5627233" cy="531360"/>
      </dsp:txXfrm>
    </dsp:sp>
    <dsp:sp modelId="{CCA604B7-958D-44B4-AEE5-52F6F3C0A475}">
      <dsp:nvSpPr>
        <dsp:cNvPr id="14" name="Прямоугольник 13"/>
        <dsp:cNvSpPr/>
      </dsp:nvSpPr>
      <dsp:spPr bwMode="white">
        <a:xfrm>
          <a:off x="0" y="3007153"/>
          <a:ext cx="8038904" cy="45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3908" tIns="374904" rIns="623908" bIns="128016" anchor="t"/>
        <a:lstStyle>
          <a:lvl1pPr algn="l">
            <a:defRPr sz="18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007153"/>
        <a:ext cx="8038904" cy="453600"/>
      </dsp:txXfrm>
    </dsp:sp>
    <dsp:sp modelId="{C546891B-14CB-49E0-8F71-9FAD028290D1}">
      <dsp:nvSpPr>
        <dsp:cNvPr id="13" name="Скругленный прямоугольник 12"/>
        <dsp:cNvSpPr/>
      </dsp:nvSpPr>
      <dsp:spPr bwMode="white">
        <a:xfrm>
          <a:off x="401945" y="2611008"/>
          <a:ext cx="5627233" cy="66182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12696" tIns="0" rIns="212696" bIns="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Професійний характер роботи та</a:t>
          </a:r>
          <a:endParaRPr lang="ru-RU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 виробничо-технологічні умови </a:t>
          </a:r>
          <a:endParaRPr lang="en-US" dirty="0" smtClean="0"/>
        </a:p>
      </dsp:txBody>
      <dsp:txXfrm>
        <a:off x="401945" y="2611008"/>
        <a:ext cx="5627233" cy="661825"/>
      </dsp:txXfrm>
    </dsp:sp>
    <dsp:sp modelId="{3FCA0253-810F-4AFB-91C7-F804A056669B}">
      <dsp:nvSpPr>
        <dsp:cNvPr id="17" name="Прямоугольник 16"/>
        <dsp:cNvSpPr/>
      </dsp:nvSpPr>
      <dsp:spPr bwMode="white">
        <a:xfrm>
          <a:off x="0" y="3823633"/>
          <a:ext cx="8038904" cy="45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3908" tIns="374904" rIns="623908" bIns="128016" anchor="t"/>
        <a:lstStyle>
          <a:lvl1pPr algn="l">
            <a:defRPr sz="18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823633"/>
        <a:ext cx="8038904" cy="453600"/>
      </dsp:txXfrm>
    </dsp:sp>
    <dsp:sp modelId="{E174CA04-3165-44C9-89FA-72A3750F600C}">
      <dsp:nvSpPr>
        <dsp:cNvPr id="16" name="Скругленный прямоугольник 15"/>
        <dsp:cNvSpPr/>
      </dsp:nvSpPr>
      <dsp:spPr bwMode="white">
        <a:xfrm>
          <a:off x="401945" y="3557953"/>
          <a:ext cx="5627233" cy="53136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12696" tIns="0" rIns="212696" bIns="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Робоча група </a:t>
          </a:r>
          <a:endParaRPr lang="en-US" dirty="0"/>
        </a:p>
      </dsp:txBody>
      <dsp:txXfrm>
        <a:off x="401945" y="3557953"/>
        <a:ext cx="5627233" cy="531360"/>
      </dsp:txXfrm>
    </dsp:sp>
    <dsp:sp modelId="{B144553E-CB0F-4454-A064-67FD22BBC496}">
      <dsp:nvSpPr>
        <dsp:cNvPr id="20" name="Прямоугольник 19"/>
        <dsp:cNvSpPr/>
      </dsp:nvSpPr>
      <dsp:spPr bwMode="white">
        <a:xfrm>
          <a:off x="0" y="4640113"/>
          <a:ext cx="8038904" cy="45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3908" tIns="374904" rIns="623908" bIns="128016" anchor="t"/>
        <a:lstStyle>
          <a:lvl1pPr algn="l">
            <a:defRPr sz="18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640113"/>
        <a:ext cx="8038904" cy="453600"/>
      </dsp:txXfrm>
    </dsp:sp>
    <dsp:sp modelId="{15FB7B66-CB1F-4B72-9484-C1B45A4F0EA3}">
      <dsp:nvSpPr>
        <dsp:cNvPr id="19" name="Скругленный прямоугольник 18"/>
        <dsp:cNvSpPr/>
      </dsp:nvSpPr>
      <dsp:spPr bwMode="white">
        <a:xfrm>
          <a:off x="401945" y="4374433"/>
          <a:ext cx="5627233" cy="53136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12696" tIns="0" rIns="212696" bIns="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Досвід та стиль керування </a:t>
          </a:r>
          <a:endParaRPr lang="en-US" dirty="0"/>
        </a:p>
      </dsp:txBody>
      <dsp:txXfrm>
        <a:off x="401945" y="4374433"/>
        <a:ext cx="5627233" cy="531360"/>
      </dsp:txXfrm>
    </dsp:sp>
    <dsp:sp modelId="{A48F9295-287D-4C51-A462-B0BA5E9E716B}">
      <dsp:nvSpPr>
        <dsp:cNvPr id="3" name="Прямоугольник 2" hidden="1"/>
        <dsp:cNvSpPr/>
      </dsp:nvSpPr>
      <dsp:spPr>
        <a:xfrm>
          <a:off x="0" y="55062"/>
          <a:ext cx="401945" cy="637866"/>
        </a:xfrm>
        <a:prstGeom prst="rect">
          <a:avLst/>
        </a:prstGeom>
      </dsp:spPr>
      <dsp:txXfrm>
        <a:off x="0" y="55062"/>
        <a:ext cx="401945" cy="637866"/>
      </dsp:txXfrm>
    </dsp:sp>
    <dsp:sp modelId="{16CD146D-8ED7-4153-9AE6-6B821CB30C8D}">
      <dsp:nvSpPr>
        <dsp:cNvPr id="6" name="Прямоугольник 5" hidden="1"/>
        <dsp:cNvSpPr/>
      </dsp:nvSpPr>
      <dsp:spPr>
        <a:xfrm>
          <a:off x="0" y="978048"/>
          <a:ext cx="401945" cy="531360"/>
        </a:xfrm>
        <a:prstGeom prst="rect">
          <a:avLst/>
        </a:prstGeom>
      </dsp:spPr>
      <dsp:txXfrm>
        <a:off x="0" y="978048"/>
        <a:ext cx="401945" cy="531360"/>
      </dsp:txXfrm>
    </dsp:sp>
    <dsp:sp modelId="{472A9BBB-45E5-4E8A-97A7-D72BFF54D36B}">
      <dsp:nvSpPr>
        <dsp:cNvPr id="9" name="Прямоугольник 8" hidden="1"/>
        <dsp:cNvSpPr/>
      </dsp:nvSpPr>
      <dsp:spPr>
        <a:xfrm>
          <a:off x="0" y="1794528"/>
          <a:ext cx="401945" cy="531360"/>
        </a:xfrm>
        <a:prstGeom prst="rect">
          <a:avLst/>
        </a:prstGeom>
      </dsp:spPr>
      <dsp:txXfrm>
        <a:off x="0" y="1794528"/>
        <a:ext cx="401945" cy="531360"/>
      </dsp:txXfrm>
    </dsp:sp>
    <dsp:sp modelId="{A5DA0931-633C-4411-B988-A196E721B6DE}">
      <dsp:nvSpPr>
        <dsp:cNvPr id="12" name="Прямоугольник 11" hidden="1"/>
        <dsp:cNvSpPr/>
      </dsp:nvSpPr>
      <dsp:spPr>
        <a:xfrm>
          <a:off x="0" y="2611008"/>
          <a:ext cx="401945" cy="661825"/>
        </a:xfrm>
        <a:prstGeom prst="rect">
          <a:avLst/>
        </a:prstGeom>
      </dsp:spPr>
      <dsp:txXfrm>
        <a:off x="0" y="2611008"/>
        <a:ext cx="401945" cy="661825"/>
      </dsp:txXfrm>
    </dsp:sp>
    <dsp:sp modelId="{BB82F3A5-7E96-448B-ABAC-FBE46C60596B}">
      <dsp:nvSpPr>
        <dsp:cNvPr id="15" name="Прямоугольник 14" hidden="1"/>
        <dsp:cNvSpPr/>
      </dsp:nvSpPr>
      <dsp:spPr>
        <a:xfrm>
          <a:off x="0" y="3557953"/>
          <a:ext cx="401945" cy="531360"/>
        </a:xfrm>
        <a:prstGeom prst="rect">
          <a:avLst/>
        </a:prstGeom>
      </dsp:spPr>
      <dsp:txXfrm>
        <a:off x="0" y="3557953"/>
        <a:ext cx="401945" cy="531360"/>
      </dsp:txXfrm>
    </dsp:sp>
    <dsp:sp modelId="{1C59215D-2AE0-4809-A4EB-309BCE7890D0}">
      <dsp:nvSpPr>
        <dsp:cNvPr id="18" name="Прямоугольник 17" hidden="1"/>
        <dsp:cNvSpPr/>
      </dsp:nvSpPr>
      <dsp:spPr>
        <a:xfrm>
          <a:off x="0" y="4374433"/>
          <a:ext cx="401945" cy="531360"/>
        </a:xfrm>
        <a:prstGeom prst="rect">
          <a:avLst/>
        </a:prstGeom>
      </dsp:spPr>
      <dsp:txXfrm>
        <a:off x="0" y="4374433"/>
        <a:ext cx="401945" cy="531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319766" cy="6625882"/>
        <a:chOff x="0" y="0"/>
        <a:chExt cx="6319766" cy="6625882"/>
      </a:xfrm>
    </dsp:grpSpPr>
    <dsp:sp modelId="{9540AA35-1FE8-43A8-9DF5-54A89E390AD5}">
      <dsp:nvSpPr>
        <dsp:cNvPr id="4" name="Шестиугольник 3"/>
        <dsp:cNvSpPr/>
      </dsp:nvSpPr>
      <dsp:spPr bwMode="white">
        <a:xfrm>
          <a:off x="1637200" y="0"/>
          <a:ext cx="0" cy="0"/>
        </a:xfrm>
        <a:prstGeom prst="hexagon">
          <a:avLst>
            <a:gd name="adj" fmla="val 28899"/>
            <a:gd name="vf" fmla="val 11547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1637200" y="0"/>
        <a:ext cx="0" cy="0"/>
      </dsp:txXfrm>
    </dsp:sp>
    <dsp:sp modelId="{4197158C-372F-45CD-9593-F5EB928DBFF1}">
      <dsp:nvSpPr>
        <dsp:cNvPr id="3" name="Шестиугольник 2"/>
        <dsp:cNvSpPr/>
      </dsp:nvSpPr>
      <dsp:spPr bwMode="white">
        <a:xfrm>
          <a:off x="3438333" y="2137510"/>
          <a:ext cx="2716868" cy="2350200"/>
        </a:xfrm>
        <a:prstGeom prst="hexagon">
          <a:avLst>
            <a:gd name="adj" fmla="val 28570"/>
            <a:gd name="vf" fmla="val 1154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dirty="0" smtClean="0"/>
            <a:t>Шестикутник Дж.Голланда</a:t>
          </a:r>
          <a:endParaRPr lang="en-US" sz="2000" b="1" dirty="0"/>
        </a:p>
      </dsp:txBody>
      <dsp:txXfrm>
        <a:off x="3438333" y="2137510"/>
        <a:ext cx="2716868" cy="2350200"/>
      </dsp:txXfrm>
    </dsp:sp>
    <dsp:sp modelId="{1A5E48D5-7177-4508-9791-FCB014BE725F}">
      <dsp:nvSpPr>
        <dsp:cNvPr id="6" name="Шестиугольник 5"/>
        <dsp:cNvSpPr/>
      </dsp:nvSpPr>
      <dsp:spPr bwMode="white">
        <a:xfrm>
          <a:off x="5139614" y="1013097"/>
          <a:ext cx="1025066" cy="883230"/>
        </a:xfrm>
        <a:prstGeom prst="hexagon">
          <a:avLst>
            <a:gd name="adj" fmla="val 28899"/>
            <a:gd name="vf" fmla="val 11547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5139614" y="1013097"/>
        <a:ext cx="1025066" cy="883230"/>
      </dsp:txXfrm>
    </dsp:sp>
    <dsp:sp modelId="{263298CB-CA7E-4282-92CB-B558C4E3BD99}">
      <dsp:nvSpPr>
        <dsp:cNvPr id="5" name="Шестиугольник 4"/>
        <dsp:cNvSpPr/>
      </dsp:nvSpPr>
      <dsp:spPr bwMode="white">
        <a:xfrm>
          <a:off x="3688596" y="0"/>
          <a:ext cx="2226454" cy="1926144"/>
        </a:xfrm>
        <a:prstGeom prst="hexagon">
          <a:avLst>
            <a:gd name="adj" fmla="val 28570"/>
            <a:gd name="vf" fmla="val 1154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 smtClean="0"/>
            <a:t>Реалістичний</a:t>
          </a:r>
          <a:endParaRPr lang="en-US" sz="1600" dirty="0"/>
        </a:p>
      </dsp:txBody>
      <dsp:txXfrm>
        <a:off x="3688596" y="0"/>
        <a:ext cx="2226454" cy="1926144"/>
      </dsp:txXfrm>
    </dsp:sp>
    <dsp:sp modelId="{1C896996-3792-4FE1-AFAB-E2CE171B6CDB}">
      <dsp:nvSpPr>
        <dsp:cNvPr id="8" name="Шестиугольник 7"/>
        <dsp:cNvSpPr/>
      </dsp:nvSpPr>
      <dsp:spPr bwMode="white">
        <a:xfrm>
          <a:off x="6335946" y="2664267"/>
          <a:ext cx="1025066" cy="883230"/>
        </a:xfrm>
        <a:prstGeom prst="hexagon">
          <a:avLst>
            <a:gd name="adj" fmla="val 28899"/>
            <a:gd name="vf" fmla="val 11547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6335946" y="2664267"/>
        <a:ext cx="1025066" cy="883230"/>
      </dsp:txXfrm>
    </dsp:sp>
    <dsp:sp modelId="{B631C92F-EFC0-42DB-A335-89C22EBD4B82}">
      <dsp:nvSpPr>
        <dsp:cNvPr id="7" name="Шестиугольник 6"/>
        <dsp:cNvSpPr/>
      </dsp:nvSpPr>
      <dsp:spPr bwMode="white">
        <a:xfrm>
          <a:off x="5730512" y="1184708"/>
          <a:ext cx="2226454" cy="1926144"/>
        </a:xfrm>
        <a:prstGeom prst="hexagon">
          <a:avLst>
            <a:gd name="adj" fmla="val 28570"/>
            <a:gd name="vf" fmla="val 1154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 smtClean="0"/>
            <a:t>Дослідницький</a:t>
          </a:r>
          <a:endParaRPr lang="en-US" sz="1600" dirty="0"/>
        </a:p>
      </dsp:txBody>
      <dsp:txXfrm>
        <a:off x="5730512" y="1184708"/>
        <a:ext cx="2226454" cy="1926144"/>
      </dsp:txXfrm>
    </dsp:sp>
    <dsp:sp modelId="{D1D6BC1E-B37B-4956-8961-FEB284BE7816}">
      <dsp:nvSpPr>
        <dsp:cNvPr id="10" name="Шестиугольник 9"/>
        <dsp:cNvSpPr/>
      </dsp:nvSpPr>
      <dsp:spPr bwMode="white">
        <a:xfrm>
          <a:off x="5504897" y="4528128"/>
          <a:ext cx="1025066" cy="883230"/>
        </a:xfrm>
        <a:prstGeom prst="hexagon">
          <a:avLst>
            <a:gd name="adj" fmla="val 28899"/>
            <a:gd name="vf" fmla="val 11547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5504897" y="4528128"/>
        <a:ext cx="1025066" cy="883230"/>
      </dsp:txXfrm>
    </dsp:sp>
    <dsp:sp modelId="{C033555D-3D9B-41CD-86B4-E930C40B16E8}">
      <dsp:nvSpPr>
        <dsp:cNvPr id="9" name="Шестиугольник 8"/>
        <dsp:cNvSpPr/>
      </dsp:nvSpPr>
      <dsp:spPr bwMode="white">
        <a:xfrm>
          <a:off x="5730512" y="3513705"/>
          <a:ext cx="2226454" cy="1926144"/>
        </a:xfrm>
        <a:prstGeom prst="hexagon">
          <a:avLst>
            <a:gd name="adj" fmla="val 28570"/>
            <a:gd name="vf" fmla="val 1154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 smtClean="0"/>
            <a:t>Творчий</a:t>
          </a:r>
          <a:endParaRPr lang="en-US" sz="1600" dirty="0"/>
        </a:p>
      </dsp:txBody>
      <dsp:txXfrm>
        <a:off x="5730512" y="3513705"/>
        <a:ext cx="2226454" cy="1926144"/>
      </dsp:txXfrm>
    </dsp:sp>
    <dsp:sp modelId="{DFD39AF6-5DA9-481B-A8DB-4F6513BCA255}">
      <dsp:nvSpPr>
        <dsp:cNvPr id="12" name="Шестиугольник 11"/>
        <dsp:cNvSpPr/>
      </dsp:nvSpPr>
      <dsp:spPr bwMode="white">
        <a:xfrm>
          <a:off x="3443389" y="4721604"/>
          <a:ext cx="1025066" cy="883230"/>
        </a:xfrm>
        <a:prstGeom prst="hexagon">
          <a:avLst>
            <a:gd name="adj" fmla="val 28899"/>
            <a:gd name="vf" fmla="val 11547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3443389" y="4721604"/>
        <a:ext cx="1025066" cy="883230"/>
      </dsp:txXfrm>
    </dsp:sp>
    <dsp:sp modelId="{885F4860-F6F0-4C86-90A1-26A0E7031544}">
      <dsp:nvSpPr>
        <dsp:cNvPr id="11" name="Шестиугольник 10"/>
        <dsp:cNvSpPr/>
      </dsp:nvSpPr>
      <dsp:spPr bwMode="white">
        <a:xfrm>
          <a:off x="3688596" y="4699738"/>
          <a:ext cx="2226454" cy="1926144"/>
        </a:xfrm>
        <a:prstGeom prst="hexagon">
          <a:avLst>
            <a:gd name="adj" fmla="val 28570"/>
            <a:gd name="vf" fmla="val 1154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 smtClean="0"/>
            <a:t>Соціальний</a:t>
          </a:r>
          <a:endParaRPr lang="en-US" sz="1600" dirty="0"/>
        </a:p>
      </dsp:txBody>
      <dsp:txXfrm>
        <a:off x="3688596" y="4699738"/>
        <a:ext cx="2226454" cy="1926144"/>
      </dsp:txXfrm>
    </dsp:sp>
    <dsp:sp modelId="{00A07ACA-AC34-4B06-B280-7CDD27A84A92}">
      <dsp:nvSpPr>
        <dsp:cNvPr id="14" name="Шестиугольник 13"/>
        <dsp:cNvSpPr/>
      </dsp:nvSpPr>
      <dsp:spPr bwMode="white">
        <a:xfrm>
          <a:off x="2227466" y="3071096"/>
          <a:ext cx="1025066" cy="883230"/>
        </a:xfrm>
        <a:prstGeom prst="hexagon">
          <a:avLst>
            <a:gd name="adj" fmla="val 28899"/>
            <a:gd name="vf" fmla="val 11547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2227466" y="3071096"/>
        <a:ext cx="1025066" cy="883230"/>
      </dsp:txXfrm>
    </dsp:sp>
    <dsp:sp modelId="{CE019715-86C0-4849-9D6A-6A2D90CC097C}">
      <dsp:nvSpPr>
        <dsp:cNvPr id="13" name="Шестиугольник 12"/>
        <dsp:cNvSpPr/>
      </dsp:nvSpPr>
      <dsp:spPr bwMode="white">
        <a:xfrm>
          <a:off x="1637200" y="3515030"/>
          <a:ext cx="2226454" cy="1926144"/>
        </a:xfrm>
        <a:prstGeom prst="hexagon">
          <a:avLst>
            <a:gd name="adj" fmla="val 28570"/>
            <a:gd name="vf" fmla="val 1154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 smtClean="0"/>
            <a:t>Підприємницький</a:t>
          </a:r>
          <a:endParaRPr lang="en-US" sz="1400" dirty="0"/>
        </a:p>
      </dsp:txBody>
      <dsp:txXfrm>
        <a:off x="1637200" y="3515030"/>
        <a:ext cx="2226454" cy="1926144"/>
      </dsp:txXfrm>
    </dsp:sp>
    <dsp:sp modelId="{F3FA4C8F-D976-4F5D-A100-5ABE8FD64925}">
      <dsp:nvSpPr>
        <dsp:cNvPr id="15" name="Шестиугольник 14"/>
        <dsp:cNvSpPr/>
      </dsp:nvSpPr>
      <dsp:spPr bwMode="white">
        <a:xfrm>
          <a:off x="1637200" y="1182057"/>
          <a:ext cx="2226454" cy="1926144"/>
        </a:xfrm>
        <a:prstGeom prst="hexagon">
          <a:avLst>
            <a:gd name="adj" fmla="val 28570"/>
            <a:gd name="vf" fmla="val 1154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500" dirty="0" smtClean="0"/>
            <a:t>Конвенціальний</a:t>
          </a:r>
          <a:endParaRPr lang="en-US" sz="1500" dirty="0"/>
        </a:p>
      </dsp:txBody>
      <dsp:txXfrm>
        <a:off x="1637200" y="1182057"/>
        <a:ext cx="2226454" cy="192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1227-E37C-4696-B3BB-65DC678A9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C50F3-4DE2-4A7B-974E-4D97067F85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/>
          <a:srcRect b="11443"/>
          <a:stretch>
            <a:fillRect/>
          </a:stretch>
        </p:blipFill>
        <p:spPr>
          <a:xfrm>
            <a:off x="0" y="2191079"/>
            <a:ext cx="12192000" cy="4666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1002862"/>
            <a:ext cx="9111175" cy="213430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445" b="1" smtClean="0"/>
              <a:t>Особливості </a:t>
            </a:r>
            <a:r>
              <a:rPr lang="ru-RU" sz="4445" b="1" dirty="0" smtClean="0"/>
              <a:t>організації </a:t>
            </a:r>
            <a:r>
              <a:rPr lang="uk-UA" altLang="ru-RU" sz="4445" b="1" dirty="0" smtClean="0"/>
              <a:t>кар’єрного розвитку персоналу та </a:t>
            </a:r>
            <a:r>
              <a:rPr lang="ru-RU" sz="4445" b="1" dirty="0" smtClean="0"/>
              <a:t>просування по службі </a:t>
            </a:r>
            <a:endParaRPr lang="en-US" sz="4445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1016" y="1844521"/>
            <a:ext cx="5277033" cy="4590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49" y="33698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Програми та практика протидії проблемам, пов'язаним із серединою кар'єри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704" y="2083593"/>
            <a:ext cx="6153444" cy="43513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онсультації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льтернативи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оризонтальне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переміщення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ониження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(переміщення на нижчий рівень)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ереміщення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колишнє місце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ланування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кар'єри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71" y="268910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Неформальне консультування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371" y="1594473"/>
            <a:ext cx="5731412" cy="43513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Процес консультування може торкатися особистих інтересів, і це правильно, оскільки вони є важливими факторами, які визначають очікування, що пов'язані з кар'єрою. Тому консультації в даній області розглядаються фірмою як послуга своїм службовцям, хоча й не основна. 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82069" y="2096086"/>
            <a:ext cx="5316207" cy="29770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2363372"/>
            <a:ext cx="12192000" cy="4494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Формальне консультування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761"/>
            <a:ext cx="12192000" cy="5813132"/>
          </a:xfrm>
          <a:solidFill>
            <a:schemeClr val="accent5">
              <a:lumMod val="40000"/>
              <a:lumOff val="60000"/>
              <a:alpha val="72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оціночних центрах спочатку визначаються сильні і слабкі сторони керівника в таких питаннях: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проблем;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комунікація;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встановлення цілей;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прийняття рішень і вирішення конфліктів;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відбір,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навчання,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мотивування працівників;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працівниками;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 у питаннях спілкування і порозуміння;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часу.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основі результатів у кожній з цих областей керівник сам встановлює особисті задачі й цілі просування. Персонал центру допомагає керівникові сформулювати реалістичні цілі, що відбивають дійсно сильні і слабкі сторони в зазначених областях.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/>
          <a:srcRect l="3231" r="5184" b="19638"/>
          <a:stretch>
            <a:fillRect/>
          </a:stretch>
        </p:blipFill>
        <p:spPr>
          <a:xfrm>
            <a:off x="514643" y="0"/>
            <a:ext cx="111330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43" y="463574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Ефективна практика інформування про вакансії у фірмі вимагає більше, ніж просте повідомлення на дошці оголошень. </a:t>
            </a:r>
            <a:br>
              <a:rPr lang="ru-RU" sz="3200" b="1" dirty="0" smtClean="0"/>
            </a:br>
            <a:r>
              <a:rPr lang="ru-RU" sz="3200" b="1" dirty="0" smtClean="0"/>
              <a:t>Тут повинні задовольнятися  такі умови: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43" y="2210752"/>
            <a:ext cx="11133064" cy="4647247"/>
          </a:xfrm>
          <a:solidFill>
            <a:schemeClr val="accent5">
              <a:lumMod val="40000"/>
              <a:lumOff val="60000"/>
              <a:alpha val="79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1) співробітники інформуються про переміщення і просування, що дійсно відбуваються; </a:t>
            </a:r>
            <a:endParaRPr lang="ru-RU" dirty="0" smtClean="0"/>
          </a:p>
          <a:p>
            <a:r>
              <a:rPr lang="ru-RU" dirty="0" smtClean="0"/>
              <a:t>2) інформація надається не менш ніж за п'ять-шість тижнів до оголошення набору ззовні; </a:t>
            </a:r>
            <a:endParaRPr lang="ru-RU" dirty="0" smtClean="0"/>
          </a:p>
          <a:p>
            <a:r>
              <a:rPr lang="ru-RU" dirty="0" smtClean="0"/>
              <a:t>3) правила обрання відкриті й обов'язкові для всіх; </a:t>
            </a:r>
            <a:endParaRPr lang="ru-RU" dirty="0" smtClean="0"/>
          </a:p>
          <a:p>
            <a:r>
              <a:rPr lang="ru-RU" dirty="0" smtClean="0"/>
              <a:t>4) стандарти добору й інструкції формулюються чітко і ясно; </a:t>
            </a:r>
            <a:endParaRPr lang="ru-RU" dirty="0" smtClean="0"/>
          </a:p>
          <a:p>
            <a:r>
              <a:rPr lang="ru-RU" dirty="0" smtClean="0"/>
              <a:t>5) кожний має можливість спробувати свої сили; </a:t>
            </a:r>
            <a:endParaRPr lang="ru-RU" dirty="0" smtClean="0"/>
          </a:p>
          <a:p>
            <a:r>
              <a:rPr lang="ru-RU" dirty="0" smtClean="0"/>
              <a:t>6) працівники, що претендували, але не одержали місця, у письмовій формі сповіщаються про причини відмови. </a:t>
            </a:r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12" y="2067950"/>
            <a:ext cx="10711376" cy="2281531"/>
          </a:xfrm>
          <a:solidFill>
            <a:schemeClr val="accent5">
              <a:alpha val="79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А найголовніше, який би підхід не застосовувався, мірою його успіху є </a:t>
            </a:r>
            <a:br>
              <a:rPr lang="ru-RU" dirty="0" smtClean="0"/>
            </a:br>
            <a:r>
              <a:rPr lang="ru-RU" b="1" i="1" dirty="0" smtClean="0"/>
              <a:t>ступінь задоволення потреб працівників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фірми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/>
          <a:srcRect r="119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  <a:alpha val="75000"/>
            </a:schemeClr>
          </a:solidFill>
        </p:spPr>
        <p:txBody>
          <a:bodyPr/>
          <a:lstStyle/>
          <a:p>
            <a:r>
              <a:rPr lang="uk-UA" b="1" dirty="0" smtClean="0"/>
              <a:t>Отже,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  <a:alpha val="85000"/>
            </a:schemeClr>
          </a:solidFill>
        </p:spPr>
        <p:txBody>
          <a:bodyPr>
            <a:normAutofit fontScale="6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до рішення питання організації 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кар’єрного розвитку та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росування 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службі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полягає в розумінні того, що вплив на просування роблять способи взаємодії важливих факторів. Виділяють зовнішні та внутрішні фактори, що впливають на розвиток кар'єри і життєві умови.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успішного 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кар’єрного розвитку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різних етапах 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трудової діяльності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створені спеціальні програми: Програми розвитку кар'єри і програми підтримки, Програми і практика подолання ранніх проблем, пов'язаних з кар'єрою та Програми та практика протидії проблемам, пов'язаним із серединою кар'єри.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 два види консульнування співробітників: неформальне і формальне, які спрямовані на визначення особистісних інтересів та професійних навичок кандидата на посаду керівника.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 важливо враховувати, 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кар’єрний розвиток персоналу організацій та його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просування по службі залежить вд правильного та ефективного інформавання співвробітників про наявні вакансії.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тупінь задоволення потреб працівників і фірми 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найважливішою мірою успіху процесу 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кар’єрного розвитку персоналу організацій та його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просування по службі.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0050" y="2008309"/>
            <a:ext cx="11391900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9726" y="22065"/>
            <a:ext cx="10917340" cy="6835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90" y="1755907"/>
            <a:ext cx="10227212" cy="3086896"/>
          </a:xfrm>
          <a:solidFill>
            <a:schemeClr val="accent1">
              <a:lumMod val="40000"/>
              <a:lumOff val="60000"/>
              <a:alpha val="7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Першою ознакою перспективного підприємства є усвідомлення того, що якість виконання робіт і його власний розвиток цілком та повністю визначаються </a:t>
            </a:r>
            <a:r>
              <a:rPr lang="ru-RU" sz="3200" b="1" dirty="0" err="1" smtClean="0"/>
              <a:t>можливостями</a:t>
            </a:r>
            <a:r>
              <a:rPr lang="ru-RU" sz="3200" b="1" dirty="0" smtClean="0"/>
              <a:t> </a:t>
            </a:r>
            <a:r>
              <a:rPr lang="ru-RU" sz="3200" b="1" dirty="0" smtClean="0"/>
              <a:t>персонал</a:t>
            </a:r>
            <a:r>
              <a:rPr lang="ru-RU" sz="3600" b="1" dirty="0" smtClean="0"/>
              <a:t>у</a:t>
            </a:r>
            <a:r>
              <a:rPr lang="ru-RU" sz="3600" b="1" dirty="0" smtClean="0"/>
              <a:t> </a:t>
            </a:r>
            <a:br>
              <a:rPr lang="en-US" sz="3600" b="1" dirty="0" smtClean="0"/>
            </a:br>
            <a:endParaRPr lang="en-US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38199" y="-1"/>
            <a:ext cx="10515601" cy="68694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182" y="3711967"/>
            <a:ext cx="10903634" cy="2768770"/>
          </a:xfrm>
          <a:solidFill>
            <a:schemeClr val="accent3">
              <a:lumMod val="40000"/>
              <a:lumOff val="60000"/>
              <a:alpha val="64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до рішення проблеми полягає в розумінні того, що вплив на </a:t>
            </a:r>
            <a:r>
              <a:rPr lang="uk-UA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кар’єри та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просування</a:t>
            </a:r>
            <a:r>
              <a:rPr lang="uk-UA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роблять не просто фактори і не особистості самі по собі, а скоріше, способи взаємодії цих важливих факторів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365125"/>
            <a:ext cx="11211951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Фактори, що впливають на розвиток кар'єри і життєві умови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1708912"/>
          <a:ext cx="6625883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500467" y="1727449"/>
          <a:ext cx="8038904" cy="514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81000" y="-214313"/>
            <a:ext cx="12954000" cy="7286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9870"/>
            <a:ext cx="10515600" cy="1325563"/>
          </a:xfrm>
          <a:solidFill>
            <a:schemeClr val="accent3">
              <a:lumMod val="40000"/>
              <a:lumOff val="60000"/>
              <a:alpha val="64000"/>
            </a:schemeClr>
          </a:solidFill>
        </p:spPr>
        <p:txBody>
          <a:bodyPr/>
          <a:lstStyle/>
          <a:p>
            <a:r>
              <a:rPr lang="ru-RU" b="1" dirty="0" smtClean="0"/>
              <a:t>Теорія </a:t>
            </a:r>
            <a:r>
              <a:rPr lang="ru-RU" b="1" dirty="0" err="1" smtClean="0"/>
              <a:t>вибору</a:t>
            </a:r>
            <a:r>
              <a:rPr lang="ru-RU" b="1" dirty="0" smtClean="0"/>
              <a:t> </a:t>
            </a:r>
            <a:r>
              <a:rPr lang="ru-RU" b="1" dirty="0" err="1" smtClean="0"/>
              <a:t>кар'єри</a:t>
            </a:r>
            <a:r>
              <a:rPr lang="ru-RU" b="1" dirty="0" smtClean="0"/>
              <a:t>, </a:t>
            </a:r>
            <a:r>
              <a:rPr lang="ru-RU" b="1" dirty="0" smtClean="0"/>
              <a:t>за Джоном Голландом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5831"/>
            <a:ext cx="10515600" cy="4351338"/>
          </a:xfrm>
          <a:solidFill>
            <a:schemeClr val="accent3">
              <a:lumMod val="40000"/>
              <a:lumOff val="60000"/>
              <a:alpha val="7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думки автора: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Вибір є вираженням особистості, а не випадковістю (шансом).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Досягнення і кар'єрні успіхи залежать від відповідності між особистістю і роботою.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дин із типів особистост</a:t>
            </a:r>
            <a:r>
              <a:rPr lang="uk-UA" dirty="0"/>
              <a:t>і</a:t>
            </a:r>
            <a:r>
              <a:rPr lang="ru-RU" dirty="0" smtClean="0"/>
              <a:t> завжди домінує, людина, пристосовуючись до зовнішніх умов, використовує широкий спектр стратегій у рамках двох і більше типів.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237957" y="232118"/>
          <a:ext cx="9594166" cy="662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8536"/>
            <a:ext cx="10515600" cy="1325563"/>
          </a:xfrm>
          <a:solidFill>
            <a:schemeClr val="accent3">
              <a:lumMod val="40000"/>
              <a:lumOff val="60000"/>
              <a:alpha val="66000"/>
            </a:schemeClr>
          </a:solidFill>
        </p:spPr>
        <p:txBody>
          <a:bodyPr>
            <a:normAutofit fontScale="90000"/>
          </a:bodyPr>
          <a:lstStyle/>
          <a:p>
            <a:br>
              <a:rPr lang="ru-RU" dirty="0" smtClean="0"/>
            </a:br>
            <a:r>
              <a:rPr lang="ru-RU" dirty="0" smtClean="0"/>
              <a:t>Програма можливостей </a:t>
            </a:r>
            <a:r>
              <a:rPr lang="uk-UA" altLang="ru-RU" dirty="0" smtClean="0"/>
              <a:t>розвитку кар’єри та </a:t>
            </a:r>
            <a:r>
              <a:rPr lang="ru-RU" dirty="0" smtClean="0"/>
              <a:t>просувань забезпечує такі послуги: 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5380"/>
            <a:ext cx="10669172" cy="4351338"/>
          </a:xfrm>
          <a:solidFill>
            <a:schemeClr val="accent3">
              <a:lumMod val="40000"/>
              <a:lumOff val="60000"/>
              <a:alpha val="6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1) дає широкий спектр інформації про вакантні місця і кваліфікацію, що потрібна, для того щоб їх зайняти;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2) вказує систему, відповідно до якої кваліфіковані службовці можуть претендувати на ці місця;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3) допомагає працівникам встановити мету кар'єри;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4) заохочує осмислений діалог між працівниками і їхніми керівниками щодо цілей кар'єри. </a:t>
            </a:r>
            <a:endParaRPr lang="ru-RU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38200" y="1938166"/>
            <a:ext cx="10317480" cy="4704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Програми розвитку кар'єри і програми підтримки включають в себе: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8165"/>
            <a:ext cx="10515600" cy="4704615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Первісну ініціативу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Первісну задоволеність роботою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Первісну оцінку виконання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Програми і практика подолання ранніх проблем, пов'язаних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кар'єрою</a:t>
            </a:r>
            <a:r>
              <a:rPr lang="ru-RU" dirty="0" smtClean="0"/>
              <a:t>, - </a:t>
            </a:r>
            <a:r>
              <a:rPr lang="ru-RU" dirty="0" err="1" smtClean="0"/>
              <a:t>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3" y="2043281"/>
            <a:ext cx="10515600" cy="4351338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Ініціативне призначення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Вимогливий бос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«Плато» у середині кар'єри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41146" y="2043281"/>
            <a:ext cx="5867400" cy="3916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4445</Words>
  <Application>WPS Presentation</Application>
  <PresentationFormat>Произвольный</PresentationFormat>
  <Paragraphs>88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Особливості організації просування по службі </vt:lpstr>
      <vt:lpstr>Першою ознакою перспективного підприємства є усвідомлення того, що якість виконання робіт і його власний розвиток цілком та повністю визначаються можливостями персоналу  </vt:lpstr>
      <vt:lpstr>PowerPoint 演示文稿</vt:lpstr>
      <vt:lpstr>Фактори, що впливають на розвиток кар'єри і життєві умови</vt:lpstr>
      <vt:lpstr>Теорія вибору кар'єри, за Джоном Голландом</vt:lpstr>
      <vt:lpstr>PowerPoint 演示文稿</vt:lpstr>
      <vt:lpstr> Програма можливостей просувань забезпечує такі послуги:  </vt:lpstr>
      <vt:lpstr>Програми розвитку кар'єри і програми підтримки включають в себе:</vt:lpstr>
      <vt:lpstr>Програми і практика подолання ранніх проблем, пов'язаних з кар'єрою, - це</vt:lpstr>
      <vt:lpstr>Програми та практика протидії проблемам, пов'язаним із серединою кар'єри</vt:lpstr>
      <vt:lpstr>Неформальне консультування</vt:lpstr>
      <vt:lpstr>Формальне консультування</vt:lpstr>
      <vt:lpstr>Ефективна практика інформування про вакансії у фірмі вимагає більше, ніж просте повідомлення на дошці оголошень.  Тут повинні задовольнятися  такі умови: </vt:lpstr>
      <vt:lpstr>А найголовніше, який би підхід не застосовувався, мірою його успіху є  ступінь задоволення потреб працівників і фірми</vt:lpstr>
      <vt:lpstr>Отже,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організації просування по службі</dc:title>
  <dc:creator>Valentina</dc:creator>
  <cp:lastModifiedBy>zipo33</cp:lastModifiedBy>
  <cp:revision>16</cp:revision>
  <dcterms:created xsi:type="dcterms:W3CDTF">2020-12-15T12:08:00Z</dcterms:created>
  <dcterms:modified xsi:type="dcterms:W3CDTF">2023-02-05T20:59:19Z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B9BFC3CFE9A044458F94E59F201EFE6D</vt:lpwstr>
  </property>
  <property fmtid="{D5CDD505-2E9C-101B-9397-08002B2CF9AE}" pid="3" name="KSOProductBuildVer">
    <vt:lpwstr>1049-11.2.0.11440</vt:lpwstr>
  </property>
</Properties>
</file>