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07" r:id="rId5"/>
    <p:sldId id="308" r:id="rId6"/>
    <p:sldId id="300" r:id="rId7"/>
    <p:sldId id="272" r:id="rId8"/>
    <p:sldId id="306" r:id="rId9"/>
    <p:sldId id="289" r:id="rId10"/>
    <p:sldId id="310" r:id="rId11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7004" autoAdjust="0"/>
    <p:restoredTop sz="97133" autoAdjust="0"/>
  </p:normalViewPr>
  <p:slideViewPr>
    <p:cSldViewPr>
      <p:cViewPr varScale="1">
        <p:scale>
          <a:sx n="85" d="100"/>
          <a:sy n="85" d="100"/>
        </p:scale>
        <p:origin x="-1315" y="-77"/>
      </p:cViewPr>
      <p:guideLst>
        <p:guide orient="horz" pos="218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9A0DEF6-4898-4EA3-B71A-A787F0425206}" type="datetimeFigureOut">
              <a:rPr lang="ru-RU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  <a:endParaRPr lang="ru-RU" noProof="0"/>
          </a:p>
          <a:p>
            <a:pPr lvl="1"/>
            <a:r>
              <a:rPr lang="ru-RU" noProof="0"/>
              <a:t>Второй уровень</a:t>
            </a:r>
            <a:endParaRPr lang="ru-RU" noProof="0"/>
          </a:p>
          <a:p>
            <a:pPr lvl="2"/>
            <a:r>
              <a:rPr lang="ru-RU" noProof="0"/>
              <a:t>Третий уровень</a:t>
            </a:r>
            <a:endParaRPr lang="ru-RU" noProof="0"/>
          </a:p>
          <a:p>
            <a:pPr lvl="3"/>
            <a:r>
              <a:rPr lang="ru-RU" noProof="0"/>
              <a:t>Четвертый уровень</a:t>
            </a:r>
            <a:endParaRPr lang="ru-RU" noProof="0"/>
          </a:p>
          <a:p>
            <a:pPr lvl="4"/>
            <a:r>
              <a:rPr lang="ru-RU" noProof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87BE8379-962F-4601-88A6-388B7910345D}" type="slidenum">
              <a:rPr lang="ru-RU" altLang="uk-UA"/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40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uk-UA" altLang="uk-UA"/>
          </a:p>
        </p:txBody>
      </p:sp>
      <p:sp>
        <p:nvSpPr>
          <p:cNvPr id="4100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FF7EA4C1-BACC-4F98-9D24-B9B089CCDD2B}" type="slidenum">
              <a:rPr lang="ru-RU" altLang="uk-UA"/>
            </a:fld>
            <a:endParaRPr lang="ru-RU" alt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uk-UA" altLang="uk-UA"/>
          </a:p>
        </p:txBody>
      </p:sp>
      <p:sp>
        <p:nvSpPr>
          <p:cNvPr id="10244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91DF000C-5FB4-4B44-BA42-A2E1217C4F05}" type="slidenum">
              <a:rPr lang="ru-RU" altLang="uk-UA"/>
            </a:fld>
            <a:endParaRPr lang="ru-RU" alt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uk-UA" altLang="uk-UA"/>
          </a:p>
        </p:txBody>
      </p:sp>
      <p:sp>
        <p:nvSpPr>
          <p:cNvPr id="10244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91DF000C-5FB4-4B44-BA42-A2E1217C4F05}" type="slidenum">
              <a:rPr lang="ru-RU" altLang="uk-UA"/>
            </a:fld>
            <a:endParaRPr lang="ru-RU" altLang="uk-U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uk-UA" altLang="uk-UA"/>
          </a:p>
        </p:txBody>
      </p:sp>
      <p:sp>
        <p:nvSpPr>
          <p:cNvPr id="10244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91DF000C-5FB4-4B44-BA42-A2E1217C4F05}" type="slidenum">
              <a:rPr lang="ru-RU" altLang="uk-UA"/>
            </a:fld>
            <a:endParaRPr lang="ru-RU" altLang="uk-U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uk-UA" altLang="uk-UA"/>
          </a:p>
        </p:txBody>
      </p:sp>
      <p:sp>
        <p:nvSpPr>
          <p:cNvPr id="8196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FABD1B28-B6BA-43CC-909A-50F828107AB3}" type="slidenum">
              <a:rPr lang="ru-RU" altLang="uk-UA"/>
            </a:fld>
            <a:endParaRPr lang="ru-RU" altLang="uk-U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uk-UA" altLang="uk-UA"/>
          </a:p>
        </p:txBody>
      </p:sp>
      <p:sp>
        <p:nvSpPr>
          <p:cNvPr id="8196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FABD1B28-B6BA-43CC-909A-50F828107AB3}" type="slidenum">
              <a:rPr lang="ru-RU" altLang="uk-UA"/>
            </a:fld>
            <a:endParaRPr lang="ru-RU" alt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uk-UA" altLang="uk-UA"/>
          </a:p>
        </p:txBody>
      </p:sp>
      <p:sp>
        <p:nvSpPr>
          <p:cNvPr id="8196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FABD1B28-B6BA-43CC-909A-50F828107AB3}" type="slidenum">
              <a:rPr lang="ru-RU" altLang="uk-UA"/>
            </a:fld>
            <a:endParaRPr lang="ru-RU" alt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uk-UA" altLang="uk-UA"/>
          </a:p>
        </p:txBody>
      </p:sp>
      <p:sp>
        <p:nvSpPr>
          <p:cNvPr id="10244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91DF000C-5FB4-4B44-BA42-A2E1217C4F05}" type="slidenum">
              <a:rPr lang="ru-RU" altLang="uk-UA"/>
            </a:fld>
            <a:endParaRPr lang="ru-RU" alt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23B3B-2420-445B-B791-DB44E50B6188}" type="datetimeFigureOut">
              <a:rPr lang="ru-RU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743E0-D328-4F0A-BCB8-E7EF89AA5905}" type="slidenum">
              <a:rPr lang="ru-RU" altLang="uk-UA"/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D9440-64E9-46B1-B98B-DEF91637C899}" type="datetimeFigureOut">
              <a:rPr lang="ru-RU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1E2FE-C935-4910-8F12-73DE534A1712}" type="slidenum">
              <a:rPr lang="ru-RU" altLang="uk-UA"/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FC3B8-0747-4E3E-8487-B1B31B807DF3}" type="datetimeFigureOut">
              <a:rPr lang="ru-RU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502F5D-CFD6-4A6F-90B4-9F631D95F722}" type="slidenum">
              <a:rPr lang="ru-RU" altLang="uk-UA"/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C4598-F186-4784-9EE3-78E3E0B80C53}" type="datetimeFigureOut">
              <a:rPr lang="ru-RU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3182A0-3D51-46A1-8819-3C4631BFE39C}" type="slidenum">
              <a:rPr lang="ru-RU" altLang="uk-UA"/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05194-D601-4088-99C2-D0A7999B2BBC}" type="datetimeFigureOut">
              <a:rPr lang="ru-RU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290F73-8082-4E92-94A1-163BCD9CA2B8}" type="slidenum">
              <a:rPr lang="ru-RU" altLang="uk-UA"/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A566F-AB67-453D-8FBC-082242A72392}" type="datetimeFigureOut">
              <a:rPr lang="ru-RU"/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5FADD9-C996-4101-ABEC-AC8FB31000D2}" type="slidenum">
              <a:rPr lang="ru-RU" altLang="uk-UA"/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94C40-1EC0-45BD-BA68-53BEC2BD2D13}" type="datetimeFigureOut">
              <a:rPr lang="ru-RU"/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28863-CC29-4816-99D6-414696385A00}" type="slidenum">
              <a:rPr lang="ru-RU" altLang="uk-UA"/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2255C-C573-4342-88AB-D56E8B2A2807}" type="datetimeFigureOut">
              <a:rPr lang="ru-RU"/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A1BDA-86DB-4CA6-9AF9-9BF128C92022}" type="slidenum">
              <a:rPr lang="ru-RU" altLang="uk-UA"/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B55B8-3D57-41DD-A715-4074DE2EE6DB}" type="datetimeFigureOut">
              <a:rPr lang="ru-RU"/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891D8-046C-40E7-B9FE-7DA1B16287E3}" type="slidenum">
              <a:rPr lang="ru-RU" altLang="uk-UA"/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6D283-7AFF-48F5-924D-C1A6FBF90CE5}" type="datetimeFigureOut">
              <a:rPr lang="ru-RU"/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C8BC68-88BA-4D54-9A73-D728DEC53E33}" type="slidenum">
              <a:rPr lang="ru-RU" altLang="uk-UA"/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3C99F-1287-4638-8511-A4A3F5C0B3B3}" type="datetimeFigureOut">
              <a:rPr lang="ru-RU"/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35F844-3240-463F-AD44-3781B4C3EEB1}" type="slidenum">
              <a:rPr lang="ru-RU" altLang="uk-UA"/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ru-RU" altLang="uk-UA"/>
              <a:t>Образец заголовка</a:t>
            </a:r>
            <a:endParaRPr lang="ru-RU" altLang="uk-UA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ru-RU" altLang="uk-UA"/>
              <a:t>Образец текста</a:t>
            </a:r>
            <a:endParaRPr lang="ru-RU" altLang="uk-UA"/>
          </a:p>
          <a:p>
            <a:pPr lvl="1"/>
            <a:r>
              <a:rPr lang="ru-RU" altLang="uk-UA"/>
              <a:t>Второй уровень</a:t>
            </a:r>
            <a:endParaRPr lang="ru-RU" altLang="uk-UA"/>
          </a:p>
          <a:p>
            <a:pPr lvl="2"/>
            <a:r>
              <a:rPr lang="ru-RU" altLang="uk-UA"/>
              <a:t>Третий уровень</a:t>
            </a:r>
            <a:endParaRPr lang="ru-RU" altLang="uk-UA"/>
          </a:p>
          <a:p>
            <a:pPr lvl="3"/>
            <a:r>
              <a:rPr lang="ru-RU" altLang="uk-UA"/>
              <a:t>Четвертый уровень</a:t>
            </a:r>
            <a:endParaRPr lang="ru-RU" altLang="uk-UA"/>
          </a:p>
          <a:p>
            <a:pPr lvl="4"/>
            <a:r>
              <a:rPr lang="ru-RU" altLang="uk-UA"/>
              <a:t>Пятый уровень</a:t>
            </a:r>
            <a:endParaRPr lang="ru-RU" alt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7B64807-75A8-4C2C-843B-9184E6C9063A}" type="datetimeFigureOut">
              <a:rPr lang="ru-RU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E1DDB736-4464-47B1-B886-D335AA109387}" type="slidenum">
              <a:rPr lang="ru-RU" altLang="uk-UA"/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themeOverride" Target="../theme/themeOverride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.xml"/><Relationship Id="rId2" Type="http://schemas.openxmlformats.org/officeDocument/2006/relationships/themeOverride" Target="../theme/themeOverride2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1.xml"/><Relationship Id="rId2" Type="http://schemas.openxmlformats.org/officeDocument/2006/relationships/themeOverride" Target="../theme/themeOverride3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hyperlink" Target="https://www.simplypsychology.org/classical-conditioning.html" TargetMode="Externa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2.png"/><Relationship Id="rId2" Type="http://schemas.openxmlformats.org/officeDocument/2006/relationships/hyperlink" Target="https://www.simplypsychology.org/classical-conditioning.html" TargetMode="Externa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7.x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hyperlink" Target="https://www.simplypsychology.org/classical-conditioning.html" TargetMode="Externa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1.xml"/><Relationship Id="rId2" Type="http://schemas.openxmlformats.org/officeDocument/2006/relationships/themeOverride" Target="../theme/themeOverride4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3255" y="3311525"/>
            <a:ext cx="7929245" cy="1397000"/>
          </a:xfrm>
        </p:spPr>
        <p:txBody>
          <a:bodyPr/>
          <a:lstStyle/>
          <a:p>
            <a:pPr eaLnBrk="1" hangingPunct="1"/>
            <a:r>
              <a:rPr lang="uk-UA" altLang="uk-UA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 професійного </a:t>
            </a:r>
            <a:r>
              <a:rPr lang="uk-UA" altLang="uk-UA" sz="4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endParaRPr lang="en-US" altLang="uk-UA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altLang="uk-UA" sz="5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5000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Кар’єрний розвиток персоналу організацій</a:t>
            </a:r>
            <a:endParaRPr lang="uk-UA" alt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5500688" y="642938"/>
            <a:ext cx="184150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anose="020F0502020204030204" pitchFamily="34" charset="0"/>
            </a:endParaRPr>
          </a:p>
        </p:txBody>
      </p:sp>
      <p:sp>
        <p:nvSpPr>
          <p:cNvPr id="3077" name="TextBox 5"/>
          <p:cNvSpPr txBox="1">
            <a:spLocks noChangeArrowheads="1"/>
          </p:cNvSpPr>
          <p:nvPr/>
        </p:nvSpPr>
        <p:spPr bwMode="auto">
          <a:xfrm>
            <a:off x="5357813" y="428625"/>
            <a:ext cx="18415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anose="020F0502020204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5047615"/>
            <a:ext cx="9144000" cy="181038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9" name="Рисунок 6" descr="герб .jp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286125" y="714375"/>
            <a:ext cx="2540000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5000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5500688" y="642938"/>
            <a:ext cx="184150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anose="020F0502020204030204" pitchFamily="34" charset="0"/>
            </a:endParaRPr>
          </a:p>
        </p:txBody>
      </p:sp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5357813" y="428625"/>
            <a:ext cx="18415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anose="020F0502020204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22" name="Рисунок 6" descr="герб .jp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71500" y="285750"/>
            <a:ext cx="1214438" cy="122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0256" y="714376"/>
            <a:ext cx="6407943" cy="512762"/>
          </a:xfrm>
        </p:spPr>
        <p:txBody>
          <a:bodyPr/>
          <a:lstStyle/>
          <a:p>
            <a:r>
              <a:rPr lang="uk-UA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закономірності професійного </a:t>
            </a:r>
            <a:endParaRPr lang="uk-UA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 особистості 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000" dirty="0" smtClean="0"/>
          </a:p>
          <a:p>
            <a:pPr algn="just"/>
            <a:r>
              <a:rPr lang="uk-UA" sz="2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Життєвий шлях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багатомірним і припускає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безліч тенденцій і ліній розвитку в межах однієї біографії. Ці лінії одночасно й автономн,і й взаємозалежні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(Б.Ананьєв, К.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Абульханова-Славська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Н.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Логінова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ін.)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Професійний розвиток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однією з таких ліній, одним із напрямів життєвого шляху, а професійна сфера — одна зі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значущих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 самореалізації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 (А.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Маслоу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Ж. Вірна, Л.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Коростильова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3486150" y="1532623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5000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5500688" y="642938"/>
            <a:ext cx="184150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anose="020F0502020204030204" pitchFamily="34" charset="0"/>
            </a:endParaRPr>
          </a:p>
        </p:txBody>
      </p:sp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5357813" y="428625"/>
            <a:ext cx="18415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anose="020F0502020204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22" name="Рисунок 6" descr="герб .jp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71500" y="285750"/>
            <a:ext cx="1214438" cy="122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0256" y="714376"/>
            <a:ext cx="6407943" cy="512762"/>
          </a:xfrm>
        </p:spPr>
        <p:txBody>
          <a:bodyPr/>
          <a:lstStyle/>
          <a:p>
            <a:r>
              <a:rPr lang="uk-UA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закономірності професійного </a:t>
            </a:r>
            <a:endParaRPr lang="uk-UA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 особистості 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Детермінантою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самореалізації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себе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Сьюпера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Л.С.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Коростильової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“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конгруентність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Я-концепції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самореалізації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”)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обирає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спираючись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себе </a:t>
            </a:r>
            <a:r>
              <a:rPr 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професійну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здійснити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професією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себе. Вона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самореалізується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мотиватором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самореалізації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себе. 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3486150" y="1532623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5000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5500688" y="642938"/>
            <a:ext cx="184150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anose="020F0502020204030204" pitchFamily="34" charset="0"/>
            </a:endParaRPr>
          </a:p>
        </p:txBody>
      </p:sp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5357813" y="428625"/>
            <a:ext cx="18415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anose="020F0502020204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22" name="Рисунок 6" descr="герб .jp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71500" y="285750"/>
            <a:ext cx="1214438" cy="122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0256" y="714376"/>
            <a:ext cx="6407943" cy="512762"/>
          </a:xfrm>
        </p:spPr>
        <p:txBody>
          <a:bodyPr/>
          <a:lstStyle/>
          <a:p>
            <a:r>
              <a:rPr lang="uk-UA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закономірності професійного </a:t>
            </a:r>
            <a:endParaRPr lang="uk-UA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 особистості </a:t>
            </a:r>
            <a:endParaRPr lang="en-US" sz="24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проведений О.В. Житник, показав,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успішних</a:t>
            </a:r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</a:t>
            </a:r>
            <a:r>
              <a:rPr lang="ru-RU" sz="2000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прагнуть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0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Професійна праця є способом реалізації себе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тобто головна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обов’язковості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відсуваються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en-US" sz="20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3486150" y="1532623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04941" y="584082"/>
            <a:ext cx="5679401" cy="831532"/>
          </a:xfrm>
        </p:spPr>
        <p:txBody>
          <a:bodyPr/>
          <a:lstStyle/>
          <a:p>
            <a:endParaRPr lang="en-US" altLang="uk-U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uk-U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alt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5000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2" name="TextBox 4"/>
          <p:cNvSpPr txBox="1">
            <a:spLocks noChangeArrowheads="1"/>
          </p:cNvSpPr>
          <p:nvPr/>
        </p:nvSpPr>
        <p:spPr bwMode="auto">
          <a:xfrm>
            <a:off x="5500688" y="642938"/>
            <a:ext cx="184150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anose="020F0502020204030204" pitchFamily="34" charset="0"/>
            </a:endParaRPr>
          </a:p>
        </p:txBody>
      </p:sp>
      <p:sp>
        <p:nvSpPr>
          <p:cNvPr id="7173" name="TextBox 5"/>
          <p:cNvSpPr txBox="1">
            <a:spLocks noChangeArrowheads="1"/>
          </p:cNvSpPr>
          <p:nvPr/>
        </p:nvSpPr>
        <p:spPr bwMode="auto">
          <a:xfrm>
            <a:off x="5357813" y="428625"/>
            <a:ext cx="18415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anose="020F0502020204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5" name="Рисунок 6" descr="герб .jp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71500" y="285750"/>
            <a:ext cx="1214438" cy="122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7" name="Прямоугольник 4"/>
          <p:cNvSpPr>
            <a:spLocks noChangeArrowheads="1"/>
          </p:cNvSpPr>
          <p:nvPr/>
        </p:nvSpPr>
        <p:spPr bwMode="auto">
          <a:xfrm>
            <a:off x="4930894" y="2012395"/>
            <a:ext cx="5473700" cy="23083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uk-UA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398713" y="1928376"/>
            <a:ext cx="62865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656" y="1610162"/>
            <a:ext cx="1719221" cy="223742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4546" y="1500174"/>
            <a:ext cx="6174810" cy="4714908"/>
          </a:xfrm>
          <a:prstGeom prst="rect">
            <a:avLst/>
          </a:prstGeom>
        </p:spPr>
      </p:pic>
      <p:sp>
        <p:nvSpPr>
          <p:cNvPr id="12" name="Подзаголовок 2"/>
          <p:cNvSpPr txBox="1"/>
          <p:nvPr/>
        </p:nvSpPr>
        <p:spPr bwMode="auto">
          <a:xfrm>
            <a:off x="2050256" y="714376"/>
            <a:ext cx="6407943" cy="5127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Нормативні кризи</a:t>
            </a:r>
            <a:r>
              <a:rPr kumimoji="0" lang="uk-UA" sz="2400" b="0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професійного </a:t>
            </a:r>
            <a:r>
              <a:rPr kumimoji="0" lang="uk-UA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розвитоку</a:t>
            </a: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особистості </a:t>
            </a:r>
            <a:endParaRPr kumimoji="0" lang="en-US" sz="24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04941" y="584082"/>
            <a:ext cx="5679401" cy="831532"/>
          </a:xfrm>
        </p:spPr>
        <p:txBody>
          <a:bodyPr/>
          <a:lstStyle/>
          <a:p>
            <a:endParaRPr lang="en-US" altLang="uk-U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uk-U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alt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5000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2" name="TextBox 4"/>
          <p:cNvSpPr txBox="1">
            <a:spLocks noChangeArrowheads="1"/>
          </p:cNvSpPr>
          <p:nvPr/>
        </p:nvSpPr>
        <p:spPr bwMode="auto">
          <a:xfrm>
            <a:off x="5500688" y="642938"/>
            <a:ext cx="184150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anose="020F0502020204030204" pitchFamily="34" charset="0"/>
            </a:endParaRPr>
          </a:p>
        </p:txBody>
      </p:sp>
      <p:sp>
        <p:nvSpPr>
          <p:cNvPr id="7173" name="TextBox 5"/>
          <p:cNvSpPr txBox="1">
            <a:spLocks noChangeArrowheads="1"/>
          </p:cNvSpPr>
          <p:nvPr/>
        </p:nvSpPr>
        <p:spPr bwMode="auto">
          <a:xfrm>
            <a:off x="5357813" y="428625"/>
            <a:ext cx="18415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anose="020F0502020204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5" name="Рисунок 6" descr="герб .jp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71500" y="285750"/>
            <a:ext cx="1214438" cy="122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7" name="Прямоугольник 4"/>
          <p:cNvSpPr>
            <a:spLocks noChangeArrowheads="1"/>
          </p:cNvSpPr>
          <p:nvPr/>
        </p:nvSpPr>
        <p:spPr bwMode="auto">
          <a:xfrm>
            <a:off x="4930894" y="2012395"/>
            <a:ext cx="5473700" cy="23083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uk-UA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398713" y="1928376"/>
            <a:ext cx="62865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656" y="1610162"/>
            <a:ext cx="1719221" cy="223742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8837" y="571500"/>
            <a:ext cx="6176963" cy="5715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27591" y="659735"/>
            <a:ext cx="5660821" cy="5555327"/>
          </a:xfrm>
        </p:spPr>
        <p:txBody>
          <a:bodyPr/>
          <a:lstStyle/>
          <a:p>
            <a:r>
              <a:rPr lang="uk-UA" alt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професійного розвитку особистості </a:t>
            </a:r>
            <a:endParaRPr lang="uk-UA" altLang="uk-UA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alt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Даніеля </a:t>
            </a:r>
            <a:r>
              <a:rPr lang="uk-UA" altLang="uk-UA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Левінсона</a:t>
            </a:r>
            <a:r>
              <a:rPr lang="uk-UA" alt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uk-UA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alt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в період ранньої дорослості)</a:t>
            </a:r>
            <a:endParaRPr lang="uk-UA" altLang="uk-UA" sz="2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altLang="uk-UA" sz="2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Вважав що професійний розвиток здійснюється за стадіями, в період </a:t>
            </a:r>
            <a:r>
              <a:rPr lang="uk-UA" altLang="uk-UA" sz="20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ранніьої</a:t>
            </a:r>
            <a:r>
              <a:rPr lang="uk-UA" altLang="uk-UA" sz="2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дорослості особистість має вирішити наступні завдання:</a:t>
            </a:r>
            <a:endParaRPr lang="uk-UA" altLang="uk-UA" sz="20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uk-UA" alt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Пов'язати Мрію та реальність</a:t>
            </a:r>
            <a:endParaRPr lang="uk-UA" alt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uk-UA" alt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Вписати кар'єру в життєву перспективу</a:t>
            </a:r>
            <a:endParaRPr lang="uk-UA" alt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uk-UA" alt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Знайти наставника</a:t>
            </a:r>
            <a:endParaRPr lang="uk-UA" alt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uk-UA" alt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Побудувати особисте життя, в якому партнер(ка) будуть підтримувати і надихати</a:t>
            </a:r>
            <a:endParaRPr lang="uk-UA" alt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alt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</a:t>
            </a:r>
            <a:r>
              <a:rPr lang="uk-UA" alt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Левінсон</a:t>
            </a:r>
            <a:r>
              <a:rPr lang="uk-UA" alt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вважав що для чоловіків і жінок ці завдання мають свою </a:t>
            </a:r>
            <a:r>
              <a:rPr lang="uk-UA" alt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специфіку</a:t>
            </a:r>
            <a:endParaRPr lang="uk-UA" altLang="uk-UA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altLang="uk-UA" sz="2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 Д. </a:t>
            </a:r>
            <a:r>
              <a:rPr lang="uk-UA" altLang="uk-UA" sz="20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Сьюпера</a:t>
            </a:r>
            <a:r>
              <a:rPr lang="uk-UA" altLang="uk-UA" sz="2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Р.</a:t>
            </a:r>
            <a:r>
              <a:rPr lang="uk-UA" altLang="uk-UA" sz="20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Хейвігхерста</a:t>
            </a:r>
            <a:r>
              <a:rPr lang="uk-UA" altLang="uk-UA" sz="2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ін.</a:t>
            </a:r>
            <a:endParaRPr lang="uk-UA" altLang="uk-UA" sz="20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5000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2" name="TextBox 4"/>
          <p:cNvSpPr txBox="1">
            <a:spLocks noChangeArrowheads="1"/>
          </p:cNvSpPr>
          <p:nvPr/>
        </p:nvSpPr>
        <p:spPr bwMode="auto">
          <a:xfrm>
            <a:off x="5500688" y="642938"/>
            <a:ext cx="184150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anose="020F0502020204030204" pitchFamily="34" charset="0"/>
            </a:endParaRPr>
          </a:p>
        </p:txBody>
      </p:sp>
      <p:sp>
        <p:nvSpPr>
          <p:cNvPr id="7173" name="TextBox 5"/>
          <p:cNvSpPr txBox="1">
            <a:spLocks noChangeArrowheads="1"/>
          </p:cNvSpPr>
          <p:nvPr/>
        </p:nvSpPr>
        <p:spPr bwMode="auto">
          <a:xfrm>
            <a:off x="5357813" y="428625"/>
            <a:ext cx="18415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anose="020F0502020204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5" name="Рисунок 6" descr="герб .jp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71500" y="285750"/>
            <a:ext cx="1214438" cy="122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7" name="Прямоугольник 4"/>
          <p:cNvSpPr>
            <a:spLocks noChangeArrowheads="1"/>
          </p:cNvSpPr>
          <p:nvPr/>
        </p:nvSpPr>
        <p:spPr bwMode="auto">
          <a:xfrm>
            <a:off x="4930894" y="2012395"/>
            <a:ext cx="5473700" cy="23083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uk-UA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398713" y="1928376"/>
            <a:ext cx="62865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151" y="1463949"/>
            <a:ext cx="2276475" cy="200977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38" y="3723382"/>
            <a:ext cx="1752600" cy="260985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74992" y="4424358"/>
            <a:ext cx="1261263" cy="185374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5000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5500688" y="642938"/>
            <a:ext cx="184150" cy="369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anose="020F0502020204030204" pitchFamily="34" charset="0"/>
            </a:endParaRPr>
          </a:p>
        </p:txBody>
      </p:sp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5357813" y="428625"/>
            <a:ext cx="184150" cy="369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/>
            <a:endParaRPr lang="uk-UA" altLang="uk-UA">
              <a:latin typeface="Calibri" panose="020F0502020204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22" name="Рисунок 6" descr="герб .jp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71500" y="285750"/>
            <a:ext cx="1214438" cy="122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0256" y="714376"/>
            <a:ext cx="6407943" cy="512762"/>
          </a:xfrm>
        </p:spPr>
        <p:txBody>
          <a:bodyPr/>
          <a:lstStyle/>
          <a:p>
            <a:r>
              <a:rPr lang="uk-UA" altLang="uk-UA" sz="24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Кризи життєвих подій та професійна свідомість</a:t>
            </a:r>
            <a:endParaRPr lang="uk-UA" altLang="uk-UA" sz="2400" b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подій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1)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істотні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обставинах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відбулися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ініціативи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автором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сама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враження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стрибкоподібна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однозначними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розкривається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позицією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посідає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юдина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(Б.Г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Ананьєв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Н.А.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Логінова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3486150" y="1532623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2729</Words>
  <Application>WPS Presentation</Application>
  <PresentationFormat>Экран (4:3)</PresentationFormat>
  <Paragraphs>90</Paragraphs>
  <Slides>8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SimSun</vt:lpstr>
      <vt:lpstr>Wingdings</vt:lpstr>
      <vt:lpstr>Calibri</vt:lpstr>
      <vt:lpstr>Times New Roman</vt:lpstr>
      <vt:lpstr>Microsoft YaHei</vt:lpstr>
      <vt:lpstr>Arial Unicode MS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Карина</dc:creator>
  <cp:lastModifiedBy>zipo33</cp:lastModifiedBy>
  <cp:revision>400</cp:revision>
  <dcterms:created xsi:type="dcterms:W3CDTF">2015-12-07T15:08:00Z</dcterms:created>
  <dcterms:modified xsi:type="dcterms:W3CDTF">2023-02-05T21:06:47Z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050FFE050A9B4029826BC8315A7E3F63</vt:lpwstr>
  </property>
  <property fmtid="{D5CDD505-2E9C-101B-9397-08002B2CF9AE}" pid="3" name="KSOProductBuildVer">
    <vt:lpwstr>1049-11.2.0.11440</vt:lpwstr>
  </property>
</Properties>
</file>