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9" r:id="rId3"/>
    <p:sldId id="262" r:id="rId4"/>
    <p:sldId id="263" r:id="rId5"/>
    <p:sldId id="264" r:id="rId6"/>
    <p:sldId id="265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2"/>
            <p14:sldId id="263"/>
            <p14:sldId id="264"/>
            <p14:sldId id="265"/>
            <p14:sldId id="260"/>
            <p14:sldId id="261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3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528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4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4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51486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 СОЦІОЛОГА ТА ОСОБЛИВОСТІ РОБОТИ З РЕСПОНДЕНТАМИ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3"/>
            <a:ext cx="11150082" cy="47781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репутації у соціології.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репутації соціологів та чинники її негативного стану.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відмов.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1840547" cy="5934075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1.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Нельсон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Полсбі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(США)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 – вторинна репрезентація дій.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 поняття: статус, повага, визнання, популярність, легітимність.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 – соціальна репрезентація, яка поділяється більшістю, носить локальний характер та асоціюється з певним ім’ям. Основою для репрезентації виступають впливові та формалізовані соціальні оцінки.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 акторів, яка впливають на репутацію: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безпосередньо учасники (перша та друга черги);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«публіка».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репутації: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носить тимчасовий характер;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локальність;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асоціація з ім’ям.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аспекти репутації: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об’єктивний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суб’єктивний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60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1840547" cy="5934075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харизма;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реклама;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дихотомія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продукту);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критики;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широкий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76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04800"/>
            <a:ext cx="11364297" cy="5934075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Репутаційні трансфери: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 репутаційного менеджменту: індивід, організація, соціальний інститут, продукт, територія.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трансферів: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позитивні/негативні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свідомі/неусвідомлені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одно/багатосторонні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39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04800"/>
            <a:ext cx="11364297" cy="5934075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астрологією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міфологією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негативного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«ми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ненавидемо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математику»;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ЗМІ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т.зв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прогнозами.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науки».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8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356649"/>
            <a:ext cx="11849100" cy="55679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випробовуваних до участі в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Випадковий відбір.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 із моделювання випадковості.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Невипадковий відбір.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Принципи: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включення в практичну роботу, наприклад в діяльність шкільної психологічної консультації (обстеження тих дітей, яких приводять батьки або які самі звертаються по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залучення добровольців (за плату або ентузіастів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умовляння людей взяти участь в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примусовий відбір, якщо в цьому зацікавлені представники влади.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6" y="438539"/>
            <a:ext cx="11402007" cy="6419462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Принцип: «час-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Геллапа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респондента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конфиденційності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surveyed to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об’єктивні обставини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Відмови: 5-30%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412</TotalTime>
  <Words>9</Words>
  <Application>Microsoft Office PowerPoint</Application>
  <PresentationFormat>Широкоэкранный</PresentationFormat>
  <Paragraphs>13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Галерея</vt:lpstr>
      <vt:lpstr>                                       ТЕМА  РЕПУТАЦІЯ СОЦІОЛОГА ТА ОСОБЛИВОСТІ РОБОТИ З РЕСПОНДЕНТАМИ                                                                            </vt:lpstr>
      <vt:lpstr> План.  1. Поняття репутації у соціології. 2. Особливості репутації соціологів та чинники її негативного стану. 3. Умови участі респондента. Причини відмов.     </vt:lpstr>
      <vt:lpstr>Питання 1.  Нельсон Полсбі (США) Репутація – вторинна репрезентація дій. Близькі поняття: статус, повага, визнання, популярність, легітимність. Репутація – соціальна репрезентація, яка поділяється більшістю, носить локальний характер та асоціюється з певним ім’ям. Основою для репрезентації виступають впливові та формалізовані соціальні оцінки. Коло акторів, яка впливають на репутацію: 1) безпосередньо учасники (перша та друга черги); 2) «публіка».  Специфіка репутації: 1) носить тимчасовий характер; 2) локальність; 3) асоціація з ім’ям.  2 аспекти репутації: - об’єктивний - суб’єктивний       </vt:lpstr>
      <vt:lpstr>  Засоби контролю репутації: 1) особиста харизма; 2) інформаційні кампанії; 3) реклама; 4) дихотомія «гарної» та «поганої» репутації.  4 простори формування репутації: 1) інституційний; 2) торговий (визначається «ціна» продукту); 3) простір засобів масової інформації; 4) простір «виробників».   Послідовність кіл визнання: 1) колеги; 2) критики; 3) широкий загал.        </vt:lpstr>
      <vt:lpstr>  Репутаційні трансфери: Одиниці репутаційного менеджменту: індивід, організація, соціальний інститут, продукт, територія.  Види трансферів: - позитивні/негативні - свідомі/неусвідомлені - одно/багатосторонні         </vt:lpstr>
      <vt:lpstr>  Питання 2.  Репутація соціології: одночасно високий попит на спеціальність та у масовій свідомості – ототожнення з астрологією та соціальною міфологією.  Чинники негативного впливу на репутації науки: 1) вплив політичних агентів; 2) відсутність доступної якісної літератури; 3) «ми ненавидемо математику»; 4) відсутність агентів впливу у ЗМІ (т.зв. публічних інтелектуалів).  У світі: випадки, пов’язані з хибними прогнозами. В Україні: репутація «буржуазної науки».          </vt:lpstr>
      <vt:lpstr> Питання 3. Залучення випробовуваних до участі в дослідженні.  Випадковий відбір. Відбір із моделювання випадковості. Невипадковий відбір.  Принципи: 1) включення в практичну роботу, наприклад в діяльність шкільної психологічної консультації (обстеження тих дітей, яких приводять батьки або які самі звертаються по допомогу; 2) залучення добровольців (за плату або ентузіастів); 3) умовляння людей взяти участь в дослідженні; 4) примусовий відбір, якщо в цьому зацікавлені представники влади.      </vt:lpstr>
      <vt:lpstr> Принцип: «час-місце» Інституту Геллапа  Причини: - зміст питань - обізнаність респондента - тема дослідження - побоювання покарань - побоювання щодо конфиденційності даних - групи surveyed to death - об’єктивні обставини  Відмови: 5-30%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36</cp:revision>
  <dcterms:created xsi:type="dcterms:W3CDTF">2019-01-24T09:36:20Z</dcterms:created>
  <dcterms:modified xsi:type="dcterms:W3CDTF">2021-05-10T13:39:30Z</dcterms:modified>
</cp:coreProperties>
</file>