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E91C22-A966-4A7B-BFC5-0EF7203100B1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AC34007-D00E-4C01-BC72-208F19CC7B76}">
      <dgm:prSet custT="1"/>
      <dgm:spPr/>
      <dgm:t>
        <a:bodyPr/>
        <a:lstStyle/>
        <a:p>
          <a:pPr algn="ctr" rtl="0"/>
          <a:r>
            <a:rPr lang="uk-UA" sz="2800" b="1" dirty="0"/>
            <a:t>Переваги хмарних технологій</a:t>
          </a:r>
          <a:endParaRPr lang="ru-RU" sz="2800" b="1" dirty="0"/>
        </a:p>
      </dgm:t>
    </dgm:pt>
    <dgm:pt modelId="{CB3C124F-68B7-4442-9B1E-ACDA5334143A}" type="parTrans" cxnId="{3D66E931-609E-474E-A76E-93A606E7BFC5}">
      <dgm:prSet/>
      <dgm:spPr/>
      <dgm:t>
        <a:bodyPr/>
        <a:lstStyle/>
        <a:p>
          <a:endParaRPr lang="ru-RU"/>
        </a:p>
      </dgm:t>
    </dgm:pt>
    <dgm:pt modelId="{CE9DDCFC-4637-4C81-8434-F27354222631}" type="sibTrans" cxnId="{3D66E931-609E-474E-A76E-93A606E7BFC5}">
      <dgm:prSet/>
      <dgm:spPr/>
      <dgm:t>
        <a:bodyPr/>
        <a:lstStyle/>
        <a:p>
          <a:endParaRPr lang="ru-RU"/>
        </a:p>
      </dgm:t>
    </dgm:pt>
    <dgm:pt modelId="{8455CB83-2AAA-408D-8B3B-ABC7F01F490B}">
      <dgm:prSet custT="1"/>
      <dgm:spPr/>
      <dgm:t>
        <a:bodyPr/>
        <a:lstStyle/>
        <a:p>
          <a:pPr rtl="0"/>
          <a:r>
            <a:rPr lang="uk-UA" sz="2000" dirty="0"/>
            <a:t>висока швидкість обробки інформації;</a:t>
          </a:r>
          <a:endParaRPr lang="ru-RU" sz="2000" dirty="0"/>
        </a:p>
      </dgm:t>
    </dgm:pt>
    <dgm:pt modelId="{128AF3B6-2B55-4E90-BB24-505791A6B76A}" type="parTrans" cxnId="{0712E98C-86A5-427D-9550-4E633F4B792F}">
      <dgm:prSet/>
      <dgm:spPr/>
      <dgm:t>
        <a:bodyPr/>
        <a:lstStyle/>
        <a:p>
          <a:endParaRPr lang="ru-RU"/>
        </a:p>
      </dgm:t>
    </dgm:pt>
    <dgm:pt modelId="{8529803A-467C-4F50-B4DB-3B2B68E5D1DE}" type="sibTrans" cxnId="{0712E98C-86A5-427D-9550-4E633F4B792F}">
      <dgm:prSet/>
      <dgm:spPr/>
      <dgm:t>
        <a:bodyPr/>
        <a:lstStyle/>
        <a:p>
          <a:endParaRPr lang="ru-RU"/>
        </a:p>
      </dgm:t>
    </dgm:pt>
    <dgm:pt modelId="{A2CCCBD5-C923-4966-8480-FF3EBEB44A73}">
      <dgm:prSet custT="1"/>
      <dgm:spPr/>
      <dgm:t>
        <a:bodyPr/>
        <a:lstStyle/>
        <a:p>
          <a:pPr rtl="0"/>
          <a:r>
            <a:rPr lang="uk-UA" sz="2000" dirty="0"/>
            <a:t>гнучкість – додавати та зменшувати кількість ресурсів можна за лічені хвилини;</a:t>
          </a:r>
          <a:endParaRPr lang="ru-RU" sz="2000" dirty="0"/>
        </a:p>
      </dgm:t>
    </dgm:pt>
    <dgm:pt modelId="{C4E77F33-98AD-4C38-8C2B-38F71F31DD45}" type="parTrans" cxnId="{02A274B5-AED5-4945-9F1D-8145B30DA87A}">
      <dgm:prSet/>
      <dgm:spPr/>
      <dgm:t>
        <a:bodyPr/>
        <a:lstStyle/>
        <a:p>
          <a:endParaRPr lang="ru-RU"/>
        </a:p>
      </dgm:t>
    </dgm:pt>
    <dgm:pt modelId="{E092BB86-01A5-44FC-A92E-1EE447FB36D2}" type="sibTrans" cxnId="{02A274B5-AED5-4945-9F1D-8145B30DA87A}">
      <dgm:prSet/>
      <dgm:spPr/>
      <dgm:t>
        <a:bodyPr/>
        <a:lstStyle/>
        <a:p>
          <a:endParaRPr lang="ru-RU"/>
        </a:p>
      </dgm:t>
    </dgm:pt>
    <dgm:pt modelId="{6915CBD4-5283-446B-8E30-20913F1AF094}">
      <dgm:prSet custT="1"/>
      <dgm:spPr/>
      <dgm:t>
        <a:bodyPr/>
        <a:lstStyle/>
        <a:p>
          <a:pPr rtl="0"/>
          <a:r>
            <a:rPr lang="uk-UA" sz="2000" dirty="0"/>
            <a:t>зменшення завантаження пам’яті на власних пристроях</a:t>
          </a:r>
          <a:endParaRPr lang="ru-RU" sz="2000" dirty="0"/>
        </a:p>
      </dgm:t>
    </dgm:pt>
    <dgm:pt modelId="{25A1A701-EE76-47AA-B245-E3B08BEA301A}" type="parTrans" cxnId="{5BC7F7F7-B762-4526-8CF7-A3B58C5DB9F0}">
      <dgm:prSet/>
      <dgm:spPr/>
      <dgm:t>
        <a:bodyPr/>
        <a:lstStyle/>
        <a:p>
          <a:endParaRPr lang="ru-RU"/>
        </a:p>
      </dgm:t>
    </dgm:pt>
    <dgm:pt modelId="{1F54AADB-B9A8-43BC-800F-73B48F0A9BFD}" type="sibTrans" cxnId="{5BC7F7F7-B762-4526-8CF7-A3B58C5DB9F0}">
      <dgm:prSet/>
      <dgm:spPr/>
      <dgm:t>
        <a:bodyPr/>
        <a:lstStyle/>
        <a:p>
          <a:endParaRPr lang="ru-RU"/>
        </a:p>
      </dgm:t>
    </dgm:pt>
    <dgm:pt modelId="{4ACD1C6F-1BF9-476E-96AB-9B387B31156C}" type="pres">
      <dgm:prSet presAssocID="{06E91C22-A966-4A7B-BFC5-0EF7203100B1}" presName="layout" presStyleCnt="0">
        <dgm:presLayoutVars>
          <dgm:chMax/>
          <dgm:chPref/>
          <dgm:dir/>
          <dgm:resizeHandles/>
        </dgm:presLayoutVars>
      </dgm:prSet>
      <dgm:spPr/>
    </dgm:pt>
    <dgm:pt modelId="{4C0499E6-AB78-42AB-9594-50763D0819E0}" type="pres">
      <dgm:prSet presAssocID="{9AC34007-D00E-4C01-BC72-208F19CC7B76}" presName="root" presStyleCnt="0">
        <dgm:presLayoutVars>
          <dgm:chMax/>
          <dgm:chPref/>
        </dgm:presLayoutVars>
      </dgm:prSet>
      <dgm:spPr/>
    </dgm:pt>
    <dgm:pt modelId="{BB00BB3D-E323-431F-905B-E50D74A20F26}" type="pres">
      <dgm:prSet presAssocID="{9AC34007-D00E-4C01-BC72-208F19CC7B76}" presName="rootComposite" presStyleCnt="0">
        <dgm:presLayoutVars/>
      </dgm:prSet>
      <dgm:spPr/>
    </dgm:pt>
    <dgm:pt modelId="{61BF81C8-B9C2-454D-A9F5-E3283E691390}" type="pres">
      <dgm:prSet presAssocID="{9AC34007-D00E-4C01-BC72-208F19CC7B76}" presName="ParentAccent" presStyleLbl="alignNode1" presStyleIdx="0" presStyleCnt="1"/>
      <dgm:spPr/>
    </dgm:pt>
    <dgm:pt modelId="{E54DB77D-951F-4188-A634-35C39E78B984}" type="pres">
      <dgm:prSet presAssocID="{9AC34007-D00E-4C01-BC72-208F19CC7B76}" presName="ParentSmallAccent" presStyleLbl="fgAcc1" presStyleIdx="0" presStyleCnt="1"/>
      <dgm:spPr/>
    </dgm:pt>
    <dgm:pt modelId="{49427C47-BE53-41A4-8BA4-D9A65154B27B}" type="pres">
      <dgm:prSet presAssocID="{9AC34007-D00E-4C01-BC72-208F19CC7B76}" presName="Parent" presStyleLbl="revTx" presStyleIdx="0" presStyleCnt="4">
        <dgm:presLayoutVars>
          <dgm:chMax/>
          <dgm:chPref val="4"/>
          <dgm:bulletEnabled val="1"/>
        </dgm:presLayoutVars>
      </dgm:prSet>
      <dgm:spPr/>
    </dgm:pt>
    <dgm:pt modelId="{F007F2F0-0C55-40CB-812C-9D0C2BD33D7D}" type="pres">
      <dgm:prSet presAssocID="{9AC34007-D00E-4C01-BC72-208F19CC7B76}" presName="childShape" presStyleCnt="0">
        <dgm:presLayoutVars>
          <dgm:chMax val="0"/>
          <dgm:chPref val="0"/>
        </dgm:presLayoutVars>
      </dgm:prSet>
      <dgm:spPr/>
    </dgm:pt>
    <dgm:pt modelId="{B3EA2689-A3B6-47A6-81C2-47248995952C}" type="pres">
      <dgm:prSet presAssocID="{8455CB83-2AAA-408D-8B3B-ABC7F01F490B}" presName="childComposite" presStyleCnt="0">
        <dgm:presLayoutVars>
          <dgm:chMax val="0"/>
          <dgm:chPref val="0"/>
        </dgm:presLayoutVars>
      </dgm:prSet>
      <dgm:spPr/>
    </dgm:pt>
    <dgm:pt modelId="{C2064A5A-1386-41C9-A4B2-84DF3B69CF19}" type="pres">
      <dgm:prSet presAssocID="{8455CB83-2AAA-408D-8B3B-ABC7F01F490B}" presName="ChildAccent" presStyleLbl="solidFgAcc1" presStyleIdx="0" presStyleCnt="3"/>
      <dgm:spPr/>
    </dgm:pt>
    <dgm:pt modelId="{A30DFB35-B229-42F5-9C5F-0D1A2E2945F9}" type="pres">
      <dgm:prSet presAssocID="{8455CB83-2AAA-408D-8B3B-ABC7F01F490B}" presName="Child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B1C9F42F-6F73-40D5-9C2D-C6BD1124A08A}" type="pres">
      <dgm:prSet presAssocID="{A2CCCBD5-C923-4966-8480-FF3EBEB44A73}" presName="childComposite" presStyleCnt="0">
        <dgm:presLayoutVars>
          <dgm:chMax val="0"/>
          <dgm:chPref val="0"/>
        </dgm:presLayoutVars>
      </dgm:prSet>
      <dgm:spPr/>
    </dgm:pt>
    <dgm:pt modelId="{F406F537-61B0-4EA0-8227-817F822E268C}" type="pres">
      <dgm:prSet presAssocID="{A2CCCBD5-C923-4966-8480-FF3EBEB44A73}" presName="ChildAccent" presStyleLbl="solidFgAcc1" presStyleIdx="1" presStyleCnt="3"/>
      <dgm:spPr/>
    </dgm:pt>
    <dgm:pt modelId="{2F490F2B-8044-49BA-8018-B71E02883250}" type="pres">
      <dgm:prSet presAssocID="{A2CCCBD5-C923-4966-8480-FF3EBEB44A73}" presName="Child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382DA5DC-29E6-4122-B05E-6514F8DAED53}" type="pres">
      <dgm:prSet presAssocID="{6915CBD4-5283-446B-8E30-20913F1AF094}" presName="childComposite" presStyleCnt="0">
        <dgm:presLayoutVars>
          <dgm:chMax val="0"/>
          <dgm:chPref val="0"/>
        </dgm:presLayoutVars>
      </dgm:prSet>
      <dgm:spPr/>
    </dgm:pt>
    <dgm:pt modelId="{E80E22E8-945E-4286-8796-3FA05468CCCC}" type="pres">
      <dgm:prSet presAssocID="{6915CBD4-5283-446B-8E30-20913F1AF094}" presName="ChildAccent" presStyleLbl="solidFgAcc1" presStyleIdx="2" presStyleCnt="3"/>
      <dgm:spPr/>
    </dgm:pt>
    <dgm:pt modelId="{1A4B379C-BE72-4225-BEA4-9FA24FC1B3CE}" type="pres">
      <dgm:prSet presAssocID="{6915CBD4-5283-446B-8E30-20913F1AF094}" presName="Child" presStyleLbl="revTx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3D66E931-609E-474E-A76E-93A606E7BFC5}" srcId="{06E91C22-A966-4A7B-BFC5-0EF7203100B1}" destId="{9AC34007-D00E-4C01-BC72-208F19CC7B76}" srcOrd="0" destOrd="0" parTransId="{CB3C124F-68B7-4442-9B1E-ACDA5334143A}" sibTransId="{CE9DDCFC-4637-4C81-8434-F27354222631}"/>
    <dgm:cxn modelId="{E93F2138-4F70-47F0-B802-797187C0EEC0}" type="presOf" srcId="{8455CB83-2AAA-408D-8B3B-ABC7F01F490B}" destId="{A30DFB35-B229-42F5-9C5F-0D1A2E2945F9}" srcOrd="0" destOrd="0" presId="urn:microsoft.com/office/officeart/2008/layout/SquareAccentList"/>
    <dgm:cxn modelId="{0712E98C-86A5-427D-9550-4E633F4B792F}" srcId="{9AC34007-D00E-4C01-BC72-208F19CC7B76}" destId="{8455CB83-2AAA-408D-8B3B-ABC7F01F490B}" srcOrd="0" destOrd="0" parTransId="{128AF3B6-2B55-4E90-BB24-505791A6B76A}" sibTransId="{8529803A-467C-4F50-B4DB-3B2B68E5D1DE}"/>
    <dgm:cxn modelId="{02A274B5-AED5-4945-9F1D-8145B30DA87A}" srcId="{9AC34007-D00E-4C01-BC72-208F19CC7B76}" destId="{A2CCCBD5-C923-4966-8480-FF3EBEB44A73}" srcOrd="1" destOrd="0" parTransId="{C4E77F33-98AD-4C38-8C2B-38F71F31DD45}" sibTransId="{E092BB86-01A5-44FC-A92E-1EE447FB36D2}"/>
    <dgm:cxn modelId="{A554C0BC-DC71-4C87-AAE1-C1700F548C72}" type="presOf" srcId="{A2CCCBD5-C923-4966-8480-FF3EBEB44A73}" destId="{2F490F2B-8044-49BA-8018-B71E02883250}" srcOrd="0" destOrd="0" presId="urn:microsoft.com/office/officeart/2008/layout/SquareAccentList"/>
    <dgm:cxn modelId="{B40DD3E1-1EB5-4F16-9E23-B38C44F0B0DB}" type="presOf" srcId="{9AC34007-D00E-4C01-BC72-208F19CC7B76}" destId="{49427C47-BE53-41A4-8BA4-D9A65154B27B}" srcOrd="0" destOrd="0" presId="urn:microsoft.com/office/officeart/2008/layout/SquareAccentList"/>
    <dgm:cxn modelId="{54DB78E3-9732-41E0-8DF1-3BA7BBF172A2}" type="presOf" srcId="{06E91C22-A966-4A7B-BFC5-0EF7203100B1}" destId="{4ACD1C6F-1BF9-476E-96AB-9B387B31156C}" srcOrd="0" destOrd="0" presId="urn:microsoft.com/office/officeart/2008/layout/SquareAccentList"/>
    <dgm:cxn modelId="{7E961AE9-FC75-4800-999E-302EEBFD2285}" type="presOf" srcId="{6915CBD4-5283-446B-8E30-20913F1AF094}" destId="{1A4B379C-BE72-4225-BEA4-9FA24FC1B3CE}" srcOrd="0" destOrd="0" presId="urn:microsoft.com/office/officeart/2008/layout/SquareAccentList"/>
    <dgm:cxn modelId="{5BC7F7F7-B762-4526-8CF7-A3B58C5DB9F0}" srcId="{9AC34007-D00E-4C01-BC72-208F19CC7B76}" destId="{6915CBD4-5283-446B-8E30-20913F1AF094}" srcOrd="2" destOrd="0" parTransId="{25A1A701-EE76-47AA-B245-E3B08BEA301A}" sibTransId="{1F54AADB-B9A8-43BC-800F-73B48F0A9BFD}"/>
    <dgm:cxn modelId="{8736FA07-AE51-4B7B-A9F9-32C25ABB098B}" type="presParOf" srcId="{4ACD1C6F-1BF9-476E-96AB-9B387B31156C}" destId="{4C0499E6-AB78-42AB-9594-50763D0819E0}" srcOrd="0" destOrd="0" presId="urn:microsoft.com/office/officeart/2008/layout/SquareAccentList"/>
    <dgm:cxn modelId="{716D7862-8D12-4234-8375-3B60E28CC508}" type="presParOf" srcId="{4C0499E6-AB78-42AB-9594-50763D0819E0}" destId="{BB00BB3D-E323-431F-905B-E50D74A20F26}" srcOrd="0" destOrd="0" presId="urn:microsoft.com/office/officeart/2008/layout/SquareAccentList"/>
    <dgm:cxn modelId="{FD2C1B3A-DFD9-4E51-A93D-B283CED78807}" type="presParOf" srcId="{BB00BB3D-E323-431F-905B-E50D74A20F26}" destId="{61BF81C8-B9C2-454D-A9F5-E3283E691390}" srcOrd="0" destOrd="0" presId="urn:microsoft.com/office/officeart/2008/layout/SquareAccentList"/>
    <dgm:cxn modelId="{F17E5647-1AEA-4E3F-9403-FDF7AD3D3048}" type="presParOf" srcId="{BB00BB3D-E323-431F-905B-E50D74A20F26}" destId="{E54DB77D-951F-4188-A634-35C39E78B984}" srcOrd="1" destOrd="0" presId="urn:microsoft.com/office/officeart/2008/layout/SquareAccentList"/>
    <dgm:cxn modelId="{22AA14CF-6007-4F6F-A0F1-8DB3702CE77B}" type="presParOf" srcId="{BB00BB3D-E323-431F-905B-E50D74A20F26}" destId="{49427C47-BE53-41A4-8BA4-D9A65154B27B}" srcOrd="2" destOrd="0" presId="urn:microsoft.com/office/officeart/2008/layout/SquareAccentList"/>
    <dgm:cxn modelId="{4D2AD64E-AE96-4BBD-B1C2-F7D0018B8966}" type="presParOf" srcId="{4C0499E6-AB78-42AB-9594-50763D0819E0}" destId="{F007F2F0-0C55-40CB-812C-9D0C2BD33D7D}" srcOrd="1" destOrd="0" presId="urn:microsoft.com/office/officeart/2008/layout/SquareAccentList"/>
    <dgm:cxn modelId="{ABA8D34A-D2C5-4822-92A1-CFB4E726AA38}" type="presParOf" srcId="{F007F2F0-0C55-40CB-812C-9D0C2BD33D7D}" destId="{B3EA2689-A3B6-47A6-81C2-47248995952C}" srcOrd="0" destOrd="0" presId="urn:microsoft.com/office/officeart/2008/layout/SquareAccentList"/>
    <dgm:cxn modelId="{2730B182-6A79-4954-A12C-979389DAAAE5}" type="presParOf" srcId="{B3EA2689-A3B6-47A6-81C2-47248995952C}" destId="{C2064A5A-1386-41C9-A4B2-84DF3B69CF19}" srcOrd="0" destOrd="0" presId="urn:microsoft.com/office/officeart/2008/layout/SquareAccentList"/>
    <dgm:cxn modelId="{7D19220A-EA26-47B5-8898-8702C71783A1}" type="presParOf" srcId="{B3EA2689-A3B6-47A6-81C2-47248995952C}" destId="{A30DFB35-B229-42F5-9C5F-0D1A2E2945F9}" srcOrd="1" destOrd="0" presId="urn:microsoft.com/office/officeart/2008/layout/SquareAccentList"/>
    <dgm:cxn modelId="{93248CFC-CE6F-4626-B861-CEC6AEED42DC}" type="presParOf" srcId="{F007F2F0-0C55-40CB-812C-9D0C2BD33D7D}" destId="{B1C9F42F-6F73-40D5-9C2D-C6BD1124A08A}" srcOrd="1" destOrd="0" presId="urn:microsoft.com/office/officeart/2008/layout/SquareAccentList"/>
    <dgm:cxn modelId="{656684F0-6D34-46B4-AE3A-D47E48FF7732}" type="presParOf" srcId="{B1C9F42F-6F73-40D5-9C2D-C6BD1124A08A}" destId="{F406F537-61B0-4EA0-8227-817F822E268C}" srcOrd="0" destOrd="0" presId="urn:microsoft.com/office/officeart/2008/layout/SquareAccentList"/>
    <dgm:cxn modelId="{75D5A509-ED08-4506-8E77-093449071C30}" type="presParOf" srcId="{B1C9F42F-6F73-40D5-9C2D-C6BD1124A08A}" destId="{2F490F2B-8044-49BA-8018-B71E02883250}" srcOrd="1" destOrd="0" presId="urn:microsoft.com/office/officeart/2008/layout/SquareAccentList"/>
    <dgm:cxn modelId="{CC762FB6-DED2-4F9E-8051-6E27B8F4A01D}" type="presParOf" srcId="{F007F2F0-0C55-40CB-812C-9D0C2BD33D7D}" destId="{382DA5DC-29E6-4122-B05E-6514F8DAED53}" srcOrd="2" destOrd="0" presId="urn:microsoft.com/office/officeart/2008/layout/SquareAccentList"/>
    <dgm:cxn modelId="{9950D34B-9ECD-4DD9-8B27-10A1333C4771}" type="presParOf" srcId="{382DA5DC-29E6-4122-B05E-6514F8DAED53}" destId="{E80E22E8-945E-4286-8796-3FA05468CCCC}" srcOrd="0" destOrd="0" presId="urn:microsoft.com/office/officeart/2008/layout/SquareAccentList"/>
    <dgm:cxn modelId="{D5AB9D0B-A286-4D99-B7D8-8884B35A8915}" type="presParOf" srcId="{382DA5DC-29E6-4122-B05E-6514F8DAED53}" destId="{1A4B379C-BE72-4225-BEA4-9FA24FC1B3CE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EB6A14-1B76-4808-B7F1-A937A134A5BE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1ACFD62E-ACA6-4B72-8404-A51B574C5673}">
      <dgm:prSet/>
      <dgm:spPr/>
      <dgm:t>
        <a:bodyPr/>
        <a:lstStyle/>
        <a:p>
          <a:pPr rtl="0"/>
          <a:r>
            <a:rPr lang="ru-RU"/>
            <a:t>електронна бібліотека</a:t>
          </a:r>
        </a:p>
      </dgm:t>
    </dgm:pt>
    <dgm:pt modelId="{9CFCEB5B-12A9-4823-9B12-FEDB6448C4B7}" type="parTrans" cxnId="{2EDA5118-F753-4CA8-8450-750CD9B87814}">
      <dgm:prSet/>
      <dgm:spPr/>
      <dgm:t>
        <a:bodyPr/>
        <a:lstStyle/>
        <a:p>
          <a:endParaRPr lang="ru-RU"/>
        </a:p>
      </dgm:t>
    </dgm:pt>
    <dgm:pt modelId="{A75EA946-FB6E-4DA5-A737-26765AD8170D}" type="sibTrans" cxnId="{2EDA5118-F753-4CA8-8450-750CD9B87814}">
      <dgm:prSet/>
      <dgm:spPr/>
      <dgm:t>
        <a:bodyPr/>
        <a:lstStyle/>
        <a:p>
          <a:endParaRPr lang="ru-RU"/>
        </a:p>
      </dgm:t>
    </dgm:pt>
    <dgm:pt modelId="{80F6384B-5580-4075-B626-18AEAB36B324}">
      <dgm:prSet/>
      <dgm:spPr/>
      <dgm:t>
        <a:bodyPr/>
        <a:lstStyle/>
        <a:p>
          <a:pPr rtl="0"/>
          <a:r>
            <a:rPr lang="ru-RU"/>
            <a:t>сховища даних (</a:t>
          </a:r>
          <a:r>
            <a:rPr lang="en-US"/>
            <a:t>Dropbox, SkyDrive, GoogleDrive)</a:t>
          </a:r>
          <a:endParaRPr lang="ru-RU"/>
        </a:p>
      </dgm:t>
    </dgm:pt>
    <dgm:pt modelId="{800FD99A-CED1-4D36-964A-38E2AEC24B3C}" type="parTrans" cxnId="{2AE2486A-8392-46F9-B029-D20C3398E994}">
      <dgm:prSet/>
      <dgm:spPr/>
      <dgm:t>
        <a:bodyPr/>
        <a:lstStyle/>
        <a:p>
          <a:endParaRPr lang="ru-RU"/>
        </a:p>
      </dgm:t>
    </dgm:pt>
    <dgm:pt modelId="{723A1209-E037-47E5-80A7-CFC9040D5FAD}" type="sibTrans" cxnId="{2AE2486A-8392-46F9-B029-D20C3398E994}">
      <dgm:prSet/>
      <dgm:spPr/>
      <dgm:t>
        <a:bodyPr/>
        <a:lstStyle/>
        <a:p>
          <a:endParaRPr lang="ru-RU"/>
        </a:p>
      </dgm:t>
    </dgm:pt>
    <dgm:pt modelId="{00A36624-F575-4B46-8419-B82802D62E97}">
      <dgm:prSet/>
      <dgm:spPr/>
      <dgm:t>
        <a:bodyPr/>
        <a:lstStyle/>
        <a:p>
          <a:pPr rtl="0"/>
          <a:r>
            <a:rPr lang="uk-UA" dirty="0"/>
            <a:t>в</a:t>
          </a:r>
          <a:r>
            <a:rPr lang="ru-RU" dirty="0" err="1"/>
            <a:t>ідеоконференції</a:t>
          </a:r>
          <a:endParaRPr lang="ru-RU" dirty="0"/>
        </a:p>
      </dgm:t>
    </dgm:pt>
    <dgm:pt modelId="{F5C57549-8794-415C-94F9-BAD92950AC44}" type="parTrans" cxnId="{8BC2C74D-2546-476E-BFF1-D05FF58E7124}">
      <dgm:prSet/>
      <dgm:spPr/>
      <dgm:t>
        <a:bodyPr/>
        <a:lstStyle/>
        <a:p>
          <a:endParaRPr lang="ru-RU"/>
        </a:p>
      </dgm:t>
    </dgm:pt>
    <dgm:pt modelId="{065207C8-4EFB-406D-8244-C759EF33D29F}" type="sibTrans" cxnId="{8BC2C74D-2546-476E-BFF1-D05FF58E7124}">
      <dgm:prSet/>
      <dgm:spPr/>
      <dgm:t>
        <a:bodyPr/>
        <a:lstStyle/>
        <a:p>
          <a:endParaRPr lang="ru-RU"/>
        </a:p>
      </dgm:t>
    </dgm:pt>
    <dgm:pt modelId="{236A2EC3-08DE-46F2-A93C-C782EC1B2830}">
      <dgm:prSet/>
      <dgm:spPr/>
      <dgm:t>
        <a:bodyPr/>
        <a:lstStyle/>
        <a:p>
          <a:pPr rtl="0"/>
          <a:r>
            <a:rPr lang="ru-RU"/>
            <a:t>електронна пошта</a:t>
          </a:r>
        </a:p>
      </dgm:t>
    </dgm:pt>
    <dgm:pt modelId="{0DBAD832-7504-4D63-AA99-6B6BDA26CB3C}" type="parTrans" cxnId="{3048C340-1E67-4511-80F6-0521E7865EB5}">
      <dgm:prSet/>
      <dgm:spPr/>
      <dgm:t>
        <a:bodyPr/>
        <a:lstStyle/>
        <a:p>
          <a:endParaRPr lang="ru-RU"/>
        </a:p>
      </dgm:t>
    </dgm:pt>
    <dgm:pt modelId="{CFE478C9-A8B9-4A87-AB07-BEF65F2F5F7B}" type="sibTrans" cxnId="{3048C340-1E67-4511-80F6-0521E7865EB5}">
      <dgm:prSet/>
      <dgm:spPr/>
      <dgm:t>
        <a:bodyPr/>
        <a:lstStyle/>
        <a:p>
          <a:endParaRPr lang="ru-RU"/>
        </a:p>
      </dgm:t>
    </dgm:pt>
    <dgm:pt modelId="{1377AB8D-93E6-4BE7-90FE-F837D890472A}">
      <dgm:prSet/>
      <dgm:spPr/>
      <dgm:t>
        <a:bodyPr/>
        <a:lstStyle/>
        <a:p>
          <a:pPr rtl="0"/>
          <a:r>
            <a:rPr lang="ru-RU"/>
            <a:t>офісні сервісиси</a:t>
          </a:r>
        </a:p>
      </dgm:t>
    </dgm:pt>
    <dgm:pt modelId="{8F8266A9-50F8-47F8-92DC-B3F847AC0C8A}" type="parTrans" cxnId="{3554BAD4-0A90-4F00-9737-0D0EDD2AF20C}">
      <dgm:prSet/>
      <dgm:spPr/>
      <dgm:t>
        <a:bodyPr/>
        <a:lstStyle/>
        <a:p>
          <a:endParaRPr lang="ru-RU"/>
        </a:p>
      </dgm:t>
    </dgm:pt>
    <dgm:pt modelId="{853BA98E-C1F5-4900-A790-594882EAE4B1}" type="sibTrans" cxnId="{3554BAD4-0A90-4F00-9737-0D0EDD2AF20C}">
      <dgm:prSet/>
      <dgm:spPr/>
      <dgm:t>
        <a:bodyPr/>
        <a:lstStyle/>
        <a:p>
          <a:endParaRPr lang="ru-RU"/>
        </a:p>
      </dgm:t>
    </dgm:pt>
    <dgm:pt modelId="{955B5A42-B97E-4F69-B7FC-BE578DEDBE00}">
      <dgm:prSet/>
      <dgm:spPr/>
      <dgm:t>
        <a:bodyPr/>
        <a:lstStyle/>
        <a:p>
          <a:pPr rtl="0"/>
          <a:r>
            <a:rPr lang="ru-RU"/>
            <a:t>стеми дистанційного навчання</a:t>
          </a:r>
        </a:p>
      </dgm:t>
    </dgm:pt>
    <dgm:pt modelId="{1FD12DB4-152B-40ED-8456-B900A7572CB2}" type="parTrans" cxnId="{F6038FBC-95E6-4E7E-AB24-E3E8771518E3}">
      <dgm:prSet/>
      <dgm:spPr/>
      <dgm:t>
        <a:bodyPr/>
        <a:lstStyle/>
        <a:p>
          <a:endParaRPr lang="ru-RU"/>
        </a:p>
      </dgm:t>
    </dgm:pt>
    <dgm:pt modelId="{873BF435-B677-4884-8B12-1D7C0219E9DE}" type="sibTrans" cxnId="{F6038FBC-95E6-4E7E-AB24-E3E8771518E3}">
      <dgm:prSet/>
      <dgm:spPr/>
      <dgm:t>
        <a:bodyPr/>
        <a:lstStyle/>
        <a:p>
          <a:endParaRPr lang="ru-RU"/>
        </a:p>
      </dgm:t>
    </dgm:pt>
    <dgm:pt modelId="{A345FA7A-D877-4720-A857-58460C301AA5}" type="pres">
      <dgm:prSet presAssocID="{8FEB6A14-1B76-4808-B7F1-A937A134A5BE}" presName="diagram" presStyleCnt="0">
        <dgm:presLayoutVars>
          <dgm:dir/>
          <dgm:resizeHandles val="exact"/>
        </dgm:presLayoutVars>
      </dgm:prSet>
      <dgm:spPr/>
    </dgm:pt>
    <dgm:pt modelId="{E48413E2-4DA7-43BA-9B9F-95FD1EA3EAF6}" type="pres">
      <dgm:prSet presAssocID="{1ACFD62E-ACA6-4B72-8404-A51B574C5673}" presName="node" presStyleLbl="node1" presStyleIdx="0" presStyleCnt="6">
        <dgm:presLayoutVars>
          <dgm:bulletEnabled val="1"/>
        </dgm:presLayoutVars>
      </dgm:prSet>
      <dgm:spPr/>
    </dgm:pt>
    <dgm:pt modelId="{425E9561-E248-4F2C-B95A-6AAB9581D4DE}" type="pres">
      <dgm:prSet presAssocID="{A75EA946-FB6E-4DA5-A737-26765AD8170D}" presName="sibTrans" presStyleCnt="0"/>
      <dgm:spPr/>
    </dgm:pt>
    <dgm:pt modelId="{D926A8D9-EA60-42BF-811E-917B3167980F}" type="pres">
      <dgm:prSet presAssocID="{80F6384B-5580-4075-B626-18AEAB36B324}" presName="node" presStyleLbl="node1" presStyleIdx="1" presStyleCnt="6">
        <dgm:presLayoutVars>
          <dgm:bulletEnabled val="1"/>
        </dgm:presLayoutVars>
      </dgm:prSet>
      <dgm:spPr/>
    </dgm:pt>
    <dgm:pt modelId="{B0F7DCE4-5C21-46E4-A77B-A752335213B5}" type="pres">
      <dgm:prSet presAssocID="{723A1209-E037-47E5-80A7-CFC9040D5FAD}" presName="sibTrans" presStyleCnt="0"/>
      <dgm:spPr/>
    </dgm:pt>
    <dgm:pt modelId="{E1C83697-6181-41B6-A888-84684E38BCD7}" type="pres">
      <dgm:prSet presAssocID="{00A36624-F575-4B46-8419-B82802D62E97}" presName="node" presStyleLbl="node1" presStyleIdx="2" presStyleCnt="6">
        <dgm:presLayoutVars>
          <dgm:bulletEnabled val="1"/>
        </dgm:presLayoutVars>
      </dgm:prSet>
      <dgm:spPr/>
    </dgm:pt>
    <dgm:pt modelId="{AE798197-FC96-4C23-B701-CC338ED7882F}" type="pres">
      <dgm:prSet presAssocID="{065207C8-4EFB-406D-8244-C759EF33D29F}" presName="sibTrans" presStyleCnt="0"/>
      <dgm:spPr/>
    </dgm:pt>
    <dgm:pt modelId="{62C3CF0B-0C3B-4C5D-BAE5-5D5F9BEBA10B}" type="pres">
      <dgm:prSet presAssocID="{236A2EC3-08DE-46F2-A93C-C782EC1B2830}" presName="node" presStyleLbl="node1" presStyleIdx="3" presStyleCnt="6">
        <dgm:presLayoutVars>
          <dgm:bulletEnabled val="1"/>
        </dgm:presLayoutVars>
      </dgm:prSet>
      <dgm:spPr/>
    </dgm:pt>
    <dgm:pt modelId="{B53FA749-CDBD-4C8D-88FB-E600BDA0303F}" type="pres">
      <dgm:prSet presAssocID="{CFE478C9-A8B9-4A87-AB07-BEF65F2F5F7B}" presName="sibTrans" presStyleCnt="0"/>
      <dgm:spPr/>
    </dgm:pt>
    <dgm:pt modelId="{F7417619-82AC-454A-A63E-5BA1EC1907E3}" type="pres">
      <dgm:prSet presAssocID="{1377AB8D-93E6-4BE7-90FE-F837D890472A}" presName="node" presStyleLbl="node1" presStyleIdx="4" presStyleCnt="6">
        <dgm:presLayoutVars>
          <dgm:bulletEnabled val="1"/>
        </dgm:presLayoutVars>
      </dgm:prSet>
      <dgm:spPr/>
    </dgm:pt>
    <dgm:pt modelId="{9D5FB6EB-ADFB-41EE-A479-4BDAD0AFF533}" type="pres">
      <dgm:prSet presAssocID="{853BA98E-C1F5-4900-A790-594882EAE4B1}" presName="sibTrans" presStyleCnt="0"/>
      <dgm:spPr/>
    </dgm:pt>
    <dgm:pt modelId="{9466F56C-2B69-4A2F-8C40-473B965FB861}" type="pres">
      <dgm:prSet presAssocID="{955B5A42-B97E-4F69-B7FC-BE578DEDBE00}" presName="node" presStyleLbl="node1" presStyleIdx="5" presStyleCnt="6">
        <dgm:presLayoutVars>
          <dgm:bulletEnabled val="1"/>
        </dgm:presLayoutVars>
      </dgm:prSet>
      <dgm:spPr/>
    </dgm:pt>
  </dgm:ptLst>
  <dgm:cxnLst>
    <dgm:cxn modelId="{2EDA5118-F753-4CA8-8450-750CD9B87814}" srcId="{8FEB6A14-1B76-4808-B7F1-A937A134A5BE}" destId="{1ACFD62E-ACA6-4B72-8404-A51B574C5673}" srcOrd="0" destOrd="0" parTransId="{9CFCEB5B-12A9-4823-9B12-FEDB6448C4B7}" sibTransId="{A75EA946-FB6E-4DA5-A737-26765AD8170D}"/>
    <dgm:cxn modelId="{7F932027-D62E-456B-9846-1674311A4261}" type="presOf" srcId="{8FEB6A14-1B76-4808-B7F1-A937A134A5BE}" destId="{A345FA7A-D877-4720-A857-58460C301AA5}" srcOrd="0" destOrd="0" presId="urn:microsoft.com/office/officeart/2005/8/layout/default"/>
    <dgm:cxn modelId="{7D02D52C-0B00-4D41-9233-82B5354C0EBA}" type="presOf" srcId="{236A2EC3-08DE-46F2-A93C-C782EC1B2830}" destId="{62C3CF0B-0C3B-4C5D-BAE5-5D5F9BEBA10B}" srcOrd="0" destOrd="0" presId="urn:microsoft.com/office/officeart/2005/8/layout/default"/>
    <dgm:cxn modelId="{3048C340-1E67-4511-80F6-0521E7865EB5}" srcId="{8FEB6A14-1B76-4808-B7F1-A937A134A5BE}" destId="{236A2EC3-08DE-46F2-A93C-C782EC1B2830}" srcOrd="3" destOrd="0" parTransId="{0DBAD832-7504-4D63-AA99-6B6BDA26CB3C}" sibTransId="{CFE478C9-A8B9-4A87-AB07-BEF65F2F5F7B}"/>
    <dgm:cxn modelId="{2AE2486A-8392-46F9-B029-D20C3398E994}" srcId="{8FEB6A14-1B76-4808-B7F1-A937A134A5BE}" destId="{80F6384B-5580-4075-B626-18AEAB36B324}" srcOrd="1" destOrd="0" parTransId="{800FD99A-CED1-4D36-964A-38E2AEC24B3C}" sibTransId="{723A1209-E037-47E5-80A7-CFC9040D5FAD}"/>
    <dgm:cxn modelId="{80686D6C-152F-445D-8F6D-AA2705056149}" type="presOf" srcId="{80F6384B-5580-4075-B626-18AEAB36B324}" destId="{D926A8D9-EA60-42BF-811E-917B3167980F}" srcOrd="0" destOrd="0" presId="urn:microsoft.com/office/officeart/2005/8/layout/default"/>
    <dgm:cxn modelId="{8BC2C74D-2546-476E-BFF1-D05FF58E7124}" srcId="{8FEB6A14-1B76-4808-B7F1-A937A134A5BE}" destId="{00A36624-F575-4B46-8419-B82802D62E97}" srcOrd="2" destOrd="0" parTransId="{F5C57549-8794-415C-94F9-BAD92950AC44}" sibTransId="{065207C8-4EFB-406D-8244-C759EF33D29F}"/>
    <dgm:cxn modelId="{88256A99-170D-4628-A4DD-F86ABB057EC1}" type="presOf" srcId="{00A36624-F575-4B46-8419-B82802D62E97}" destId="{E1C83697-6181-41B6-A888-84684E38BCD7}" srcOrd="0" destOrd="0" presId="urn:microsoft.com/office/officeart/2005/8/layout/default"/>
    <dgm:cxn modelId="{E4C779B7-BB9F-40B5-8AC4-D114188406A8}" type="presOf" srcId="{1ACFD62E-ACA6-4B72-8404-A51B574C5673}" destId="{E48413E2-4DA7-43BA-9B9F-95FD1EA3EAF6}" srcOrd="0" destOrd="0" presId="urn:microsoft.com/office/officeart/2005/8/layout/default"/>
    <dgm:cxn modelId="{F6038FBC-95E6-4E7E-AB24-E3E8771518E3}" srcId="{8FEB6A14-1B76-4808-B7F1-A937A134A5BE}" destId="{955B5A42-B97E-4F69-B7FC-BE578DEDBE00}" srcOrd="5" destOrd="0" parTransId="{1FD12DB4-152B-40ED-8456-B900A7572CB2}" sibTransId="{873BF435-B677-4884-8B12-1D7C0219E9DE}"/>
    <dgm:cxn modelId="{52F428CF-1974-446A-8AB2-C6A873CE2450}" type="presOf" srcId="{1377AB8D-93E6-4BE7-90FE-F837D890472A}" destId="{F7417619-82AC-454A-A63E-5BA1EC1907E3}" srcOrd="0" destOrd="0" presId="urn:microsoft.com/office/officeart/2005/8/layout/default"/>
    <dgm:cxn modelId="{3554BAD4-0A90-4F00-9737-0D0EDD2AF20C}" srcId="{8FEB6A14-1B76-4808-B7F1-A937A134A5BE}" destId="{1377AB8D-93E6-4BE7-90FE-F837D890472A}" srcOrd="4" destOrd="0" parTransId="{8F8266A9-50F8-47F8-92DC-B3F847AC0C8A}" sibTransId="{853BA98E-C1F5-4900-A790-594882EAE4B1}"/>
    <dgm:cxn modelId="{C0777BDC-0362-4DE0-A18A-76C1396499A7}" type="presOf" srcId="{955B5A42-B97E-4F69-B7FC-BE578DEDBE00}" destId="{9466F56C-2B69-4A2F-8C40-473B965FB861}" srcOrd="0" destOrd="0" presId="urn:microsoft.com/office/officeart/2005/8/layout/default"/>
    <dgm:cxn modelId="{969F56BC-D4AE-4E4D-873F-F952D5FAE9C5}" type="presParOf" srcId="{A345FA7A-D877-4720-A857-58460C301AA5}" destId="{E48413E2-4DA7-43BA-9B9F-95FD1EA3EAF6}" srcOrd="0" destOrd="0" presId="urn:microsoft.com/office/officeart/2005/8/layout/default"/>
    <dgm:cxn modelId="{1E67F6C7-4E52-423D-B8AD-8E384369C6ED}" type="presParOf" srcId="{A345FA7A-D877-4720-A857-58460C301AA5}" destId="{425E9561-E248-4F2C-B95A-6AAB9581D4DE}" srcOrd="1" destOrd="0" presId="urn:microsoft.com/office/officeart/2005/8/layout/default"/>
    <dgm:cxn modelId="{250F089A-B5A1-401D-8986-A25E35FDD151}" type="presParOf" srcId="{A345FA7A-D877-4720-A857-58460C301AA5}" destId="{D926A8D9-EA60-42BF-811E-917B3167980F}" srcOrd="2" destOrd="0" presId="urn:microsoft.com/office/officeart/2005/8/layout/default"/>
    <dgm:cxn modelId="{BCB373D2-D2C4-4045-9ADF-2B970714C630}" type="presParOf" srcId="{A345FA7A-D877-4720-A857-58460C301AA5}" destId="{B0F7DCE4-5C21-46E4-A77B-A752335213B5}" srcOrd="3" destOrd="0" presId="urn:microsoft.com/office/officeart/2005/8/layout/default"/>
    <dgm:cxn modelId="{2FB9CF04-33D0-47A8-B5F1-B1FFAA753674}" type="presParOf" srcId="{A345FA7A-D877-4720-A857-58460C301AA5}" destId="{E1C83697-6181-41B6-A888-84684E38BCD7}" srcOrd="4" destOrd="0" presId="urn:microsoft.com/office/officeart/2005/8/layout/default"/>
    <dgm:cxn modelId="{A9369D66-4BC5-4AB3-91BD-DB2D0AAE3986}" type="presParOf" srcId="{A345FA7A-D877-4720-A857-58460C301AA5}" destId="{AE798197-FC96-4C23-B701-CC338ED7882F}" srcOrd="5" destOrd="0" presId="urn:microsoft.com/office/officeart/2005/8/layout/default"/>
    <dgm:cxn modelId="{101DFB3B-7125-4DD9-A020-6B325467A8A6}" type="presParOf" srcId="{A345FA7A-D877-4720-A857-58460C301AA5}" destId="{62C3CF0B-0C3B-4C5D-BAE5-5D5F9BEBA10B}" srcOrd="6" destOrd="0" presId="urn:microsoft.com/office/officeart/2005/8/layout/default"/>
    <dgm:cxn modelId="{FC40DC53-7CA2-4FF4-A01E-A40FB0F5D165}" type="presParOf" srcId="{A345FA7A-D877-4720-A857-58460C301AA5}" destId="{B53FA749-CDBD-4C8D-88FB-E600BDA0303F}" srcOrd="7" destOrd="0" presId="urn:microsoft.com/office/officeart/2005/8/layout/default"/>
    <dgm:cxn modelId="{8237CE20-087E-4E74-81CD-BBAF385F7E7E}" type="presParOf" srcId="{A345FA7A-D877-4720-A857-58460C301AA5}" destId="{F7417619-82AC-454A-A63E-5BA1EC1907E3}" srcOrd="8" destOrd="0" presId="urn:microsoft.com/office/officeart/2005/8/layout/default"/>
    <dgm:cxn modelId="{BC59DF2B-7186-471B-8607-A4F2A0C9C1EA}" type="presParOf" srcId="{A345FA7A-D877-4720-A857-58460C301AA5}" destId="{9D5FB6EB-ADFB-41EE-A479-4BDAD0AFF533}" srcOrd="9" destOrd="0" presId="urn:microsoft.com/office/officeart/2005/8/layout/default"/>
    <dgm:cxn modelId="{D3431A2D-9905-46DA-B7CA-E46E3E35CC21}" type="presParOf" srcId="{A345FA7A-D877-4720-A857-58460C301AA5}" destId="{9466F56C-2B69-4A2F-8C40-473B965FB86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0F7E30B-D2E2-4495-82F3-482681B264A4}" type="doc">
      <dgm:prSet loTypeId="urn:microsoft.com/office/officeart/2005/8/layout/list1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139F955-7077-4271-8B4C-277E212EC6A0}">
      <dgm:prSet custT="1"/>
      <dgm:spPr/>
      <dgm:t>
        <a:bodyPr/>
        <a:lstStyle/>
        <a:p>
          <a:pPr algn="ctr" rtl="0"/>
          <a:r>
            <a:rPr lang="ru-RU" sz="1800" b="1" dirty="0" err="1"/>
            <a:t>Функціональні</a:t>
          </a:r>
          <a:r>
            <a:rPr lang="ru-RU" sz="1800" b="1" dirty="0"/>
            <a:t> </a:t>
          </a:r>
          <a:r>
            <a:rPr lang="ru-RU" sz="1800" b="1" dirty="0" err="1"/>
            <a:t>можливості</a:t>
          </a:r>
          <a:r>
            <a:rPr lang="ru-RU" sz="1800" b="1" dirty="0"/>
            <a:t> </a:t>
          </a:r>
          <a:r>
            <a:rPr lang="en-US" sz="1800" b="1" dirty="0"/>
            <a:t>Google Drive</a:t>
          </a:r>
          <a:endParaRPr lang="ru-RU" sz="1800" b="1" dirty="0"/>
        </a:p>
      </dgm:t>
    </dgm:pt>
    <dgm:pt modelId="{174D893D-FAEA-4A54-83CA-402EFE72ABB7}" type="parTrans" cxnId="{0A4C23AD-FC3A-445A-94C4-76AD0D3C105E}">
      <dgm:prSet/>
      <dgm:spPr/>
      <dgm:t>
        <a:bodyPr/>
        <a:lstStyle/>
        <a:p>
          <a:endParaRPr lang="ru-RU"/>
        </a:p>
      </dgm:t>
    </dgm:pt>
    <dgm:pt modelId="{C26D0703-92BF-4C8A-A367-35283BED2F74}" type="sibTrans" cxnId="{0A4C23AD-FC3A-445A-94C4-76AD0D3C105E}">
      <dgm:prSet/>
      <dgm:spPr/>
      <dgm:t>
        <a:bodyPr/>
        <a:lstStyle/>
        <a:p>
          <a:endParaRPr lang="ru-RU"/>
        </a:p>
      </dgm:t>
    </dgm:pt>
    <dgm:pt modelId="{62ACF192-AF36-4B09-B4C4-60B34AB80D6F}">
      <dgm:prSet custT="1"/>
      <dgm:spPr/>
      <dgm:t>
        <a:bodyPr/>
        <a:lstStyle/>
        <a:p>
          <a:pPr rtl="0"/>
          <a:r>
            <a:rPr lang="ru-RU" sz="1600" dirty="0"/>
            <a:t> </a:t>
          </a:r>
          <a:r>
            <a:rPr lang="ru-RU" sz="1600" dirty="0" err="1"/>
            <a:t>можливість</a:t>
          </a:r>
          <a:r>
            <a:rPr lang="ru-RU" sz="1600" dirty="0"/>
            <a:t> </a:t>
          </a:r>
          <a:r>
            <a:rPr lang="ru-RU" sz="1600" dirty="0" err="1"/>
            <a:t>збереження</a:t>
          </a:r>
          <a:r>
            <a:rPr lang="ru-RU" sz="1600" dirty="0"/>
            <a:t> </a:t>
          </a:r>
          <a:r>
            <a:rPr lang="ru-RU" sz="1600" dirty="0" err="1"/>
            <a:t>файлів</a:t>
          </a:r>
          <a:r>
            <a:rPr lang="ru-RU" sz="1600" dirty="0"/>
            <a:t> будь-</a:t>
          </a:r>
          <a:r>
            <a:rPr lang="ru-RU" sz="1600" dirty="0" err="1"/>
            <a:t>якого</a:t>
          </a:r>
          <a:r>
            <a:rPr lang="ru-RU" sz="1600" dirty="0"/>
            <a:t> типу. </a:t>
          </a:r>
          <a:r>
            <a:rPr lang="ru-RU" sz="1600" dirty="0" err="1"/>
            <a:t>Користувач</a:t>
          </a:r>
          <a:r>
            <a:rPr lang="ru-RU" sz="1600" dirty="0"/>
            <a:t> </a:t>
          </a:r>
          <a:r>
            <a:rPr lang="ru-RU" sz="1600" dirty="0" err="1"/>
            <a:t>безкоштовно</a:t>
          </a:r>
          <a:r>
            <a:rPr lang="ru-RU" sz="1600" dirty="0"/>
            <a:t> </a:t>
          </a:r>
          <a:r>
            <a:rPr lang="ru-RU" sz="1600" dirty="0" err="1"/>
            <a:t>отримує</a:t>
          </a:r>
          <a:r>
            <a:rPr lang="ru-RU" sz="1600" dirty="0"/>
            <a:t> 15 Гб </a:t>
          </a:r>
          <a:r>
            <a:rPr lang="ru-RU" sz="1600" dirty="0" err="1"/>
            <a:t>вільного</a:t>
          </a:r>
          <a:r>
            <a:rPr lang="ru-RU" sz="1600" dirty="0"/>
            <a:t> </a:t>
          </a:r>
          <a:r>
            <a:rPr lang="ru-RU" sz="1600" dirty="0" err="1"/>
            <a:t>місця</a:t>
          </a:r>
          <a:r>
            <a:rPr lang="ru-RU" sz="1600" dirty="0"/>
            <a:t> на </a:t>
          </a:r>
          <a:r>
            <a:rPr lang="en-US" sz="1600" dirty="0"/>
            <a:t>Google </a:t>
          </a:r>
          <a:r>
            <a:rPr lang="ru-RU" sz="1600" dirty="0"/>
            <a:t>Диску, </a:t>
          </a:r>
          <a:r>
            <a:rPr lang="ru-RU" sz="1600" dirty="0" err="1"/>
            <a:t>щоб</a:t>
          </a:r>
          <a:r>
            <a:rPr lang="ru-RU" sz="1600" dirty="0"/>
            <a:t> </a:t>
          </a:r>
          <a:r>
            <a:rPr lang="ru-RU" sz="1600" dirty="0" err="1"/>
            <a:t>зберігати</a:t>
          </a:r>
          <a:r>
            <a:rPr lang="ru-RU" sz="1600" dirty="0"/>
            <a:t> </a:t>
          </a:r>
          <a:r>
            <a:rPr lang="ru-RU" sz="1600" dirty="0" err="1"/>
            <a:t>фотографії</a:t>
          </a:r>
          <a:r>
            <a:rPr lang="ru-RU" sz="1600" dirty="0"/>
            <a:t>, </a:t>
          </a:r>
          <a:r>
            <a:rPr lang="ru-RU" sz="1600" dirty="0" err="1"/>
            <a:t>текстові</a:t>
          </a:r>
          <a:r>
            <a:rPr lang="ru-RU" sz="1600" dirty="0"/>
            <a:t> </a:t>
          </a:r>
          <a:r>
            <a:rPr lang="ru-RU" sz="1600" dirty="0" err="1"/>
            <a:t>документи</a:t>
          </a:r>
          <a:r>
            <a:rPr lang="ru-RU" sz="1600" dirty="0"/>
            <a:t>, </a:t>
          </a:r>
          <a:r>
            <a:rPr lang="ru-RU" sz="1600" dirty="0" err="1"/>
            <a:t>проекти</a:t>
          </a:r>
          <a:r>
            <a:rPr lang="ru-RU" sz="1600" dirty="0"/>
            <a:t>, </a:t>
          </a:r>
          <a:r>
            <a:rPr lang="ru-RU" sz="1600" dirty="0" err="1"/>
            <a:t>малюнки</a:t>
          </a:r>
          <a:r>
            <a:rPr lang="ru-RU" sz="1600" dirty="0"/>
            <a:t>, </a:t>
          </a:r>
          <a:r>
            <a:rPr lang="ru-RU" sz="1600" dirty="0" err="1"/>
            <a:t>аудіозаписи</a:t>
          </a:r>
          <a:r>
            <a:rPr lang="ru-RU" sz="1600" dirty="0"/>
            <a:t>, </a:t>
          </a:r>
          <a:r>
            <a:rPr lang="ru-RU" sz="1600" dirty="0" err="1"/>
            <a:t>відео</a:t>
          </a:r>
          <a:r>
            <a:rPr lang="ru-RU" sz="1600" dirty="0"/>
            <a:t> </a:t>
          </a:r>
          <a:r>
            <a:rPr lang="ru-RU" sz="1600" dirty="0" err="1"/>
            <a:t>тощо</a:t>
          </a:r>
          <a:r>
            <a:rPr lang="ru-RU" sz="1600" dirty="0"/>
            <a:t>. </a:t>
          </a:r>
        </a:p>
      </dgm:t>
    </dgm:pt>
    <dgm:pt modelId="{CC012C6C-8399-48D6-9D1F-3EF72CBDE4E4}" type="parTrans" cxnId="{41C1F570-6B7C-4100-9C15-3CA63D9B1E2A}">
      <dgm:prSet/>
      <dgm:spPr/>
      <dgm:t>
        <a:bodyPr/>
        <a:lstStyle/>
        <a:p>
          <a:endParaRPr lang="ru-RU"/>
        </a:p>
      </dgm:t>
    </dgm:pt>
    <dgm:pt modelId="{3A9D936B-C866-4EF4-9FF6-75198EBB977E}" type="sibTrans" cxnId="{41C1F570-6B7C-4100-9C15-3CA63D9B1E2A}">
      <dgm:prSet/>
      <dgm:spPr/>
      <dgm:t>
        <a:bodyPr/>
        <a:lstStyle/>
        <a:p>
          <a:endParaRPr lang="ru-RU"/>
        </a:p>
      </dgm:t>
    </dgm:pt>
    <dgm:pt modelId="{1CC666F3-5C4D-47A4-B6BD-ADE8237AF7AB}">
      <dgm:prSet custT="1"/>
      <dgm:spPr/>
      <dgm:t>
        <a:bodyPr/>
        <a:lstStyle/>
        <a:p>
          <a:pPr algn="ctr" rtl="0"/>
          <a:r>
            <a:rPr lang="ru-RU" sz="1800" b="1" dirty="0" err="1"/>
            <a:t>Постійний</a:t>
          </a:r>
          <a:r>
            <a:rPr lang="ru-RU" sz="1800" b="1" dirty="0"/>
            <a:t> доступ до </a:t>
          </a:r>
          <a:r>
            <a:rPr lang="ru-RU" sz="1800" b="1" dirty="0" err="1"/>
            <a:t>файлів</a:t>
          </a:r>
          <a:r>
            <a:rPr lang="ru-RU" sz="1800" b="1" dirty="0"/>
            <a:t> </a:t>
          </a:r>
          <a:r>
            <a:rPr lang="ru-RU" sz="1800" b="1" dirty="0" err="1"/>
            <a:t>користувача</a:t>
          </a:r>
          <a:endParaRPr lang="ru-RU" sz="1800" b="1" dirty="0"/>
        </a:p>
      </dgm:t>
    </dgm:pt>
    <dgm:pt modelId="{5F56BBA8-6F72-45FF-9E6D-DDAACDB89EDC}" type="parTrans" cxnId="{676B4B14-E5DE-44D9-B24F-1F73188B112A}">
      <dgm:prSet/>
      <dgm:spPr/>
      <dgm:t>
        <a:bodyPr/>
        <a:lstStyle/>
        <a:p>
          <a:endParaRPr lang="ru-RU"/>
        </a:p>
      </dgm:t>
    </dgm:pt>
    <dgm:pt modelId="{676BC5F3-F29C-4996-81DC-CF7DAAF97A71}" type="sibTrans" cxnId="{676B4B14-E5DE-44D9-B24F-1F73188B112A}">
      <dgm:prSet/>
      <dgm:spPr/>
      <dgm:t>
        <a:bodyPr/>
        <a:lstStyle/>
        <a:p>
          <a:endParaRPr lang="ru-RU"/>
        </a:p>
      </dgm:t>
    </dgm:pt>
    <dgm:pt modelId="{2E46E376-DC50-40C8-9982-CFB52591F6F0}">
      <dgm:prSet custT="1"/>
      <dgm:spPr/>
      <dgm:t>
        <a:bodyPr/>
        <a:lstStyle/>
        <a:p>
          <a:pPr algn="ctr" rtl="0"/>
          <a:r>
            <a:rPr lang="ru-RU" sz="1800" dirty="0" err="1"/>
            <a:t>Можливість</a:t>
          </a:r>
          <a:r>
            <a:rPr lang="ru-RU" sz="1800" dirty="0"/>
            <a:t> </a:t>
          </a:r>
          <a:r>
            <a:rPr lang="ru-RU" sz="1800" dirty="0" err="1"/>
            <a:t>надання</a:t>
          </a:r>
          <a:r>
            <a:rPr lang="ru-RU" sz="1800" dirty="0"/>
            <a:t> </a:t>
          </a:r>
          <a:r>
            <a:rPr lang="ru-RU" sz="1800" dirty="0" err="1"/>
            <a:t>спільного</a:t>
          </a:r>
          <a:r>
            <a:rPr lang="ru-RU" sz="1800" dirty="0"/>
            <a:t> доступу до </a:t>
          </a:r>
          <a:r>
            <a:rPr lang="ru-RU" sz="1800" dirty="0" err="1"/>
            <a:t>файлів</a:t>
          </a:r>
          <a:r>
            <a:rPr lang="ru-RU" sz="1800" dirty="0"/>
            <a:t> і папок</a:t>
          </a:r>
        </a:p>
      </dgm:t>
    </dgm:pt>
    <dgm:pt modelId="{AE667614-5668-4C85-BF68-78B5D9FDEBEF}" type="parTrans" cxnId="{F5A2190E-95E6-4404-B0F8-CAD70A88E506}">
      <dgm:prSet/>
      <dgm:spPr/>
      <dgm:t>
        <a:bodyPr/>
        <a:lstStyle/>
        <a:p>
          <a:endParaRPr lang="ru-RU"/>
        </a:p>
      </dgm:t>
    </dgm:pt>
    <dgm:pt modelId="{37E1EFAA-358D-4625-BB6D-E4A6B5C9061A}" type="sibTrans" cxnId="{F5A2190E-95E6-4404-B0F8-CAD70A88E506}">
      <dgm:prSet/>
      <dgm:spPr/>
      <dgm:t>
        <a:bodyPr/>
        <a:lstStyle/>
        <a:p>
          <a:endParaRPr lang="ru-RU"/>
        </a:p>
      </dgm:t>
    </dgm:pt>
    <dgm:pt modelId="{866A0FA0-2378-46F3-A7B7-69425BF15039}">
      <dgm:prSet custT="1"/>
      <dgm:spPr/>
      <dgm:t>
        <a:bodyPr/>
        <a:lstStyle/>
        <a:p>
          <a:pPr rtl="0"/>
          <a:r>
            <a:rPr lang="ru-RU" sz="1600" dirty="0"/>
            <a:t> </a:t>
          </a:r>
          <a:r>
            <a:rPr lang="ru-RU" sz="1600" dirty="0" err="1"/>
            <a:t>файли</a:t>
          </a:r>
          <a:r>
            <a:rPr lang="ru-RU" sz="1600" dirty="0"/>
            <a:t> на Диску </a:t>
          </a:r>
          <a:r>
            <a:rPr lang="ru-RU" sz="1600" dirty="0" err="1"/>
            <a:t>можна</a:t>
          </a:r>
          <a:r>
            <a:rPr lang="ru-RU" sz="1600" dirty="0"/>
            <a:t> </a:t>
          </a:r>
          <a:r>
            <a:rPr lang="ru-RU" sz="1600" dirty="0" err="1"/>
            <a:t>відкрити</a:t>
          </a:r>
          <a:r>
            <a:rPr lang="ru-RU" sz="1600" dirty="0"/>
            <a:t> </a:t>
          </a:r>
          <a:r>
            <a:rPr lang="ru-RU" sz="1600" dirty="0" err="1"/>
            <a:t>зі</a:t>
          </a:r>
          <a:r>
            <a:rPr lang="ru-RU" sz="1600" dirty="0"/>
            <a:t> смартфона, планшета </a:t>
          </a:r>
          <a:r>
            <a:rPr lang="ru-RU" sz="1600" dirty="0" err="1"/>
            <a:t>або</a:t>
          </a:r>
          <a:r>
            <a:rPr lang="ru-RU" sz="1600" dirty="0"/>
            <a:t> </a:t>
          </a:r>
          <a:r>
            <a:rPr lang="ru-RU" sz="1600" dirty="0" err="1"/>
            <a:t>комп’ютера</a:t>
          </a:r>
          <a:r>
            <a:rPr lang="ru-RU" sz="1600" dirty="0"/>
            <a:t>. Тому де б </a:t>
          </a:r>
          <a:r>
            <a:rPr lang="ru-RU" sz="1600" dirty="0" err="1"/>
            <a:t>ви</a:t>
          </a:r>
          <a:r>
            <a:rPr lang="ru-RU" sz="1600" dirty="0"/>
            <a:t> не </a:t>
          </a:r>
          <a:r>
            <a:rPr lang="ru-RU" sz="1600" dirty="0" err="1"/>
            <a:t>були</a:t>
          </a:r>
          <a:r>
            <a:rPr lang="ru-RU" sz="1600" dirty="0"/>
            <a:t>, </a:t>
          </a:r>
          <a:r>
            <a:rPr lang="ru-RU" sz="1600" dirty="0" err="1"/>
            <a:t>ваші</a:t>
          </a:r>
          <a:r>
            <a:rPr lang="ru-RU" sz="1600" dirty="0"/>
            <a:t> </a:t>
          </a:r>
          <a:r>
            <a:rPr lang="ru-RU" sz="1600" dirty="0" err="1"/>
            <a:t>файли</a:t>
          </a:r>
          <a:r>
            <a:rPr lang="ru-RU" sz="1600" dirty="0"/>
            <a:t> </a:t>
          </a:r>
          <a:r>
            <a:rPr lang="ru-RU" sz="1600" dirty="0" err="1"/>
            <a:t>завжди</a:t>
          </a:r>
          <a:r>
            <a:rPr lang="ru-RU" sz="1600" dirty="0"/>
            <a:t> </a:t>
          </a:r>
          <a:r>
            <a:rPr lang="ru-RU" sz="1600" dirty="0" err="1"/>
            <a:t>будуть</a:t>
          </a:r>
          <a:r>
            <a:rPr lang="ru-RU" sz="1600" dirty="0"/>
            <a:t> </a:t>
          </a:r>
          <a:r>
            <a:rPr lang="ru-RU" sz="1600" dirty="0" err="1"/>
            <a:t>під</a:t>
          </a:r>
          <a:r>
            <a:rPr lang="ru-RU" sz="1600" dirty="0"/>
            <a:t> рукою. </a:t>
          </a:r>
        </a:p>
      </dgm:t>
    </dgm:pt>
    <dgm:pt modelId="{0BAC11B3-2F21-4270-9AA7-975F52049838}" type="parTrans" cxnId="{040EAD2D-2CDB-4DAD-A9A9-8AC68C41AAB4}">
      <dgm:prSet/>
      <dgm:spPr/>
      <dgm:t>
        <a:bodyPr/>
        <a:lstStyle/>
        <a:p>
          <a:endParaRPr lang="ru-RU"/>
        </a:p>
      </dgm:t>
    </dgm:pt>
    <dgm:pt modelId="{3ED4B313-39D8-4E65-B812-DFBD9E42D7D2}" type="sibTrans" cxnId="{040EAD2D-2CDB-4DAD-A9A9-8AC68C41AAB4}">
      <dgm:prSet/>
      <dgm:spPr/>
      <dgm:t>
        <a:bodyPr/>
        <a:lstStyle/>
        <a:p>
          <a:endParaRPr lang="ru-RU"/>
        </a:p>
      </dgm:t>
    </dgm:pt>
    <dgm:pt modelId="{43836C8A-0697-4D65-9C71-756C872DF99E}" type="pres">
      <dgm:prSet presAssocID="{00F7E30B-D2E2-4495-82F3-482681B264A4}" presName="linear" presStyleCnt="0">
        <dgm:presLayoutVars>
          <dgm:dir/>
          <dgm:animLvl val="lvl"/>
          <dgm:resizeHandles val="exact"/>
        </dgm:presLayoutVars>
      </dgm:prSet>
      <dgm:spPr/>
    </dgm:pt>
    <dgm:pt modelId="{00641BE2-0512-4BFA-969E-34387426CF8E}" type="pres">
      <dgm:prSet presAssocID="{F139F955-7077-4271-8B4C-277E212EC6A0}" presName="parentLin" presStyleCnt="0"/>
      <dgm:spPr/>
    </dgm:pt>
    <dgm:pt modelId="{5B030D5D-6CB3-4EB6-9A59-7059640DF86F}" type="pres">
      <dgm:prSet presAssocID="{F139F955-7077-4271-8B4C-277E212EC6A0}" presName="parentLeftMargin" presStyleLbl="node1" presStyleIdx="0" presStyleCnt="3"/>
      <dgm:spPr/>
    </dgm:pt>
    <dgm:pt modelId="{E7643FFE-450B-4B83-ABC1-D0D5C861CB6E}" type="pres">
      <dgm:prSet presAssocID="{F139F955-7077-4271-8B4C-277E212EC6A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3B15CAB-EE3A-4438-9F18-9FEAD1FA4F8E}" type="pres">
      <dgm:prSet presAssocID="{F139F955-7077-4271-8B4C-277E212EC6A0}" presName="negativeSpace" presStyleCnt="0"/>
      <dgm:spPr/>
    </dgm:pt>
    <dgm:pt modelId="{6BA1FD50-D860-4E3C-B2F6-EA0FA34019E4}" type="pres">
      <dgm:prSet presAssocID="{F139F955-7077-4271-8B4C-277E212EC6A0}" presName="childText" presStyleLbl="conFgAcc1" presStyleIdx="0" presStyleCnt="3">
        <dgm:presLayoutVars>
          <dgm:bulletEnabled val="1"/>
        </dgm:presLayoutVars>
      </dgm:prSet>
      <dgm:spPr/>
    </dgm:pt>
    <dgm:pt modelId="{F40C100F-406D-4C9C-97B3-E9F6119D979C}" type="pres">
      <dgm:prSet presAssocID="{C26D0703-92BF-4C8A-A367-35283BED2F74}" presName="spaceBetweenRectangles" presStyleCnt="0"/>
      <dgm:spPr/>
    </dgm:pt>
    <dgm:pt modelId="{042B00FB-62A8-42EE-B0D7-F88EBD3893D7}" type="pres">
      <dgm:prSet presAssocID="{1CC666F3-5C4D-47A4-B6BD-ADE8237AF7AB}" presName="parentLin" presStyleCnt="0"/>
      <dgm:spPr/>
    </dgm:pt>
    <dgm:pt modelId="{F0CF03AC-F551-4729-801F-D48A5B9287AB}" type="pres">
      <dgm:prSet presAssocID="{1CC666F3-5C4D-47A4-B6BD-ADE8237AF7AB}" presName="parentLeftMargin" presStyleLbl="node1" presStyleIdx="0" presStyleCnt="3"/>
      <dgm:spPr/>
    </dgm:pt>
    <dgm:pt modelId="{BAF4D4EC-77E0-441A-9A27-6AA25F78D197}" type="pres">
      <dgm:prSet presAssocID="{1CC666F3-5C4D-47A4-B6BD-ADE8237AF7A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6F7DB9E-0294-49E0-86D3-55EA52C7D712}" type="pres">
      <dgm:prSet presAssocID="{1CC666F3-5C4D-47A4-B6BD-ADE8237AF7AB}" presName="negativeSpace" presStyleCnt="0"/>
      <dgm:spPr/>
    </dgm:pt>
    <dgm:pt modelId="{FD7F597A-54A9-4C61-8DD3-DF75892C84F3}" type="pres">
      <dgm:prSet presAssocID="{1CC666F3-5C4D-47A4-B6BD-ADE8237AF7AB}" presName="childText" presStyleLbl="conFgAcc1" presStyleIdx="1" presStyleCnt="3">
        <dgm:presLayoutVars>
          <dgm:bulletEnabled val="1"/>
        </dgm:presLayoutVars>
      </dgm:prSet>
      <dgm:spPr/>
    </dgm:pt>
    <dgm:pt modelId="{A7391A93-E082-42EE-B00A-1AC234356CA0}" type="pres">
      <dgm:prSet presAssocID="{676BC5F3-F29C-4996-81DC-CF7DAAF97A71}" presName="spaceBetweenRectangles" presStyleCnt="0"/>
      <dgm:spPr/>
    </dgm:pt>
    <dgm:pt modelId="{2BD47456-4220-4A33-944E-4D137F094562}" type="pres">
      <dgm:prSet presAssocID="{2E46E376-DC50-40C8-9982-CFB52591F6F0}" presName="parentLin" presStyleCnt="0"/>
      <dgm:spPr/>
    </dgm:pt>
    <dgm:pt modelId="{13E9E87E-1291-4AD2-BA0E-6DD88A7ED146}" type="pres">
      <dgm:prSet presAssocID="{2E46E376-DC50-40C8-9982-CFB52591F6F0}" presName="parentLeftMargin" presStyleLbl="node1" presStyleIdx="1" presStyleCnt="3"/>
      <dgm:spPr/>
    </dgm:pt>
    <dgm:pt modelId="{6540743B-2AD5-4CB7-A4E0-761CCAA8085C}" type="pres">
      <dgm:prSet presAssocID="{2E46E376-DC50-40C8-9982-CFB52591F6F0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4C7AB2BC-5407-4878-A52A-2261E6129F3A}" type="pres">
      <dgm:prSet presAssocID="{2E46E376-DC50-40C8-9982-CFB52591F6F0}" presName="negativeSpace" presStyleCnt="0"/>
      <dgm:spPr/>
    </dgm:pt>
    <dgm:pt modelId="{1D11959B-2131-4D03-A734-8B0DCC99F7B2}" type="pres">
      <dgm:prSet presAssocID="{2E46E376-DC50-40C8-9982-CFB52591F6F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5A2190E-95E6-4404-B0F8-CAD70A88E506}" srcId="{00F7E30B-D2E2-4495-82F3-482681B264A4}" destId="{2E46E376-DC50-40C8-9982-CFB52591F6F0}" srcOrd="2" destOrd="0" parTransId="{AE667614-5668-4C85-BF68-78B5D9FDEBEF}" sibTransId="{37E1EFAA-358D-4625-BB6D-E4A6B5C9061A}"/>
    <dgm:cxn modelId="{BD0C4D10-F8A7-4902-B629-08D898E7CED0}" type="presOf" srcId="{62ACF192-AF36-4B09-B4C4-60B34AB80D6F}" destId="{6BA1FD50-D860-4E3C-B2F6-EA0FA34019E4}" srcOrd="0" destOrd="0" presId="urn:microsoft.com/office/officeart/2005/8/layout/list1"/>
    <dgm:cxn modelId="{676B4B14-E5DE-44D9-B24F-1F73188B112A}" srcId="{00F7E30B-D2E2-4495-82F3-482681B264A4}" destId="{1CC666F3-5C4D-47A4-B6BD-ADE8237AF7AB}" srcOrd="1" destOrd="0" parTransId="{5F56BBA8-6F72-45FF-9E6D-DDAACDB89EDC}" sibTransId="{676BC5F3-F29C-4996-81DC-CF7DAAF97A71}"/>
    <dgm:cxn modelId="{040EAD2D-2CDB-4DAD-A9A9-8AC68C41AAB4}" srcId="{1CC666F3-5C4D-47A4-B6BD-ADE8237AF7AB}" destId="{866A0FA0-2378-46F3-A7B7-69425BF15039}" srcOrd="0" destOrd="0" parTransId="{0BAC11B3-2F21-4270-9AA7-975F52049838}" sibTransId="{3ED4B313-39D8-4E65-B812-DFBD9E42D7D2}"/>
    <dgm:cxn modelId="{80033536-D5F4-4BFE-826A-5301A9505BC0}" type="presOf" srcId="{1CC666F3-5C4D-47A4-B6BD-ADE8237AF7AB}" destId="{BAF4D4EC-77E0-441A-9A27-6AA25F78D197}" srcOrd="1" destOrd="0" presId="urn:microsoft.com/office/officeart/2005/8/layout/list1"/>
    <dgm:cxn modelId="{A00A075D-1D6D-4444-9D04-7CAFBA33AC9A}" type="presOf" srcId="{F139F955-7077-4271-8B4C-277E212EC6A0}" destId="{5B030D5D-6CB3-4EB6-9A59-7059640DF86F}" srcOrd="0" destOrd="0" presId="urn:microsoft.com/office/officeart/2005/8/layout/list1"/>
    <dgm:cxn modelId="{5278AA5E-2F51-4583-ACB1-A1B623611679}" type="presOf" srcId="{00F7E30B-D2E2-4495-82F3-482681B264A4}" destId="{43836C8A-0697-4D65-9C71-756C872DF99E}" srcOrd="0" destOrd="0" presId="urn:microsoft.com/office/officeart/2005/8/layout/list1"/>
    <dgm:cxn modelId="{E49F2742-B2BA-46CF-A8DF-A190AADE1A76}" type="presOf" srcId="{2E46E376-DC50-40C8-9982-CFB52591F6F0}" destId="{13E9E87E-1291-4AD2-BA0E-6DD88A7ED146}" srcOrd="0" destOrd="0" presId="urn:microsoft.com/office/officeart/2005/8/layout/list1"/>
    <dgm:cxn modelId="{F38DF86F-033A-4285-9326-1C546C951319}" type="presOf" srcId="{2E46E376-DC50-40C8-9982-CFB52591F6F0}" destId="{6540743B-2AD5-4CB7-A4E0-761CCAA8085C}" srcOrd="1" destOrd="0" presId="urn:microsoft.com/office/officeart/2005/8/layout/list1"/>
    <dgm:cxn modelId="{41C1F570-6B7C-4100-9C15-3CA63D9B1E2A}" srcId="{F139F955-7077-4271-8B4C-277E212EC6A0}" destId="{62ACF192-AF36-4B09-B4C4-60B34AB80D6F}" srcOrd="0" destOrd="0" parTransId="{CC012C6C-8399-48D6-9D1F-3EF72CBDE4E4}" sibTransId="{3A9D936B-C866-4EF4-9FF6-75198EBB977E}"/>
    <dgm:cxn modelId="{4CE0ED87-6A09-4DD4-8057-BAFE15DDA62F}" type="presOf" srcId="{F139F955-7077-4271-8B4C-277E212EC6A0}" destId="{E7643FFE-450B-4B83-ABC1-D0D5C861CB6E}" srcOrd="1" destOrd="0" presId="urn:microsoft.com/office/officeart/2005/8/layout/list1"/>
    <dgm:cxn modelId="{BD6843A3-625B-4628-BA0B-9A5CAD34D832}" type="presOf" srcId="{1CC666F3-5C4D-47A4-B6BD-ADE8237AF7AB}" destId="{F0CF03AC-F551-4729-801F-D48A5B9287AB}" srcOrd="0" destOrd="0" presId="urn:microsoft.com/office/officeart/2005/8/layout/list1"/>
    <dgm:cxn modelId="{0A4C23AD-FC3A-445A-94C4-76AD0D3C105E}" srcId="{00F7E30B-D2E2-4495-82F3-482681B264A4}" destId="{F139F955-7077-4271-8B4C-277E212EC6A0}" srcOrd="0" destOrd="0" parTransId="{174D893D-FAEA-4A54-83CA-402EFE72ABB7}" sibTransId="{C26D0703-92BF-4C8A-A367-35283BED2F74}"/>
    <dgm:cxn modelId="{10CA3BBB-636E-49FD-B0E7-97EB264D5D4F}" type="presOf" srcId="{866A0FA0-2378-46F3-A7B7-69425BF15039}" destId="{FD7F597A-54A9-4C61-8DD3-DF75892C84F3}" srcOrd="0" destOrd="0" presId="urn:microsoft.com/office/officeart/2005/8/layout/list1"/>
    <dgm:cxn modelId="{650DEE35-D6A6-4358-B047-23295E9A679B}" type="presParOf" srcId="{43836C8A-0697-4D65-9C71-756C872DF99E}" destId="{00641BE2-0512-4BFA-969E-34387426CF8E}" srcOrd="0" destOrd="0" presId="urn:microsoft.com/office/officeart/2005/8/layout/list1"/>
    <dgm:cxn modelId="{A22DB037-D40D-4398-8870-89B920728A6C}" type="presParOf" srcId="{00641BE2-0512-4BFA-969E-34387426CF8E}" destId="{5B030D5D-6CB3-4EB6-9A59-7059640DF86F}" srcOrd="0" destOrd="0" presId="urn:microsoft.com/office/officeart/2005/8/layout/list1"/>
    <dgm:cxn modelId="{4CC4CA9E-7805-4F6C-8C1A-E56E4FD3C6E8}" type="presParOf" srcId="{00641BE2-0512-4BFA-969E-34387426CF8E}" destId="{E7643FFE-450B-4B83-ABC1-D0D5C861CB6E}" srcOrd="1" destOrd="0" presId="urn:microsoft.com/office/officeart/2005/8/layout/list1"/>
    <dgm:cxn modelId="{1431BB91-DB3C-49E2-9148-CEABB53DE89B}" type="presParOf" srcId="{43836C8A-0697-4D65-9C71-756C872DF99E}" destId="{A3B15CAB-EE3A-4438-9F18-9FEAD1FA4F8E}" srcOrd="1" destOrd="0" presId="urn:microsoft.com/office/officeart/2005/8/layout/list1"/>
    <dgm:cxn modelId="{7B0E3086-B776-42C3-B211-62436FCD9967}" type="presParOf" srcId="{43836C8A-0697-4D65-9C71-756C872DF99E}" destId="{6BA1FD50-D860-4E3C-B2F6-EA0FA34019E4}" srcOrd="2" destOrd="0" presId="urn:microsoft.com/office/officeart/2005/8/layout/list1"/>
    <dgm:cxn modelId="{04B7F7EB-6356-4FA0-B8F5-E69D1245F722}" type="presParOf" srcId="{43836C8A-0697-4D65-9C71-756C872DF99E}" destId="{F40C100F-406D-4C9C-97B3-E9F6119D979C}" srcOrd="3" destOrd="0" presId="urn:microsoft.com/office/officeart/2005/8/layout/list1"/>
    <dgm:cxn modelId="{7CF9B3A0-B450-4C5D-9FF6-7BA401D5CB0E}" type="presParOf" srcId="{43836C8A-0697-4D65-9C71-756C872DF99E}" destId="{042B00FB-62A8-42EE-B0D7-F88EBD3893D7}" srcOrd="4" destOrd="0" presId="urn:microsoft.com/office/officeart/2005/8/layout/list1"/>
    <dgm:cxn modelId="{2CA2C3CA-75F9-4679-98D5-B9DEC8C14B48}" type="presParOf" srcId="{042B00FB-62A8-42EE-B0D7-F88EBD3893D7}" destId="{F0CF03AC-F551-4729-801F-D48A5B9287AB}" srcOrd="0" destOrd="0" presId="urn:microsoft.com/office/officeart/2005/8/layout/list1"/>
    <dgm:cxn modelId="{ADEDD9DA-306F-44FF-ACFD-A8953235550A}" type="presParOf" srcId="{042B00FB-62A8-42EE-B0D7-F88EBD3893D7}" destId="{BAF4D4EC-77E0-441A-9A27-6AA25F78D197}" srcOrd="1" destOrd="0" presId="urn:microsoft.com/office/officeart/2005/8/layout/list1"/>
    <dgm:cxn modelId="{F24C2F6A-1888-4218-BCAA-C689F536B8BD}" type="presParOf" srcId="{43836C8A-0697-4D65-9C71-756C872DF99E}" destId="{76F7DB9E-0294-49E0-86D3-55EA52C7D712}" srcOrd="5" destOrd="0" presId="urn:microsoft.com/office/officeart/2005/8/layout/list1"/>
    <dgm:cxn modelId="{250771D4-54E9-42B9-B95B-133F0B0E1ECB}" type="presParOf" srcId="{43836C8A-0697-4D65-9C71-756C872DF99E}" destId="{FD7F597A-54A9-4C61-8DD3-DF75892C84F3}" srcOrd="6" destOrd="0" presId="urn:microsoft.com/office/officeart/2005/8/layout/list1"/>
    <dgm:cxn modelId="{CB73A90A-61D9-469B-9458-9CA23CF08764}" type="presParOf" srcId="{43836C8A-0697-4D65-9C71-756C872DF99E}" destId="{A7391A93-E082-42EE-B00A-1AC234356CA0}" srcOrd="7" destOrd="0" presId="urn:microsoft.com/office/officeart/2005/8/layout/list1"/>
    <dgm:cxn modelId="{9581548C-4A83-471A-B454-A45F49BD7EC9}" type="presParOf" srcId="{43836C8A-0697-4D65-9C71-756C872DF99E}" destId="{2BD47456-4220-4A33-944E-4D137F094562}" srcOrd="8" destOrd="0" presId="urn:microsoft.com/office/officeart/2005/8/layout/list1"/>
    <dgm:cxn modelId="{7CAF18AD-7C43-424A-A9B4-BD894C547AB4}" type="presParOf" srcId="{2BD47456-4220-4A33-944E-4D137F094562}" destId="{13E9E87E-1291-4AD2-BA0E-6DD88A7ED146}" srcOrd="0" destOrd="0" presId="urn:microsoft.com/office/officeart/2005/8/layout/list1"/>
    <dgm:cxn modelId="{402FC40F-0F0D-4EC8-928F-BC7FA292AB1B}" type="presParOf" srcId="{2BD47456-4220-4A33-944E-4D137F094562}" destId="{6540743B-2AD5-4CB7-A4E0-761CCAA8085C}" srcOrd="1" destOrd="0" presId="urn:microsoft.com/office/officeart/2005/8/layout/list1"/>
    <dgm:cxn modelId="{F8143D02-528D-4375-9F2E-C3C07C7D8D15}" type="presParOf" srcId="{43836C8A-0697-4D65-9C71-756C872DF99E}" destId="{4C7AB2BC-5407-4878-A52A-2261E6129F3A}" srcOrd="9" destOrd="0" presId="urn:microsoft.com/office/officeart/2005/8/layout/list1"/>
    <dgm:cxn modelId="{5BAF9C25-E683-43B3-8944-9173D0268233}" type="presParOf" srcId="{43836C8A-0697-4D65-9C71-756C872DF99E}" destId="{1D11959B-2131-4D03-A734-8B0DCC99F7B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50036B2-C171-4980-9343-33E9EF509B28}" type="doc">
      <dgm:prSet loTypeId="urn:microsoft.com/office/officeart/2008/layout/AlternatingPictureBlocks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82BA38E1-4AAD-4B89-AB04-190B6D55A081}">
      <dgm:prSet custT="1"/>
      <dgm:spPr/>
      <dgm:t>
        <a:bodyPr/>
        <a:lstStyle/>
        <a:p>
          <a:pPr rtl="0"/>
          <a:r>
            <a:rPr lang="en-US" sz="2000" dirty="0"/>
            <a:t>Google </a:t>
          </a:r>
          <a:r>
            <a:rPr lang="ru-RU" sz="2000" dirty="0" err="1"/>
            <a:t>Документи</a:t>
          </a:r>
          <a:r>
            <a:rPr lang="ru-RU" sz="2000" dirty="0"/>
            <a:t> </a:t>
          </a:r>
        </a:p>
      </dgm:t>
    </dgm:pt>
    <dgm:pt modelId="{691FC3F2-8420-47F0-8992-D38A2D1E97CA}" type="parTrans" cxnId="{2CADF9D7-890D-4530-B900-D633592CFD34}">
      <dgm:prSet/>
      <dgm:spPr/>
      <dgm:t>
        <a:bodyPr/>
        <a:lstStyle/>
        <a:p>
          <a:endParaRPr lang="ru-RU"/>
        </a:p>
      </dgm:t>
    </dgm:pt>
    <dgm:pt modelId="{C0470DEC-80F8-489F-BE6F-6CECD2DE4EFA}" type="sibTrans" cxnId="{2CADF9D7-890D-4530-B900-D633592CFD34}">
      <dgm:prSet/>
      <dgm:spPr/>
      <dgm:t>
        <a:bodyPr/>
        <a:lstStyle/>
        <a:p>
          <a:endParaRPr lang="ru-RU"/>
        </a:p>
      </dgm:t>
    </dgm:pt>
    <dgm:pt modelId="{318DA430-2211-4EDC-81C4-4E4FB08FAB56}">
      <dgm:prSet custT="1"/>
      <dgm:spPr>
        <a:solidFill>
          <a:srgbClr val="00B050"/>
        </a:solidFill>
      </dgm:spPr>
      <dgm:t>
        <a:bodyPr/>
        <a:lstStyle/>
        <a:p>
          <a:pPr rtl="0"/>
          <a:r>
            <a:rPr lang="en-US" sz="2000" dirty="0"/>
            <a:t>Google </a:t>
          </a:r>
        </a:p>
        <a:p>
          <a:pPr rtl="0"/>
          <a:r>
            <a:rPr lang="ru-RU" sz="2000" dirty="0" err="1"/>
            <a:t>Таблиці</a:t>
          </a:r>
          <a:r>
            <a:rPr lang="ru-RU" sz="2000" dirty="0"/>
            <a:t> </a:t>
          </a:r>
        </a:p>
      </dgm:t>
    </dgm:pt>
    <dgm:pt modelId="{3A1A3A48-46C4-49DF-A8E0-3C8BFA7A03DA}" type="parTrans" cxnId="{3F21ABAE-5285-44A8-BD50-F2026CA4A88A}">
      <dgm:prSet/>
      <dgm:spPr/>
      <dgm:t>
        <a:bodyPr/>
        <a:lstStyle/>
        <a:p>
          <a:endParaRPr lang="ru-RU"/>
        </a:p>
      </dgm:t>
    </dgm:pt>
    <dgm:pt modelId="{96A32520-7420-4C8B-B0A7-47316A1E022A}" type="sibTrans" cxnId="{3F21ABAE-5285-44A8-BD50-F2026CA4A88A}">
      <dgm:prSet/>
      <dgm:spPr/>
      <dgm:t>
        <a:bodyPr/>
        <a:lstStyle/>
        <a:p>
          <a:endParaRPr lang="ru-RU"/>
        </a:p>
      </dgm:t>
    </dgm:pt>
    <dgm:pt modelId="{8ADF4B2D-7EF2-455A-9F71-36353E6A811E}">
      <dgm:prSet custT="1"/>
      <dgm:spPr>
        <a:solidFill>
          <a:srgbClr val="FFC000"/>
        </a:solidFill>
      </dgm:spPr>
      <dgm:t>
        <a:bodyPr/>
        <a:lstStyle/>
        <a:p>
          <a:pPr rtl="0"/>
          <a:r>
            <a:rPr lang="en-US" sz="2000" dirty="0"/>
            <a:t>Google </a:t>
          </a:r>
          <a:r>
            <a:rPr lang="ru-RU" sz="2000" dirty="0" err="1"/>
            <a:t>Презентації</a:t>
          </a:r>
          <a:endParaRPr lang="ru-RU" sz="2000" dirty="0"/>
        </a:p>
      </dgm:t>
    </dgm:pt>
    <dgm:pt modelId="{820229BC-9C65-43DF-86CD-4F9F8669DE60}" type="parTrans" cxnId="{48844045-1419-42F5-AAC0-1C41BBC95DA8}">
      <dgm:prSet/>
      <dgm:spPr/>
      <dgm:t>
        <a:bodyPr/>
        <a:lstStyle/>
        <a:p>
          <a:endParaRPr lang="ru-RU"/>
        </a:p>
      </dgm:t>
    </dgm:pt>
    <dgm:pt modelId="{2446A7F2-E16D-4F15-922C-E47D5D31D1E7}" type="sibTrans" cxnId="{48844045-1419-42F5-AAC0-1C41BBC95DA8}">
      <dgm:prSet/>
      <dgm:spPr/>
      <dgm:t>
        <a:bodyPr/>
        <a:lstStyle/>
        <a:p>
          <a:endParaRPr lang="ru-RU"/>
        </a:p>
      </dgm:t>
    </dgm:pt>
    <dgm:pt modelId="{D95BBB54-D81F-479D-A578-62712C28DC2C}">
      <dgm:prSet custT="1"/>
      <dgm:spPr>
        <a:solidFill>
          <a:srgbClr val="7030A0"/>
        </a:solidFill>
      </dgm:spPr>
      <dgm:t>
        <a:bodyPr/>
        <a:lstStyle/>
        <a:p>
          <a:pPr rtl="0"/>
          <a:r>
            <a:rPr lang="en-US" sz="2000" dirty="0"/>
            <a:t>Google</a:t>
          </a:r>
        </a:p>
        <a:p>
          <a:pPr rtl="0"/>
          <a:r>
            <a:rPr lang="uk-UA" sz="2000" dirty="0"/>
            <a:t>Форми</a:t>
          </a:r>
          <a:endParaRPr lang="ru-RU" sz="2000" dirty="0"/>
        </a:p>
      </dgm:t>
    </dgm:pt>
    <dgm:pt modelId="{1381B932-6472-466A-8A37-92613AE7AC62}" type="parTrans" cxnId="{9E52892A-64F3-4580-B1C0-3FF0AD93ADD6}">
      <dgm:prSet/>
      <dgm:spPr/>
      <dgm:t>
        <a:bodyPr/>
        <a:lstStyle/>
        <a:p>
          <a:endParaRPr lang="ru-RU"/>
        </a:p>
      </dgm:t>
    </dgm:pt>
    <dgm:pt modelId="{C011335F-8E59-4EF3-9643-C27C8148E572}" type="sibTrans" cxnId="{9E52892A-64F3-4580-B1C0-3FF0AD93ADD6}">
      <dgm:prSet/>
      <dgm:spPr/>
      <dgm:t>
        <a:bodyPr/>
        <a:lstStyle/>
        <a:p>
          <a:endParaRPr lang="ru-RU"/>
        </a:p>
      </dgm:t>
    </dgm:pt>
    <dgm:pt modelId="{F7992B25-C83F-4E94-A3A8-87E15987BA26}" type="pres">
      <dgm:prSet presAssocID="{D50036B2-C171-4980-9343-33E9EF509B28}" presName="linearFlow" presStyleCnt="0">
        <dgm:presLayoutVars>
          <dgm:dir/>
          <dgm:resizeHandles val="exact"/>
        </dgm:presLayoutVars>
      </dgm:prSet>
      <dgm:spPr/>
    </dgm:pt>
    <dgm:pt modelId="{CB55D7B0-3A2B-423D-91F3-6FB1020D5A10}" type="pres">
      <dgm:prSet presAssocID="{82BA38E1-4AAD-4B89-AB04-190B6D55A081}" presName="comp" presStyleCnt="0"/>
      <dgm:spPr/>
    </dgm:pt>
    <dgm:pt modelId="{88733848-6281-44E5-A02F-DDFC992D60C9}" type="pres">
      <dgm:prSet presAssocID="{82BA38E1-4AAD-4B89-AB04-190B6D55A081}" presName="rect2" presStyleLbl="node1" presStyleIdx="0" presStyleCnt="4">
        <dgm:presLayoutVars>
          <dgm:bulletEnabled val="1"/>
        </dgm:presLayoutVars>
      </dgm:prSet>
      <dgm:spPr/>
    </dgm:pt>
    <dgm:pt modelId="{FE9A30B6-CA92-49CB-999B-FF9EF47719C3}" type="pres">
      <dgm:prSet presAssocID="{82BA38E1-4AAD-4B89-AB04-190B6D55A081}" presName="rect1" presStyleLbl="lnNode1" presStyleIdx="0" presStyleCnt="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9EF78062-89A8-4ACC-9FE4-C204E97E5103}" type="pres">
      <dgm:prSet presAssocID="{C0470DEC-80F8-489F-BE6F-6CECD2DE4EFA}" presName="sibTrans" presStyleCnt="0"/>
      <dgm:spPr/>
    </dgm:pt>
    <dgm:pt modelId="{6DDF1120-4EBC-46BE-B7F2-82202D33C43F}" type="pres">
      <dgm:prSet presAssocID="{318DA430-2211-4EDC-81C4-4E4FB08FAB56}" presName="comp" presStyleCnt="0"/>
      <dgm:spPr/>
    </dgm:pt>
    <dgm:pt modelId="{EADD1433-9F1B-489D-9D6B-E742AF3009B1}" type="pres">
      <dgm:prSet presAssocID="{318DA430-2211-4EDC-81C4-4E4FB08FAB56}" presName="rect2" presStyleLbl="node1" presStyleIdx="1" presStyleCnt="4">
        <dgm:presLayoutVars>
          <dgm:bulletEnabled val="1"/>
        </dgm:presLayoutVars>
      </dgm:prSet>
      <dgm:spPr/>
    </dgm:pt>
    <dgm:pt modelId="{F6D014B1-21E8-4633-B68C-E54810B02B88}" type="pres">
      <dgm:prSet presAssocID="{318DA430-2211-4EDC-81C4-4E4FB08FAB56}" presName="rect1" presStyleLbl="lnNode1" presStyleIdx="1" presStyleCnt="4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9720E613-33DF-404D-ADD5-045C9A1F3370}" type="pres">
      <dgm:prSet presAssocID="{96A32520-7420-4C8B-B0A7-47316A1E022A}" presName="sibTrans" presStyleCnt="0"/>
      <dgm:spPr/>
    </dgm:pt>
    <dgm:pt modelId="{D630B95E-1C2D-4E6B-99A7-307B47E72207}" type="pres">
      <dgm:prSet presAssocID="{8ADF4B2D-7EF2-455A-9F71-36353E6A811E}" presName="comp" presStyleCnt="0"/>
      <dgm:spPr/>
    </dgm:pt>
    <dgm:pt modelId="{AA34FA6E-60BD-4F67-9B19-40AAD0B56498}" type="pres">
      <dgm:prSet presAssocID="{8ADF4B2D-7EF2-455A-9F71-36353E6A811E}" presName="rect2" presStyleLbl="node1" presStyleIdx="2" presStyleCnt="4">
        <dgm:presLayoutVars>
          <dgm:bulletEnabled val="1"/>
        </dgm:presLayoutVars>
      </dgm:prSet>
      <dgm:spPr/>
    </dgm:pt>
    <dgm:pt modelId="{662EC1B3-8656-4DCE-9EE9-9AD36F59ACC8}" type="pres">
      <dgm:prSet presAssocID="{8ADF4B2D-7EF2-455A-9F71-36353E6A811E}" presName="rect1" presStyleLbl="lnNode1" presStyleIdx="2" presStyleCnt="4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DA2F2B88-169D-4521-ACEE-83B02A5B7232}" type="pres">
      <dgm:prSet presAssocID="{2446A7F2-E16D-4F15-922C-E47D5D31D1E7}" presName="sibTrans" presStyleCnt="0"/>
      <dgm:spPr/>
    </dgm:pt>
    <dgm:pt modelId="{95414369-A6EA-4478-A58E-12DDFC44813C}" type="pres">
      <dgm:prSet presAssocID="{D95BBB54-D81F-479D-A578-62712C28DC2C}" presName="comp" presStyleCnt="0"/>
      <dgm:spPr/>
    </dgm:pt>
    <dgm:pt modelId="{137B2FD7-5223-411E-B095-6B58551FADFB}" type="pres">
      <dgm:prSet presAssocID="{D95BBB54-D81F-479D-A578-62712C28DC2C}" presName="rect2" presStyleLbl="node1" presStyleIdx="3" presStyleCnt="4">
        <dgm:presLayoutVars>
          <dgm:bulletEnabled val="1"/>
        </dgm:presLayoutVars>
      </dgm:prSet>
      <dgm:spPr/>
    </dgm:pt>
    <dgm:pt modelId="{B99F81D6-70E2-4172-B13E-3036E71E0F0A}" type="pres">
      <dgm:prSet presAssocID="{D95BBB54-D81F-479D-A578-62712C28DC2C}" presName="rect1" presStyleLbl="lnNode1" presStyleIdx="3" presStyleCnt="4" custScaleX="89680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</dgm:ptLst>
  <dgm:cxnLst>
    <dgm:cxn modelId="{9E52892A-64F3-4580-B1C0-3FF0AD93ADD6}" srcId="{D50036B2-C171-4980-9343-33E9EF509B28}" destId="{D95BBB54-D81F-479D-A578-62712C28DC2C}" srcOrd="3" destOrd="0" parTransId="{1381B932-6472-466A-8A37-92613AE7AC62}" sibTransId="{C011335F-8E59-4EF3-9643-C27C8148E572}"/>
    <dgm:cxn modelId="{67CC5F2D-CB63-4A53-8D14-A8F090DE9B6E}" type="presOf" srcId="{8ADF4B2D-7EF2-455A-9F71-36353E6A811E}" destId="{AA34FA6E-60BD-4F67-9B19-40AAD0B56498}" srcOrd="0" destOrd="0" presId="urn:microsoft.com/office/officeart/2008/layout/AlternatingPictureBlocks"/>
    <dgm:cxn modelId="{48844045-1419-42F5-AAC0-1C41BBC95DA8}" srcId="{D50036B2-C171-4980-9343-33E9EF509B28}" destId="{8ADF4B2D-7EF2-455A-9F71-36353E6A811E}" srcOrd="2" destOrd="0" parTransId="{820229BC-9C65-43DF-86CD-4F9F8669DE60}" sibTransId="{2446A7F2-E16D-4F15-922C-E47D5D31D1E7}"/>
    <dgm:cxn modelId="{28FE4F82-B497-4FEC-A414-E8262231E94B}" type="presOf" srcId="{82BA38E1-4AAD-4B89-AB04-190B6D55A081}" destId="{88733848-6281-44E5-A02F-DDFC992D60C9}" srcOrd="0" destOrd="0" presId="urn:microsoft.com/office/officeart/2008/layout/AlternatingPictureBlocks"/>
    <dgm:cxn modelId="{3F21ABAE-5285-44A8-BD50-F2026CA4A88A}" srcId="{D50036B2-C171-4980-9343-33E9EF509B28}" destId="{318DA430-2211-4EDC-81C4-4E4FB08FAB56}" srcOrd="1" destOrd="0" parTransId="{3A1A3A48-46C4-49DF-A8E0-3C8BFA7A03DA}" sibTransId="{96A32520-7420-4C8B-B0A7-47316A1E022A}"/>
    <dgm:cxn modelId="{241743D0-E4B3-43AC-8270-8FAD8E237052}" type="presOf" srcId="{318DA430-2211-4EDC-81C4-4E4FB08FAB56}" destId="{EADD1433-9F1B-489D-9D6B-E742AF3009B1}" srcOrd="0" destOrd="0" presId="urn:microsoft.com/office/officeart/2008/layout/AlternatingPictureBlocks"/>
    <dgm:cxn modelId="{5F8C20D5-750C-4D8B-9101-2727DCA0E3A7}" type="presOf" srcId="{D95BBB54-D81F-479D-A578-62712C28DC2C}" destId="{137B2FD7-5223-411E-B095-6B58551FADFB}" srcOrd="0" destOrd="0" presId="urn:microsoft.com/office/officeart/2008/layout/AlternatingPictureBlocks"/>
    <dgm:cxn modelId="{2CADF9D7-890D-4530-B900-D633592CFD34}" srcId="{D50036B2-C171-4980-9343-33E9EF509B28}" destId="{82BA38E1-4AAD-4B89-AB04-190B6D55A081}" srcOrd="0" destOrd="0" parTransId="{691FC3F2-8420-47F0-8992-D38A2D1E97CA}" sibTransId="{C0470DEC-80F8-489F-BE6F-6CECD2DE4EFA}"/>
    <dgm:cxn modelId="{923B86E2-D877-4F85-B48E-7FDA126AB7E5}" type="presOf" srcId="{D50036B2-C171-4980-9343-33E9EF509B28}" destId="{F7992B25-C83F-4E94-A3A8-87E15987BA26}" srcOrd="0" destOrd="0" presId="urn:microsoft.com/office/officeart/2008/layout/AlternatingPictureBlocks"/>
    <dgm:cxn modelId="{6480EC67-FE80-4568-99F4-69653059C64E}" type="presParOf" srcId="{F7992B25-C83F-4E94-A3A8-87E15987BA26}" destId="{CB55D7B0-3A2B-423D-91F3-6FB1020D5A10}" srcOrd="0" destOrd="0" presId="urn:microsoft.com/office/officeart/2008/layout/AlternatingPictureBlocks"/>
    <dgm:cxn modelId="{96B584B2-44AE-4B61-8981-AAD4FE15AF55}" type="presParOf" srcId="{CB55D7B0-3A2B-423D-91F3-6FB1020D5A10}" destId="{88733848-6281-44E5-A02F-DDFC992D60C9}" srcOrd="0" destOrd="0" presId="urn:microsoft.com/office/officeart/2008/layout/AlternatingPictureBlocks"/>
    <dgm:cxn modelId="{FBB10E55-B0B9-4C71-BFAA-1D59166626F8}" type="presParOf" srcId="{CB55D7B0-3A2B-423D-91F3-6FB1020D5A10}" destId="{FE9A30B6-CA92-49CB-999B-FF9EF47719C3}" srcOrd="1" destOrd="0" presId="urn:microsoft.com/office/officeart/2008/layout/AlternatingPictureBlocks"/>
    <dgm:cxn modelId="{432666A7-31E2-4E75-BF84-26DF58D46C38}" type="presParOf" srcId="{F7992B25-C83F-4E94-A3A8-87E15987BA26}" destId="{9EF78062-89A8-4ACC-9FE4-C204E97E5103}" srcOrd="1" destOrd="0" presId="urn:microsoft.com/office/officeart/2008/layout/AlternatingPictureBlocks"/>
    <dgm:cxn modelId="{EE165374-BB48-4289-9B5F-D03E6C76AC4B}" type="presParOf" srcId="{F7992B25-C83F-4E94-A3A8-87E15987BA26}" destId="{6DDF1120-4EBC-46BE-B7F2-82202D33C43F}" srcOrd="2" destOrd="0" presId="urn:microsoft.com/office/officeart/2008/layout/AlternatingPictureBlocks"/>
    <dgm:cxn modelId="{10D90C5F-1AEA-4604-B5F5-2048119A55CE}" type="presParOf" srcId="{6DDF1120-4EBC-46BE-B7F2-82202D33C43F}" destId="{EADD1433-9F1B-489D-9D6B-E742AF3009B1}" srcOrd="0" destOrd="0" presId="urn:microsoft.com/office/officeart/2008/layout/AlternatingPictureBlocks"/>
    <dgm:cxn modelId="{E9E3CAB8-8C9C-4777-A1DE-0749140ED8BD}" type="presParOf" srcId="{6DDF1120-4EBC-46BE-B7F2-82202D33C43F}" destId="{F6D014B1-21E8-4633-B68C-E54810B02B88}" srcOrd="1" destOrd="0" presId="urn:microsoft.com/office/officeart/2008/layout/AlternatingPictureBlocks"/>
    <dgm:cxn modelId="{0B7733CD-17F3-46A9-95F0-D65325154A7A}" type="presParOf" srcId="{F7992B25-C83F-4E94-A3A8-87E15987BA26}" destId="{9720E613-33DF-404D-ADD5-045C9A1F3370}" srcOrd="3" destOrd="0" presId="urn:microsoft.com/office/officeart/2008/layout/AlternatingPictureBlocks"/>
    <dgm:cxn modelId="{BB49DA87-7A3A-4584-B7F0-2A7010D0FA25}" type="presParOf" srcId="{F7992B25-C83F-4E94-A3A8-87E15987BA26}" destId="{D630B95E-1C2D-4E6B-99A7-307B47E72207}" srcOrd="4" destOrd="0" presId="urn:microsoft.com/office/officeart/2008/layout/AlternatingPictureBlocks"/>
    <dgm:cxn modelId="{4C684CC4-C158-4463-90A8-6D936DD33C43}" type="presParOf" srcId="{D630B95E-1C2D-4E6B-99A7-307B47E72207}" destId="{AA34FA6E-60BD-4F67-9B19-40AAD0B56498}" srcOrd="0" destOrd="0" presId="urn:microsoft.com/office/officeart/2008/layout/AlternatingPictureBlocks"/>
    <dgm:cxn modelId="{B997E682-EB87-4E17-B899-58F7E6B2B5AD}" type="presParOf" srcId="{D630B95E-1C2D-4E6B-99A7-307B47E72207}" destId="{662EC1B3-8656-4DCE-9EE9-9AD36F59ACC8}" srcOrd="1" destOrd="0" presId="urn:microsoft.com/office/officeart/2008/layout/AlternatingPictureBlocks"/>
    <dgm:cxn modelId="{F7037E58-785F-4659-9EC2-BB345A98614D}" type="presParOf" srcId="{F7992B25-C83F-4E94-A3A8-87E15987BA26}" destId="{DA2F2B88-169D-4521-ACEE-83B02A5B7232}" srcOrd="5" destOrd="0" presId="urn:microsoft.com/office/officeart/2008/layout/AlternatingPictureBlocks"/>
    <dgm:cxn modelId="{0247B5C2-2F35-4E1B-BBE1-26F68082FD53}" type="presParOf" srcId="{F7992B25-C83F-4E94-A3A8-87E15987BA26}" destId="{95414369-A6EA-4478-A58E-12DDFC44813C}" srcOrd="6" destOrd="0" presId="urn:microsoft.com/office/officeart/2008/layout/AlternatingPictureBlocks"/>
    <dgm:cxn modelId="{7F3D8161-FAC2-45A2-A7E8-B6FE4EA698CF}" type="presParOf" srcId="{95414369-A6EA-4478-A58E-12DDFC44813C}" destId="{137B2FD7-5223-411E-B095-6B58551FADFB}" srcOrd="0" destOrd="0" presId="urn:microsoft.com/office/officeart/2008/layout/AlternatingPictureBlocks"/>
    <dgm:cxn modelId="{35448E05-F430-43FB-9E8C-056FBB4338F7}" type="presParOf" srcId="{95414369-A6EA-4478-A58E-12DDFC44813C}" destId="{B99F81D6-70E2-4172-B13E-3036E71E0F0A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A3E7E58-38A6-49FC-824C-34C69BF3173D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A0B2FC3E-4DF9-46B4-9C38-9623E25B2C83}">
      <dgm:prSet custT="1"/>
      <dgm:spPr/>
      <dgm:t>
        <a:bodyPr/>
        <a:lstStyle/>
        <a:p>
          <a:pPr rtl="0"/>
          <a:r>
            <a:rPr lang="ru-RU" sz="2200" b="1" dirty="0" err="1"/>
            <a:t>адаптивність</a:t>
          </a:r>
          <a:r>
            <a:rPr lang="ru-RU" sz="2400" dirty="0"/>
            <a:t> </a:t>
          </a:r>
        </a:p>
      </dgm:t>
    </dgm:pt>
    <dgm:pt modelId="{A5BAF32F-0FDF-4BFB-AEAC-B88A56460EDB}" type="parTrans" cxnId="{FCE3400A-B186-4A1E-8739-C40E487C0380}">
      <dgm:prSet/>
      <dgm:spPr/>
      <dgm:t>
        <a:bodyPr/>
        <a:lstStyle/>
        <a:p>
          <a:endParaRPr lang="ru-RU"/>
        </a:p>
      </dgm:t>
    </dgm:pt>
    <dgm:pt modelId="{203D002D-FF0C-4571-BD25-86F35DD12B47}" type="sibTrans" cxnId="{FCE3400A-B186-4A1E-8739-C40E487C0380}">
      <dgm:prSet/>
      <dgm:spPr/>
      <dgm:t>
        <a:bodyPr/>
        <a:lstStyle/>
        <a:p>
          <a:endParaRPr lang="ru-RU"/>
        </a:p>
      </dgm:t>
    </dgm:pt>
    <dgm:pt modelId="{7B34CCF5-0D37-4300-B15D-FDBCA17B436D}">
      <dgm:prSet custT="1"/>
      <dgm:spPr/>
      <dgm:t>
        <a:bodyPr/>
        <a:lstStyle/>
        <a:p>
          <a:pPr rtl="0"/>
          <a:r>
            <a:rPr lang="ru-RU" sz="2200" b="1" dirty="0" err="1"/>
            <a:t>доступність</a:t>
          </a:r>
          <a:r>
            <a:rPr lang="ru-RU" sz="2400" dirty="0"/>
            <a:t> </a:t>
          </a:r>
        </a:p>
      </dgm:t>
    </dgm:pt>
    <dgm:pt modelId="{F0FE4362-BBF1-47FB-B66B-39EEC8DDD033}" type="parTrans" cxnId="{E4CA83A6-EBF7-48A1-AE29-A13340B8837B}">
      <dgm:prSet/>
      <dgm:spPr/>
      <dgm:t>
        <a:bodyPr/>
        <a:lstStyle/>
        <a:p>
          <a:endParaRPr lang="ru-RU"/>
        </a:p>
      </dgm:t>
    </dgm:pt>
    <dgm:pt modelId="{BC08DBF4-DDEB-4142-BB2D-EDEC5442C2F7}" type="sibTrans" cxnId="{E4CA83A6-EBF7-48A1-AE29-A13340B8837B}">
      <dgm:prSet/>
      <dgm:spPr/>
      <dgm:t>
        <a:bodyPr/>
        <a:lstStyle/>
        <a:p>
          <a:endParaRPr lang="ru-RU"/>
        </a:p>
      </dgm:t>
    </dgm:pt>
    <dgm:pt modelId="{22534A31-3904-4E92-8436-5C96C265F948}">
      <dgm:prSet custT="1"/>
      <dgm:spPr/>
      <dgm:t>
        <a:bodyPr/>
        <a:lstStyle/>
        <a:p>
          <a:pPr rtl="0"/>
          <a:r>
            <a:rPr lang="ru-RU" sz="2200" b="1" dirty="0"/>
            <a:t>простота </a:t>
          </a:r>
          <a:r>
            <a:rPr lang="ru-RU" sz="2200" b="1" dirty="0" err="1"/>
            <a:t>використання</a:t>
          </a:r>
          <a:r>
            <a:rPr lang="ru-RU" sz="2200" dirty="0"/>
            <a:t> </a:t>
          </a:r>
        </a:p>
      </dgm:t>
    </dgm:pt>
    <dgm:pt modelId="{B7A53FAE-F5EF-4E88-8ED4-3AC6D7B54F75}" type="parTrans" cxnId="{BB598C65-B7DF-4AC4-B539-7430E2F7FAD9}">
      <dgm:prSet/>
      <dgm:spPr/>
      <dgm:t>
        <a:bodyPr/>
        <a:lstStyle/>
        <a:p>
          <a:endParaRPr lang="ru-RU"/>
        </a:p>
      </dgm:t>
    </dgm:pt>
    <dgm:pt modelId="{D211A29B-5142-4929-94C4-BD8F89B6FE1A}" type="sibTrans" cxnId="{BB598C65-B7DF-4AC4-B539-7430E2F7FAD9}">
      <dgm:prSet/>
      <dgm:spPr/>
      <dgm:t>
        <a:bodyPr/>
        <a:lstStyle/>
        <a:p>
          <a:endParaRPr lang="ru-RU"/>
        </a:p>
      </dgm:t>
    </dgm:pt>
    <dgm:pt modelId="{50F95FF7-7C30-42AE-AF45-D148846CA4EB}">
      <dgm:prSet custT="1"/>
      <dgm:spPr/>
      <dgm:t>
        <a:bodyPr/>
        <a:lstStyle/>
        <a:p>
          <a:pPr rtl="0"/>
          <a:r>
            <a:rPr lang="ru-RU" sz="2200" b="1" dirty="0" err="1"/>
            <a:t>унікальне</a:t>
          </a:r>
          <a:r>
            <a:rPr lang="ru-RU" sz="2200" b="1" dirty="0"/>
            <a:t> </a:t>
          </a:r>
          <a:r>
            <a:rPr lang="ru-RU" sz="2200" b="1" dirty="0" err="1"/>
            <a:t>оформлення</a:t>
          </a:r>
          <a:r>
            <a:rPr lang="ru-RU" sz="2200" dirty="0"/>
            <a:t> </a:t>
          </a:r>
        </a:p>
      </dgm:t>
    </dgm:pt>
    <dgm:pt modelId="{C5490F80-6A08-4DB0-8D7D-5AE0132A1498}" type="parTrans" cxnId="{6A8E1B6A-A48D-4251-B9DD-9B68CED2D4F2}">
      <dgm:prSet/>
      <dgm:spPr/>
      <dgm:t>
        <a:bodyPr/>
        <a:lstStyle/>
        <a:p>
          <a:endParaRPr lang="ru-RU"/>
        </a:p>
      </dgm:t>
    </dgm:pt>
    <dgm:pt modelId="{DAE74F13-23EB-4BA0-9E6A-2B1FA068F0F6}" type="sibTrans" cxnId="{6A8E1B6A-A48D-4251-B9DD-9B68CED2D4F2}">
      <dgm:prSet/>
      <dgm:spPr/>
      <dgm:t>
        <a:bodyPr/>
        <a:lstStyle/>
        <a:p>
          <a:endParaRPr lang="ru-RU"/>
        </a:p>
      </dgm:t>
    </dgm:pt>
    <dgm:pt modelId="{C4D3411E-DFDB-4A79-B621-CC3B00392A99}">
      <dgm:prSet custT="1"/>
      <dgm:spPr/>
      <dgm:t>
        <a:bodyPr/>
        <a:lstStyle/>
        <a:p>
          <a:pPr rtl="0"/>
          <a:r>
            <a:rPr lang="ru-RU" sz="2200" b="1" dirty="0" err="1"/>
            <a:t>зручність</a:t>
          </a:r>
          <a:r>
            <a:rPr lang="ru-RU" sz="2200" b="1" dirty="0"/>
            <a:t> </a:t>
          </a:r>
          <a:r>
            <a:rPr lang="ru-RU" sz="2200" b="1" dirty="0" err="1"/>
            <a:t>аналізу</a:t>
          </a:r>
          <a:endParaRPr lang="ru-RU" sz="2200" dirty="0"/>
        </a:p>
      </dgm:t>
    </dgm:pt>
    <dgm:pt modelId="{8F45AC59-46D7-46C5-A552-72AF7B65B408}" type="parTrans" cxnId="{35945D21-F2BA-4A4A-896E-0B89F7F5EB2E}">
      <dgm:prSet/>
      <dgm:spPr/>
      <dgm:t>
        <a:bodyPr/>
        <a:lstStyle/>
        <a:p>
          <a:endParaRPr lang="ru-RU"/>
        </a:p>
      </dgm:t>
    </dgm:pt>
    <dgm:pt modelId="{5B607927-A761-4FD0-BF30-D88B14FBB7FD}" type="sibTrans" cxnId="{35945D21-F2BA-4A4A-896E-0B89F7F5EB2E}">
      <dgm:prSet/>
      <dgm:spPr/>
      <dgm:t>
        <a:bodyPr/>
        <a:lstStyle/>
        <a:p>
          <a:endParaRPr lang="ru-RU"/>
        </a:p>
      </dgm:t>
    </dgm:pt>
    <dgm:pt modelId="{D7F86FE6-F654-47A2-B8FD-8BB09C23FC17}">
      <dgm:prSet custT="1"/>
      <dgm:spPr/>
      <dgm:t>
        <a:bodyPr/>
        <a:lstStyle/>
        <a:p>
          <a:pPr rtl="0"/>
          <a:r>
            <a:rPr lang="ru-RU" sz="1600" dirty="0" err="1"/>
            <a:t>створення</a:t>
          </a:r>
          <a:r>
            <a:rPr lang="ru-RU" sz="1600" dirty="0"/>
            <a:t>, </a:t>
          </a:r>
          <a:r>
            <a:rPr lang="ru-RU" sz="1600" dirty="0" err="1"/>
            <a:t>редагування</a:t>
          </a:r>
          <a:r>
            <a:rPr lang="ru-RU" sz="1600" dirty="0"/>
            <a:t> та перегляд </a:t>
          </a:r>
          <a:r>
            <a:rPr lang="ru-RU" sz="1600" dirty="0" err="1"/>
            <a:t>матеріалів</a:t>
          </a:r>
          <a:r>
            <a:rPr lang="ru-RU" sz="1600" dirty="0"/>
            <a:t> </a:t>
          </a:r>
          <a:r>
            <a:rPr lang="ru-RU" sz="1600" dirty="0" err="1"/>
            <a:t>доступні</a:t>
          </a:r>
          <a:r>
            <a:rPr lang="ru-RU" sz="1600" dirty="0"/>
            <a:t> на будь-</a:t>
          </a:r>
          <a:r>
            <a:rPr lang="ru-RU" sz="1600" dirty="0" err="1"/>
            <a:t>яких</a:t>
          </a:r>
          <a:r>
            <a:rPr lang="ru-RU" sz="1600" dirty="0"/>
            <a:t> девайсах;</a:t>
          </a:r>
        </a:p>
      </dgm:t>
    </dgm:pt>
    <dgm:pt modelId="{5D3FAC7C-1D74-40D8-A7A3-8861882BD8C3}" type="parTrans" cxnId="{DBCF1955-B1B5-40F5-82E3-A3F14944F06E}">
      <dgm:prSet/>
      <dgm:spPr/>
      <dgm:t>
        <a:bodyPr/>
        <a:lstStyle/>
        <a:p>
          <a:endParaRPr lang="ru-RU"/>
        </a:p>
      </dgm:t>
    </dgm:pt>
    <dgm:pt modelId="{F377D8EE-A49D-4A69-BAB8-DB7BA694F694}" type="sibTrans" cxnId="{DBCF1955-B1B5-40F5-82E3-A3F14944F06E}">
      <dgm:prSet/>
      <dgm:spPr/>
      <dgm:t>
        <a:bodyPr/>
        <a:lstStyle/>
        <a:p>
          <a:endParaRPr lang="ru-RU"/>
        </a:p>
      </dgm:t>
    </dgm:pt>
    <dgm:pt modelId="{7A4BE8CC-CFB7-4D8D-9053-865CF8AB6D7B}">
      <dgm:prSet custT="1"/>
      <dgm:spPr/>
      <dgm:t>
        <a:bodyPr/>
        <a:lstStyle/>
        <a:p>
          <a:pPr rtl="0"/>
          <a:r>
            <a:rPr lang="ru-RU" sz="1600" dirty="0" err="1"/>
            <a:t>перебуваючи</a:t>
          </a:r>
          <a:r>
            <a:rPr lang="ru-RU" sz="1600" dirty="0"/>
            <a:t> в будь-</a:t>
          </a:r>
          <a:r>
            <a:rPr lang="ru-RU" sz="1600" dirty="0" err="1"/>
            <a:t>якому</a:t>
          </a:r>
          <a:r>
            <a:rPr lang="ru-RU" sz="1600" dirty="0"/>
            <a:t> </a:t>
          </a:r>
          <a:r>
            <a:rPr lang="ru-RU" sz="1600" dirty="0" err="1"/>
            <a:t>місці</a:t>
          </a:r>
          <a:r>
            <a:rPr lang="ru-RU" sz="1600" dirty="0"/>
            <a:t> та в будь-</a:t>
          </a:r>
          <a:r>
            <a:rPr lang="ru-RU" sz="1600" dirty="0" err="1"/>
            <a:t>який</a:t>
          </a:r>
          <a:r>
            <a:rPr lang="ru-RU" sz="1600" dirty="0"/>
            <a:t> час, </a:t>
          </a:r>
          <a:r>
            <a:rPr lang="ru-RU" sz="1600" dirty="0" err="1"/>
            <a:t>користувач</a:t>
          </a:r>
          <a:r>
            <a:rPr lang="ru-RU" sz="1600" dirty="0"/>
            <a:t> </a:t>
          </a:r>
          <a:r>
            <a:rPr lang="ru-RU" sz="1600" dirty="0" err="1"/>
            <a:t>може</a:t>
          </a:r>
          <a:r>
            <a:rPr lang="ru-RU" sz="1600" dirty="0"/>
            <a:t> </a:t>
          </a:r>
          <a:r>
            <a:rPr lang="ru-RU" sz="1600" dirty="0" err="1"/>
            <a:t>працювати</a:t>
          </a:r>
          <a:r>
            <a:rPr lang="ru-RU" sz="1600" dirty="0"/>
            <a:t> з </a:t>
          </a:r>
          <a:r>
            <a:rPr lang="ru-RU" sz="1600" dirty="0" err="1"/>
            <a:t>сервісом</a:t>
          </a:r>
          <a:r>
            <a:rPr lang="ru-RU" sz="1600" dirty="0"/>
            <a:t>. </a:t>
          </a:r>
          <a:r>
            <a:rPr lang="ru-RU" sz="1600" dirty="0" err="1"/>
            <a:t>Зберігаються</a:t>
          </a:r>
          <a:r>
            <a:rPr lang="ru-RU" sz="1600" dirty="0"/>
            <a:t> </a:t>
          </a:r>
          <a:r>
            <a:rPr lang="en-US" sz="1600" dirty="0"/>
            <a:t>Google Forms </a:t>
          </a:r>
          <a:r>
            <a:rPr lang="ru-RU" sz="1600" dirty="0"/>
            <a:t>для </a:t>
          </a:r>
          <a:r>
            <a:rPr lang="ru-RU" sz="1600" dirty="0" err="1"/>
            <a:t>опитування</a:t>
          </a:r>
          <a:r>
            <a:rPr lang="ru-RU" sz="1600" dirty="0"/>
            <a:t> на </a:t>
          </a:r>
          <a:r>
            <a:rPr lang="en-US" sz="1600" dirty="0"/>
            <a:t>Google </a:t>
          </a:r>
          <a:r>
            <a:rPr lang="ru-RU" sz="1600" dirty="0"/>
            <a:t>Диску;</a:t>
          </a:r>
        </a:p>
      </dgm:t>
    </dgm:pt>
    <dgm:pt modelId="{B07EC29B-D8F2-4694-8EB8-3B5B350E43C3}" type="parTrans" cxnId="{D9D9D10A-FE6C-4FE6-8322-DC1E1B81BB20}">
      <dgm:prSet/>
      <dgm:spPr/>
      <dgm:t>
        <a:bodyPr/>
        <a:lstStyle/>
        <a:p>
          <a:endParaRPr lang="ru-RU"/>
        </a:p>
      </dgm:t>
    </dgm:pt>
    <dgm:pt modelId="{31F47177-3E57-46C1-8D0D-CBB372B33089}" type="sibTrans" cxnId="{D9D9D10A-FE6C-4FE6-8322-DC1E1B81BB20}">
      <dgm:prSet/>
      <dgm:spPr/>
      <dgm:t>
        <a:bodyPr/>
        <a:lstStyle/>
        <a:p>
          <a:endParaRPr lang="ru-RU"/>
        </a:p>
      </dgm:t>
    </dgm:pt>
    <dgm:pt modelId="{9CAD622B-7408-4592-BD8B-67A93602FD44}">
      <dgm:prSet custT="1"/>
      <dgm:spPr/>
      <dgm:t>
        <a:bodyPr/>
        <a:lstStyle/>
        <a:p>
          <a:pPr rtl="0"/>
          <a:r>
            <a:rPr lang="ru-RU" sz="1600" dirty="0"/>
            <a:t>легко й </a:t>
          </a:r>
          <a:r>
            <a:rPr lang="ru-RU" sz="1600" dirty="0" err="1"/>
            <a:t>зручно</a:t>
          </a:r>
          <a:r>
            <a:rPr lang="ru-RU" sz="1600" dirty="0"/>
            <a:t> </a:t>
          </a:r>
          <a:r>
            <a:rPr lang="ru-RU" sz="1600" dirty="0" err="1"/>
            <a:t>працювати</a:t>
          </a:r>
          <a:r>
            <a:rPr lang="ru-RU" sz="1600" dirty="0"/>
            <a:t> на </a:t>
          </a:r>
          <a:r>
            <a:rPr lang="ru-RU" sz="1600" dirty="0" err="1"/>
            <a:t>всіх</a:t>
          </a:r>
          <a:r>
            <a:rPr lang="ru-RU" sz="1600" dirty="0"/>
            <a:t> </a:t>
          </a:r>
          <a:r>
            <a:rPr lang="ru-RU" sz="1600" dirty="0" err="1"/>
            <a:t>етапах</a:t>
          </a:r>
          <a:r>
            <a:rPr lang="ru-RU" sz="1600" dirty="0"/>
            <a:t>, </a:t>
          </a:r>
          <a:r>
            <a:rPr lang="ru-RU" sz="1600" dirty="0" err="1"/>
            <a:t>від</a:t>
          </a:r>
          <a:r>
            <a:rPr lang="ru-RU" sz="1600" dirty="0"/>
            <a:t> </a:t>
          </a:r>
          <a:r>
            <a:rPr lang="ru-RU" sz="1600" dirty="0" err="1"/>
            <a:t>створення</a:t>
          </a:r>
          <a:r>
            <a:rPr lang="ru-RU" sz="1600" dirty="0"/>
            <a:t> до </a:t>
          </a:r>
          <a:r>
            <a:rPr lang="ru-RU" sz="1600" dirty="0" err="1"/>
            <a:t>заповнення</a:t>
          </a:r>
          <a:r>
            <a:rPr lang="ru-RU" sz="1600" dirty="0"/>
            <a:t> респондентами;</a:t>
          </a:r>
        </a:p>
      </dgm:t>
    </dgm:pt>
    <dgm:pt modelId="{57AC441F-F2C9-415D-812B-D9C5408F708F}" type="parTrans" cxnId="{95F3D235-6183-4E38-B888-35327C5041BC}">
      <dgm:prSet/>
      <dgm:spPr/>
      <dgm:t>
        <a:bodyPr/>
        <a:lstStyle/>
        <a:p>
          <a:endParaRPr lang="ru-RU"/>
        </a:p>
      </dgm:t>
    </dgm:pt>
    <dgm:pt modelId="{36EE600A-2F5A-4142-9506-9C3F2058DD5B}" type="sibTrans" cxnId="{95F3D235-6183-4E38-B888-35327C5041BC}">
      <dgm:prSet/>
      <dgm:spPr/>
      <dgm:t>
        <a:bodyPr/>
        <a:lstStyle/>
        <a:p>
          <a:endParaRPr lang="ru-RU"/>
        </a:p>
      </dgm:t>
    </dgm:pt>
    <dgm:pt modelId="{30AA3F54-5EC5-4C6F-A45B-93704119B827}">
      <dgm:prSet custT="1"/>
      <dgm:spPr/>
      <dgm:t>
        <a:bodyPr/>
        <a:lstStyle/>
        <a:p>
          <a:pPr rtl="0"/>
          <a:r>
            <a:rPr lang="ru-RU" sz="1600" dirty="0"/>
            <a:t>для дизайну </a:t>
          </a:r>
          <a:r>
            <a:rPr lang="ru-RU" sz="1600" dirty="0" err="1"/>
            <a:t>можна</a:t>
          </a:r>
          <a:r>
            <a:rPr lang="ru-RU" sz="1600" dirty="0"/>
            <a:t> </a:t>
          </a:r>
          <a:r>
            <a:rPr lang="ru-RU" sz="1600" dirty="0" err="1"/>
            <a:t>вибрати</a:t>
          </a:r>
          <a:r>
            <a:rPr lang="ru-RU" sz="1600" dirty="0"/>
            <a:t> </a:t>
          </a:r>
          <a:r>
            <a:rPr lang="ru-RU" sz="1600" dirty="0" err="1"/>
            <a:t>готові</a:t>
          </a:r>
          <a:r>
            <a:rPr lang="ru-RU" sz="1600" dirty="0"/>
            <a:t> теми </a:t>
          </a:r>
          <a:r>
            <a:rPr lang="en-US" sz="1600" dirty="0"/>
            <a:t>Google Forms </a:t>
          </a:r>
          <a:r>
            <a:rPr lang="ru-RU" sz="1600" dirty="0" err="1"/>
            <a:t>або</a:t>
          </a:r>
          <a:r>
            <a:rPr lang="ru-RU" sz="1600" dirty="0"/>
            <a:t> </a:t>
          </a:r>
          <a:r>
            <a:rPr lang="ru-RU" sz="1600" dirty="0" err="1"/>
            <a:t>додати</a:t>
          </a:r>
          <a:r>
            <a:rPr lang="ru-RU" sz="1600" dirty="0"/>
            <a:t> </a:t>
          </a:r>
          <a:r>
            <a:rPr lang="ru-RU" sz="1600" dirty="0" err="1"/>
            <a:t>власні</a:t>
          </a:r>
          <a:r>
            <a:rPr lang="ru-RU" sz="1600" dirty="0"/>
            <a:t> </a:t>
          </a:r>
          <a:r>
            <a:rPr lang="ru-RU" sz="1600" dirty="0" err="1"/>
            <a:t>зображення</a:t>
          </a:r>
          <a:r>
            <a:rPr lang="ru-RU" sz="1600" dirty="0"/>
            <a:t>;</a:t>
          </a:r>
        </a:p>
      </dgm:t>
    </dgm:pt>
    <dgm:pt modelId="{1D5952B7-9508-4B8C-A972-C33010BD57B8}" type="parTrans" cxnId="{DFAF3C7D-7832-4D22-8816-B366AEF0CA5A}">
      <dgm:prSet/>
      <dgm:spPr/>
      <dgm:t>
        <a:bodyPr/>
        <a:lstStyle/>
        <a:p>
          <a:endParaRPr lang="ru-RU"/>
        </a:p>
      </dgm:t>
    </dgm:pt>
    <dgm:pt modelId="{1987B7F2-3319-437C-922E-41CCD0FB44AC}" type="sibTrans" cxnId="{DFAF3C7D-7832-4D22-8816-B366AEF0CA5A}">
      <dgm:prSet/>
      <dgm:spPr/>
      <dgm:t>
        <a:bodyPr/>
        <a:lstStyle/>
        <a:p>
          <a:endParaRPr lang="ru-RU"/>
        </a:p>
      </dgm:t>
    </dgm:pt>
    <dgm:pt modelId="{39B50B7A-4F08-4DE9-A69C-7EBDE00C1805}">
      <dgm:prSet custT="1"/>
      <dgm:spPr/>
      <dgm:t>
        <a:bodyPr/>
        <a:lstStyle/>
        <a:p>
          <a:pPr rtl="0"/>
          <a:r>
            <a:rPr lang="ru-RU" sz="1600" dirty="0" err="1"/>
            <a:t>після</a:t>
          </a:r>
          <a:r>
            <a:rPr lang="ru-RU" sz="1600" dirty="0"/>
            <a:t> </a:t>
          </a:r>
          <a:r>
            <a:rPr lang="ru-RU" sz="1600" dirty="0" err="1"/>
            <a:t>заповнення</a:t>
          </a:r>
          <a:r>
            <a:rPr lang="ru-RU" sz="1600" dirty="0"/>
            <a:t> форм </a:t>
          </a:r>
          <a:r>
            <a:rPr lang="ru-RU" sz="1600" dirty="0" err="1"/>
            <a:t>інформація</a:t>
          </a:r>
          <a:r>
            <a:rPr lang="ru-RU" sz="1600" dirty="0"/>
            <a:t> автоматично </a:t>
          </a:r>
          <a:r>
            <a:rPr lang="ru-RU" sz="1600" dirty="0" err="1"/>
            <a:t>обчислюється</a:t>
          </a:r>
          <a:r>
            <a:rPr lang="ru-RU" sz="1600" dirty="0"/>
            <a:t> </a:t>
          </a:r>
          <a:r>
            <a:rPr lang="ru-RU" sz="1600" dirty="0" err="1"/>
            <a:t>додатком</a:t>
          </a:r>
          <a:r>
            <a:rPr lang="ru-RU" sz="1600" dirty="0"/>
            <a:t>, і </a:t>
          </a:r>
          <a:r>
            <a:rPr lang="ru-RU" sz="1600" dirty="0" err="1"/>
            <a:t>ви</a:t>
          </a:r>
          <a:r>
            <a:rPr lang="ru-RU" sz="1600" dirty="0"/>
            <a:t> </a:t>
          </a:r>
          <a:r>
            <a:rPr lang="ru-RU" sz="1600" dirty="0" err="1"/>
            <a:t>зможете</a:t>
          </a:r>
          <a:r>
            <a:rPr lang="ru-RU" sz="1600" dirty="0"/>
            <a:t> </a:t>
          </a:r>
          <a:r>
            <a:rPr lang="ru-RU" sz="1600" dirty="0" err="1"/>
            <a:t>отримати</a:t>
          </a:r>
          <a:r>
            <a:rPr lang="ru-RU" sz="1600" dirty="0"/>
            <a:t> </a:t>
          </a:r>
          <a:r>
            <a:rPr lang="ru-RU" sz="1600" dirty="0" err="1"/>
            <a:t>готову</a:t>
          </a:r>
          <a:r>
            <a:rPr lang="ru-RU" sz="1600" dirty="0"/>
            <a:t> статистику </a:t>
          </a:r>
          <a:r>
            <a:rPr lang="ru-RU" sz="1600" dirty="0" err="1"/>
            <a:t>відповідей</a:t>
          </a:r>
          <a:r>
            <a:rPr lang="ru-RU" sz="1600" dirty="0"/>
            <a:t>.</a:t>
          </a:r>
        </a:p>
      </dgm:t>
    </dgm:pt>
    <dgm:pt modelId="{8A323F23-79C1-4C13-9E28-1E6B5C859183}" type="parTrans" cxnId="{F91D581E-8B2A-4884-AA5A-B2756F57220B}">
      <dgm:prSet/>
      <dgm:spPr/>
      <dgm:t>
        <a:bodyPr/>
        <a:lstStyle/>
        <a:p>
          <a:endParaRPr lang="ru-RU"/>
        </a:p>
      </dgm:t>
    </dgm:pt>
    <dgm:pt modelId="{AE9FF28A-1054-494E-8BF0-67FA4548AF25}" type="sibTrans" cxnId="{F91D581E-8B2A-4884-AA5A-B2756F57220B}">
      <dgm:prSet/>
      <dgm:spPr/>
      <dgm:t>
        <a:bodyPr/>
        <a:lstStyle/>
        <a:p>
          <a:endParaRPr lang="ru-RU"/>
        </a:p>
      </dgm:t>
    </dgm:pt>
    <dgm:pt modelId="{C1AE197E-A08E-4DB8-A60A-A9A195DD006D}" type="pres">
      <dgm:prSet presAssocID="{6A3E7E58-38A6-49FC-824C-34C69BF3173D}" presName="Name0" presStyleCnt="0">
        <dgm:presLayoutVars>
          <dgm:dir/>
          <dgm:animLvl val="lvl"/>
          <dgm:resizeHandles val="exact"/>
        </dgm:presLayoutVars>
      </dgm:prSet>
      <dgm:spPr/>
    </dgm:pt>
    <dgm:pt modelId="{8A30D28D-03AC-4582-B530-CCD94E8DEDA7}" type="pres">
      <dgm:prSet presAssocID="{A0B2FC3E-4DF9-46B4-9C38-9623E25B2C83}" presName="linNode" presStyleCnt="0"/>
      <dgm:spPr/>
    </dgm:pt>
    <dgm:pt modelId="{FD22179C-05C1-4CA9-A29A-BEA4DB0A37B7}" type="pres">
      <dgm:prSet presAssocID="{A0B2FC3E-4DF9-46B4-9C38-9623E25B2C83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C1C23534-C2A4-4CB6-9AEC-DE27CFF2AEB0}" type="pres">
      <dgm:prSet presAssocID="{A0B2FC3E-4DF9-46B4-9C38-9623E25B2C83}" presName="descendantText" presStyleLbl="alignAccFollowNode1" presStyleIdx="0" presStyleCnt="5">
        <dgm:presLayoutVars>
          <dgm:bulletEnabled val="1"/>
        </dgm:presLayoutVars>
      </dgm:prSet>
      <dgm:spPr/>
    </dgm:pt>
    <dgm:pt modelId="{16391DF4-24BB-40CE-AE46-991CE21627D0}" type="pres">
      <dgm:prSet presAssocID="{203D002D-FF0C-4571-BD25-86F35DD12B47}" presName="sp" presStyleCnt="0"/>
      <dgm:spPr/>
    </dgm:pt>
    <dgm:pt modelId="{7A3764BA-6F44-4424-813F-3107B1C8B0C2}" type="pres">
      <dgm:prSet presAssocID="{7B34CCF5-0D37-4300-B15D-FDBCA17B436D}" presName="linNode" presStyleCnt="0"/>
      <dgm:spPr/>
    </dgm:pt>
    <dgm:pt modelId="{73E2A139-A050-43E9-8CE5-6BD6297B8E07}" type="pres">
      <dgm:prSet presAssocID="{7B34CCF5-0D37-4300-B15D-FDBCA17B436D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FE0EE251-82A7-4F8B-822F-714F12CE9A7B}" type="pres">
      <dgm:prSet presAssocID="{7B34CCF5-0D37-4300-B15D-FDBCA17B436D}" presName="descendantText" presStyleLbl="alignAccFollowNode1" presStyleIdx="1" presStyleCnt="5">
        <dgm:presLayoutVars>
          <dgm:bulletEnabled val="1"/>
        </dgm:presLayoutVars>
      </dgm:prSet>
      <dgm:spPr/>
    </dgm:pt>
    <dgm:pt modelId="{FAB462F4-4DC8-4817-8501-9425BBB155F6}" type="pres">
      <dgm:prSet presAssocID="{BC08DBF4-DDEB-4142-BB2D-EDEC5442C2F7}" presName="sp" presStyleCnt="0"/>
      <dgm:spPr/>
    </dgm:pt>
    <dgm:pt modelId="{BE32C331-A6A3-4723-BB95-535DAD96147C}" type="pres">
      <dgm:prSet presAssocID="{22534A31-3904-4E92-8436-5C96C265F948}" presName="linNode" presStyleCnt="0"/>
      <dgm:spPr/>
    </dgm:pt>
    <dgm:pt modelId="{96140F13-B60A-4ECC-934A-401A31E07038}" type="pres">
      <dgm:prSet presAssocID="{22534A31-3904-4E92-8436-5C96C265F948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95A5CF3E-7DDA-40AF-9621-CF778CDC488E}" type="pres">
      <dgm:prSet presAssocID="{22534A31-3904-4E92-8436-5C96C265F948}" presName="descendantText" presStyleLbl="alignAccFollowNode1" presStyleIdx="2" presStyleCnt="5">
        <dgm:presLayoutVars>
          <dgm:bulletEnabled val="1"/>
        </dgm:presLayoutVars>
      </dgm:prSet>
      <dgm:spPr/>
    </dgm:pt>
    <dgm:pt modelId="{B9D3935B-9924-4AAC-B004-7A036132BACD}" type="pres">
      <dgm:prSet presAssocID="{D211A29B-5142-4929-94C4-BD8F89B6FE1A}" presName="sp" presStyleCnt="0"/>
      <dgm:spPr/>
    </dgm:pt>
    <dgm:pt modelId="{0B934558-26C4-4E41-93BC-10A05967E1E3}" type="pres">
      <dgm:prSet presAssocID="{50F95FF7-7C30-42AE-AF45-D148846CA4EB}" presName="linNode" presStyleCnt="0"/>
      <dgm:spPr/>
    </dgm:pt>
    <dgm:pt modelId="{90A4E3D5-08B3-4BA7-9D35-72EC05458C5A}" type="pres">
      <dgm:prSet presAssocID="{50F95FF7-7C30-42AE-AF45-D148846CA4EB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8272EEAF-B96F-45D1-982C-0F0DCD45579A}" type="pres">
      <dgm:prSet presAssocID="{50F95FF7-7C30-42AE-AF45-D148846CA4EB}" presName="descendantText" presStyleLbl="alignAccFollowNode1" presStyleIdx="3" presStyleCnt="5">
        <dgm:presLayoutVars>
          <dgm:bulletEnabled val="1"/>
        </dgm:presLayoutVars>
      </dgm:prSet>
      <dgm:spPr/>
    </dgm:pt>
    <dgm:pt modelId="{ABE4D3C8-463A-4476-9E09-46B917C5B38F}" type="pres">
      <dgm:prSet presAssocID="{DAE74F13-23EB-4BA0-9E6A-2B1FA068F0F6}" presName="sp" presStyleCnt="0"/>
      <dgm:spPr/>
    </dgm:pt>
    <dgm:pt modelId="{33CCF614-5296-4B20-9141-FC9B2C760C0F}" type="pres">
      <dgm:prSet presAssocID="{C4D3411E-DFDB-4A79-B621-CC3B00392A99}" presName="linNode" presStyleCnt="0"/>
      <dgm:spPr/>
    </dgm:pt>
    <dgm:pt modelId="{CA56CFED-69B5-4507-BCF8-D259F36BB10C}" type="pres">
      <dgm:prSet presAssocID="{C4D3411E-DFDB-4A79-B621-CC3B00392A99}" presName="parentText" presStyleLbl="node1" presStyleIdx="4" presStyleCnt="5">
        <dgm:presLayoutVars>
          <dgm:chMax val="1"/>
          <dgm:bulletEnabled val="1"/>
        </dgm:presLayoutVars>
      </dgm:prSet>
      <dgm:spPr/>
    </dgm:pt>
    <dgm:pt modelId="{97AEAB4E-0FF6-4D8B-B9F5-D8619663C885}" type="pres">
      <dgm:prSet presAssocID="{C4D3411E-DFDB-4A79-B621-CC3B00392A99}" presName="descendantText" presStyleLbl="alignAccFollowNode1" presStyleIdx="4" presStyleCnt="5">
        <dgm:presLayoutVars>
          <dgm:bulletEnabled val="1"/>
        </dgm:presLayoutVars>
      </dgm:prSet>
      <dgm:spPr/>
    </dgm:pt>
  </dgm:ptLst>
  <dgm:cxnLst>
    <dgm:cxn modelId="{FCE3400A-B186-4A1E-8739-C40E487C0380}" srcId="{6A3E7E58-38A6-49FC-824C-34C69BF3173D}" destId="{A0B2FC3E-4DF9-46B4-9C38-9623E25B2C83}" srcOrd="0" destOrd="0" parTransId="{A5BAF32F-0FDF-4BFB-AEAC-B88A56460EDB}" sibTransId="{203D002D-FF0C-4571-BD25-86F35DD12B47}"/>
    <dgm:cxn modelId="{D9D9D10A-FE6C-4FE6-8322-DC1E1B81BB20}" srcId="{7B34CCF5-0D37-4300-B15D-FDBCA17B436D}" destId="{7A4BE8CC-CFB7-4D8D-9053-865CF8AB6D7B}" srcOrd="0" destOrd="0" parTransId="{B07EC29B-D8F2-4694-8EB8-3B5B350E43C3}" sibTransId="{31F47177-3E57-46C1-8D0D-CBB372B33089}"/>
    <dgm:cxn modelId="{C034071E-2D62-418B-92BA-528EBF2FF6FF}" type="presOf" srcId="{39B50B7A-4F08-4DE9-A69C-7EBDE00C1805}" destId="{97AEAB4E-0FF6-4D8B-B9F5-D8619663C885}" srcOrd="0" destOrd="0" presId="urn:microsoft.com/office/officeart/2005/8/layout/vList5"/>
    <dgm:cxn modelId="{F91D581E-8B2A-4884-AA5A-B2756F57220B}" srcId="{C4D3411E-DFDB-4A79-B621-CC3B00392A99}" destId="{39B50B7A-4F08-4DE9-A69C-7EBDE00C1805}" srcOrd="0" destOrd="0" parTransId="{8A323F23-79C1-4C13-9E28-1E6B5C859183}" sibTransId="{AE9FF28A-1054-494E-8BF0-67FA4548AF25}"/>
    <dgm:cxn modelId="{35945D21-F2BA-4A4A-896E-0B89F7F5EB2E}" srcId="{6A3E7E58-38A6-49FC-824C-34C69BF3173D}" destId="{C4D3411E-DFDB-4A79-B621-CC3B00392A99}" srcOrd="4" destOrd="0" parTransId="{8F45AC59-46D7-46C5-A552-72AF7B65B408}" sibTransId="{5B607927-A761-4FD0-BF30-D88B14FBB7FD}"/>
    <dgm:cxn modelId="{2AEC1133-8A00-4032-9A81-F087E154F273}" type="presOf" srcId="{D7F86FE6-F654-47A2-B8FD-8BB09C23FC17}" destId="{C1C23534-C2A4-4CB6-9AEC-DE27CFF2AEB0}" srcOrd="0" destOrd="0" presId="urn:microsoft.com/office/officeart/2005/8/layout/vList5"/>
    <dgm:cxn modelId="{3021A134-AA99-4C6B-84C0-DD280C5A1564}" type="presOf" srcId="{22534A31-3904-4E92-8436-5C96C265F948}" destId="{96140F13-B60A-4ECC-934A-401A31E07038}" srcOrd="0" destOrd="0" presId="urn:microsoft.com/office/officeart/2005/8/layout/vList5"/>
    <dgm:cxn modelId="{95F3D235-6183-4E38-B888-35327C5041BC}" srcId="{22534A31-3904-4E92-8436-5C96C265F948}" destId="{9CAD622B-7408-4592-BD8B-67A93602FD44}" srcOrd="0" destOrd="0" parTransId="{57AC441F-F2C9-415D-812B-D9C5408F708F}" sibTransId="{36EE600A-2F5A-4142-9506-9C3F2058DD5B}"/>
    <dgm:cxn modelId="{BB598C65-B7DF-4AC4-B539-7430E2F7FAD9}" srcId="{6A3E7E58-38A6-49FC-824C-34C69BF3173D}" destId="{22534A31-3904-4E92-8436-5C96C265F948}" srcOrd="2" destOrd="0" parTransId="{B7A53FAE-F5EF-4E88-8ED4-3AC6D7B54F75}" sibTransId="{D211A29B-5142-4929-94C4-BD8F89B6FE1A}"/>
    <dgm:cxn modelId="{6A8E1B6A-A48D-4251-B9DD-9B68CED2D4F2}" srcId="{6A3E7E58-38A6-49FC-824C-34C69BF3173D}" destId="{50F95FF7-7C30-42AE-AF45-D148846CA4EB}" srcOrd="3" destOrd="0" parTransId="{C5490F80-6A08-4DB0-8D7D-5AE0132A1498}" sibTransId="{DAE74F13-23EB-4BA0-9E6A-2B1FA068F0F6}"/>
    <dgm:cxn modelId="{DBCF1955-B1B5-40F5-82E3-A3F14944F06E}" srcId="{A0B2FC3E-4DF9-46B4-9C38-9623E25B2C83}" destId="{D7F86FE6-F654-47A2-B8FD-8BB09C23FC17}" srcOrd="0" destOrd="0" parTransId="{5D3FAC7C-1D74-40D8-A7A3-8861882BD8C3}" sibTransId="{F377D8EE-A49D-4A69-BAB8-DB7BA694F694}"/>
    <dgm:cxn modelId="{F46B797C-1AAD-4697-A78A-B27905A9C849}" type="presOf" srcId="{50F95FF7-7C30-42AE-AF45-D148846CA4EB}" destId="{90A4E3D5-08B3-4BA7-9D35-72EC05458C5A}" srcOrd="0" destOrd="0" presId="urn:microsoft.com/office/officeart/2005/8/layout/vList5"/>
    <dgm:cxn modelId="{DFAF3C7D-7832-4D22-8816-B366AEF0CA5A}" srcId="{50F95FF7-7C30-42AE-AF45-D148846CA4EB}" destId="{30AA3F54-5EC5-4C6F-A45B-93704119B827}" srcOrd="0" destOrd="0" parTransId="{1D5952B7-9508-4B8C-A972-C33010BD57B8}" sibTransId="{1987B7F2-3319-437C-922E-41CCD0FB44AC}"/>
    <dgm:cxn modelId="{1A57538B-A4B2-4B2C-9AF9-4D8CEFAE25D1}" type="presOf" srcId="{30AA3F54-5EC5-4C6F-A45B-93704119B827}" destId="{8272EEAF-B96F-45D1-982C-0F0DCD45579A}" srcOrd="0" destOrd="0" presId="urn:microsoft.com/office/officeart/2005/8/layout/vList5"/>
    <dgm:cxn modelId="{EC2BF48D-843F-4947-85D1-DA53D3C86A82}" type="presOf" srcId="{6A3E7E58-38A6-49FC-824C-34C69BF3173D}" destId="{C1AE197E-A08E-4DB8-A60A-A9A195DD006D}" srcOrd="0" destOrd="0" presId="urn:microsoft.com/office/officeart/2005/8/layout/vList5"/>
    <dgm:cxn modelId="{069FB59D-F81B-4A6B-A6EC-1F0D32A2B921}" type="presOf" srcId="{7B34CCF5-0D37-4300-B15D-FDBCA17B436D}" destId="{73E2A139-A050-43E9-8CE5-6BD6297B8E07}" srcOrd="0" destOrd="0" presId="urn:microsoft.com/office/officeart/2005/8/layout/vList5"/>
    <dgm:cxn modelId="{E52C50A0-0C72-41FB-AF60-E8A8B7F9855D}" type="presOf" srcId="{9CAD622B-7408-4592-BD8B-67A93602FD44}" destId="{95A5CF3E-7DDA-40AF-9621-CF778CDC488E}" srcOrd="0" destOrd="0" presId="urn:microsoft.com/office/officeart/2005/8/layout/vList5"/>
    <dgm:cxn modelId="{E4CA83A6-EBF7-48A1-AE29-A13340B8837B}" srcId="{6A3E7E58-38A6-49FC-824C-34C69BF3173D}" destId="{7B34CCF5-0D37-4300-B15D-FDBCA17B436D}" srcOrd="1" destOrd="0" parTransId="{F0FE4362-BBF1-47FB-B66B-39EEC8DDD033}" sibTransId="{BC08DBF4-DDEB-4142-BB2D-EDEC5442C2F7}"/>
    <dgm:cxn modelId="{161A96A9-F170-4AA6-B88C-875256764361}" type="presOf" srcId="{A0B2FC3E-4DF9-46B4-9C38-9623E25B2C83}" destId="{FD22179C-05C1-4CA9-A29A-BEA4DB0A37B7}" srcOrd="0" destOrd="0" presId="urn:microsoft.com/office/officeart/2005/8/layout/vList5"/>
    <dgm:cxn modelId="{DA37C2D7-D25B-46E5-A727-E83B8687A695}" type="presOf" srcId="{C4D3411E-DFDB-4A79-B621-CC3B00392A99}" destId="{CA56CFED-69B5-4507-BCF8-D259F36BB10C}" srcOrd="0" destOrd="0" presId="urn:microsoft.com/office/officeart/2005/8/layout/vList5"/>
    <dgm:cxn modelId="{A0A55CEE-9769-4315-BE4C-814B9F5F172B}" type="presOf" srcId="{7A4BE8CC-CFB7-4D8D-9053-865CF8AB6D7B}" destId="{FE0EE251-82A7-4F8B-822F-714F12CE9A7B}" srcOrd="0" destOrd="0" presId="urn:microsoft.com/office/officeart/2005/8/layout/vList5"/>
    <dgm:cxn modelId="{37766E36-180A-4D9B-9CAA-27F2CB06211E}" type="presParOf" srcId="{C1AE197E-A08E-4DB8-A60A-A9A195DD006D}" destId="{8A30D28D-03AC-4582-B530-CCD94E8DEDA7}" srcOrd="0" destOrd="0" presId="urn:microsoft.com/office/officeart/2005/8/layout/vList5"/>
    <dgm:cxn modelId="{47E2777A-BCBA-4D86-A81C-F7ECB3142439}" type="presParOf" srcId="{8A30D28D-03AC-4582-B530-CCD94E8DEDA7}" destId="{FD22179C-05C1-4CA9-A29A-BEA4DB0A37B7}" srcOrd="0" destOrd="0" presId="urn:microsoft.com/office/officeart/2005/8/layout/vList5"/>
    <dgm:cxn modelId="{99645FA0-F763-414F-8C1E-7842D81A1C61}" type="presParOf" srcId="{8A30D28D-03AC-4582-B530-CCD94E8DEDA7}" destId="{C1C23534-C2A4-4CB6-9AEC-DE27CFF2AEB0}" srcOrd="1" destOrd="0" presId="urn:microsoft.com/office/officeart/2005/8/layout/vList5"/>
    <dgm:cxn modelId="{D661EA79-92AE-46D9-A1B3-1F9C114B49B2}" type="presParOf" srcId="{C1AE197E-A08E-4DB8-A60A-A9A195DD006D}" destId="{16391DF4-24BB-40CE-AE46-991CE21627D0}" srcOrd="1" destOrd="0" presId="urn:microsoft.com/office/officeart/2005/8/layout/vList5"/>
    <dgm:cxn modelId="{F84144C2-F6ED-4D76-90D1-B0D3849AD476}" type="presParOf" srcId="{C1AE197E-A08E-4DB8-A60A-A9A195DD006D}" destId="{7A3764BA-6F44-4424-813F-3107B1C8B0C2}" srcOrd="2" destOrd="0" presId="urn:microsoft.com/office/officeart/2005/8/layout/vList5"/>
    <dgm:cxn modelId="{4CC5E6E3-2F02-42F5-9E25-59B552DB0813}" type="presParOf" srcId="{7A3764BA-6F44-4424-813F-3107B1C8B0C2}" destId="{73E2A139-A050-43E9-8CE5-6BD6297B8E07}" srcOrd="0" destOrd="0" presId="urn:microsoft.com/office/officeart/2005/8/layout/vList5"/>
    <dgm:cxn modelId="{EBA8AF69-A4D4-40D3-AA68-AED8601FFA37}" type="presParOf" srcId="{7A3764BA-6F44-4424-813F-3107B1C8B0C2}" destId="{FE0EE251-82A7-4F8B-822F-714F12CE9A7B}" srcOrd="1" destOrd="0" presId="urn:microsoft.com/office/officeart/2005/8/layout/vList5"/>
    <dgm:cxn modelId="{A272E59E-B73C-40BC-9CFC-9CE2BA5573C9}" type="presParOf" srcId="{C1AE197E-A08E-4DB8-A60A-A9A195DD006D}" destId="{FAB462F4-4DC8-4817-8501-9425BBB155F6}" srcOrd="3" destOrd="0" presId="urn:microsoft.com/office/officeart/2005/8/layout/vList5"/>
    <dgm:cxn modelId="{579A60BD-71FE-4E1B-9B05-0FE0BC74DD56}" type="presParOf" srcId="{C1AE197E-A08E-4DB8-A60A-A9A195DD006D}" destId="{BE32C331-A6A3-4723-BB95-535DAD96147C}" srcOrd="4" destOrd="0" presId="urn:microsoft.com/office/officeart/2005/8/layout/vList5"/>
    <dgm:cxn modelId="{44E4897E-43D2-4096-8FDA-50E538B7B66A}" type="presParOf" srcId="{BE32C331-A6A3-4723-BB95-535DAD96147C}" destId="{96140F13-B60A-4ECC-934A-401A31E07038}" srcOrd="0" destOrd="0" presId="urn:microsoft.com/office/officeart/2005/8/layout/vList5"/>
    <dgm:cxn modelId="{3B49942C-E1E2-4932-8B07-761C9F00FD8A}" type="presParOf" srcId="{BE32C331-A6A3-4723-BB95-535DAD96147C}" destId="{95A5CF3E-7DDA-40AF-9621-CF778CDC488E}" srcOrd="1" destOrd="0" presId="urn:microsoft.com/office/officeart/2005/8/layout/vList5"/>
    <dgm:cxn modelId="{67DF5709-0987-49B3-8053-D4C3AFA8F14B}" type="presParOf" srcId="{C1AE197E-A08E-4DB8-A60A-A9A195DD006D}" destId="{B9D3935B-9924-4AAC-B004-7A036132BACD}" srcOrd="5" destOrd="0" presId="urn:microsoft.com/office/officeart/2005/8/layout/vList5"/>
    <dgm:cxn modelId="{EBE3D9A0-AED5-4514-BD99-318147400455}" type="presParOf" srcId="{C1AE197E-A08E-4DB8-A60A-A9A195DD006D}" destId="{0B934558-26C4-4E41-93BC-10A05967E1E3}" srcOrd="6" destOrd="0" presId="urn:microsoft.com/office/officeart/2005/8/layout/vList5"/>
    <dgm:cxn modelId="{1DB41237-8010-4DEF-9063-6920B7A813D6}" type="presParOf" srcId="{0B934558-26C4-4E41-93BC-10A05967E1E3}" destId="{90A4E3D5-08B3-4BA7-9D35-72EC05458C5A}" srcOrd="0" destOrd="0" presId="urn:microsoft.com/office/officeart/2005/8/layout/vList5"/>
    <dgm:cxn modelId="{B9273FFD-24BE-48C9-9FCB-77D2112C1B82}" type="presParOf" srcId="{0B934558-26C4-4E41-93BC-10A05967E1E3}" destId="{8272EEAF-B96F-45D1-982C-0F0DCD45579A}" srcOrd="1" destOrd="0" presId="urn:microsoft.com/office/officeart/2005/8/layout/vList5"/>
    <dgm:cxn modelId="{60BC862A-239B-43C0-BA79-9567CE311367}" type="presParOf" srcId="{C1AE197E-A08E-4DB8-A60A-A9A195DD006D}" destId="{ABE4D3C8-463A-4476-9E09-46B917C5B38F}" srcOrd="7" destOrd="0" presId="urn:microsoft.com/office/officeart/2005/8/layout/vList5"/>
    <dgm:cxn modelId="{68CA0BA3-3DDB-4A03-AA4D-40270CA8057D}" type="presParOf" srcId="{C1AE197E-A08E-4DB8-A60A-A9A195DD006D}" destId="{33CCF614-5296-4B20-9141-FC9B2C760C0F}" srcOrd="8" destOrd="0" presId="urn:microsoft.com/office/officeart/2005/8/layout/vList5"/>
    <dgm:cxn modelId="{18C498D3-88D7-457E-9634-CFB566052C14}" type="presParOf" srcId="{33CCF614-5296-4B20-9141-FC9B2C760C0F}" destId="{CA56CFED-69B5-4507-BCF8-D259F36BB10C}" srcOrd="0" destOrd="0" presId="urn:microsoft.com/office/officeart/2005/8/layout/vList5"/>
    <dgm:cxn modelId="{C87B21C8-2217-40DF-B99C-CF8919D93B81}" type="presParOf" srcId="{33CCF614-5296-4B20-9141-FC9B2C760C0F}" destId="{97AEAB4E-0FF6-4D8B-B9F5-D8619663C88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B01CB19-CF67-41A1-8894-8E05B685C274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723047C4-7068-4928-BB43-58AE270205A1}">
      <dgm:prSet custT="1"/>
      <dgm:spPr/>
      <dgm:t>
        <a:bodyPr/>
        <a:lstStyle/>
        <a:p>
          <a:pPr algn="ctr" rtl="0">
            <a:lnSpc>
              <a:spcPct val="100000"/>
            </a:lnSpc>
            <a:spcAft>
              <a:spcPts val="0"/>
            </a:spcAft>
          </a:pPr>
          <a:r>
            <a:rPr lang="uk-UA" sz="1600" b="1" noProof="0" dirty="0"/>
            <a:t>текст (рядок)</a:t>
          </a:r>
        </a:p>
      </dgm:t>
    </dgm:pt>
    <dgm:pt modelId="{AFA78AEC-5F87-4E35-AFF3-C59CAE73ED95}" type="parTrans" cxnId="{76073778-B62F-4FFE-BD79-6FE2B5D994DE}">
      <dgm:prSet/>
      <dgm:spPr/>
      <dgm:t>
        <a:bodyPr/>
        <a:lstStyle/>
        <a:p>
          <a:endParaRPr lang="ru-RU"/>
        </a:p>
      </dgm:t>
    </dgm:pt>
    <dgm:pt modelId="{0DE5B529-3B3B-4958-82B3-FB9FF776E6DB}" type="sibTrans" cxnId="{76073778-B62F-4FFE-BD79-6FE2B5D994DE}">
      <dgm:prSet/>
      <dgm:spPr/>
      <dgm:t>
        <a:bodyPr/>
        <a:lstStyle/>
        <a:p>
          <a:endParaRPr lang="ru-RU"/>
        </a:p>
      </dgm:t>
    </dgm:pt>
    <dgm:pt modelId="{51B02BFE-BA97-40BE-BC0B-97298E1B5BB3}">
      <dgm:prSet custT="1"/>
      <dgm:spPr/>
      <dgm:t>
        <a:bodyPr/>
        <a:lstStyle/>
        <a:p>
          <a:pPr algn="ctr" rtl="0">
            <a:lnSpc>
              <a:spcPct val="100000"/>
            </a:lnSpc>
            <a:spcAft>
              <a:spcPts val="0"/>
            </a:spcAft>
          </a:pPr>
          <a:r>
            <a:rPr lang="uk-UA" sz="1600" b="1" noProof="0" dirty="0"/>
            <a:t>текст (абзац)</a:t>
          </a:r>
        </a:p>
      </dgm:t>
    </dgm:pt>
    <dgm:pt modelId="{E34C485F-F0E1-462F-B01A-3E40CC917169}" type="parTrans" cxnId="{170990D8-E72C-4610-A38A-7D5AF28214D1}">
      <dgm:prSet/>
      <dgm:spPr/>
      <dgm:t>
        <a:bodyPr/>
        <a:lstStyle/>
        <a:p>
          <a:endParaRPr lang="ru-RU"/>
        </a:p>
      </dgm:t>
    </dgm:pt>
    <dgm:pt modelId="{CFB4E769-EB2D-4BC9-A583-01F8A3C9D462}" type="sibTrans" cxnId="{170990D8-E72C-4610-A38A-7D5AF28214D1}">
      <dgm:prSet/>
      <dgm:spPr/>
      <dgm:t>
        <a:bodyPr/>
        <a:lstStyle/>
        <a:p>
          <a:endParaRPr lang="ru-RU"/>
        </a:p>
      </dgm:t>
    </dgm:pt>
    <dgm:pt modelId="{FD1597FC-1B16-4C69-A5E7-AA155299AF8E}">
      <dgm:prSet custT="1"/>
      <dgm:spPr/>
      <dgm:t>
        <a:bodyPr/>
        <a:lstStyle/>
        <a:p>
          <a:pPr algn="ctr" rtl="0">
            <a:lnSpc>
              <a:spcPct val="100000"/>
            </a:lnSpc>
            <a:spcAft>
              <a:spcPts val="0"/>
            </a:spcAft>
          </a:pPr>
          <a:r>
            <a:rPr lang="uk-UA" sz="1600" b="1" noProof="0" dirty="0"/>
            <a:t>один зі списку</a:t>
          </a:r>
        </a:p>
      </dgm:t>
    </dgm:pt>
    <dgm:pt modelId="{3059ACD3-F73C-4AA5-A57D-5D155E38FC72}" type="parTrans" cxnId="{B4A4BD0D-C8C9-4D10-BABA-16AB4FE78987}">
      <dgm:prSet/>
      <dgm:spPr/>
      <dgm:t>
        <a:bodyPr/>
        <a:lstStyle/>
        <a:p>
          <a:endParaRPr lang="ru-RU"/>
        </a:p>
      </dgm:t>
    </dgm:pt>
    <dgm:pt modelId="{579F86B4-26EA-4493-974B-E20CE8DD2130}" type="sibTrans" cxnId="{B4A4BD0D-C8C9-4D10-BABA-16AB4FE78987}">
      <dgm:prSet/>
      <dgm:spPr/>
      <dgm:t>
        <a:bodyPr/>
        <a:lstStyle/>
        <a:p>
          <a:endParaRPr lang="ru-RU"/>
        </a:p>
      </dgm:t>
    </dgm:pt>
    <dgm:pt modelId="{F0FAE9AC-66E4-40F8-8436-2C833600A29A}">
      <dgm:prSet custT="1"/>
      <dgm:spPr/>
      <dgm:t>
        <a:bodyPr/>
        <a:lstStyle/>
        <a:p>
          <a:pPr algn="ctr" rtl="0">
            <a:lnSpc>
              <a:spcPct val="100000"/>
            </a:lnSpc>
            <a:spcAft>
              <a:spcPts val="0"/>
            </a:spcAft>
          </a:pPr>
          <a:r>
            <a:rPr lang="uk-UA" sz="1600" b="1" noProof="0" dirty="0"/>
            <a:t>декілька зі списку</a:t>
          </a:r>
        </a:p>
      </dgm:t>
    </dgm:pt>
    <dgm:pt modelId="{BD6D1928-3E14-41A0-BFF8-4B85601DCA6D}" type="parTrans" cxnId="{3B237CB4-6820-42D1-BBB0-61D83A6AF9F5}">
      <dgm:prSet/>
      <dgm:spPr/>
      <dgm:t>
        <a:bodyPr/>
        <a:lstStyle/>
        <a:p>
          <a:endParaRPr lang="ru-RU"/>
        </a:p>
      </dgm:t>
    </dgm:pt>
    <dgm:pt modelId="{5E7B8065-3D25-489E-9173-F48CFFDBEA75}" type="sibTrans" cxnId="{3B237CB4-6820-42D1-BBB0-61D83A6AF9F5}">
      <dgm:prSet/>
      <dgm:spPr/>
      <dgm:t>
        <a:bodyPr/>
        <a:lstStyle/>
        <a:p>
          <a:endParaRPr lang="ru-RU"/>
        </a:p>
      </dgm:t>
    </dgm:pt>
    <dgm:pt modelId="{3128FCF8-FB66-416A-9FD6-6E094F1217A4}">
      <dgm:prSet custT="1"/>
      <dgm:spPr/>
      <dgm:t>
        <a:bodyPr/>
        <a:lstStyle/>
        <a:p>
          <a:pPr algn="ctr" rtl="0">
            <a:lnSpc>
              <a:spcPct val="100000"/>
            </a:lnSpc>
            <a:spcAft>
              <a:spcPts val="0"/>
            </a:spcAft>
          </a:pPr>
          <a:r>
            <a:rPr lang="uk-UA" sz="1600" b="1" noProof="0" dirty="0"/>
            <a:t>список, що розкривається</a:t>
          </a:r>
        </a:p>
      </dgm:t>
    </dgm:pt>
    <dgm:pt modelId="{CA7758B8-C77D-482F-93D8-35678233F1C4}" type="parTrans" cxnId="{ADCBC8F1-C996-4C0E-851B-6D8783C78C69}">
      <dgm:prSet/>
      <dgm:spPr/>
      <dgm:t>
        <a:bodyPr/>
        <a:lstStyle/>
        <a:p>
          <a:endParaRPr lang="ru-RU"/>
        </a:p>
      </dgm:t>
    </dgm:pt>
    <dgm:pt modelId="{3CD6E065-46A4-42D4-BE7E-15D264F24E59}" type="sibTrans" cxnId="{ADCBC8F1-C996-4C0E-851B-6D8783C78C69}">
      <dgm:prSet/>
      <dgm:spPr/>
      <dgm:t>
        <a:bodyPr/>
        <a:lstStyle/>
        <a:p>
          <a:endParaRPr lang="ru-RU"/>
        </a:p>
      </dgm:t>
    </dgm:pt>
    <dgm:pt modelId="{837B2579-3FC4-43B5-BEBF-A7B39034C760}">
      <dgm:prSet custT="1"/>
      <dgm:spPr/>
      <dgm:t>
        <a:bodyPr/>
        <a:lstStyle/>
        <a:p>
          <a:pPr algn="ctr" rtl="0">
            <a:lnSpc>
              <a:spcPct val="100000"/>
            </a:lnSpc>
            <a:spcAft>
              <a:spcPts val="0"/>
            </a:spcAft>
          </a:pPr>
          <a:r>
            <a:rPr lang="uk-UA" sz="1600" b="1" noProof="0" dirty="0"/>
            <a:t>завантаження файлу</a:t>
          </a:r>
        </a:p>
      </dgm:t>
    </dgm:pt>
    <dgm:pt modelId="{2E7F3189-8408-4BFF-914E-AE74BEA63864}" type="parTrans" cxnId="{8E3B94FB-1FA5-47C7-B81A-ADE6B528CA4E}">
      <dgm:prSet/>
      <dgm:spPr/>
      <dgm:t>
        <a:bodyPr/>
        <a:lstStyle/>
        <a:p>
          <a:endParaRPr lang="ru-RU"/>
        </a:p>
      </dgm:t>
    </dgm:pt>
    <dgm:pt modelId="{D326ED22-D620-4B5B-B23E-918837BAAE30}" type="sibTrans" cxnId="{8E3B94FB-1FA5-47C7-B81A-ADE6B528CA4E}">
      <dgm:prSet/>
      <dgm:spPr/>
      <dgm:t>
        <a:bodyPr/>
        <a:lstStyle/>
        <a:p>
          <a:endParaRPr lang="ru-RU"/>
        </a:p>
      </dgm:t>
    </dgm:pt>
    <dgm:pt modelId="{EB3A1B90-FBAD-4952-9447-D374810104C3}">
      <dgm:prSet custT="1"/>
      <dgm:spPr/>
      <dgm:t>
        <a:bodyPr/>
        <a:lstStyle/>
        <a:p>
          <a:pPr algn="ctr" rtl="0">
            <a:lnSpc>
              <a:spcPct val="100000"/>
            </a:lnSpc>
            <a:spcAft>
              <a:spcPts val="0"/>
            </a:spcAft>
          </a:pPr>
          <a:r>
            <a:rPr lang="uk-UA" sz="1600" b="1" noProof="0" dirty="0"/>
            <a:t>шкала</a:t>
          </a:r>
        </a:p>
      </dgm:t>
    </dgm:pt>
    <dgm:pt modelId="{C2176320-70EE-4A14-9425-F1C84C7A26BB}" type="parTrans" cxnId="{1A1C1217-FA32-4EC5-92F8-1A4D80417096}">
      <dgm:prSet/>
      <dgm:spPr/>
      <dgm:t>
        <a:bodyPr/>
        <a:lstStyle/>
        <a:p>
          <a:endParaRPr lang="ru-RU"/>
        </a:p>
      </dgm:t>
    </dgm:pt>
    <dgm:pt modelId="{F0BB4801-76C6-429B-9725-E29A4230A542}" type="sibTrans" cxnId="{1A1C1217-FA32-4EC5-92F8-1A4D80417096}">
      <dgm:prSet/>
      <dgm:spPr/>
      <dgm:t>
        <a:bodyPr/>
        <a:lstStyle/>
        <a:p>
          <a:endParaRPr lang="ru-RU"/>
        </a:p>
      </dgm:t>
    </dgm:pt>
    <dgm:pt modelId="{8AEB9A91-8F16-4829-8129-4EC40CB9CA8D}">
      <dgm:prSet custT="1"/>
      <dgm:spPr/>
      <dgm:t>
        <a:bodyPr/>
        <a:lstStyle/>
        <a:p>
          <a:pPr algn="ctr" rtl="0">
            <a:lnSpc>
              <a:spcPct val="100000"/>
            </a:lnSpc>
            <a:spcAft>
              <a:spcPts val="0"/>
            </a:spcAft>
          </a:pPr>
          <a:r>
            <a:rPr lang="uk-UA" sz="1600" b="1" noProof="0" dirty="0"/>
            <a:t>сітка </a:t>
          </a:r>
        </a:p>
        <a:p>
          <a:pPr algn="ctr" rtl="0">
            <a:lnSpc>
              <a:spcPct val="100000"/>
            </a:lnSpc>
            <a:spcAft>
              <a:spcPts val="0"/>
            </a:spcAft>
          </a:pPr>
          <a:r>
            <a:rPr lang="uk-UA" sz="1600" b="1" noProof="0" dirty="0"/>
            <a:t>(множинний вибір) </a:t>
          </a:r>
        </a:p>
      </dgm:t>
    </dgm:pt>
    <dgm:pt modelId="{08134575-2766-4101-8FCC-F2EB29E86B93}" type="parTrans" cxnId="{5336A684-BBCF-48AA-8FD7-69A6DE7364F2}">
      <dgm:prSet/>
      <dgm:spPr/>
      <dgm:t>
        <a:bodyPr/>
        <a:lstStyle/>
        <a:p>
          <a:endParaRPr lang="ru-RU"/>
        </a:p>
      </dgm:t>
    </dgm:pt>
    <dgm:pt modelId="{AAA24071-1AC1-4A94-84C9-6C15673214D5}" type="sibTrans" cxnId="{5336A684-BBCF-48AA-8FD7-69A6DE7364F2}">
      <dgm:prSet/>
      <dgm:spPr/>
      <dgm:t>
        <a:bodyPr/>
        <a:lstStyle/>
        <a:p>
          <a:endParaRPr lang="ru-RU"/>
        </a:p>
      </dgm:t>
    </dgm:pt>
    <dgm:pt modelId="{EFD5C8DC-7B83-4389-AF3D-6BC572CB4BCB}">
      <dgm:prSet custT="1"/>
      <dgm:spPr/>
      <dgm:t>
        <a:bodyPr/>
        <a:lstStyle/>
        <a:p>
          <a:pPr algn="ctr" rtl="0">
            <a:lnSpc>
              <a:spcPct val="100000"/>
            </a:lnSpc>
            <a:spcAft>
              <a:spcPts val="0"/>
            </a:spcAft>
          </a:pPr>
          <a:r>
            <a:rPr lang="uk-UA" sz="1600" b="1" noProof="0" dirty="0"/>
            <a:t>дата</a:t>
          </a:r>
        </a:p>
      </dgm:t>
    </dgm:pt>
    <dgm:pt modelId="{72FF5732-DDA8-4281-9C3B-A2D0C2D6AA39}" type="parTrans" cxnId="{2DC55558-5393-41BB-8407-7C7A2A725B37}">
      <dgm:prSet/>
      <dgm:spPr/>
      <dgm:t>
        <a:bodyPr/>
        <a:lstStyle/>
        <a:p>
          <a:endParaRPr lang="ru-RU"/>
        </a:p>
      </dgm:t>
    </dgm:pt>
    <dgm:pt modelId="{1550AE2F-01FC-417A-8C29-D64D417DE1F7}" type="sibTrans" cxnId="{2DC55558-5393-41BB-8407-7C7A2A725B37}">
      <dgm:prSet/>
      <dgm:spPr/>
      <dgm:t>
        <a:bodyPr/>
        <a:lstStyle/>
        <a:p>
          <a:endParaRPr lang="ru-RU"/>
        </a:p>
      </dgm:t>
    </dgm:pt>
    <dgm:pt modelId="{3F43E282-7968-41A0-A46E-6135672D4A57}">
      <dgm:prSet custT="1"/>
      <dgm:spPr/>
      <dgm:t>
        <a:bodyPr/>
        <a:lstStyle/>
        <a:p>
          <a:pPr algn="ctr" rtl="0">
            <a:lnSpc>
              <a:spcPct val="100000"/>
            </a:lnSpc>
            <a:spcAft>
              <a:spcPts val="0"/>
            </a:spcAft>
          </a:pPr>
          <a:r>
            <a:rPr lang="uk-UA" sz="1600" b="1" noProof="0" dirty="0"/>
            <a:t>час</a:t>
          </a:r>
        </a:p>
      </dgm:t>
    </dgm:pt>
    <dgm:pt modelId="{BC64BAE4-382A-4049-82FF-5CAAB0A97F74}" type="parTrans" cxnId="{82B52B9B-6731-4999-A860-DD9E9196D5B1}">
      <dgm:prSet/>
      <dgm:spPr/>
      <dgm:t>
        <a:bodyPr/>
        <a:lstStyle/>
        <a:p>
          <a:endParaRPr lang="ru-RU"/>
        </a:p>
      </dgm:t>
    </dgm:pt>
    <dgm:pt modelId="{386E5743-67EA-46DD-A60B-2D3EDB08EE48}" type="sibTrans" cxnId="{82B52B9B-6731-4999-A860-DD9E9196D5B1}">
      <dgm:prSet/>
      <dgm:spPr/>
      <dgm:t>
        <a:bodyPr/>
        <a:lstStyle/>
        <a:p>
          <a:endParaRPr lang="ru-RU"/>
        </a:p>
      </dgm:t>
    </dgm:pt>
    <dgm:pt modelId="{AD3F94F8-655F-421C-9AF0-4705D229E122}">
      <dgm:prSet custT="1"/>
      <dgm:spPr/>
      <dgm:t>
        <a:bodyPr/>
        <a:lstStyle/>
        <a:p>
          <a:pPr algn="l" rtl="0">
            <a:lnSpc>
              <a:spcPct val="100000"/>
            </a:lnSpc>
            <a:spcAft>
              <a:spcPts val="0"/>
            </a:spcAft>
          </a:pPr>
          <a:r>
            <a:rPr lang="uk-UA" sz="1200" noProof="0" dirty="0"/>
            <a:t>підходить, якщо від опитуваного користувача потрібно отримати небагато інформації (контактні дані тощо);</a:t>
          </a:r>
        </a:p>
      </dgm:t>
    </dgm:pt>
    <dgm:pt modelId="{3041D50E-D927-455B-9DD6-44796524EFDE}" type="parTrans" cxnId="{E810CC6F-ECDE-4907-8AA7-E6BBFBE26F91}">
      <dgm:prSet/>
      <dgm:spPr/>
      <dgm:t>
        <a:bodyPr/>
        <a:lstStyle/>
        <a:p>
          <a:endParaRPr lang="ru-RU"/>
        </a:p>
      </dgm:t>
    </dgm:pt>
    <dgm:pt modelId="{13646D72-956E-4016-B6D1-A045FD47B49F}" type="sibTrans" cxnId="{E810CC6F-ECDE-4907-8AA7-E6BBFBE26F91}">
      <dgm:prSet/>
      <dgm:spPr/>
      <dgm:t>
        <a:bodyPr/>
        <a:lstStyle/>
        <a:p>
          <a:endParaRPr lang="ru-RU"/>
        </a:p>
      </dgm:t>
    </dgm:pt>
    <dgm:pt modelId="{E55B292E-10D6-4D87-B19F-B3F9476B632B}">
      <dgm:prSet custT="1"/>
      <dgm:spPr/>
      <dgm:t>
        <a:bodyPr/>
        <a:lstStyle/>
        <a:p>
          <a:pPr algn="l" rtl="0">
            <a:lnSpc>
              <a:spcPct val="100000"/>
            </a:lnSpc>
            <a:spcAft>
              <a:spcPts val="0"/>
            </a:spcAft>
          </a:pPr>
          <a:r>
            <a:rPr lang="uk-UA" sz="1200" noProof="0" dirty="0"/>
            <a:t>вибирайте, коли очікується змістовна відповідь;</a:t>
          </a:r>
        </a:p>
      </dgm:t>
    </dgm:pt>
    <dgm:pt modelId="{12D9D292-D108-4569-AF83-C9CEB3F45B68}" type="parTrans" cxnId="{270B8940-5341-461C-8DB5-A5BE1DD0B588}">
      <dgm:prSet/>
      <dgm:spPr/>
      <dgm:t>
        <a:bodyPr/>
        <a:lstStyle/>
        <a:p>
          <a:endParaRPr lang="ru-RU"/>
        </a:p>
      </dgm:t>
    </dgm:pt>
    <dgm:pt modelId="{7E22139C-7FEA-4A8C-8678-E3D07204C15D}" type="sibTrans" cxnId="{270B8940-5341-461C-8DB5-A5BE1DD0B588}">
      <dgm:prSet/>
      <dgm:spPr/>
      <dgm:t>
        <a:bodyPr/>
        <a:lstStyle/>
        <a:p>
          <a:endParaRPr lang="ru-RU"/>
        </a:p>
      </dgm:t>
    </dgm:pt>
    <dgm:pt modelId="{18B1795B-5E5B-4E84-94B3-48967A3850AB}">
      <dgm:prSet custT="1"/>
      <dgm:spPr/>
      <dgm:t>
        <a:bodyPr/>
        <a:lstStyle/>
        <a:p>
          <a:pPr algn="l" rtl="0">
            <a:lnSpc>
              <a:spcPct val="100000"/>
            </a:lnSpc>
            <a:spcAft>
              <a:spcPts val="0"/>
            </a:spcAft>
          </a:pPr>
          <a:r>
            <a:rPr lang="uk-UA" sz="1200" noProof="0" dirty="0"/>
            <a:t>якщо у вас лише один правильний варіант відповіді;</a:t>
          </a:r>
        </a:p>
      </dgm:t>
    </dgm:pt>
    <dgm:pt modelId="{5D15E815-88F0-48B6-9DAE-87CCFAEC41FC}" type="parTrans" cxnId="{49B4405F-B800-43C5-BF98-A67F690FA98C}">
      <dgm:prSet/>
      <dgm:spPr/>
      <dgm:t>
        <a:bodyPr/>
        <a:lstStyle/>
        <a:p>
          <a:endParaRPr lang="ru-RU"/>
        </a:p>
      </dgm:t>
    </dgm:pt>
    <dgm:pt modelId="{F8F22981-55BA-4029-8C1C-A19EF25A0B30}" type="sibTrans" cxnId="{49B4405F-B800-43C5-BF98-A67F690FA98C}">
      <dgm:prSet/>
      <dgm:spPr/>
      <dgm:t>
        <a:bodyPr/>
        <a:lstStyle/>
        <a:p>
          <a:endParaRPr lang="ru-RU"/>
        </a:p>
      </dgm:t>
    </dgm:pt>
    <dgm:pt modelId="{79CC350A-3C7E-4FC6-88AC-825C483A0BB4}">
      <dgm:prSet custT="1"/>
      <dgm:spPr/>
      <dgm:t>
        <a:bodyPr/>
        <a:lstStyle/>
        <a:p>
          <a:pPr algn="l" rtl="0">
            <a:lnSpc>
              <a:spcPct val="100000"/>
            </a:lnSpc>
            <a:spcAft>
              <a:spcPts val="0"/>
            </a:spcAft>
          </a:pPr>
          <a:r>
            <a:rPr lang="uk-UA" sz="1200" noProof="0" dirty="0"/>
            <a:t>допускається вибір декількох пунктів;</a:t>
          </a:r>
        </a:p>
      </dgm:t>
    </dgm:pt>
    <dgm:pt modelId="{2D4CBE9F-61D0-4DC8-BE60-3934DCE5468A}" type="parTrans" cxnId="{1DAA0877-D988-4905-B177-C69D0C279EF4}">
      <dgm:prSet/>
      <dgm:spPr/>
      <dgm:t>
        <a:bodyPr/>
        <a:lstStyle/>
        <a:p>
          <a:endParaRPr lang="ru-RU"/>
        </a:p>
      </dgm:t>
    </dgm:pt>
    <dgm:pt modelId="{0C7F9A09-98CB-4070-9E2D-736AA1408456}" type="sibTrans" cxnId="{1DAA0877-D988-4905-B177-C69D0C279EF4}">
      <dgm:prSet/>
      <dgm:spPr/>
      <dgm:t>
        <a:bodyPr/>
        <a:lstStyle/>
        <a:p>
          <a:endParaRPr lang="ru-RU"/>
        </a:p>
      </dgm:t>
    </dgm:pt>
    <dgm:pt modelId="{5E65B12E-F862-4BBB-8DD3-4999F8724F55}">
      <dgm:prSet custT="1"/>
      <dgm:spPr/>
      <dgm:t>
        <a:bodyPr/>
        <a:lstStyle/>
        <a:p>
          <a:pPr algn="l" rtl="0">
            <a:lnSpc>
              <a:spcPct val="100000"/>
            </a:lnSpc>
            <a:spcAft>
              <a:spcPts val="0"/>
            </a:spcAft>
          </a:pPr>
          <a:r>
            <a:rPr lang="uk-UA" sz="1200" noProof="0" dirty="0"/>
            <a:t>для економії простору, доступні варіанти можна буде побачити, відкривши список;</a:t>
          </a:r>
        </a:p>
      </dgm:t>
    </dgm:pt>
    <dgm:pt modelId="{D9D314F7-35DE-437F-9D13-A542415A4DA9}" type="parTrans" cxnId="{4EF05CFD-D5D6-4347-A123-EF6548A25816}">
      <dgm:prSet/>
      <dgm:spPr/>
      <dgm:t>
        <a:bodyPr/>
        <a:lstStyle/>
        <a:p>
          <a:endParaRPr lang="ru-RU"/>
        </a:p>
      </dgm:t>
    </dgm:pt>
    <dgm:pt modelId="{80EAAE15-A0EE-4BE0-BF14-F507A5564FD0}" type="sibTrans" cxnId="{4EF05CFD-D5D6-4347-A123-EF6548A25816}">
      <dgm:prSet/>
      <dgm:spPr/>
      <dgm:t>
        <a:bodyPr/>
        <a:lstStyle/>
        <a:p>
          <a:endParaRPr lang="ru-RU"/>
        </a:p>
      </dgm:t>
    </dgm:pt>
    <dgm:pt modelId="{19F50F27-C65C-4D69-BC52-724443AD8FE2}">
      <dgm:prSet custT="1"/>
      <dgm:spPr/>
      <dgm:t>
        <a:bodyPr/>
        <a:lstStyle/>
        <a:p>
          <a:pPr algn="l" rtl="0">
            <a:lnSpc>
              <a:spcPct val="100000"/>
            </a:lnSpc>
            <a:spcAft>
              <a:spcPts val="0"/>
            </a:spcAft>
          </a:pPr>
          <a:r>
            <a:rPr lang="uk-UA" sz="1200" noProof="0" dirty="0"/>
            <a:t> за допомогою цієї опції респондент, відповідаючи на запитання, може додавати фото, текстові та інші документи;</a:t>
          </a:r>
        </a:p>
      </dgm:t>
    </dgm:pt>
    <dgm:pt modelId="{B8D329BE-FA2F-4B31-991E-B3E214D85E52}" type="parTrans" cxnId="{DD577168-ABC0-4309-825C-C2FEE81E8C86}">
      <dgm:prSet/>
      <dgm:spPr/>
      <dgm:t>
        <a:bodyPr/>
        <a:lstStyle/>
        <a:p>
          <a:endParaRPr lang="ru-RU"/>
        </a:p>
      </dgm:t>
    </dgm:pt>
    <dgm:pt modelId="{F450CC38-3145-4DFE-B7AF-B754C29BCEC6}" type="sibTrans" cxnId="{DD577168-ABC0-4309-825C-C2FEE81E8C86}">
      <dgm:prSet/>
      <dgm:spPr/>
      <dgm:t>
        <a:bodyPr/>
        <a:lstStyle/>
        <a:p>
          <a:endParaRPr lang="ru-RU"/>
        </a:p>
      </dgm:t>
    </dgm:pt>
    <dgm:pt modelId="{FA6A570A-CFC1-45C6-847C-2EF806B46D0B}">
      <dgm:prSet custT="1"/>
      <dgm:spPr/>
      <dgm:t>
        <a:bodyPr/>
        <a:lstStyle/>
        <a:p>
          <a:pPr algn="l" rtl="0">
            <a:lnSpc>
              <a:spcPct val="100000"/>
            </a:lnSpc>
            <a:spcAft>
              <a:spcPts val="0"/>
            </a:spcAft>
          </a:pPr>
          <a:r>
            <a:rPr lang="uk-UA" sz="1200" noProof="0" dirty="0"/>
            <a:t>використовується для оцінювання якості послуг та рівня обслуговування (можна поставити від 1 до 10 балів);</a:t>
          </a:r>
        </a:p>
      </dgm:t>
    </dgm:pt>
    <dgm:pt modelId="{1E92C342-8DB1-4603-933B-92E50CB4CDA3}" type="parTrans" cxnId="{BEDA95A9-4992-4FC5-A67D-43A7C58D2AF1}">
      <dgm:prSet/>
      <dgm:spPr/>
      <dgm:t>
        <a:bodyPr/>
        <a:lstStyle/>
        <a:p>
          <a:endParaRPr lang="ru-RU"/>
        </a:p>
      </dgm:t>
    </dgm:pt>
    <dgm:pt modelId="{88AD0CD8-671E-4D9C-9752-3C42FE2C622A}" type="sibTrans" cxnId="{BEDA95A9-4992-4FC5-A67D-43A7C58D2AF1}">
      <dgm:prSet/>
      <dgm:spPr/>
      <dgm:t>
        <a:bodyPr/>
        <a:lstStyle/>
        <a:p>
          <a:endParaRPr lang="ru-RU"/>
        </a:p>
      </dgm:t>
    </dgm:pt>
    <dgm:pt modelId="{E80CCF34-B94E-421A-A700-90007B8501A2}">
      <dgm:prSet custT="1"/>
      <dgm:spPr/>
      <dgm:t>
        <a:bodyPr/>
        <a:lstStyle/>
        <a:p>
          <a:pPr algn="l" rtl="0">
            <a:lnSpc>
              <a:spcPct val="100000"/>
            </a:lnSpc>
            <a:spcAft>
              <a:spcPts val="0"/>
            </a:spcAft>
          </a:pPr>
          <a:r>
            <a:rPr lang="uk-UA" sz="1200" noProof="0" dirty="0"/>
            <a:t>вибирається певна кількість рядів та варіанти стовпців;</a:t>
          </a:r>
        </a:p>
      </dgm:t>
    </dgm:pt>
    <dgm:pt modelId="{31FB9596-3EE3-4ABE-B96F-50F98C143836}" type="parTrans" cxnId="{67455F3F-392E-4290-BCCF-22042133B9E7}">
      <dgm:prSet/>
      <dgm:spPr/>
      <dgm:t>
        <a:bodyPr/>
        <a:lstStyle/>
        <a:p>
          <a:endParaRPr lang="ru-RU"/>
        </a:p>
      </dgm:t>
    </dgm:pt>
    <dgm:pt modelId="{60866206-55AA-4FC1-B3C6-C5A4DA26E793}" type="sibTrans" cxnId="{67455F3F-392E-4290-BCCF-22042133B9E7}">
      <dgm:prSet/>
      <dgm:spPr/>
      <dgm:t>
        <a:bodyPr/>
        <a:lstStyle/>
        <a:p>
          <a:endParaRPr lang="ru-RU"/>
        </a:p>
      </dgm:t>
    </dgm:pt>
    <dgm:pt modelId="{D81330A8-A17B-4742-911F-D1AA1FFDC0FD}">
      <dgm:prSet custT="1"/>
      <dgm:spPr/>
      <dgm:t>
        <a:bodyPr/>
        <a:lstStyle/>
        <a:p>
          <a:pPr algn="l" rtl="0">
            <a:lnSpc>
              <a:spcPct val="100000"/>
            </a:lnSpc>
            <a:spcAft>
              <a:spcPts val="0"/>
            </a:spcAft>
          </a:pPr>
          <a:r>
            <a:rPr lang="uk-UA" sz="1200" noProof="0" dirty="0"/>
            <a:t>щоб точно позначити день, місяць, рік;</a:t>
          </a:r>
        </a:p>
      </dgm:t>
    </dgm:pt>
    <dgm:pt modelId="{C9EA2928-19E3-4A11-B9E9-37799598AB27}" type="parTrans" cxnId="{52164E26-5EF7-46C7-897D-5BE6F1E0D8D4}">
      <dgm:prSet/>
      <dgm:spPr/>
      <dgm:t>
        <a:bodyPr/>
        <a:lstStyle/>
        <a:p>
          <a:endParaRPr lang="ru-RU"/>
        </a:p>
      </dgm:t>
    </dgm:pt>
    <dgm:pt modelId="{E99E888C-C012-4321-A6E2-4F5EEEBF2469}" type="sibTrans" cxnId="{52164E26-5EF7-46C7-897D-5BE6F1E0D8D4}">
      <dgm:prSet/>
      <dgm:spPr/>
      <dgm:t>
        <a:bodyPr/>
        <a:lstStyle/>
        <a:p>
          <a:endParaRPr lang="ru-RU"/>
        </a:p>
      </dgm:t>
    </dgm:pt>
    <dgm:pt modelId="{74826565-F086-47D3-B703-DF166B870623}">
      <dgm:prSet custT="1"/>
      <dgm:spPr/>
      <dgm:t>
        <a:bodyPr/>
        <a:lstStyle/>
        <a:p>
          <a:pPr algn="l" rtl="0">
            <a:lnSpc>
              <a:spcPct val="100000"/>
            </a:lnSpc>
            <a:spcAft>
              <a:spcPts val="0"/>
            </a:spcAft>
          </a:pPr>
          <a:r>
            <a:rPr lang="uk-UA" sz="1200" noProof="0" dirty="0"/>
            <a:t> для вказівки у відповідях точного часового проміжку.</a:t>
          </a:r>
        </a:p>
      </dgm:t>
    </dgm:pt>
    <dgm:pt modelId="{27FF4F41-7134-492F-BF29-2F5AEF8138A2}" type="parTrans" cxnId="{27F91A1F-6A96-42FC-9051-D58FF22C2EB9}">
      <dgm:prSet/>
      <dgm:spPr/>
      <dgm:t>
        <a:bodyPr/>
        <a:lstStyle/>
        <a:p>
          <a:endParaRPr lang="ru-RU"/>
        </a:p>
      </dgm:t>
    </dgm:pt>
    <dgm:pt modelId="{39D4672D-316F-4F1F-8D60-5E06C1B08EF5}" type="sibTrans" cxnId="{27F91A1F-6A96-42FC-9051-D58FF22C2EB9}">
      <dgm:prSet/>
      <dgm:spPr/>
      <dgm:t>
        <a:bodyPr/>
        <a:lstStyle/>
        <a:p>
          <a:endParaRPr lang="ru-RU"/>
        </a:p>
      </dgm:t>
    </dgm:pt>
    <dgm:pt modelId="{5ACFD615-5FD7-4755-9D29-5FA582B382EE}" type="pres">
      <dgm:prSet presAssocID="{3B01CB19-CF67-41A1-8894-8E05B685C274}" presName="diagram" presStyleCnt="0">
        <dgm:presLayoutVars>
          <dgm:dir/>
          <dgm:resizeHandles val="exact"/>
        </dgm:presLayoutVars>
      </dgm:prSet>
      <dgm:spPr/>
    </dgm:pt>
    <dgm:pt modelId="{3E697904-4769-477A-99AC-A1148B861BAD}" type="pres">
      <dgm:prSet presAssocID="{723047C4-7068-4928-BB43-58AE270205A1}" presName="node" presStyleLbl="node1" presStyleIdx="0" presStyleCnt="10">
        <dgm:presLayoutVars>
          <dgm:bulletEnabled val="1"/>
        </dgm:presLayoutVars>
      </dgm:prSet>
      <dgm:spPr/>
    </dgm:pt>
    <dgm:pt modelId="{06982910-ECA7-4C7A-A412-9BDA7E1AD5BB}" type="pres">
      <dgm:prSet presAssocID="{0DE5B529-3B3B-4958-82B3-FB9FF776E6DB}" presName="sibTrans" presStyleCnt="0"/>
      <dgm:spPr/>
    </dgm:pt>
    <dgm:pt modelId="{3102C615-E540-42B1-8A33-5D74667747FE}" type="pres">
      <dgm:prSet presAssocID="{51B02BFE-BA97-40BE-BC0B-97298E1B5BB3}" presName="node" presStyleLbl="node1" presStyleIdx="1" presStyleCnt="10">
        <dgm:presLayoutVars>
          <dgm:bulletEnabled val="1"/>
        </dgm:presLayoutVars>
      </dgm:prSet>
      <dgm:spPr/>
    </dgm:pt>
    <dgm:pt modelId="{12FC3135-8DD8-45DB-AA59-CD9E14FAF898}" type="pres">
      <dgm:prSet presAssocID="{CFB4E769-EB2D-4BC9-A583-01F8A3C9D462}" presName="sibTrans" presStyleCnt="0"/>
      <dgm:spPr/>
    </dgm:pt>
    <dgm:pt modelId="{353CA16A-2F65-4920-9E78-603A5B0BD924}" type="pres">
      <dgm:prSet presAssocID="{FD1597FC-1B16-4C69-A5E7-AA155299AF8E}" presName="node" presStyleLbl="node1" presStyleIdx="2" presStyleCnt="10">
        <dgm:presLayoutVars>
          <dgm:bulletEnabled val="1"/>
        </dgm:presLayoutVars>
      </dgm:prSet>
      <dgm:spPr/>
    </dgm:pt>
    <dgm:pt modelId="{CF62A275-B1D7-4941-B80E-AF712C166611}" type="pres">
      <dgm:prSet presAssocID="{579F86B4-26EA-4493-974B-E20CE8DD2130}" presName="sibTrans" presStyleCnt="0"/>
      <dgm:spPr/>
    </dgm:pt>
    <dgm:pt modelId="{AAFFC2A1-FCC4-4F9D-8140-34D0A65118ED}" type="pres">
      <dgm:prSet presAssocID="{F0FAE9AC-66E4-40F8-8436-2C833600A29A}" presName="node" presStyleLbl="node1" presStyleIdx="3" presStyleCnt="10">
        <dgm:presLayoutVars>
          <dgm:bulletEnabled val="1"/>
        </dgm:presLayoutVars>
      </dgm:prSet>
      <dgm:spPr/>
    </dgm:pt>
    <dgm:pt modelId="{7178FCFA-E8C5-4690-B0BB-CCD5FBFB6B42}" type="pres">
      <dgm:prSet presAssocID="{5E7B8065-3D25-489E-9173-F48CFFDBEA75}" presName="sibTrans" presStyleCnt="0"/>
      <dgm:spPr/>
    </dgm:pt>
    <dgm:pt modelId="{F77DA633-97D0-4DB1-94F7-500479E448B0}" type="pres">
      <dgm:prSet presAssocID="{3128FCF8-FB66-416A-9FD6-6E094F1217A4}" presName="node" presStyleLbl="node1" presStyleIdx="4" presStyleCnt="10">
        <dgm:presLayoutVars>
          <dgm:bulletEnabled val="1"/>
        </dgm:presLayoutVars>
      </dgm:prSet>
      <dgm:spPr/>
    </dgm:pt>
    <dgm:pt modelId="{169BBE8B-7CCB-4296-8750-9CCFC3303B5F}" type="pres">
      <dgm:prSet presAssocID="{3CD6E065-46A4-42D4-BE7E-15D264F24E59}" presName="sibTrans" presStyleCnt="0"/>
      <dgm:spPr/>
    </dgm:pt>
    <dgm:pt modelId="{91B10281-F401-4BF5-8395-3FE4DBC67C10}" type="pres">
      <dgm:prSet presAssocID="{837B2579-3FC4-43B5-BEBF-A7B39034C760}" presName="node" presStyleLbl="node1" presStyleIdx="5" presStyleCnt="10">
        <dgm:presLayoutVars>
          <dgm:bulletEnabled val="1"/>
        </dgm:presLayoutVars>
      </dgm:prSet>
      <dgm:spPr/>
    </dgm:pt>
    <dgm:pt modelId="{F6F2DA01-5C64-4F2A-909B-9FEBE96BEBEC}" type="pres">
      <dgm:prSet presAssocID="{D326ED22-D620-4B5B-B23E-918837BAAE30}" presName="sibTrans" presStyleCnt="0"/>
      <dgm:spPr/>
    </dgm:pt>
    <dgm:pt modelId="{DCF41504-A505-4A1B-BB68-2881CC1CC813}" type="pres">
      <dgm:prSet presAssocID="{EB3A1B90-FBAD-4952-9447-D374810104C3}" presName="node" presStyleLbl="node1" presStyleIdx="6" presStyleCnt="10">
        <dgm:presLayoutVars>
          <dgm:bulletEnabled val="1"/>
        </dgm:presLayoutVars>
      </dgm:prSet>
      <dgm:spPr/>
    </dgm:pt>
    <dgm:pt modelId="{423EC2D7-C2AC-497F-89C8-548C2CF55E5F}" type="pres">
      <dgm:prSet presAssocID="{F0BB4801-76C6-429B-9725-E29A4230A542}" presName="sibTrans" presStyleCnt="0"/>
      <dgm:spPr/>
    </dgm:pt>
    <dgm:pt modelId="{8069F2BC-4552-45F3-941A-8D188FF8C821}" type="pres">
      <dgm:prSet presAssocID="{8AEB9A91-8F16-4829-8129-4EC40CB9CA8D}" presName="node" presStyleLbl="node1" presStyleIdx="7" presStyleCnt="10">
        <dgm:presLayoutVars>
          <dgm:bulletEnabled val="1"/>
        </dgm:presLayoutVars>
      </dgm:prSet>
      <dgm:spPr/>
    </dgm:pt>
    <dgm:pt modelId="{CE5FAB2B-DDAF-4517-95A6-A0B8E302BC2C}" type="pres">
      <dgm:prSet presAssocID="{AAA24071-1AC1-4A94-84C9-6C15673214D5}" presName="sibTrans" presStyleCnt="0"/>
      <dgm:spPr/>
    </dgm:pt>
    <dgm:pt modelId="{448654DD-9596-4AFE-A431-F1F1676D41CF}" type="pres">
      <dgm:prSet presAssocID="{EFD5C8DC-7B83-4389-AF3D-6BC572CB4BCB}" presName="node" presStyleLbl="node1" presStyleIdx="8" presStyleCnt="10">
        <dgm:presLayoutVars>
          <dgm:bulletEnabled val="1"/>
        </dgm:presLayoutVars>
      </dgm:prSet>
      <dgm:spPr/>
    </dgm:pt>
    <dgm:pt modelId="{7E260DEC-8F30-4C25-BE15-43042DA82F4B}" type="pres">
      <dgm:prSet presAssocID="{1550AE2F-01FC-417A-8C29-D64D417DE1F7}" presName="sibTrans" presStyleCnt="0"/>
      <dgm:spPr/>
    </dgm:pt>
    <dgm:pt modelId="{EF4921BD-E303-4C4F-906B-C987E4D66035}" type="pres">
      <dgm:prSet presAssocID="{3F43E282-7968-41A0-A46E-6135672D4A57}" presName="node" presStyleLbl="node1" presStyleIdx="9" presStyleCnt="10">
        <dgm:presLayoutVars>
          <dgm:bulletEnabled val="1"/>
        </dgm:presLayoutVars>
      </dgm:prSet>
      <dgm:spPr/>
    </dgm:pt>
  </dgm:ptLst>
  <dgm:cxnLst>
    <dgm:cxn modelId="{C6C33105-A58F-4177-AB6A-E866FDBC1507}" type="presOf" srcId="{837B2579-3FC4-43B5-BEBF-A7B39034C760}" destId="{91B10281-F401-4BF5-8395-3FE4DBC67C10}" srcOrd="0" destOrd="0" presId="urn:microsoft.com/office/officeart/2005/8/layout/default"/>
    <dgm:cxn modelId="{3CFB330C-477D-4DF8-9FFA-5C5E6ADD0F2D}" type="presOf" srcId="{F0FAE9AC-66E4-40F8-8436-2C833600A29A}" destId="{AAFFC2A1-FCC4-4F9D-8140-34D0A65118ED}" srcOrd="0" destOrd="0" presId="urn:microsoft.com/office/officeart/2005/8/layout/default"/>
    <dgm:cxn modelId="{B4A4BD0D-C8C9-4D10-BABA-16AB4FE78987}" srcId="{3B01CB19-CF67-41A1-8894-8E05B685C274}" destId="{FD1597FC-1B16-4C69-A5E7-AA155299AF8E}" srcOrd="2" destOrd="0" parTransId="{3059ACD3-F73C-4AA5-A57D-5D155E38FC72}" sibTransId="{579F86B4-26EA-4493-974B-E20CE8DD2130}"/>
    <dgm:cxn modelId="{1A1C1217-FA32-4EC5-92F8-1A4D80417096}" srcId="{3B01CB19-CF67-41A1-8894-8E05B685C274}" destId="{EB3A1B90-FBAD-4952-9447-D374810104C3}" srcOrd="6" destOrd="0" parTransId="{C2176320-70EE-4A14-9425-F1C84C7A26BB}" sibTransId="{F0BB4801-76C6-429B-9725-E29A4230A542}"/>
    <dgm:cxn modelId="{27F91A1F-6A96-42FC-9051-D58FF22C2EB9}" srcId="{3F43E282-7968-41A0-A46E-6135672D4A57}" destId="{74826565-F086-47D3-B703-DF166B870623}" srcOrd="0" destOrd="0" parTransId="{27FF4F41-7134-492F-BF29-2F5AEF8138A2}" sibTransId="{39D4672D-316F-4F1F-8D60-5E06C1B08EF5}"/>
    <dgm:cxn modelId="{52164E26-5EF7-46C7-897D-5BE6F1E0D8D4}" srcId="{EFD5C8DC-7B83-4389-AF3D-6BC572CB4BCB}" destId="{D81330A8-A17B-4742-911F-D1AA1FFDC0FD}" srcOrd="0" destOrd="0" parTransId="{C9EA2928-19E3-4A11-B9E9-37799598AB27}" sibTransId="{E99E888C-C012-4321-A6E2-4F5EEEBF2469}"/>
    <dgm:cxn modelId="{BE683727-B82C-4E2A-906A-0A1FBAD600B9}" type="presOf" srcId="{18B1795B-5E5B-4E84-94B3-48967A3850AB}" destId="{353CA16A-2F65-4920-9E78-603A5B0BD924}" srcOrd="0" destOrd="1" presId="urn:microsoft.com/office/officeart/2005/8/layout/default"/>
    <dgm:cxn modelId="{A4CDF028-7F9C-4434-B7D8-F492B3364FFD}" type="presOf" srcId="{51B02BFE-BA97-40BE-BC0B-97298E1B5BB3}" destId="{3102C615-E540-42B1-8A33-5D74667747FE}" srcOrd="0" destOrd="0" presId="urn:microsoft.com/office/officeart/2005/8/layout/default"/>
    <dgm:cxn modelId="{A533F528-0885-4C63-80A6-86C4CFC1DBDB}" type="presOf" srcId="{E80CCF34-B94E-421A-A700-90007B8501A2}" destId="{8069F2BC-4552-45F3-941A-8D188FF8C821}" srcOrd="0" destOrd="1" presId="urn:microsoft.com/office/officeart/2005/8/layout/default"/>
    <dgm:cxn modelId="{2FEB522F-4E2A-4B67-9AAF-1F38CFC5163F}" type="presOf" srcId="{74826565-F086-47D3-B703-DF166B870623}" destId="{EF4921BD-E303-4C4F-906B-C987E4D66035}" srcOrd="0" destOrd="1" presId="urn:microsoft.com/office/officeart/2005/8/layout/default"/>
    <dgm:cxn modelId="{CBE40537-7A70-4E12-9F19-AEBFC5E4CA61}" type="presOf" srcId="{AD3F94F8-655F-421C-9AF0-4705D229E122}" destId="{3E697904-4769-477A-99AC-A1148B861BAD}" srcOrd="0" destOrd="1" presId="urn:microsoft.com/office/officeart/2005/8/layout/default"/>
    <dgm:cxn modelId="{67455F3F-392E-4290-BCCF-22042133B9E7}" srcId="{8AEB9A91-8F16-4829-8129-4EC40CB9CA8D}" destId="{E80CCF34-B94E-421A-A700-90007B8501A2}" srcOrd="0" destOrd="0" parTransId="{31FB9596-3EE3-4ABE-B96F-50F98C143836}" sibTransId="{60866206-55AA-4FC1-B3C6-C5A4DA26E793}"/>
    <dgm:cxn modelId="{270B8940-5341-461C-8DB5-A5BE1DD0B588}" srcId="{51B02BFE-BA97-40BE-BC0B-97298E1B5BB3}" destId="{E55B292E-10D6-4D87-B19F-B3F9476B632B}" srcOrd="0" destOrd="0" parTransId="{12D9D292-D108-4569-AF83-C9CEB3F45B68}" sibTransId="{7E22139C-7FEA-4A8C-8678-E3D07204C15D}"/>
    <dgm:cxn modelId="{49B4405F-B800-43C5-BF98-A67F690FA98C}" srcId="{FD1597FC-1B16-4C69-A5E7-AA155299AF8E}" destId="{18B1795B-5E5B-4E84-94B3-48967A3850AB}" srcOrd="0" destOrd="0" parTransId="{5D15E815-88F0-48B6-9DAE-87CCFAEC41FC}" sibTransId="{F8F22981-55BA-4029-8C1C-A19EF25A0B30}"/>
    <dgm:cxn modelId="{53AF2B41-7DCF-42FD-B394-5D6C8BB573B9}" type="presOf" srcId="{D81330A8-A17B-4742-911F-D1AA1FFDC0FD}" destId="{448654DD-9596-4AFE-A431-F1F1676D41CF}" srcOrd="0" destOrd="1" presId="urn:microsoft.com/office/officeart/2005/8/layout/default"/>
    <dgm:cxn modelId="{DD577168-ABC0-4309-825C-C2FEE81E8C86}" srcId="{837B2579-3FC4-43B5-BEBF-A7B39034C760}" destId="{19F50F27-C65C-4D69-BC52-724443AD8FE2}" srcOrd="0" destOrd="0" parTransId="{B8D329BE-FA2F-4B31-991E-B3E214D85E52}" sibTransId="{F450CC38-3145-4DFE-B7AF-B754C29BCEC6}"/>
    <dgm:cxn modelId="{44944A6F-E303-4910-8C26-5A9B112FE73B}" type="presOf" srcId="{19F50F27-C65C-4D69-BC52-724443AD8FE2}" destId="{91B10281-F401-4BF5-8395-3FE4DBC67C10}" srcOrd="0" destOrd="1" presId="urn:microsoft.com/office/officeart/2005/8/layout/default"/>
    <dgm:cxn modelId="{E810CC6F-ECDE-4907-8AA7-E6BBFBE26F91}" srcId="{723047C4-7068-4928-BB43-58AE270205A1}" destId="{AD3F94F8-655F-421C-9AF0-4705D229E122}" srcOrd="0" destOrd="0" parTransId="{3041D50E-D927-455B-9DD6-44796524EFDE}" sibTransId="{13646D72-956E-4016-B6D1-A045FD47B49F}"/>
    <dgm:cxn modelId="{6DFAD771-6C65-4534-A979-409049F5EAC6}" type="presOf" srcId="{EFD5C8DC-7B83-4389-AF3D-6BC572CB4BCB}" destId="{448654DD-9596-4AFE-A431-F1F1676D41CF}" srcOrd="0" destOrd="0" presId="urn:microsoft.com/office/officeart/2005/8/layout/default"/>
    <dgm:cxn modelId="{D1132752-2C73-447A-B7D9-8D9A5DB15860}" type="presOf" srcId="{EB3A1B90-FBAD-4952-9447-D374810104C3}" destId="{DCF41504-A505-4A1B-BB68-2881CC1CC813}" srcOrd="0" destOrd="0" presId="urn:microsoft.com/office/officeart/2005/8/layout/default"/>
    <dgm:cxn modelId="{1DAA0877-D988-4905-B177-C69D0C279EF4}" srcId="{F0FAE9AC-66E4-40F8-8436-2C833600A29A}" destId="{79CC350A-3C7E-4FC6-88AC-825C483A0BB4}" srcOrd="0" destOrd="0" parTransId="{2D4CBE9F-61D0-4DC8-BE60-3934DCE5468A}" sibTransId="{0C7F9A09-98CB-4070-9E2D-736AA1408456}"/>
    <dgm:cxn modelId="{76073778-B62F-4FFE-BD79-6FE2B5D994DE}" srcId="{3B01CB19-CF67-41A1-8894-8E05B685C274}" destId="{723047C4-7068-4928-BB43-58AE270205A1}" srcOrd="0" destOrd="0" parTransId="{AFA78AEC-5F87-4E35-AFF3-C59CAE73ED95}" sibTransId="{0DE5B529-3B3B-4958-82B3-FB9FF776E6DB}"/>
    <dgm:cxn modelId="{2DC55558-5393-41BB-8407-7C7A2A725B37}" srcId="{3B01CB19-CF67-41A1-8894-8E05B685C274}" destId="{EFD5C8DC-7B83-4389-AF3D-6BC572CB4BCB}" srcOrd="8" destOrd="0" parTransId="{72FF5732-DDA8-4281-9C3B-A2D0C2D6AA39}" sibTransId="{1550AE2F-01FC-417A-8C29-D64D417DE1F7}"/>
    <dgm:cxn modelId="{20F09359-B88B-4495-AD00-D6787E4C22E4}" type="presOf" srcId="{723047C4-7068-4928-BB43-58AE270205A1}" destId="{3E697904-4769-477A-99AC-A1148B861BAD}" srcOrd="0" destOrd="0" presId="urn:microsoft.com/office/officeart/2005/8/layout/default"/>
    <dgm:cxn modelId="{16FD2082-65CC-4240-B456-0D8BF68CF959}" type="presOf" srcId="{FD1597FC-1B16-4C69-A5E7-AA155299AF8E}" destId="{353CA16A-2F65-4920-9E78-603A5B0BD924}" srcOrd="0" destOrd="0" presId="urn:microsoft.com/office/officeart/2005/8/layout/default"/>
    <dgm:cxn modelId="{5336A684-BBCF-48AA-8FD7-69A6DE7364F2}" srcId="{3B01CB19-CF67-41A1-8894-8E05B685C274}" destId="{8AEB9A91-8F16-4829-8129-4EC40CB9CA8D}" srcOrd="7" destOrd="0" parTransId="{08134575-2766-4101-8FCC-F2EB29E86B93}" sibTransId="{AAA24071-1AC1-4A94-84C9-6C15673214D5}"/>
    <dgm:cxn modelId="{35ED7298-CD47-41AA-8C81-0EC4C9797E10}" type="presOf" srcId="{E55B292E-10D6-4D87-B19F-B3F9476B632B}" destId="{3102C615-E540-42B1-8A33-5D74667747FE}" srcOrd="0" destOrd="1" presId="urn:microsoft.com/office/officeart/2005/8/layout/default"/>
    <dgm:cxn modelId="{1816CD99-53BD-4EF4-8155-9AD87A9D062D}" type="presOf" srcId="{5E65B12E-F862-4BBB-8DD3-4999F8724F55}" destId="{F77DA633-97D0-4DB1-94F7-500479E448B0}" srcOrd="0" destOrd="1" presId="urn:microsoft.com/office/officeart/2005/8/layout/default"/>
    <dgm:cxn modelId="{82B52B9B-6731-4999-A860-DD9E9196D5B1}" srcId="{3B01CB19-CF67-41A1-8894-8E05B685C274}" destId="{3F43E282-7968-41A0-A46E-6135672D4A57}" srcOrd="9" destOrd="0" parTransId="{BC64BAE4-382A-4049-82FF-5CAAB0A97F74}" sibTransId="{386E5743-67EA-46DD-A60B-2D3EDB08EE48}"/>
    <dgm:cxn modelId="{9443AA9F-4D4F-4405-B364-079AB6A2E0DA}" type="presOf" srcId="{FA6A570A-CFC1-45C6-847C-2EF806B46D0B}" destId="{DCF41504-A505-4A1B-BB68-2881CC1CC813}" srcOrd="0" destOrd="1" presId="urn:microsoft.com/office/officeart/2005/8/layout/default"/>
    <dgm:cxn modelId="{6FDFF5A7-BDF5-4C08-8CEC-39973F5B3B1A}" type="presOf" srcId="{3F43E282-7968-41A0-A46E-6135672D4A57}" destId="{EF4921BD-E303-4C4F-906B-C987E4D66035}" srcOrd="0" destOrd="0" presId="urn:microsoft.com/office/officeart/2005/8/layout/default"/>
    <dgm:cxn modelId="{BEDA95A9-4992-4FC5-A67D-43A7C58D2AF1}" srcId="{EB3A1B90-FBAD-4952-9447-D374810104C3}" destId="{FA6A570A-CFC1-45C6-847C-2EF806B46D0B}" srcOrd="0" destOrd="0" parTransId="{1E92C342-8DB1-4603-933B-92E50CB4CDA3}" sibTransId="{88AD0CD8-671E-4D9C-9752-3C42FE2C622A}"/>
    <dgm:cxn modelId="{3B237CB4-6820-42D1-BBB0-61D83A6AF9F5}" srcId="{3B01CB19-CF67-41A1-8894-8E05B685C274}" destId="{F0FAE9AC-66E4-40F8-8436-2C833600A29A}" srcOrd="3" destOrd="0" parTransId="{BD6D1928-3E14-41A0-BFF8-4B85601DCA6D}" sibTransId="{5E7B8065-3D25-489E-9173-F48CFFDBEA75}"/>
    <dgm:cxn modelId="{62DB08C2-DA92-417B-8E7A-2DD5D8AA41D6}" type="presOf" srcId="{79CC350A-3C7E-4FC6-88AC-825C483A0BB4}" destId="{AAFFC2A1-FCC4-4F9D-8140-34D0A65118ED}" srcOrd="0" destOrd="1" presId="urn:microsoft.com/office/officeart/2005/8/layout/default"/>
    <dgm:cxn modelId="{DC7024CB-9FB2-4475-AFB4-3C39755B7EA8}" type="presOf" srcId="{8AEB9A91-8F16-4829-8129-4EC40CB9CA8D}" destId="{8069F2BC-4552-45F3-941A-8D188FF8C821}" srcOrd="0" destOrd="0" presId="urn:microsoft.com/office/officeart/2005/8/layout/default"/>
    <dgm:cxn modelId="{B28457D6-08AB-43DE-A689-9A4EFF7ACEBD}" type="presOf" srcId="{3128FCF8-FB66-416A-9FD6-6E094F1217A4}" destId="{F77DA633-97D0-4DB1-94F7-500479E448B0}" srcOrd="0" destOrd="0" presId="urn:microsoft.com/office/officeart/2005/8/layout/default"/>
    <dgm:cxn modelId="{170990D8-E72C-4610-A38A-7D5AF28214D1}" srcId="{3B01CB19-CF67-41A1-8894-8E05B685C274}" destId="{51B02BFE-BA97-40BE-BC0B-97298E1B5BB3}" srcOrd="1" destOrd="0" parTransId="{E34C485F-F0E1-462F-B01A-3E40CC917169}" sibTransId="{CFB4E769-EB2D-4BC9-A583-01F8A3C9D462}"/>
    <dgm:cxn modelId="{DC9DA8E2-263F-4A42-A974-1ACD5B5D27E9}" type="presOf" srcId="{3B01CB19-CF67-41A1-8894-8E05B685C274}" destId="{5ACFD615-5FD7-4755-9D29-5FA582B382EE}" srcOrd="0" destOrd="0" presId="urn:microsoft.com/office/officeart/2005/8/layout/default"/>
    <dgm:cxn modelId="{ADCBC8F1-C996-4C0E-851B-6D8783C78C69}" srcId="{3B01CB19-CF67-41A1-8894-8E05B685C274}" destId="{3128FCF8-FB66-416A-9FD6-6E094F1217A4}" srcOrd="4" destOrd="0" parTransId="{CA7758B8-C77D-482F-93D8-35678233F1C4}" sibTransId="{3CD6E065-46A4-42D4-BE7E-15D264F24E59}"/>
    <dgm:cxn modelId="{8E3B94FB-1FA5-47C7-B81A-ADE6B528CA4E}" srcId="{3B01CB19-CF67-41A1-8894-8E05B685C274}" destId="{837B2579-3FC4-43B5-BEBF-A7B39034C760}" srcOrd="5" destOrd="0" parTransId="{2E7F3189-8408-4BFF-914E-AE74BEA63864}" sibTransId="{D326ED22-D620-4B5B-B23E-918837BAAE30}"/>
    <dgm:cxn modelId="{4EF05CFD-D5D6-4347-A123-EF6548A25816}" srcId="{3128FCF8-FB66-416A-9FD6-6E094F1217A4}" destId="{5E65B12E-F862-4BBB-8DD3-4999F8724F55}" srcOrd="0" destOrd="0" parTransId="{D9D314F7-35DE-437F-9D13-A542415A4DA9}" sibTransId="{80EAAE15-A0EE-4BE0-BF14-F507A5564FD0}"/>
    <dgm:cxn modelId="{6509595F-B1EF-4F56-94A1-CA1AC9A0FC70}" type="presParOf" srcId="{5ACFD615-5FD7-4755-9D29-5FA582B382EE}" destId="{3E697904-4769-477A-99AC-A1148B861BAD}" srcOrd="0" destOrd="0" presId="urn:microsoft.com/office/officeart/2005/8/layout/default"/>
    <dgm:cxn modelId="{884BDA1E-9F5F-410E-994B-6882538CEC5F}" type="presParOf" srcId="{5ACFD615-5FD7-4755-9D29-5FA582B382EE}" destId="{06982910-ECA7-4C7A-A412-9BDA7E1AD5BB}" srcOrd="1" destOrd="0" presId="urn:microsoft.com/office/officeart/2005/8/layout/default"/>
    <dgm:cxn modelId="{6E1CE0C7-ED37-4AE6-8AC3-7DC7ECF0E080}" type="presParOf" srcId="{5ACFD615-5FD7-4755-9D29-5FA582B382EE}" destId="{3102C615-E540-42B1-8A33-5D74667747FE}" srcOrd="2" destOrd="0" presId="urn:microsoft.com/office/officeart/2005/8/layout/default"/>
    <dgm:cxn modelId="{0D868C6E-5647-4FDB-A283-3ADBC9FAB6B0}" type="presParOf" srcId="{5ACFD615-5FD7-4755-9D29-5FA582B382EE}" destId="{12FC3135-8DD8-45DB-AA59-CD9E14FAF898}" srcOrd="3" destOrd="0" presId="urn:microsoft.com/office/officeart/2005/8/layout/default"/>
    <dgm:cxn modelId="{3093FD66-756B-4EF4-B79F-BFA7EF83AA95}" type="presParOf" srcId="{5ACFD615-5FD7-4755-9D29-5FA582B382EE}" destId="{353CA16A-2F65-4920-9E78-603A5B0BD924}" srcOrd="4" destOrd="0" presId="urn:microsoft.com/office/officeart/2005/8/layout/default"/>
    <dgm:cxn modelId="{A5F888D6-1EE4-4BED-ACB6-053C9391F212}" type="presParOf" srcId="{5ACFD615-5FD7-4755-9D29-5FA582B382EE}" destId="{CF62A275-B1D7-4941-B80E-AF712C166611}" srcOrd="5" destOrd="0" presId="urn:microsoft.com/office/officeart/2005/8/layout/default"/>
    <dgm:cxn modelId="{148BA0FD-A4F4-4298-B6DB-EF3AEB2DB4C7}" type="presParOf" srcId="{5ACFD615-5FD7-4755-9D29-5FA582B382EE}" destId="{AAFFC2A1-FCC4-4F9D-8140-34D0A65118ED}" srcOrd="6" destOrd="0" presId="urn:microsoft.com/office/officeart/2005/8/layout/default"/>
    <dgm:cxn modelId="{FCC1544B-BF3C-4D7F-9A4B-892D86B286D1}" type="presParOf" srcId="{5ACFD615-5FD7-4755-9D29-5FA582B382EE}" destId="{7178FCFA-E8C5-4690-B0BB-CCD5FBFB6B42}" srcOrd="7" destOrd="0" presId="urn:microsoft.com/office/officeart/2005/8/layout/default"/>
    <dgm:cxn modelId="{D63D319D-E710-4EE7-8AAE-AE8A804D5601}" type="presParOf" srcId="{5ACFD615-5FD7-4755-9D29-5FA582B382EE}" destId="{F77DA633-97D0-4DB1-94F7-500479E448B0}" srcOrd="8" destOrd="0" presId="urn:microsoft.com/office/officeart/2005/8/layout/default"/>
    <dgm:cxn modelId="{3E45BA98-3C89-4B99-A811-0A79900592FF}" type="presParOf" srcId="{5ACFD615-5FD7-4755-9D29-5FA582B382EE}" destId="{169BBE8B-7CCB-4296-8750-9CCFC3303B5F}" srcOrd="9" destOrd="0" presId="urn:microsoft.com/office/officeart/2005/8/layout/default"/>
    <dgm:cxn modelId="{4A181055-9CE9-438B-A2E4-A72D8A579EAD}" type="presParOf" srcId="{5ACFD615-5FD7-4755-9D29-5FA582B382EE}" destId="{91B10281-F401-4BF5-8395-3FE4DBC67C10}" srcOrd="10" destOrd="0" presId="urn:microsoft.com/office/officeart/2005/8/layout/default"/>
    <dgm:cxn modelId="{AC928804-40E9-49CE-884D-2C67CAFAB129}" type="presParOf" srcId="{5ACFD615-5FD7-4755-9D29-5FA582B382EE}" destId="{F6F2DA01-5C64-4F2A-909B-9FEBE96BEBEC}" srcOrd="11" destOrd="0" presId="urn:microsoft.com/office/officeart/2005/8/layout/default"/>
    <dgm:cxn modelId="{FC8FD48C-2B1B-4739-B34B-B8D49341B797}" type="presParOf" srcId="{5ACFD615-5FD7-4755-9D29-5FA582B382EE}" destId="{DCF41504-A505-4A1B-BB68-2881CC1CC813}" srcOrd="12" destOrd="0" presId="urn:microsoft.com/office/officeart/2005/8/layout/default"/>
    <dgm:cxn modelId="{DC294198-6D8A-43E7-94EC-50205EA77473}" type="presParOf" srcId="{5ACFD615-5FD7-4755-9D29-5FA582B382EE}" destId="{423EC2D7-C2AC-497F-89C8-548C2CF55E5F}" srcOrd="13" destOrd="0" presId="urn:microsoft.com/office/officeart/2005/8/layout/default"/>
    <dgm:cxn modelId="{0D89E3E0-5510-4794-95E4-E49D4781F755}" type="presParOf" srcId="{5ACFD615-5FD7-4755-9D29-5FA582B382EE}" destId="{8069F2BC-4552-45F3-941A-8D188FF8C821}" srcOrd="14" destOrd="0" presId="urn:microsoft.com/office/officeart/2005/8/layout/default"/>
    <dgm:cxn modelId="{64466746-3A83-491D-88D4-0A1A09BE2061}" type="presParOf" srcId="{5ACFD615-5FD7-4755-9D29-5FA582B382EE}" destId="{CE5FAB2B-DDAF-4517-95A6-A0B8E302BC2C}" srcOrd="15" destOrd="0" presId="urn:microsoft.com/office/officeart/2005/8/layout/default"/>
    <dgm:cxn modelId="{9C0AE3BA-81F0-41A7-A76D-F75F1E2CF604}" type="presParOf" srcId="{5ACFD615-5FD7-4755-9D29-5FA582B382EE}" destId="{448654DD-9596-4AFE-A431-F1F1676D41CF}" srcOrd="16" destOrd="0" presId="urn:microsoft.com/office/officeart/2005/8/layout/default"/>
    <dgm:cxn modelId="{F82950BA-D0D7-45D5-BCE0-B4E6A6FB20DD}" type="presParOf" srcId="{5ACFD615-5FD7-4755-9D29-5FA582B382EE}" destId="{7E260DEC-8F30-4C25-BE15-43042DA82F4B}" srcOrd="17" destOrd="0" presId="urn:microsoft.com/office/officeart/2005/8/layout/default"/>
    <dgm:cxn modelId="{EA0A6F92-E889-4FCC-AEAE-751759EADFB2}" type="presParOf" srcId="{5ACFD615-5FD7-4755-9D29-5FA582B382EE}" destId="{EF4921BD-E303-4C4F-906B-C987E4D66035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BF81C8-B9C2-454D-A9F5-E3283E691390}">
      <dsp:nvSpPr>
        <dsp:cNvPr id="0" name=""/>
        <dsp:cNvSpPr/>
      </dsp:nvSpPr>
      <dsp:spPr>
        <a:xfrm>
          <a:off x="128056" y="1042759"/>
          <a:ext cx="4933952" cy="5804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4DB77D-951F-4188-A634-35C39E78B984}">
      <dsp:nvSpPr>
        <dsp:cNvPr id="0" name=""/>
        <dsp:cNvSpPr/>
      </dsp:nvSpPr>
      <dsp:spPr>
        <a:xfrm>
          <a:off x="128056" y="1260758"/>
          <a:ext cx="362465" cy="36246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427C47-BE53-41A4-8BA4-D9A65154B27B}">
      <dsp:nvSpPr>
        <dsp:cNvPr id="0" name=""/>
        <dsp:cNvSpPr/>
      </dsp:nvSpPr>
      <dsp:spPr>
        <a:xfrm>
          <a:off x="128056" y="0"/>
          <a:ext cx="4933952" cy="1042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/>
            <a:t>Переваги хмарних технологій</a:t>
          </a:r>
          <a:endParaRPr lang="ru-RU" sz="2800" b="1" kern="1200" dirty="0"/>
        </a:p>
      </dsp:txBody>
      <dsp:txXfrm>
        <a:off x="128056" y="0"/>
        <a:ext cx="4933952" cy="1042759"/>
      </dsp:txXfrm>
    </dsp:sp>
    <dsp:sp modelId="{C2064A5A-1386-41C9-A4B2-84DF3B69CF19}">
      <dsp:nvSpPr>
        <dsp:cNvPr id="0" name=""/>
        <dsp:cNvSpPr/>
      </dsp:nvSpPr>
      <dsp:spPr>
        <a:xfrm>
          <a:off x="128056" y="2105655"/>
          <a:ext cx="362457" cy="3624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0DFB35-B229-42F5-9C5F-0D1A2E2945F9}">
      <dsp:nvSpPr>
        <dsp:cNvPr id="0" name=""/>
        <dsp:cNvSpPr/>
      </dsp:nvSpPr>
      <dsp:spPr>
        <a:xfrm>
          <a:off x="473433" y="1864439"/>
          <a:ext cx="4588575" cy="844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/>
            <a:t>висока швидкість обробки інформації;</a:t>
          </a:r>
          <a:endParaRPr lang="ru-RU" sz="2000" kern="1200" dirty="0"/>
        </a:p>
      </dsp:txBody>
      <dsp:txXfrm>
        <a:off x="473433" y="1864439"/>
        <a:ext cx="4588575" cy="844888"/>
      </dsp:txXfrm>
    </dsp:sp>
    <dsp:sp modelId="{F406F537-61B0-4EA0-8227-817F822E268C}">
      <dsp:nvSpPr>
        <dsp:cNvPr id="0" name=""/>
        <dsp:cNvSpPr/>
      </dsp:nvSpPr>
      <dsp:spPr>
        <a:xfrm>
          <a:off x="128056" y="2950543"/>
          <a:ext cx="362457" cy="3624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490F2B-8044-49BA-8018-B71E02883250}">
      <dsp:nvSpPr>
        <dsp:cNvPr id="0" name=""/>
        <dsp:cNvSpPr/>
      </dsp:nvSpPr>
      <dsp:spPr>
        <a:xfrm>
          <a:off x="473433" y="2709327"/>
          <a:ext cx="4588575" cy="844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/>
            <a:t>гнучкість – додавати та зменшувати кількість ресурсів можна за лічені хвилини;</a:t>
          </a:r>
          <a:endParaRPr lang="ru-RU" sz="2000" kern="1200" dirty="0"/>
        </a:p>
      </dsp:txBody>
      <dsp:txXfrm>
        <a:off x="473433" y="2709327"/>
        <a:ext cx="4588575" cy="844888"/>
      </dsp:txXfrm>
    </dsp:sp>
    <dsp:sp modelId="{E80E22E8-945E-4286-8796-3FA05468CCCC}">
      <dsp:nvSpPr>
        <dsp:cNvPr id="0" name=""/>
        <dsp:cNvSpPr/>
      </dsp:nvSpPr>
      <dsp:spPr>
        <a:xfrm>
          <a:off x="128056" y="3795431"/>
          <a:ext cx="362457" cy="3624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4B379C-BE72-4225-BEA4-9FA24FC1B3CE}">
      <dsp:nvSpPr>
        <dsp:cNvPr id="0" name=""/>
        <dsp:cNvSpPr/>
      </dsp:nvSpPr>
      <dsp:spPr>
        <a:xfrm>
          <a:off x="473433" y="3554216"/>
          <a:ext cx="4588575" cy="844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/>
            <a:t>зменшення завантаження пам’яті на власних пристроях</a:t>
          </a:r>
          <a:endParaRPr lang="ru-RU" sz="2000" kern="1200" dirty="0"/>
        </a:p>
      </dsp:txBody>
      <dsp:txXfrm>
        <a:off x="473433" y="3554216"/>
        <a:ext cx="4588575" cy="8448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8413E2-4DA7-43BA-9B9F-95FD1EA3EAF6}">
      <dsp:nvSpPr>
        <dsp:cNvPr id="0" name=""/>
        <dsp:cNvSpPr/>
      </dsp:nvSpPr>
      <dsp:spPr>
        <a:xfrm>
          <a:off x="495836" y="2087"/>
          <a:ext cx="2483546" cy="149012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/>
            <a:t>електронна бібліотека</a:t>
          </a:r>
        </a:p>
      </dsp:txBody>
      <dsp:txXfrm>
        <a:off x="495836" y="2087"/>
        <a:ext cx="2483546" cy="1490127"/>
      </dsp:txXfrm>
    </dsp:sp>
    <dsp:sp modelId="{D926A8D9-EA60-42BF-811E-917B3167980F}">
      <dsp:nvSpPr>
        <dsp:cNvPr id="0" name=""/>
        <dsp:cNvSpPr/>
      </dsp:nvSpPr>
      <dsp:spPr>
        <a:xfrm>
          <a:off x="3227737" y="2087"/>
          <a:ext cx="2483546" cy="149012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/>
            <a:t>сховища даних (</a:t>
          </a:r>
          <a:r>
            <a:rPr lang="en-US" sz="2400" kern="1200"/>
            <a:t>Dropbox, SkyDrive, GoogleDrive)</a:t>
          </a:r>
          <a:endParaRPr lang="ru-RU" sz="2400" kern="1200"/>
        </a:p>
      </dsp:txBody>
      <dsp:txXfrm>
        <a:off x="3227737" y="2087"/>
        <a:ext cx="2483546" cy="1490127"/>
      </dsp:txXfrm>
    </dsp:sp>
    <dsp:sp modelId="{E1C83697-6181-41B6-A888-84684E38BCD7}">
      <dsp:nvSpPr>
        <dsp:cNvPr id="0" name=""/>
        <dsp:cNvSpPr/>
      </dsp:nvSpPr>
      <dsp:spPr>
        <a:xfrm>
          <a:off x="5959638" y="2087"/>
          <a:ext cx="2483546" cy="149012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/>
            <a:t>в</a:t>
          </a:r>
          <a:r>
            <a:rPr lang="ru-RU" sz="2400" kern="1200" dirty="0" err="1"/>
            <a:t>ідеоконференції</a:t>
          </a:r>
          <a:endParaRPr lang="ru-RU" sz="2400" kern="1200" dirty="0"/>
        </a:p>
      </dsp:txBody>
      <dsp:txXfrm>
        <a:off x="5959638" y="2087"/>
        <a:ext cx="2483546" cy="1490127"/>
      </dsp:txXfrm>
    </dsp:sp>
    <dsp:sp modelId="{62C3CF0B-0C3B-4C5D-BAE5-5D5F9BEBA10B}">
      <dsp:nvSpPr>
        <dsp:cNvPr id="0" name=""/>
        <dsp:cNvSpPr/>
      </dsp:nvSpPr>
      <dsp:spPr>
        <a:xfrm>
          <a:off x="495836" y="1740569"/>
          <a:ext cx="2483546" cy="149012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/>
            <a:t>електронна пошта</a:t>
          </a:r>
        </a:p>
      </dsp:txBody>
      <dsp:txXfrm>
        <a:off x="495836" y="1740569"/>
        <a:ext cx="2483546" cy="1490127"/>
      </dsp:txXfrm>
    </dsp:sp>
    <dsp:sp modelId="{F7417619-82AC-454A-A63E-5BA1EC1907E3}">
      <dsp:nvSpPr>
        <dsp:cNvPr id="0" name=""/>
        <dsp:cNvSpPr/>
      </dsp:nvSpPr>
      <dsp:spPr>
        <a:xfrm>
          <a:off x="3227737" y="1740569"/>
          <a:ext cx="2483546" cy="149012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/>
            <a:t>офісні сервісиси</a:t>
          </a:r>
        </a:p>
      </dsp:txBody>
      <dsp:txXfrm>
        <a:off x="3227737" y="1740569"/>
        <a:ext cx="2483546" cy="1490127"/>
      </dsp:txXfrm>
    </dsp:sp>
    <dsp:sp modelId="{9466F56C-2B69-4A2F-8C40-473B965FB861}">
      <dsp:nvSpPr>
        <dsp:cNvPr id="0" name=""/>
        <dsp:cNvSpPr/>
      </dsp:nvSpPr>
      <dsp:spPr>
        <a:xfrm>
          <a:off x="5959638" y="1740569"/>
          <a:ext cx="2483546" cy="149012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/>
            <a:t>стеми дистанційного навчання</a:t>
          </a:r>
        </a:p>
      </dsp:txBody>
      <dsp:txXfrm>
        <a:off x="5959638" y="1740569"/>
        <a:ext cx="2483546" cy="14901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A1FD50-D860-4E3C-B2F6-EA0FA34019E4}">
      <dsp:nvSpPr>
        <dsp:cNvPr id="0" name=""/>
        <dsp:cNvSpPr/>
      </dsp:nvSpPr>
      <dsp:spPr>
        <a:xfrm>
          <a:off x="0" y="402511"/>
          <a:ext cx="5316474" cy="1771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2617" tIns="520700" rIns="412617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 </a:t>
          </a:r>
          <a:r>
            <a:rPr lang="ru-RU" sz="1600" kern="1200" dirty="0" err="1"/>
            <a:t>можливість</a:t>
          </a:r>
          <a:r>
            <a:rPr lang="ru-RU" sz="1600" kern="1200" dirty="0"/>
            <a:t> </a:t>
          </a:r>
          <a:r>
            <a:rPr lang="ru-RU" sz="1600" kern="1200" dirty="0" err="1"/>
            <a:t>збереження</a:t>
          </a:r>
          <a:r>
            <a:rPr lang="ru-RU" sz="1600" kern="1200" dirty="0"/>
            <a:t> </a:t>
          </a:r>
          <a:r>
            <a:rPr lang="ru-RU" sz="1600" kern="1200" dirty="0" err="1"/>
            <a:t>файлів</a:t>
          </a:r>
          <a:r>
            <a:rPr lang="ru-RU" sz="1600" kern="1200" dirty="0"/>
            <a:t> будь-</a:t>
          </a:r>
          <a:r>
            <a:rPr lang="ru-RU" sz="1600" kern="1200" dirty="0" err="1"/>
            <a:t>якого</a:t>
          </a:r>
          <a:r>
            <a:rPr lang="ru-RU" sz="1600" kern="1200" dirty="0"/>
            <a:t> типу. </a:t>
          </a:r>
          <a:r>
            <a:rPr lang="ru-RU" sz="1600" kern="1200" dirty="0" err="1"/>
            <a:t>Користувач</a:t>
          </a:r>
          <a:r>
            <a:rPr lang="ru-RU" sz="1600" kern="1200" dirty="0"/>
            <a:t> </a:t>
          </a:r>
          <a:r>
            <a:rPr lang="ru-RU" sz="1600" kern="1200" dirty="0" err="1"/>
            <a:t>безкоштовно</a:t>
          </a:r>
          <a:r>
            <a:rPr lang="ru-RU" sz="1600" kern="1200" dirty="0"/>
            <a:t> </a:t>
          </a:r>
          <a:r>
            <a:rPr lang="ru-RU" sz="1600" kern="1200" dirty="0" err="1"/>
            <a:t>отримує</a:t>
          </a:r>
          <a:r>
            <a:rPr lang="ru-RU" sz="1600" kern="1200" dirty="0"/>
            <a:t> 15 Гб </a:t>
          </a:r>
          <a:r>
            <a:rPr lang="ru-RU" sz="1600" kern="1200" dirty="0" err="1"/>
            <a:t>вільного</a:t>
          </a:r>
          <a:r>
            <a:rPr lang="ru-RU" sz="1600" kern="1200" dirty="0"/>
            <a:t> </a:t>
          </a:r>
          <a:r>
            <a:rPr lang="ru-RU" sz="1600" kern="1200" dirty="0" err="1"/>
            <a:t>місця</a:t>
          </a:r>
          <a:r>
            <a:rPr lang="ru-RU" sz="1600" kern="1200" dirty="0"/>
            <a:t> на </a:t>
          </a:r>
          <a:r>
            <a:rPr lang="en-US" sz="1600" kern="1200" dirty="0"/>
            <a:t>Google </a:t>
          </a:r>
          <a:r>
            <a:rPr lang="ru-RU" sz="1600" kern="1200" dirty="0"/>
            <a:t>Диску, </a:t>
          </a:r>
          <a:r>
            <a:rPr lang="ru-RU" sz="1600" kern="1200" dirty="0" err="1"/>
            <a:t>щоб</a:t>
          </a:r>
          <a:r>
            <a:rPr lang="ru-RU" sz="1600" kern="1200" dirty="0"/>
            <a:t> </a:t>
          </a:r>
          <a:r>
            <a:rPr lang="ru-RU" sz="1600" kern="1200" dirty="0" err="1"/>
            <a:t>зберігати</a:t>
          </a:r>
          <a:r>
            <a:rPr lang="ru-RU" sz="1600" kern="1200" dirty="0"/>
            <a:t> </a:t>
          </a:r>
          <a:r>
            <a:rPr lang="ru-RU" sz="1600" kern="1200" dirty="0" err="1"/>
            <a:t>фотографії</a:t>
          </a:r>
          <a:r>
            <a:rPr lang="ru-RU" sz="1600" kern="1200" dirty="0"/>
            <a:t>, </a:t>
          </a:r>
          <a:r>
            <a:rPr lang="ru-RU" sz="1600" kern="1200" dirty="0" err="1"/>
            <a:t>текстові</a:t>
          </a:r>
          <a:r>
            <a:rPr lang="ru-RU" sz="1600" kern="1200" dirty="0"/>
            <a:t> </a:t>
          </a:r>
          <a:r>
            <a:rPr lang="ru-RU" sz="1600" kern="1200" dirty="0" err="1"/>
            <a:t>документи</a:t>
          </a:r>
          <a:r>
            <a:rPr lang="ru-RU" sz="1600" kern="1200" dirty="0"/>
            <a:t>, </a:t>
          </a:r>
          <a:r>
            <a:rPr lang="ru-RU" sz="1600" kern="1200" dirty="0" err="1"/>
            <a:t>проекти</a:t>
          </a:r>
          <a:r>
            <a:rPr lang="ru-RU" sz="1600" kern="1200" dirty="0"/>
            <a:t>, </a:t>
          </a:r>
          <a:r>
            <a:rPr lang="ru-RU" sz="1600" kern="1200" dirty="0" err="1"/>
            <a:t>малюнки</a:t>
          </a:r>
          <a:r>
            <a:rPr lang="ru-RU" sz="1600" kern="1200" dirty="0"/>
            <a:t>, </a:t>
          </a:r>
          <a:r>
            <a:rPr lang="ru-RU" sz="1600" kern="1200" dirty="0" err="1"/>
            <a:t>аудіозаписи</a:t>
          </a:r>
          <a:r>
            <a:rPr lang="ru-RU" sz="1600" kern="1200" dirty="0"/>
            <a:t>, </a:t>
          </a:r>
          <a:r>
            <a:rPr lang="ru-RU" sz="1600" kern="1200" dirty="0" err="1"/>
            <a:t>відео</a:t>
          </a:r>
          <a:r>
            <a:rPr lang="ru-RU" sz="1600" kern="1200" dirty="0"/>
            <a:t> </a:t>
          </a:r>
          <a:r>
            <a:rPr lang="ru-RU" sz="1600" kern="1200" dirty="0" err="1"/>
            <a:t>тощо</a:t>
          </a:r>
          <a:r>
            <a:rPr lang="ru-RU" sz="1600" kern="1200" dirty="0"/>
            <a:t>. </a:t>
          </a:r>
        </a:p>
      </dsp:txBody>
      <dsp:txXfrm>
        <a:off x="0" y="402511"/>
        <a:ext cx="5316474" cy="1771875"/>
      </dsp:txXfrm>
    </dsp:sp>
    <dsp:sp modelId="{E7643FFE-450B-4B83-ABC1-D0D5C861CB6E}">
      <dsp:nvSpPr>
        <dsp:cNvPr id="0" name=""/>
        <dsp:cNvSpPr/>
      </dsp:nvSpPr>
      <dsp:spPr>
        <a:xfrm>
          <a:off x="265823" y="33511"/>
          <a:ext cx="3721531" cy="738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0665" tIns="0" rIns="140665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 err="1"/>
            <a:t>Функціональні</a:t>
          </a:r>
          <a:r>
            <a:rPr lang="ru-RU" sz="1800" b="1" kern="1200" dirty="0"/>
            <a:t> </a:t>
          </a:r>
          <a:r>
            <a:rPr lang="ru-RU" sz="1800" b="1" kern="1200" dirty="0" err="1"/>
            <a:t>можливості</a:t>
          </a:r>
          <a:r>
            <a:rPr lang="ru-RU" sz="1800" b="1" kern="1200" dirty="0"/>
            <a:t> </a:t>
          </a:r>
          <a:r>
            <a:rPr lang="en-US" sz="1800" b="1" kern="1200" dirty="0"/>
            <a:t>Google Drive</a:t>
          </a:r>
          <a:endParaRPr lang="ru-RU" sz="1800" b="1" kern="1200" dirty="0"/>
        </a:p>
      </dsp:txBody>
      <dsp:txXfrm>
        <a:off x="301849" y="69537"/>
        <a:ext cx="3649479" cy="665948"/>
      </dsp:txXfrm>
    </dsp:sp>
    <dsp:sp modelId="{FD7F597A-54A9-4C61-8DD3-DF75892C84F3}">
      <dsp:nvSpPr>
        <dsp:cNvPr id="0" name=""/>
        <dsp:cNvSpPr/>
      </dsp:nvSpPr>
      <dsp:spPr>
        <a:xfrm>
          <a:off x="0" y="2678386"/>
          <a:ext cx="5316474" cy="1338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2617" tIns="520700" rIns="412617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 </a:t>
          </a:r>
          <a:r>
            <a:rPr lang="ru-RU" sz="1600" kern="1200" dirty="0" err="1"/>
            <a:t>файли</a:t>
          </a:r>
          <a:r>
            <a:rPr lang="ru-RU" sz="1600" kern="1200" dirty="0"/>
            <a:t> на Диску </a:t>
          </a:r>
          <a:r>
            <a:rPr lang="ru-RU" sz="1600" kern="1200" dirty="0" err="1"/>
            <a:t>можна</a:t>
          </a:r>
          <a:r>
            <a:rPr lang="ru-RU" sz="1600" kern="1200" dirty="0"/>
            <a:t> </a:t>
          </a:r>
          <a:r>
            <a:rPr lang="ru-RU" sz="1600" kern="1200" dirty="0" err="1"/>
            <a:t>відкрити</a:t>
          </a:r>
          <a:r>
            <a:rPr lang="ru-RU" sz="1600" kern="1200" dirty="0"/>
            <a:t> </a:t>
          </a:r>
          <a:r>
            <a:rPr lang="ru-RU" sz="1600" kern="1200" dirty="0" err="1"/>
            <a:t>зі</a:t>
          </a:r>
          <a:r>
            <a:rPr lang="ru-RU" sz="1600" kern="1200" dirty="0"/>
            <a:t> смартфона, планшета </a:t>
          </a:r>
          <a:r>
            <a:rPr lang="ru-RU" sz="1600" kern="1200" dirty="0" err="1"/>
            <a:t>або</a:t>
          </a:r>
          <a:r>
            <a:rPr lang="ru-RU" sz="1600" kern="1200" dirty="0"/>
            <a:t> </a:t>
          </a:r>
          <a:r>
            <a:rPr lang="ru-RU" sz="1600" kern="1200" dirty="0" err="1"/>
            <a:t>комп’ютера</a:t>
          </a:r>
          <a:r>
            <a:rPr lang="ru-RU" sz="1600" kern="1200" dirty="0"/>
            <a:t>. Тому де б </a:t>
          </a:r>
          <a:r>
            <a:rPr lang="ru-RU" sz="1600" kern="1200" dirty="0" err="1"/>
            <a:t>ви</a:t>
          </a:r>
          <a:r>
            <a:rPr lang="ru-RU" sz="1600" kern="1200" dirty="0"/>
            <a:t> не </a:t>
          </a:r>
          <a:r>
            <a:rPr lang="ru-RU" sz="1600" kern="1200" dirty="0" err="1"/>
            <a:t>були</a:t>
          </a:r>
          <a:r>
            <a:rPr lang="ru-RU" sz="1600" kern="1200" dirty="0"/>
            <a:t>, </a:t>
          </a:r>
          <a:r>
            <a:rPr lang="ru-RU" sz="1600" kern="1200" dirty="0" err="1"/>
            <a:t>ваші</a:t>
          </a:r>
          <a:r>
            <a:rPr lang="ru-RU" sz="1600" kern="1200" dirty="0"/>
            <a:t> </a:t>
          </a:r>
          <a:r>
            <a:rPr lang="ru-RU" sz="1600" kern="1200" dirty="0" err="1"/>
            <a:t>файли</a:t>
          </a:r>
          <a:r>
            <a:rPr lang="ru-RU" sz="1600" kern="1200" dirty="0"/>
            <a:t> </a:t>
          </a:r>
          <a:r>
            <a:rPr lang="ru-RU" sz="1600" kern="1200" dirty="0" err="1"/>
            <a:t>завжди</a:t>
          </a:r>
          <a:r>
            <a:rPr lang="ru-RU" sz="1600" kern="1200" dirty="0"/>
            <a:t> </a:t>
          </a:r>
          <a:r>
            <a:rPr lang="ru-RU" sz="1600" kern="1200" dirty="0" err="1"/>
            <a:t>будуть</a:t>
          </a:r>
          <a:r>
            <a:rPr lang="ru-RU" sz="1600" kern="1200" dirty="0"/>
            <a:t> </a:t>
          </a:r>
          <a:r>
            <a:rPr lang="ru-RU" sz="1600" kern="1200" dirty="0" err="1"/>
            <a:t>під</a:t>
          </a:r>
          <a:r>
            <a:rPr lang="ru-RU" sz="1600" kern="1200" dirty="0"/>
            <a:t> рукою. </a:t>
          </a:r>
        </a:p>
      </dsp:txBody>
      <dsp:txXfrm>
        <a:off x="0" y="2678386"/>
        <a:ext cx="5316474" cy="1338750"/>
      </dsp:txXfrm>
    </dsp:sp>
    <dsp:sp modelId="{BAF4D4EC-77E0-441A-9A27-6AA25F78D197}">
      <dsp:nvSpPr>
        <dsp:cNvPr id="0" name=""/>
        <dsp:cNvSpPr/>
      </dsp:nvSpPr>
      <dsp:spPr>
        <a:xfrm>
          <a:off x="265823" y="2309386"/>
          <a:ext cx="3721531" cy="7380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0665" tIns="0" rIns="140665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 err="1"/>
            <a:t>Постійний</a:t>
          </a:r>
          <a:r>
            <a:rPr lang="ru-RU" sz="1800" b="1" kern="1200" dirty="0"/>
            <a:t> доступ до </a:t>
          </a:r>
          <a:r>
            <a:rPr lang="ru-RU" sz="1800" b="1" kern="1200" dirty="0" err="1"/>
            <a:t>файлів</a:t>
          </a:r>
          <a:r>
            <a:rPr lang="ru-RU" sz="1800" b="1" kern="1200" dirty="0"/>
            <a:t> </a:t>
          </a:r>
          <a:r>
            <a:rPr lang="ru-RU" sz="1800" b="1" kern="1200" dirty="0" err="1"/>
            <a:t>користувача</a:t>
          </a:r>
          <a:endParaRPr lang="ru-RU" sz="1800" b="1" kern="1200" dirty="0"/>
        </a:p>
      </dsp:txBody>
      <dsp:txXfrm>
        <a:off x="301849" y="2345412"/>
        <a:ext cx="3649479" cy="665948"/>
      </dsp:txXfrm>
    </dsp:sp>
    <dsp:sp modelId="{1D11959B-2131-4D03-A734-8B0DCC99F7B2}">
      <dsp:nvSpPr>
        <dsp:cNvPr id="0" name=""/>
        <dsp:cNvSpPr/>
      </dsp:nvSpPr>
      <dsp:spPr>
        <a:xfrm>
          <a:off x="0" y="4521136"/>
          <a:ext cx="5316474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40743B-2AD5-4CB7-A4E0-761CCAA8085C}">
      <dsp:nvSpPr>
        <dsp:cNvPr id="0" name=""/>
        <dsp:cNvSpPr/>
      </dsp:nvSpPr>
      <dsp:spPr>
        <a:xfrm>
          <a:off x="265823" y="4152136"/>
          <a:ext cx="3721531" cy="7380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0665" tIns="0" rIns="140665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/>
            <a:t>Можливість</a:t>
          </a:r>
          <a:r>
            <a:rPr lang="ru-RU" sz="1800" kern="1200" dirty="0"/>
            <a:t> </a:t>
          </a:r>
          <a:r>
            <a:rPr lang="ru-RU" sz="1800" kern="1200" dirty="0" err="1"/>
            <a:t>надання</a:t>
          </a:r>
          <a:r>
            <a:rPr lang="ru-RU" sz="1800" kern="1200" dirty="0"/>
            <a:t> </a:t>
          </a:r>
          <a:r>
            <a:rPr lang="ru-RU" sz="1800" kern="1200" dirty="0" err="1"/>
            <a:t>спільного</a:t>
          </a:r>
          <a:r>
            <a:rPr lang="ru-RU" sz="1800" kern="1200" dirty="0"/>
            <a:t> доступу до </a:t>
          </a:r>
          <a:r>
            <a:rPr lang="ru-RU" sz="1800" kern="1200" dirty="0" err="1"/>
            <a:t>файлів</a:t>
          </a:r>
          <a:r>
            <a:rPr lang="ru-RU" sz="1800" kern="1200" dirty="0"/>
            <a:t> і папок</a:t>
          </a:r>
        </a:p>
      </dsp:txBody>
      <dsp:txXfrm>
        <a:off x="301849" y="4188162"/>
        <a:ext cx="3649479" cy="6659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733848-6281-44E5-A02F-DDFC992D60C9}">
      <dsp:nvSpPr>
        <dsp:cNvPr id="0" name=""/>
        <dsp:cNvSpPr/>
      </dsp:nvSpPr>
      <dsp:spPr>
        <a:xfrm>
          <a:off x="2479482" y="708"/>
          <a:ext cx="1980353" cy="89568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Google </a:t>
          </a:r>
          <a:r>
            <a:rPr lang="ru-RU" sz="2000" kern="1200" dirty="0" err="1"/>
            <a:t>Документи</a:t>
          </a:r>
          <a:r>
            <a:rPr lang="ru-RU" sz="2000" kern="1200" dirty="0"/>
            <a:t> </a:t>
          </a:r>
        </a:p>
      </dsp:txBody>
      <dsp:txXfrm>
        <a:off x="2479482" y="708"/>
        <a:ext cx="1980353" cy="895682"/>
      </dsp:txXfrm>
    </dsp:sp>
    <dsp:sp modelId="{FE9A30B6-CA92-49CB-999B-FF9EF47719C3}">
      <dsp:nvSpPr>
        <dsp:cNvPr id="0" name=""/>
        <dsp:cNvSpPr/>
      </dsp:nvSpPr>
      <dsp:spPr>
        <a:xfrm>
          <a:off x="1504084" y="708"/>
          <a:ext cx="886725" cy="895682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ADD1433-9F1B-489D-9D6B-E742AF3009B1}">
      <dsp:nvSpPr>
        <dsp:cNvPr id="0" name=""/>
        <dsp:cNvSpPr/>
      </dsp:nvSpPr>
      <dsp:spPr>
        <a:xfrm>
          <a:off x="1504084" y="1044178"/>
          <a:ext cx="1980353" cy="895682"/>
        </a:xfrm>
        <a:prstGeom prst="rect">
          <a:avLst/>
        </a:prstGeom>
        <a:solidFill>
          <a:srgbClr val="00B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Google </a:t>
          </a:r>
        </a:p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 err="1"/>
            <a:t>Таблиці</a:t>
          </a:r>
          <a:r>
            <a:rPr lang="ru-RU" sz="2000" kern="1200" dirty="0"/>
            <a:t> </a:t>
          </a:r>
        </a:p>
      </dsp:txBody>
      <dsp:txXfrm>
        <a:off x="1504084" y="1044178"/>
        <a:ext cx="1980353" cy="895682"/>
      </dsp:txXfrm>
    </dsp:sp>
    <dsp:sp modelId="{F6D014B1-21E8-4633-B68C-E54810B02B88}">
      <dsp:nvSpPr>
        <dsp:cNvPr id="0" name=""/>
        <dsp:cNvSpPr/>
      </dsp:nvSpPr>
      <dsp:spPr>
        <a:xfrm>
          <a:off x="3573110" y="1044178"/>
          <a:ext cx="886725" cy="895682"/>
        </a:xfrm>
        <a:prstGeom prst="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A34FA6E-60BD-4F67-9B19-40AAD0B56498}">
      <dsp:nvSpPr>
        <dsp:cNvPr id="0" name=""/>
        <dsp:cNvSpPr/>
      </dsp:nvSpPr>
      <dsp:spPr>
        <a:xfrm>
          <a:off x="2479482" y="2087648"/>
          <a:ext cx="1980353" cy="895682"/>
        </a:xfrm>
        <a:prstGeom prst="rect">
          <a:avLst/>
        </a:prstGeom>
        <a:solidFill>
          <a:srgbClr val="FFC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Google </a:t>
          </a:r>
          <a:r>
            <a:rPr lang="ru-RU" sz="2000" kern="1200" dirty="0" err="1"/>
            <a:t>Презентації</a:t>
          </a:r>
          <a:endParaRPr lang="ru-RU" sz="2000" kern="1200" dirty="0"/>
        </a:p>
      </dsp:txBody>
      <dsp:txXfrm>
        <a:off x="2479482" y="2087648"/>
        <a:ext cx="1980353" cy="895682"/>
      </dsp:txXfrm>
    </dsp:sp>
    <dsp:sp modelId="{662EC1B3-8656-4DCE-9EE9-9AD36F59ACC8}">
      <dsp:nvSpPr>
        <dsp:cNvPr id="0" name=""/>
        <dsp:cNvSpPr/>
      </dsp:nvSpPr>
      <dsp:spPr>
        <a:xfrm>
          <a:off x="1504084" y="2087648"/>
          <a:ext cx="886725" cy="895682"/>
        </a:xfrm>
        <a:prstGeom prst="rect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37B2FD7-5223-411E-B095-6B58551FADFB}">
      <dsp:nvSpPr>
        <dsp:cNvPr id="0" name=""/>
        <dsp:cNvSpPr/>
      </dsp:nvSpPr>
      <dsp:spPr>
        <a:xfrm>
          <a:off x="1526961" y="3131118"/>
          <a:ext cx="1980353" cy="895682"/>
        </a:xfrm>
        <a:prstGeom prst="rect">
          <a:avLst/>
        </a:prstGeom>
        <a:solidFill>
          <a:srgbClr val="7030A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Google</a:t>
          </a:r>
        </a:p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/>
            <a:t>Форми</a:t>
          </a:r>
          <a:endParaRPr lang="ru-RU" sz="2000" kern="1200" dirty="0"/>
        </a:p>
      </dsp:txBody>
      <dsp:txXfrm>
        <a:off x="1526961" y="3131118"/>
        <a:ext cx="1980353" cy="895682"/>
      </dsp:txXfrm>
    </dsp:sp>
    <dsp:sp modelId="{B99F81D6-70E2-4172-B13E-3036E71E0F0A}">
      <dsp:nvSpPr>
        <dsp:cNvPr id="0" name=""/>
        <dsp:cNvSpPr/>
      </dsp:nvSpPr>
      <dsp:spPr>
        <a:xfrm>
          <a:off x="3641742" y="3131118"/>
          <a:ext cx="795215" cy="895682"/>
        </a:xfrm>
        <a:prstGeom prst="rect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C23534-C2A4-4CB6-9AEC-DE27CFF2AEB0}">
      <dsp:nvSpPr>
        <dsp:cNvPr id="0" name=""/>
        <dsp:cNvSpPr/>
      </dsp:nvSpPr>
      <dsp:spPr>
        <a:xfrm rot="5400000">
          <a:off x="6300432" y="-2722133"/>
          <a:ext cx="618434" cy="6220846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 err="1"/>
            <a:t>створення</a:t>
          </a:r>
          <a:r>
            <a:rPr lang="ru-RU" sz="1600" kern="1200" dirty="0"/>
            <a:t>, </a:t>
          </a:r>
          <a:r>
            <a:rPr lang="ru-RU" sz="1600" kern="1200" dirty="0" err="1"/>
            <a:t>редагування</a:t>
          </a:r>
          <a:r>
            <a:rPr lang="ru-RU" sz="1600" kern="1200" dirty="0"/>
            <a:t> та перегляд </a:t>
          </a:r>
          <a:r>
            <a:rPr lang="ru-RU" sz="1600" kern="1200" dirty="0" err="1"/>
            <a:t>матеріалів</a:t>
          </a:r>
          <a:r>
            <a:rPr lang="ru-RU" sz="1600" kern="1200" dirty="0"/>
            <a:t> </a:t>
          </a:r>
          <a:r>
            <a:rPr lang="ru-RU" sz="1600" kern="1200" dirty="0" err="1"/>
            <a:t>доступні</a:t>
          </a:r>
          <a:r>
            <a:rPr lang="ru-RU" sz="1600" kern="1200" dirty="0"/>
            <a:t> на будь-</a:t>
          </a:r>
          <a:r>
            <a:rPr lang="ru-RU" sz="1600" kern="1200" dirty="0" err="1"/>
            <a:t>яких</a:t>
          </a:r>
          <a:r>
            <a:rPr lang="ru-RU" sz="1600" kern="1200" dirty="0"/>
            <a:t> девайсах;</a:t>
          </a:r>
        </a:p>
      </dsp:txBody>
      <dsp:txXfrm rot="-5400000">
        <a:off x="3499227" y="109261"/>
        <a:ext cx="6190657" cy="558056"/>
      </dsp:txXfrm>
    </dsp:sp>
    <dsp:sp modelId="{FD22179C-05C1-4CA9-A29A-BEA4DB0A37B7}">
      <dsp:nvSpPr>
        <dsp:cNvPr id="0" name=""/>
        <dsp:cNvSpPr/>
      </dsp:nvSpPr>
      <dsp:spPr>
        <a:xfrm>
          <a:off x="0" y="1768"/>
          <a:ext cx="3499226" cy="77304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dirty="0" err="1"/>
            <a:t>адаптивність</a:t>
          </a:r>
          <a:r>
            <a:rPr lang="ru-RU" sz="2400" kern="1200" dirty="0"/>
            <a:t> </a:t>
          </a:r>
        </a:p>
      </dsp:txBody>
      <dsp:txXfrm>
        <a:off x="37737" y="39505"/>
        <a:ext cx="3423752" cy="697569"/>
      </dsp:txXfrm>
    </dsp:sp>
    <dsp:sp modelId="{FE0EE251-82A7-4F8B-822F-714F12CE9A7B}">
      <dsp:nvSpPr>
        <dsp:cNvPr id="0" name=""/>
        <dsp:cNvSpPr/>
      </dsp:nvSpPr>
      <dsp:spPr>
        <a:xfrm rot="5400000">
          <a:off x="6300432" y="-1910438"/>
          <a:ext cx="618434" cy="6220846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 err="1"/>
            <a:t>перебуваючи</a:t>
          </a:r>
          <a:r>
            <a:rPr lang="ru-RU" sz="1600" kern="1200" dirty="0"/>
            <a:t> в будь-</a:t>
          </a:r>
          <a:r>
            <a:rPr lang="ru-RU" sz="1600" kern="1200" dirty="0" err="1"/>
            <a:t>якому</a:t>
          </a:r>
          <a:r>
            <a:rPr lang="ru-RU" sz="1600" kern="1200" dirty="0"/>
            <a:t> </a:t>
          </a:r>
          <a:r>
            <a:rPr lang="ru-RU" sz="1600" kern="1200" dirty="0" err="1"/>
            <a:t>місці</a:t>
          </a:r>
          <a:r>
            <a:rPr lang="ru-RU" sz="1600" kern="1200" dirty="0"/>
            <a:t> та в будь-</a:t>
          </a:r>
          <a:r>
            <a:rPr lang="ru-RU" sz="1600" kern="1200" dirty="0" err="1"/>
            <a:t>який</a:t>
          </a:r>
          <a:r>
            <a:rPr lang="ru-RU" sz="1600" kern="1200" dirty="0"/>
            <a:t> час, </a:t>
          </a:r>
          <a:r>
            <a:rPr lang="ru-RU" sz="1600" kern="1200" dirty="0" err="1"/>
            <a:t>користувач</a:t>
          </a:r>
          <a:r>
            <a:rPr lang="ru-RU" sz="1600" kern="1200" dirty="0"/>
            <a:t> </a:t>
          </a:r>
          <a:r>
            <a:rPr lang="ru-RU" sz="1600" kern="1200" dirty="0" err="1"/>
            <a:t>може</a:t>
          </a:r>
          <a:r>
            <a:rPr lang="ru-RU" sz="1600" kern="1200" dirty="0"/>
            <a:t> </a:t>
          </a:r>
          <a:r>
            <a:rPr lang="ru-RU" sz="1600" kern="1200" dirty="0" err="1"/>
            <a:t>працювати</a:t>
          </a:r>
          <a:r>
            <a:rPr lang="ru-RU" sz="1600" kern="1200" dirty="0"/>
            <a:t> з </a:t>
          </a:r>
          <a:r>
            <a:rPr lang="ru-RU" sz="1600" kern="1200" dirty="0" err="1"/>
            <a:t>сервісом</a:t>
          </a:r>
          <a:r>
            <a:rPr lang="ru-RU" sz="1600" kern="1200" dirty="0"/>
            <a:t>. </a:t>
          </a:r>
          <a:r>
            <a:rPr lang="ru-RU" sz="1600" kern="1200" dirty="0" err="1"/>
            <a:t>Зберігаються</a:t>
          </a:r>
          <a:r>
            <a:rPr lang="ru-RU" sz="1600" kern="1200" dirty="0"/>
            <a:t> </a:t>
          </a:r>
          <a:r>
            <a:rPr lang="en-US" sz="1600" kern="1200" dirty="0"/>
            <a:t>Google Forms </a:t>
          </a:r>
          <a:r>
            <a:rPr lang="ru-RU" sz="1600" kern="1200" dirty="0"/>
            <a:t>для </a:t>
          </a:r>
          <a:r>
            <a:rPr lang="ru-RU" sz="1600" kern="1200" dirty="0" err="1"/>
            <a:t>опитування</a:t>
          </a:r>
          <a:r>
            <a:rPr lang="ru-RU" sz="1600" kern="1200" dirty="0"/>
            <a:t> на </a:t>
          </a:r>
          <a:r>
            <a:rPr lang="en-US" sz="1600" kern="1200" dirty="0"/>
            <a:t>Google </a:t>
          </a:r>
          <a:r>
            <a:rPr lang="ru-RU" sz="1600" kern="1200" dirty="0"/>
            <a:t>Диску;</a:t>
          </a:r>
        </a:p>
      </dsp:txBody>
      <dsp:txXfrm rot="-5400000">
        <a:off x="3499227" y="920956"/>
        <a:ext cx="6190657" cy="558056"/>
      </dsp:txXfrm>
    </dsp:sp>
    <dsp:sp modelId="{73E2A139-A050-43E9-8CE5-6BD6297B8E07}">
      <dsp:nvSpPr>
        <dsp:cNvPr id="0" name=""/>
        <dsp:cNvSpPr/>
      </dsp:nvSpPr>
      <dsp:spPr>
        <a:xfrm>
          <a:off x="0" y="813463"/>
          <a:ext cx="3499226" cy="77304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dirty="0" err="1"/>
            <a:t>доступність</a:t>
          </a:r>
          <a:r>
            <a:rPr lang="ru-RU" sz="2400" kern="1200" dirty="0"/>
            <a:t> </a:t>
          </a:r>
        </a:p>
      </dsp:txBody>
      <dsp:txXfrm>
        <a:off x="37737" y="851200"/>
        <a:ext cx="3423752" cy="697569"/>
      </dsp:txXfrm>
    </dsp:sp>
    <dsp:sp modelId="{95A5CF3E-7DDA-40AF-9621-CF778CDC488E}">
      <dsp:nvSpPr>
        <dsp:cNvPr id="0" name=""/>
        <dsp:cNvSpPr/>
      </dsp:nvSpPr>
      <dsp:spPr>
        <a:xfrm rot="5400000">
          <a:off x="6300432" y="-1098743"/>
          <a:ext cx="618434" cy="6220846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легко й </a:t>
          </a:r>
          <a:r>
            <a:rPr lang="ru-RU" sz="1600" kern="1200" dirty="0" err="1"/>
            <a:t>зручно</a:t>
          </a:r>
          <a:r>
            <a:rPr lang="ru-RU" sz="1600" kern="1200" dirty="0"/>
            <a:t> </a:t>
          </a:r>
          <a:r>
            <a:rPr lang="ru-RU" sz="1600" kern="1200" dirty="0" err="1"/>
            <a:t>працювати</a:t>
          </a:r>
          <a:r>
            <a:rPr lang="ru-RU" sz="1600" kern="1200" dirty="0"/>
            <a:t> на </a:t>
          </a:r>
          <a:r>
            <a:rPr lang="ru-RU" sz="1600" kern="1200" dirty="0" err="1"/>
            <a:t>всіх</a:t>
          </a:r>
          <a:r>
            <a:rPr lang="ru-RU" sz="1600" kern="1200" dirty="0"/>
            <a:t> </a:t>
          </a:r>
          <a:r>
            <a:rPr lang="ru-RU" sz="1600" kern="1200" dirty="0" err="1"/>
            <a:t>етапах</a:t>
          </a:r>
          <a:r>
            <a:rPr lang="ru-RU" sz="1600" kern="1200" dirty="0"/>
            <a:t>, </a:t>
          </a:r>
          <a:r>
            <a:rPr lang="ru-RU" sz="1600" kern="1200" dirty="0" err="1"/>
            <a:t>від</a:t>
          </a:r>
          <a:r>
            <a:rPr lang="ru-RU" sz="1600" kern="1200" dirty="0"/>
            <a:t> </a:t>
          </a:r>
          <a:r>
            <a:rPr lang="ru-RU" sz="1600" kern="1200" dirty="0" err="1"/>
            <a:t>створення</a:t>
          </a:r>
          <a:r>
            <a:rPr lang="ru-RU" sz="1600" kern="1200" dirty="0"/>
            <a:t> до </a:t>
          </a:r>
          <a:r>
            <a:rPr lang="ru-RU" sz="1600" kern="1200" dirty="0" err="1"/>
            <a:t>заповнення</a:t>
          </a:r>
          <a:r>
            <a:rPr lang="ru-RU" sz="1600" kern="1200" dirty="0"/>
            <a:t> респондентами;</a:t>
          </a:r>
        </a:p>
      </dsp:txBody>
      <dsp:txXfrm rot="-5400000">
        <a:off x="3499227" y="1732651"/>
        <a:ext cx="6190657" cy="558056"/>
      </dsp:txXfrm>
    </dsp:sp>
    <dsp:sp modelId="{96140F13-B60A-4ECC-934A-401A31E07038}">
      <dsp:nvSpPr>
        <dsp:cNvPr id="0" name=""/>
        <dsp:cNvSpPr/>
      </dsp:nvSpPr>
      <dsp:spPr>
        <a:xfrm>
          <a:off x="0" y="1625158"/>
          <a:ext cx="3499226" cy="77304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dirty="0"/>
            <a:t>простота </a:t>
          </a:r>
          <a:r>
            <a:rPr lang="ru-RU" sz="2200" b="1" kern="1200" dirty="0" err="1"/>
            <a:t>використання</a:t>
          </a:r>
          <a:r>
            <a:rPr lang="ru-RU" sz="2200" kern="1200" dirty="0"/>
            <a:t> </a:t>
          </a:r>
        </a:p>
      </dsp:txBody>
      <dsp:txXfrm>
        <a:off x="37737" y="1662895"/>
        <a:ext cx="3423752" cy="697569"/>
      </dsp:txXfrm>
    </dsp:sp>
    <dsp:sp modelId="{8272EEAF-B96F-45D1-982C-0F0DCD45579A}">
      <dsp:nvSpPr>
        <dsp:cNvPr id="0" name=""/>
        <dsp:cNvSpPr/>
      </dsp:nvSpPr>
      <dsp:spPr>
        <a:xfrm rot="5400000">
          <a:off x="6300432" y="-287048"/>
          <a:ext cx="618434" cy="6220846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для дизайну </a:t>
          </a:r>
          <a:r>
            <a:rPr lang="ru-RU" sz="1600" kern="1200" dirty="0" err="1"/>
            <a:t>можна</a:t>
          </a:r>
          <a:r>
            <a:rPr lang="ru-RU" sz="1600" kern="1200" dirty="0"/>
            <a:t> </a:t>
          </a:r>
          <a:r>
            <a:rPr lang="ru-RU" sz="1600" kern="1200" dirty="0" err="1"/>
            <a:t>вибрати</a:t>
          </a:r>
          <a:r>
            <a:rPr lang="ru-RU" sz="1600" kern="1200" dirty="0"/>
            <a:t> </a:t>
          </a:r>
          <a:r>
            <a:rPr lang="ru-RU" sz="1600" kern="1200" dirty="0" err="1"/>
            <a:t>готові</a:t>
          </a:r>
          <a:r>
            <a:rPr lang="ru-RU" sz="1600" kern="1200" dirty="0"/>
            <a:t> теми </a:t>
          </a:r>
          <a:r>
            <a:rPr lang="en-US" sz="1600" kern="1200" dirty="0"/>
            <a:t>Google Forms </a:t>
          </a:r>
          <a:r>
            <a:rPr lang="ru-RU" sz="1600" kern="1200" dirty="0" err="1"/>
            <a:t>або</a:t>
          </a:r>
          <a:r>
            <a:rPr lang="ru-RU" sz="1600" kern="1200" dirty="0"/>
            <a:t> </a:t>
          </a:r>
          <a:r>
            <a:rPr lang="ru-RU" sz="1600" kern="1200" dirty="0" err="1"/>
            <a:t>додати</a:t>
          </a:r>
          <a:r>
            <a:rPr lang="ru-RU" sz="1600" kern="1200" dirty="0"/>
            <a:t> </a:t>
          </a:r>
          <a:r>
            <a:rPr lang="ru-RU" sz="1600" kern="1200" dirty="0" err="1"/>
            <a:t>власні</a:t>
          </a:r>
          <a:r>
            <a:rPr lang="ru-RU" sz="1600" kern="1200" dirty="0"/>
            <a:t> </a:t>
          </a:r>
          <a:r>
            <a:rPr lang="ru-RU" sz="1600" kern="1200" dirty="0" err="1"/>
            <a:t>зображення</a:t>
          </a:r>
          <a:r>
            <a:rPr lang="ru-RU" sz="1600" kern="1200" dirty="0"/>
            <a:t>;</a:t>
          </a:r>
        </a:p>
      </dsp:txBody>
      <dsp:txXfrm rot="-5400000">
        <a:off x="3499227" y="2544346"/>
        <a:ext cx="6190657" cy="558056"/>
      </dsp:txXfrm>
    </dsp:sp>
    <dsp:sp modelId="{90A4E3D5-08B3-4BA7-9D35-72EC05458C5A}">
      <dsp:nvSpPr>
        <dsp:cNvPr id="0" name=""/>
        <dsp:cNvSpPr/>
      </dsp:nvSpPr>
      <dsp:spPr>
        <a:xfrm>
          <a:off x="0" y="2436853"/>
          <a:ext cx="3499226" cy="77304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dirty="0" err="1"/>
            <a:t>унікальне</a:t>
          </a:r>
          <a:r>
            <a:rPr lang="ru-RU" sz="2200" b="1" kern="1200" dirty="0"/>
            <a:t> </a:t>
          </a:r>
          <a:r>
            <a:rPr lang="ru-RU" sz="2200" b="1" kern="1200" dirty="0" err="1"/>
            <a:t>оформлення</a:t>
          </a:r>
          <a:r>
            <a:rPr lang="ru-RU" sz="2200" kern="1200" dirty="0"/>
            <a:t> </a:t>
          </a:r>
        </a:p>
      </dsp:txBody>
      <dsp:txXfrm>
        <a:off x="37737" y="2474590"/>
        <a:ext cx="3423752" cy="697569"/>
      </dsp:txXfrm>
    </dsp:sp>
    <dsp:sp modelId="{97AEAB4E-0FF6-4D8B-B9F5-D8619663C885}">
      <dsp:nvSpPr>
        <dsp:cNvPr id="0" name=""/>
        <dsp:cNvSpPr/>
      </dsp:nvSpPr>
      <dsp:spPr>
        <a:xfrm rot="5400000">
          <a:off x="6300432" y="524647"/>
          <a:ext cx="618434" cy="6220846"/>
        </a:xfrm>
        <a:prstGeom prst="round2Same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 err="1"/>
            <a:t>після</a:t>
          </a:r>
          <a:r>
            <a:rPr lang="ru-RU" sz="1600" kern="1200" dirty="0"/>
            <a:t> </a:t>
          </a:r>
          <a:r>
            <a:rPr lang="ru-RU" sz="1600" kern="1200" dirty="0" err="1"/>
            <a:t>заповнення</a:t>
          </a:r>
          <a:r>
            <a:rPr lang="ru-RU" sz="1600" kern="1200" dirty="0"/>
            <a:t> форм </a:t>
          </a:r>
          <a:r>
            <a:rPr lang="ru-RU" sz="1600" kern="1200" dirty="0" err="1"/>
            <a:t>інформація</a:t>
          </a:r>
          <a:r>
            <a:rPr lang="ru-RU" sz="1600" kern="1200" dirty="0"/>
            <a:t> автоматично </a:t>
          </a:r>
          <a:r>
            <a:rPr lang="ru-RU" sz="1600" kern="1200" dirty="0" err="1"/>
            <a:t>обчислюється</a:t>
          </a:r>
          <a:r>
            <a:rPr lang="ru-RU" sz="1600" kern="1200" dirty="0"/>
            <a:t> </a:t>
          </a:r>
          <a:r>
            <a:rPr lang="ru-RU" sz="1600" kern="1200" dirty="0" err="1"/>
            <a:t>додатком</a:t>
          </a:r>
          <a:r>
            <a:rPr lang="ru-RU" sz="1600" kern="1200" dirty="0"/>
            <a:t>, і </a:t>
          </a:r>
          <a:r>
            <a:rPr lang="ru-RU" sz="1600" kern="1200" dirty="0" err="1"/>
            <a:t>ви</a:t>
          </a:r>
          <a:r>
            <a:rPr lang="ru-RU" sz="1600" kern="1200" dirty="0"/>
            <a:t> </a:t>
          </a:r>
          <a:r>
            <a:rPr lang="ru-RU" sz="1600" kern="1200" dirty="0" err="1"/>
            <a:t>зможете</a:t>
          </a:r>
          <a:r>
            <a:rPr lang="ru-RU" sz="1600" kern="1200" dirty="0"/>
            <a:t> </a:t>
          </a:r>
          <a:r>
            <a:rPr lang="ru-RU" sz="1600" kern="1200" dirty="0" err="1"/>
            <a:t>отримати</a:t>
          </a:r>
          <a:r>
            <a:rPr lang="ru-RU" sz="1600" kern="1200" dirty="0"/>
            <a:t> </a:t>
          </a:r>
          <a:r>
            <a:rPr lang="ru-RU" sz="1600" kern="1200" dirty="0" err="1"/>
            <a:t>готову</a:t>
          </a:r>
          <a:r>
            <a:rPr lang="ru-RU" sz="1600" kern="1200" dirty="0"/>
            <a:t> статистику </a:t>
          </a:r>
          <a:r>
            <a:rPr lang="ru-RU" sz="1600" kern="1200" dirty="0" err="1"/>
            <a:t>відповідей</a:t>
          </a:r>
          <a:r>
            <a:rPr lang="ru-RU" sz="1600" kern="1200" dirty="0"/>
            <a:t>.</a:t>
          </a:r>
        </a:p>
      </dsp:txBody>
      <dsp:txXfrm rot="-5400000">
        <a:off x="3499227" y="3356042"/>
        <a:ext cx="6190657" cy="558056"/>
      </dsp:txXfrm>
    </dsp:sp>
    <dsp:sp modelId="{CA56CFED-69B5-4507-BCF8-D259F36BB10C}">
      <dsp:nvSpPr>
        <dsp:cNvPr id="0" name=""/>
        <dsp:cNvSpPr/>
      </dsp:nvSpPr>
      <dsp:spPr>
        <a:xfrm>
          <a:off x="0" y="3248548"/>
          <a:ext cx="3499226" cy="773043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dirty="0" err="1"/>
            <a:t>зручність</a:t>
          </a:r>
          <a:r>
            <a:rPr lang="ru-RU" sz="2200" b="1" kern="1200" dirty="0"/>
            <a:t> </a:t>
          </a:r>
          <a:r>
            <a:rPr lang="ru-RU" sz="2200" b="1" kern="1200" dirty="0" err="1"/>
            <a:t>аналізу</a:t>
          </a:r>
          <a:endParaRPr lang="ru-RU" sz="2200" kern="1200" dirty="0"/>
        </a:p>
      </dsp:txBody>
      <dsp:txXfrm>
        <a:off x="37737" y="3286285"/>
        <a:ext cx="3423752" cy="69756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697904-4769-477A-99AC-A1148B861BAD}">
      <dsp:nvSpPr>
        <dsp:cNvPr id="0" name=""/>
        <dsp:cNvSpPr/>
      </dsp:nvSpPr>
      <dsp:spPr>
        <a:xfrm>
          <a:off x="246791" y="752"/>
          <a:ext cx="2285247" cy="137114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uk-UA" sz="1600" b="1" kern="1200" noProof="0" dirty="0"/>
            <a:t>текст (рядок)</a:t>
          </a:r>
        </a:p>
        <a:p>
          <a:pPr marL="114300" lvl="1" indent="-114300" algn="l" defTabSz="533400" rtl="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uk-UA" sz="1200" kern="1200" noProof="0" dirty="0"/>
            <a:t>підходить, якщо від опитуваного користувача потрібно отримати небагато інформації (контактні дані тощо);</a:t>
          </a:r>
        </a:p>
      </dsp:txBody>
      <dsp:txXfrm>
        <a:off x="246791" y="752"/>
        <a:ext cx="2285247" cy="1371148"/>
      </dsp:txXfrm>
    </dsp:sp>
    <dsp:sp modelId="{3102C615-E540-42B1-8A33-5D74667747FE}">
      <dsp:nvSpPr>
        <dsp:cNvPr id="0" name=""/>
        <dsp:cNvSpPr/>
      </dsp:nvSpPr>
      <dsp:spPr>
        <a:xfrm>
          <a:off x="2760563" y="752"/>
          <a:ext cx="2285247" cy="137114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uk-UA" sz="1600" b="1" kern="1200" noProof="0" dirty="0"/>
            <a:t>текст (абзац)</a:t>
          </a:r>
        </a:p>
        <a:p>
          <a:pPr marL="114300" lvl="1" indent="-114300" algn="l" defTabSz="533400" rtl="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uk-UA" sz="1200" kern="1200" noProof="0" dirty="0"/>
            <a:t>вибирайте, коли очікується змістовна відповідь;</a:t>
          </a:r>
        </a:p>
      </dsp:txBody>
      <dsp:txXfrm>
        <a:off x="2760563" y="752"/>
        <a:ext cx="2285247" cy="1371148"/>
      </dsp:txXfrm>
    </dsp:sp>
    <dsp:sp modelId="{353CA16A-2F65-4920-9E78-603A5B0BD924}">
      <dsp:nvSpPr>
        <dsp:cNvPr id="0" name=""/>
        <dsp:cNvSpPr/>
      </dsp:nvSpPr>
      <dsp:spPr>
        <a:xfrm>
          <a:off x="5274335" y="752"/>
          <a:ext cx="2285247" cy="137114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uk-UA" sz="1600" b="1" kern="1200" noProof="0" dirty="0"/>
            <a:t>один зі списку</a:t>
          </a:r>
        </a:p>
        <a:p>
          <a:pPr marL="114300" lvl="1" indent="-114300" algn="l" defTabSz="533400" rtl="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uk-UA" sz="1200" kern="1200" noProof="0" dirty="0"/>
            <a:t>якщо у вас лише один правильний варіант відповіді;</a:t>
          </a:r>
        </a:p>
      </dsp:txBody>
      <dsp:txXfrm>
        <a:off x="5274335" y="752"/>
        <a:ext cx="2285247" cy="1371148"/>
      </dsp:txXfrm>
    </dsp:sp>
    <dsp:sp modelId="{AAFFC2A1-FCC4-4F9D-8140-34D0A65118ED}">
      <dsp:nvSpPr>
        <dsp:cNvPr id="0" name=""/>
        <dsp:cNvSpPr/>
      </dsp:nvSpPr>
      <dsp:spPr>
        <a:xfrm>
          <a:off x="7788108" y="752"/>
          <a:ext cx="2285247" cy="137114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uk-UA" sz="1600" b="1" kern="1200" noProof="0" dirty="0"/>
            <a:t>декілька зі списку</a:t>
          </a:r>
        </a:p>
        <a:p>
          <a:pPr marL="114300" lvl="1" indent="-114300" algn="l" defTabSz="533400" rtl="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uk-UA" sz="1200" kern="1200" noProof="0" dirty="0"/>
            <a:t>допускається вибір декількох пунктів;</a:t>
          </a:r>
        </a:p>
      </dsp:txBody>
      <dsp:txXfrm>
        <a:off x="7788108" y="752"/>
        <a:ext cx="2285247" cy="1371148"/>
      </dsp:txXfrm>
    </dsp:sp>
    <dsp:sp modelId="{F77DA633-97D0-4DB1-94F7-500479E448B0}">
      <dsp:nvSpPr>
        <dsp:cNvPr id="0" name=""/>
        <dsp:cNvSpPr/>
      </dsp:nvSpPr>
      <dsp:spPr>
        <a:xfrm>
          <a:off x="246791" y="1600425"/>
          <a:ext cx="2285247" cy="1371148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uk-UA" sz="1600" b="1" kern="1200" noProof="0" dirty="0"/>
            <a:t>список, що розкривається</a:t>
          </a:r>
        </a:p>
        <a:p>
          <a:pPr marL="114300" lvl="1" indent="-114300" algn="l" defTabSz="533400" rtl="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uk-UA" sz="1200" kern="1200" noProof="0" dirty="0"/>
            <a:t>для економії простору, доступні варіанти можна буде побачити, відкривши список;</a:t>
          </a:r>
        </a:p>
      </dsp:txBody>
      <dsp:txXfrm>
        <a:off x="246791" y="1600425"/>
        <a:ext cx="2285247" cy="1371148"/>
      </dsp:txXfrm>
    </dsp:sp>
    <dsp:sp modelId="{91B10281-F401-4BF5-8395-3FE4DBC67C10}">
      <dsp:nvSpPr>
        <dsp:cNvPr id="0" name=""/>
        <dsp:cNvSpPr/>
      </dsp:nvSpPr>
      <dsp:spPr>
        <a:xfrm>
          <a:off x="2760563" y="1600425"/>
          <a:ext cx="2285247" cy="137114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uk-UA" sz="1600" b="1" kern="1200" noProof="0" dirty="0"/>
            <a:t>завантаження файлу</a:t>
          </a:r>
        </a:p>
        <a:p>
          <a:pPr marL="114300" lvl="1" indent="-114300" algn="l" defTabSz="533400" rtl="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uk-UA" sz="1200" kern="1200" noProof="0" dirty="0"/>
            <a:t> за допомогою цієї опції респондент, відповідаючи на запитання, може додавати фото, текстові та інші документи;</a:t>
          </a:r>
        </a:p>
      </dsp:txBody>
      <dsp:txXfrm>
        <a:off x="2760563" y="1600425"/>
        <a:ext cx="2285247" cy="1371148"/>
      </dsp:txXfrm>
    </dsp:sp>
    <dsp:sp modelId="{DCF41504-A505-4A1B-BB68-2881CC1CC813}">
      <dsp:nvSpPr>
        <dsp:cNvPr id="0" name=""/>
        <dsp:cNvSpPr/>
      </dsp:nvSpPr>
      <dsp:spPr>
        <a:xfrm>
          <a:off x="5274335" y="1600425"/>
          <a:ext cx="2285247" cy="137114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uk-UA" sz="1600" b="1" kern="1200" noProof="0" dirty="0"/>
            <a:t>шкала</a:t>
          </a:r>
        </a:p>
        <a:p>
          <a:pPr marL="114300" lvl="1" indent="-114300" algn="l" defTabSz="533400" rtl="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uk-UA" sz="1200" kern="1200" noProof="0" dirty="0"/>
            <a:t>використовується для оцінювання якості послуг та рівня обслуговування (можна поставити від 1 до 10 балів);</a:t>
          </a:r>
        </a:p>
      </dsp:txBody>
      <dsp:txXfrm>
        <a:off x="5274335" y="1600425"/>
        <a:ext cx="2285247" cy="1371148"/>
      </dsp:txXfrm>
    </dsp:sp>
    <dsp:sp modelId="{8069F2BC-4552-45F3-941A-8D188FF8C821}">
      <dsp:nvSpPr>
        <dsp:cNvPr id="0" name=""/>
        <dsp:cNvSpPr/>
      </dsp:nvSpPr>
      <dsp:spPr>
        <a:xfrm>
          <a:off x="7788108" y="1600425"/>
          <a:ext cx="2285247" cy="137114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uk-UA" sz="1600" b="1" kern="1200" noProof="0" dirty="0"/>
            <a:t>сітка </a:t>
          </a:r>
        </a:p>
        <a:p>
          <a:pPr marL="0" lvl="0" indent="0" algn="ctr" defTabSz="7112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uk-UA" sz="1600" b="1" kern="1200" noProof="0" dirty="0"/>
            <a:t>(множинний вибір) </a:t>
          </a:r>
        </a:p>
        <a:p>
          <a:pPr marL="114300" lvl="1" indent="-114300" algn="l" defTabSz="533400" rtl="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uk-UA" sz="1200" kern="1200" noProof="0" dirty="0"/>
            <a:t>вибирається певна кількість рядів та варіанти стовпців;</a:t>
          </a:r>
        </a:p>
      </dsp:txBody>
      <dsp:txXfrm>
        <a:off x="7788108" y="1600425"/>
        <a:ext cx="2285247" cy="1371148"/>
      </dsp:txXfrm>
    </dsp:sp>
    <dsp:sp modelId="{448654DD-9596-4AFE-A431-F1F1676D41CF}">
      <dsp:nvSpPr>
        <dsp:cNvPr id="0" name=""/>
        <dsp:cNvSpPr/>
      </dsp:nvSpPr>
      <dsp:spPr>
        <a:xfrm>
          <a:off x="2760563" y="3200098"/>
          <a:ext cx="2285247" cy="137114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uk-UA" sz="1600" b="1" kern="1200" noProof="0" dirty="0"/>
            <a:t>дата</a:t>
          </a:r>
        </a:p>
        <a:p>
          <a:pPr marL="114300" lvl="1" indent="-114300" algn="l" defTabSz="533400" rtl="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uk-UA" sz="1200" kern="1200" noProof="0" dirty="0"/>
            <a:t>щоб точно позначити день, місяць, рік;</a:t>
          </a:r>
        </a:p>
      </dsp:txBody>
      <dsp:txXfrm>
        <a:off x="2760563" y="3200098"/>
        <a:ext cx="2285247" cy="1371148"/>
      </dsp:txXfrm>
    </dsp:sp>
    <dsp:sp modelId="{EF4921BD-E303-4C4F-906B-C987E4D66035}">
      <dsp:nvSpPr>
        <dsp:cNvPr id="0" name=""/>
        <dsp:cNvSpPr/>
      </dsp:nvSpPr>
      <dsp:spPr>
        <a:xfrm>
          <a:off x="5274335" y="3200098"/>
          <a:ext cx="2285247" cy="1371148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uk-UA" sz="1600" b="1" kern="1200" noProof="0" dirty="0"/>
            <a:t>час</a:t>
          </a:r>
        </a:p>
        <a:p>
          <a:pPr marL="114300" lvl="1" indent="-114300" algn="l" defTabSz="533400" rtl="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uk-UA" sz="1200" kern="1200" noProof="0" dirty="0"/>
            <a:t> для вказівки у відповідях точного часового проміжку.</a:t>
          </a:r>
        </a:p>
      </dsp:txBody>
      <dsp:txXfrm>
        <a:off x="5274335" y="3200098"/>
        <a:ext cx="2285247" cy="13711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873DF19-B61A-47EA-B324-82F5F7C143EA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4F1F-09CB-41D4-A1D6-87C167EA1C6A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6531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3DF19-B61A-47EA-B324-82F5F7C143EA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4F1F-09CB-41D4-A1D6-87C167EA1C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278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3DF19-B61A-47EA-B324-82F5F7C143EA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4F1F-09CB-41D4-A1D6-87C167EA1C6A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9484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3DF19-B61A-47EA-B324-82F5F7C143EA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4F1F-09CB-41D4-A1D6-87C167EA1C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088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3DF19-B61A-47EA-B324-82F5F7C143EA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4F1F-09CB-41D4-A1D6-87C167EA1C6A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229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3DF19-B61A-47EA-B324-82F5F7C143EA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4F1F-09CB-41D4-A1D6-87C167EA1C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095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3DF19-B61A-47EA-B324-82F5F7C143EA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4F1F-09CB-41D4-A1D6-87C167EA1C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911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3DF19-B61A-47EA-B324-82F5F7C143EA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4F1F-09CB-41D4-A1D6-87C167EA1C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789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3DF19-B61A-47EA-B324-82F5F7C143EA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4F1F-09CB-41D4-A1D6-87C167EA1C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185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3DF19-B61A-47EA-B324-82F5F7C143EA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4F1F-09CB-41D4-A1D6-87C167EA1C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998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3DF19-B61A-47EA-B324-82F5F7C143EA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4F1F-09CB-41D4-A1D6-87C167EA1C6A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1193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873DF19-B61A-47EA-B324-82F5F7C143EA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F834F1F-09CB-41D4-A1D6-87C167EA1C6A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208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5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4204" y="4933950"/>
            <a:ext cx="8262096" cy="1376956"/>
          </a:xfrm>
        </p:spPr>
        <p:txBody>
          <a:bodyPr>
            <a:normAutofit/>
          </a:bodyPr>
          <a:lstStyle/>
          <a:p>
            <a:pPr algn="ctr"/>
            <a:r>
              <a:rPr lang="uk-UA" sz="4800" dirty="0"/>
              <a:t>Робота із сервісами </a:t>
            </a:r>
            <a:r>
              <a:rPr lang="en-US" sz="4800" b="1" dirty="0"/>
              <a:t>Google</a:t>
            </a:r>
            <a:r>
              <a:rPr lang="en-US" sz="4800" dirty="0"/>
              <a:t> </a:t>
            </a:r>
            <a:endParaRPr lang="ru-RU" sz="4800" dirty="0"/>
          </a:p>
        </p:txBody>
      </p:sp>
      <p:sp>
        <p:nvSpPr>
          <p:cNvPr id="5" name="AutoShape 4" descr="Google Workspace - Professional Email by Google Cloud | HostGato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GoogleWorkspace導入サポート – BitCre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000" y="4720373"/>
            <a:ext cx="2244725" cy="1804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1858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7968" y="812800"/>
            <a:ext cx="9720073" cy="4023360"/>
          </a:xfrm>
        </p:spPr>
        <p:txBody>
          <a:bodyPr>
            <a:normAutofit/>
          </a:bodyPr>
          <a:lstStyle/>
          <a:p>
            <a:r>
              <a:rPr lang="uk-UA" dirty="0"/>
              <a:t>В обох випадках отримаємо вікно даного вигляду, яке містить такі вкладки: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8240" y="1569508"/>
            <a:ext cx="10471020" cy="488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839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/>
              <a:t>Google</a:t>
            </a:r>
            <a:r>
              <a:rPr lang="en-US" dirty="0"/>
              <a:t>-</a:t>
            </a:r>
            <a:r>
              <a:rPr lang="uk-UA" b="1" dirty="0"/>
              <a:t>Форми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57875" y="1318260"/>
            <a:ext cx="5935599" cy="4263390"/>
          </a:xfrm>
        </p:spPr>
        <p:txBody>
          <a:bodyPr>
            <a:noAutofit/>
          </a:bodyPr>
          <a:lstStyle/>
          <a:p>
            <a:pPr algn="ctr"/>
            <a:r>
              <a:rPr lang="ru-RU" sz="2800" dirty="0"/>
              <a:t>онлайн-</a:t>
            </a:r>
            <a:r>
              <a:rPr lang="ru-RU" sz="2800" dirty="0" err="1"/>
              <a:t>сервіс</a:t>
            </a:r>
            <a:r>
              <a:rPr lang="ru-RU" sz="2800" dirty="0"/>
              <a:t> для </a:t>
            </a:r>
            <a:r>
              <a:rPr lang="ru-RU" sz="2800" dirty="0" err="1"/>
              <a:t>створення</a:t>
            </a:r>
            <a:r>
              <a:rPr lang="ru-RU" sz="2800" dirty="0"/>
              <a:t> </a:t>
            </a:r>
            <a:r>
              <a:rPr lang="ru-RU" sz="2800" dirty="0" err="1"/>
              <a:t>тестів</a:t>
            </a:r>
            <a:r>
              <a:rPr lang="ru-RU" sz="2800" dirty="0"/>
              <a:t>, </a:t>
            </a:r>
            <a:r>
              <a:rPr lang="ru-RU" sz="2800" dirty="0" err="1"/>
              <a:t>опитувань</a:t>
            </a:r>
            <a:r>
              <a:rPr lang="ru-RU" sz="2800" dirty="0"/>
              <a:t>, форм </a:t>
            </a:r>
            <a:r>
              <a:rPr lang="ru-RU" sz="2800" dirty="0" err="1"/>
              <a:t>реєстрації</a:t>
            </a:r>
            <a:r>
              <a:rPr lang="ru-RU" sz="2800" dirty="0"/>
              <a:t> на заходи та </a:t>
            </a:r>
            <a:r>
              <a:rPr lang="ru-RU" sz="2800" dirty="0" err="1"/>
              <a:t>збору</a:t>
            </a:r>
            <a:r>
              <a:rPr lang="ru-RU" sz="2800" dirty="0"/>
              <a:t> </a:t>
            </a:r>
            <a:r>
              <a:rPr lang="ru-RU" sz="2800" dirty="0" err="1"/>
              <a:t>зворотного</a:t>
            </a:r>
            <a:r>
              <a:rPr lang="ru-RU" sz="2800" dirty="0"/>
              <a:t> </a:t>
            </a:r>
            <a:r>
              <a:rPr lang="ru-RU" sz="2800" dirty="0" err="1"/>
              <a:t>зв’язку</a:t>
            </a:r>
            <a:r>
              <a:rPr lang="ru-RU" sz="2800" dirty="0"/>
              <a:t>. Так, анкета </a:t>
            </a:r>
            <a:r>
              <a:rPr lang="en-US" sz="2800" dirty="0"/>
              <a:t>Google </a:t>
            </a:r>
            <a:r>
              <a:rPr lang="ru-RU" sz="2800" dirty="0" err="1"/>
              <a:t>одночасно</a:t>
            </a:r>
            <a:r>
              <a:rPr lang="ru-RU" sz="2800" dirty="0"/>
              <a:t> </a:t>
            </a:r>
            <a:r>
              <a:rPr lang="ru-RU" sz="2800" dirty="0" err="1"/>
              <a:t>дозволяє</a:t>
            </a:r>
            <a:r>
              <a:rPr lang="ru-RU" sz="2800" dirty="0"/>
              <a:t> </a:t>
            </a:r>
            <a:r>
              <a:rPr lang="ru-RU" sz="2800" dirty="0" err="1"/>
              <a:t>створювати</a:t>
            </a:r>
            <a:r>
              <a:rPr lang="ru-RU" sz="2800" dirty="0"/>
              <a:t> </a:t>
            </a:r>
            <a:r>
              <a:rPr lang="ru-RU" sz="2800" dirty="0" err="1"/>
              <a:t>звіти</a:t>
            </a:r>
            <a:r>
              <a:rPr lang="ru-RU" sz="2800" dirty="0"/>
              <a:t>. </a:t>
            </a:r>
          </a:p>
          <a:p>
            <a:pPr algn="ctr"/>
            <a:r>
              <a:rPr lang="ru-RU" sz="2800" dirty="0"/>
              <a:t>Всю </a:t>
            </a:r>
            <a:r>
              <a:rPr lang="ru-RU" sz="2800" dirty="0" err="1"/>
              <a:t>інформацію</a:t>
            </a:r>
            <a:r>
              <a:rPr lang="ru-RU" sz="2800" dirty="0"/>
              <a:t>, яку </a:t>
            </a:r>
            <a:r>
              <a:rPr lang="ru-RU" sz="2800" dirty="0" err="1"/>
              <a:t>заповнюють</a:t>
            </a:r>
            <a:r>
              <a:rPr lang="ru-RU" sz="2800" dirty="0"/>
              <a:t> </a:t>
            </a:r>
            <a:r>
              <a:rPr lang="ru-RU" sz="2800" dirty="0" err="1"/>
              <a:t>респонденти</a:t>
            </a:r>
            <a:r>
              <a:rPr lang="ru-RU" sz="2800" dirty="0"/>
              <a:t>, </a:t>
            </a:r>
            <a:r>
              <a:rPr lang="ru-RU" sz="2800" dirty="0" err="1"/>
              <a:t>можна</a:t>
            </a:r>
            <a:r>
              <a:rPr lang="ru-RU" sz="2800" dirty="0"/>
              <a:t> автоматично </a:t>
            </a:r>
            <a:r>
              <a:rPr lang="ru-RU" sz="2800" dirty="0" err="1"/>
              <a:t>перетворити</a:t>
            </a:r>
            <a:r>
              <a:rPr lang="ru-RU" sz="2800" dirty="0"/>
              <a:t> в </a:t>
            </a:r>
            <a:r>
              <a:rPr lang="en-US" sz="2800" dirty="0"/>
              <a:t>Google </a:t>
            </a:r>
            <a:r>
              <a:rPr lang="ru-RU" sz="2800" dirty="0" err="1"/>
              <a:t>Таблиці</a:t>
            </a:r>
            <a:r>
              <a:rPr lang="ru-RU" sz="2800" dirty="0"/>
              <a:t>. </a:t>
            </a:r>
            <a:r>
              <a:rPr lang="ru-RU" sz="2800" dirty="0" err="1"/>
              <a:t>Завдяки</a:t>
            </a:r>
            <a:r>
              <a:rPr lang="ru-RU" sz="2800" dirty="0"/>
              <a:t> </a:t>
            </a:r>
            <a:r>
              <a:rPr lang="ru-RU" sz="2800" dirty="0" err="1"/>
              <a:t>такій</a:t>
            </a:r>
            <a:r>
              <a:rPr lang="ru-RU" sz="2800" dirty="0"/>
              <a:t> </a:t>
            </a:r>
            <a:r>
              <a:rPr lang="ru-RU" sz="2800" dirty="0" err="1"/>
              <a:t>функції</a:t>
            </a:r>
            <a:r>
              <a:rPr lang="ru-RU" sz="2800" dirty="0"/>
              <a:t> </a:t>
            </a:r>
            <a:r>
              <a:rPr lang="en-US" sz="2800" dirty="0"/>
              <a:t>Google </a:t>
            </a:r>
            <a:r>
              <a:rPr lang="ru-RU" sz="2800" dirty="0"/>
              <a:t>Форм </a:t>
            </a:r>
            <a:r>
              <a:rPr lang="ru-RU" sz="2800" dirty="0" err="1"/>
              <a:t>можна</a:t>
            </a:r>
            <a:r>
              <a:rPr lang="ru-RU" sz="2800" dirty="0"/>
              <a:t> </a:t>
            </a:r>
            <a:r>
              <a:rPr lang="ru-RU" sz="2800" dirty="0" err="1"/>
              <a:t>швидко</a:t>
            </a:r>
            <a:r>
              <a:rPr lang="ru-RU" sz="2800" dirty="0"/>
              <a:t> </a:t>
            </a:r>
            <a:r>
              <a:rPr lang="ru-RU" sz="2800" dirty="0" err="1"/>
              <a:t>проаналізувати</a:t>
            </a:r>
            <a:r>
              <a:rPr lang="ru-RU" sz="2800" dirty="0"/>
              <a:t> </a:t>
            </a:r>
            <a:r>
              <a:rPr lang="ru-RU" sz="2800" dirty="0" err="1"/>
              <a:t>відповіді</a:t>
            </a:r>
            <a:endParaRPr lang="ru-RU" sz="28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623" y="2647950"/>
            <a:ext cx="4681625" cy="2618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276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Переваги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5541952"/>
              </p:ext>
            </p:extLst>
          </p:nvPr>
        </p:nvGraphicFramePr>
        <p:xfrm>
          <a:off x="1024128" y="2084832"/>
          <a:ext cx="9720073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8963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Типи запитань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5602890"/>
              </p:ext>
            </p:extLst>
          </p:nvPr>
        </p:nvGraphicFramePr>
        <p:xfrm>
          <a:off x="1024128" y="1924050"/>
          <a:ext cx="10320147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8432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1204" y="773905"/>
            <a:ext cx="2793158" cy="1200150"/>
          </a:xfrm>
        </p:spPr>
        <p:txBody>
          <a:bodyPr/>
          <a:lstStyle/>
          <a:p>
            <a:pPr algn="ctr"/>
            <a:r>
              <a:rPr lang="uk-UA" sz="3200" b="1" dirty="0"/>
              <a:t>Хмарні технології</a:t>
            </a:r>
            <a:endParaRPr lang="ru-RU" sz="32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7846746"/>
              </p:ext>
            </p:extLst>
          </p:nvPr>
        </p:nvGraphicFramePr>
        <p:xfrm>
          <a:off x="6457421" y="997545"/>
          <a:ext cx="5190066" cy="44031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7254" y="2052637"/>
            <a:ext cx="5417296" cy="2895599"/>
          </a:xfrm>
        </p:spPr>
        <p:txBody>
          <a:bodyPr>
            <a:normAutofit/>
          </a:bodyPr>
          <a:lstStyle/>
          <a:p>
            <a:pPr algn="ctr"/>
            <a:r>
              <a:rPr lang="uk-UA" sz="2400" dirty="0"/>
              <a:t>використання інноваційних методик для розподіленої обробки інформації в цифровому вигляді з подальшим їх наданням користувачеві у якості онлайн-сервісу</a:t>
            </a:r>
          </a:p>
          <a:p>
            <a:endParaRPr lang="ru-RU" dirty="0"/>
          </a:p>
        </p:txBody>
      </p:sp>
      <p:pic>
        <p:nvPicPr>
          <p:cNvPr id="2052" name="Picture 4" descr="Cloud Computing Services in Somerset &amp; Freehold New Jerse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1471" y="4509689"/>
            <a:ext cx="2721504" cy="204112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095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Хмарні технології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7" y="2084832"/>
            <a:ext cx="9720073" cy="3467100"/>
          </a:xfrm>
        </p:spPr>
        <p:txBody>
          <a:bodyPr>
            <a:normAutofit/>
          </a:bodyPr>
          <a:lstStyle/>
          <a:p>
            <a:pPr marL="447675" indent="-447675" algn="just">
              <a:buFont typeface="Wingdings" panose="05000000000000000000" pitchFamily="2" charset="2"/>
              <a:buChar char="v"/>
              <a:tabLst>
                <a:tab pos="361950" algn="l"/>
              </a:tabLst>
            </a:pPr>
            <a:r>
              <a:rPr lang="ru-RU" sz="2400" dirty="0" err="1"/>
              <a:t>Використовуючи</a:t>
            </a:r>
            <a:r>
              <a:rPr lang="ru-RU" sz="2400" dirty="0"/>
              <a:t> </a:t>
            </a:r>
            <a:r>
              <a:rPr lang="ru-RU" sz="2400" dirty="0" err="1"/>
              <a:t>хмарні</a:t>
            </a:r>
            <a:r>
              <a:rPr lang="ru-RU" sz="2400" dirty="0"/>
              <a:t> </a:t>
            </a:r>
            <a:r>
              <a:rPr lang="ru-RU" sz="2400" dirty="0" err="1"/>
              <a:t>технології</a:t>
            </a:r>
            <a:r>
              <a:rPr lang="ru-RU" sz="2400" dirty="0"/>
              <a:t> 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/>
              <a:t>організувати</a:t>
            </a:r>
            <a:r>
              <a:rPr lang="ru-RU" sz="2400" dirty="0"/>
              <a:t> роботу шляхом </a:t>
            </a:r>
            <a:r>
              <a:rPr lang="ru-RU" sz="2400" dirty="0" err="1"/>
              <a:t>впровадження</a:t>
            </a:r>
            <a:r>
              <a:rPr lang="ru-RU" sz="2400" dirty="0"/>
              <a:t> </a:t>
            </a:r>
            <a:r>
              <a:rPr lang="ru-RU" sz="2400" dirty="0" err="1"/>
              <a:t>моделі</a:t>
            </a:r>
            <a:r>
              <a:rPr lang="ru-RU" sz="2400" dirty="0"/>
              <a:t>, </a:t>
            </a:r>
            <a:r>
              <a:rPr lang="ru-RU" sz="2400" dirty="0" err="1"/>
              <a:t>відомої</a:t>
            </a:r>
            <a:r>
              <a:rPr lang="ru-RU" sz="2400" dirty="0"/>
              <a:t> як </a:t>
            </a:r>
            <a:r>
              <a:rPr lang="ru-RU" sz="2400" dirty="0" err="1"/>
              <a:t>послуга</a:t>
            </a:r>
            <a:r>
              <a:rPr lang="ru-RU" sz="2400" dirty="0"/>
              <a:t> </a:t>
            </a:r>
            <a:r>
              <a:rPr lang="en-US" sz="2400" b="1" dirty="0"/>
              <a:t>SaaS </a:t>
            </a:r>
            <a:r>
              <a:rPr lang="en-US" sz="2400" dirty="0"/>
              <a:t>(</a:t>
            </a:r>
            <a:r>
              <a:rPr lang="en-US" sz="2400" i="1" dirty="0"/>
              <a:t>Software as a service</a:t>
            </a:r>
            <a:r>
              <a:rPr lang="en-US" sz="2400" dirty="0"/>
              <a:t>). </a:t>
            </a:r>
            <a:endParaRPr lang="uk-UA" sz="2400" dirty="0"/>
          </a:p>
          <a:p>
            <a:pPr marL="447675" indent="-447675" algn="just">
              <a:buFont typeface="Wingdings" panose="05000000000000000000" pitchFamily="2" charset="2"/>
              <a:buChar char="v"/>
              <a:tabLst>
                <a:tab pos="361950" algn="l"/>
              </a:tabLst>
            </a:pPr>
            <a:r>
              <a:rPr lang="ru-RU" sz="2400" dirty="0" err="1"/>
              <a:t>Згідно</a:t>
            </a:r>
            <a:r>
              <a:rPr lang="ru-RU" sz="2400" dirty="0"/>
              <a:t> </a:t>
            </a:r>
            <a:r>
              <a:rPr lang="ru-RU" sz="2400" dirty="0" err="1"/>
              <a:t>цієї</a:t>
            </a:r>
            <a:r>
              <a:rPr lang="ru-RU" sz="2400" dirty="0"/>
              <a:t> </a:t>
            </a:r>
            <a:r>
              <a:rPr lang="ru-RU" sz="2400" dirty="0" err="1"/>
              <a:t>концепції</a:t>
            </a:r>
            <a:r>
              <a:rPr lang="ru-RU" sz="2400" dirty="0"/>
              <a:t> </a:t>
            </a:r>
            <a:r>
              <a:rPr lang="ru-RU" sz="2400" dirty="0" err="1"/>
              <a:t>постачальник</a:t>
            </a:r>
            <a:r>
              <a:rPr lang="ru-RU" sz="2400" dirty="0"/>
              <a:t> </a:t>
            </a:r>
            <a:r>
              <a:rPr lang="ru-RU" sz="2400" dirty="0" err="1"/>
              <a:t>надає</a:t>
            </a:r>
            <a:r>
              <a:rPr lang="ru-RU" sz="2400" dirty="0"/>
              <a:t> </a:t>
            </a:r>
            <a:r>
              <a:rPr lang="ru-RU" sz="2400" dirty="0" err="1"/>
              <a:t>користувачам</a:t>
            </a:r>
            <a:r>
              <a:rPr lang="ru-RU" sz="2400" dirty="0"/>
              <a:t> хмари </a:t>
            </a:r>
            <a:r>
              <a:rPr lang="ru-RU" sz="2400" dirty="0" err="1"/>
              <a:t>програмне</a:t>
            </a:r>
            <a:r>
              <a:rPr lang="ru-RU" sz="2400" dirty="0"/>
              <a:t> </a:t>
            </a:r>
            <a:r>
              <a:rPr lang="ru-RU" sz="2400" dirty="0" err="1"/>
              <a:t>забезпечення</a:t>
            </a:r>
            <a:r>
              <a:rPr lang="ru-RU" sz="2400" dirty="0"/>
              <a:t> як </a:t>
            </a:r>
            <a:r>
              <a:rPr lang="ru-RU" sz="2400" dirty="0" err="1"/>
              <a:t>послугу</a:t>
            </a:r>
            <a:r>
              <a:rPr lang="ru-RU" sz="2400" dirty="0"/>
              <a:t>. 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438650" y="4038600"/>
            <a:ext cx="7143751" cy="346710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7675" indent="-447675" algn="just">
              <a:buFont typeface="Wingdings" panose="05000000000000000000" pitchFamily="2" charset="2"/>
              <a:buChar char="v"/>
              <a:tabLst>
                <a:tab pos="361950" algn="l"/>
              </a:tabLst>
            </a:pPr>
            <a:r>
              <a:rPr lang="ru-RU" sz="2400" dirty="0" err="1"/>
              <a:t>Всі</a:t>
            </a:r>
            <a:r>
              <a:rPr lang="ru-RU" sz="2400" dirty="0"/>
              <a:t> </a:t>
            </a:r>
            <a:r>
              <a:rPr lang="ru-RU" sz="2400" dirty="0" err="1"/>
              <a:t>дані</a:t>
            </a:r>
            <a:r>
              <a:rPr lang="ru-RU" sz="2400" dirty="0"/>
              <a:t> </a:t>
            </a:r>
            <a:r>
              <a:rPr lang="ru-RU" sz="2400" dirty="0" err="1"/>
              <a:t>зберігаються</a:t>
            </a:r>
            <a:r>
              <a:rPr lang="ru-RU" sz="2400" dirty="0"/>
              <a:t> у </a:t>
            </a:r>
            <a:r>
              <a:rPr lang="ru-RU" sz="2400" dirty="0" err="1"/>
              <a:t>хмарі</a:t>
            </a:r>
            <a:r>
              <a:rPr lang="ru-RU" sz="2400" dirty="0"/>
              <a:t>, і для доступу до них </a:t>
            </a:r>
            <a:r>
              <a:rPr lang="ru-RU" sz="2400" dirty="0" err="1"/>
              <a:t>користувачеві</a:t>
            </a:r>
            <a:r>
              <a:rPr lang="ru-RU" sz="2400" dirty="0"/>
              <a:t> </a:t>
            </a:r>
            <a:r>
              <a:rPr lang="ru-RU" sz="2400" dirty="0" err="1"/>
              <a:t>потрібно</a:t>
            </a:r>
            <a:r>
              <a:rPr lang="ru-RU" sz="2400" dirty="0"/>
              <a:t> </a:t>
            </a:r>
            <a:r>
              <a:rPr lang="ru-RU" sz="2400" dirty="0" err="1"/>
              <a:t>тільки</a:t>
            </a:r>
            <a:r>
              <a:rPr lang="ru-RU" sz="2400" dirty="0"/>
              <a:t> </a:t>
            </a:r>
            <a:r>
              <a:rPr lang="ru-RU" sz="2400" dirty="0" err="1"/>
              <a:t>наявність</a:t>
            </a:r>
            <a:r>
              <a:rPr lang="ru-RU" sz="2400" dirty="0"/>
              <a:t> веб-браузера. </a:t>
            </a:r>
          </a:p>
          <a:p>
            <a:pPr marL="447675" indent="-447675" algn="just">
              <a:buFont typeface="Wingdings" panose="05000000000000000000" pitchFamily="2" charset="2"/>
              <a:buChar char="v"/>
              <a:tabLst>
                <a:tab pos="361950" algn="l"/>
              </a:tabLst>
            </a:pPr>
            <a:r>
              <a:rPr lang="ru-RU" sz="2400" dirty="0" err="1"/>
              <a:t>Послуги</a:t>
            </a:r>
            <a:r>
              <a:rPr lang="ru-RU" sz="2400" dirty="0"/>
              <a:t> </a:t>
            </a:r>
            <a:r>
              <a:rPr lang="ru-RU" sz="2400" dirty="0" err="1"/>
              <a:t>цього</a:t>
            </a:r>
            <a:r>
              <a:rPr lang="ru-RU" sz="2400" dirty="0"/>
              <a:t> типу на </a:t>
            </a:r>
            <a:r>
              <a:rPr lang="ru-RU" sz="2400" dirty="0" err="1"/>
              <a:t>сьогоднішній</a:t>
            </a:r>
            <a:r>
              <a:rPr lang="ru-RU" sz="2400" dirty="0"/>
              <a:t> день </a:t>
            </a:r>
            <a:r>
              <a:rPr lang="ru-RU" sz="2400" dirty="0" err="1"/>
              <a:t>надають</a:t>
            </a:r>
            <a:r>
              <a:rPr lang="ru-RU" sz="2400" dirty="0"/>
              <a:t> </a:t>
            </a:r>
            <a:r>
              <a:rPr lang="ru-RU" sz="2400" dirty="0" err="1"/>
              <a:t>такі</a:t>
            </a:r>
            <a:r>
              <a:rPr lang="ru-RU" sz="2400" dirty="0"/>
              <a:t> </a:t>
            </a:r>
            <a:r>
              <a:rPr lang="ru-RU" sz="2400" dirty="0" err="1"/>
              <a:t>відомі</a:t>
            </a:r>
            <a:r>
              <a:rPr lang="ru-RU" sz="2400" dirty="0"/>
              <a:t> ІТ-</a:t>
            </a:r>
            <a:r>
              <a:rPr lang="ru-RU" sz="2400" dirty="0" err="1"/>
              <a:t>компанії</a:t>
            </a:r>
            <a:r>
              <a:rPr lang="ru-RU" sz="2400" dirty="0"/>
              <a:t> як </a:t>
            </a:r>
            <a:r>
              <a:rPr lang="en-US" sz="2400" dirty="0"/>
              <a:t>Google, Microsoft </a:t>
            </a:r>
            <a:r>
              <a:rPr lang="ru-RU" sz="2400" dirty="0"/>
              <a:t>та </a:t>
            </a:r>
            <a:r>
              <a:rPr lang="ru-RU" sz="2400" dirty="0" err="1"/>
              <a:t>ін</a:t>
            </a:r>
            <a:r>
              <a:rPr lang="ru-RU" sz="2400" dirty="0"/>
              <a:t>. </a:t>
            </a:r>
          </a:p>
        </p:txBody>
      </p:sp>
      <p:pic>
        <p:nvPicPr>
          <p:cNvPr id="3074" name="Picture 2" descr="What and Why is Cloud Computing?. What is Cloud? | by Nazhim Kalam | Medi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00" y="4038600"/>
            <a:ext cx="3077421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054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86016" y="575691"/>
            <a:ext cx="9748647" cy="149961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err="1"/>
              <a:t>Найпопулярніше</a:t>
            </a:r>
            <a:r>
              <a:rPr lang="ru-RU" sz="3600" b="1" dirty="0"/>
              <a:t> </a:t>
            </a:r>
            <a:r>
              <a:rPr lang="ru-RU" sz="3600" b="1" dirty="0" err="1"/>
              <a:t>програмне</a:t>
            </a:r>
            <a:r>
              <a:rPr lang="ru-RU" sz="3600" b="1" dirty="0"/>
              <a:t> </a:t>
            </a:r>
            <a:r>
              <a:rPr lang="ru-RU" sz="3600" b="1" dirty="0" err="1"/>
              <a:t>забезпечення</a:t>
            </a:r>
            <a:r>
              <a:rPr lang="ru-RU" sz="3600" b="1" dirty="0"/>
              <a:t>, </a:t>
            </a:r>
            <a:r>
              <a:rPr lang="ru-RU" sz="3600" b="1" dirty="0" err="1"/>
              <a:t>що</a:t>
            </a:r>
            <a:r>
              <a:rPr lang="ru-RU" sz="3600" b="1" dirty="0"/>
              <a:t> </a:t>
            </a:r>
            <a:r>
              <a:rPr lang="ru-RU" sz="3600" b="1" dirty="0" err="1"/>
              <a:t>надається</a:t>
            </a:r>
            <a:r>
              <a:rPr lang="ru-RU" sz="3600" b="1" dirty="0"/>
              <a:t> у «</a:t>
            </a:r>
            <a:r>
              <a:rPr lang="ru-RU" sz="3600" b="1" dirty="0" err="1"/>
              <a:t>хмарі</a:t>
            </a:r>
            <a:r>
              <a:rPr lang="ru-RU" sz="3600" b="1" dirty="0"/>
              <a:t>»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4206658"/>
              </p:ext>
            </p:extLst>
          </p:nvPr>
        </p:nvGraphicFramePr>
        <p:xfrm>
          <a:off x="1290829" y="2762249"/>
          <a:ext cx="8939022" cy="3232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5759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7953" y="520146"/>
            <a:ext cx="4389120" cy="1737360"/>
          </a:xfrm>
        </p:spPr>
        <p:txBody>
          <a:bodyPr/>
          <a:lstStyle/>
          <a:p>
            <a:r>
              <a:rPr lang="ru-RU" dirty="0"/>
              <a:t>Диск </a:t>
            </a:r>
            <a:r>
              <a:rPr lang="en-US" dirty="0"/>
              <a:t>Google </a:t>
            </a:r>
            <a:br>
              <a:rPr lang="uk-UA" dirty="0"/>
            </a:br>
            <a:r>
              <a:rPr lang="en-US" sz="3200" dirty="0"/>
              <a:t>(</a:t>
            </a:r>
            <a:r>
              <a:rPr lang="ru-RU" sz="3200" dirty="0"/>
              <a:t>англ. </a:t>
            </a:r>
            <a:r>
              <a:rPr lang="en-US" sz="3200" dirty="0"/>
              <a:t>Google Drive) 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8575764"/>
              </p:ext>
            </p:extLst>
          </p:nvPr>
        </p:nvGraphicFramePr>
        <p:xfrm>
          <a:off x="6115050" y="835152"/>
          <a:ext cx="5316474" cy="5184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1228" y="2257506"/>
            <a:ext cx="4389120" cy="3762294"/>
          </a:xfrm>
        </p:spPr>
        <p:txBody>
          <a:bodyPr>
            <a:normAutofit/>
          </a:bodyPr>
          <a:lstStyle/>
          <a:p>
            <a:pPr algn="ctr"/>
            <a:r>
              <a:rPr lang="ru-RU" sz="2400" dirty="0" err="1"/>
              <a:t>сховище</a:t>
            </a:r>
            <a:r>
              <a:rPr lang="ru-RU" sz="2400" dirty="0"/>
              <a:t> </a:t>
            </a:r>
            <a:r>
              <a:rPr lang="ru-RU" sz="2400" dirty="0" err="1"/>
              <a:t>даних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дозволяє</a:t>
            </a:r>
            <a:r>
              <a:rPr lang="ru-RU" sz="2400" dirty="0"/>
              <a:t> </a:t>
            </a:r>
            <a:r>
              <a:rPr lang="ru-RU" sz="2400" dirty="0" err="1"/>
              <a:t>користувачам</a:t>
            </a:r>
            <a:r>
              <a:rPr lang="ru-RU" sz="2400" dirty="0"/>
              <a:t> </a:t>
            </a:r>
            <a:r>
              <a:rPr lang="ru-RU" sz="2400" dirty="0" err="1"/>
              <a:t>зберігати</a:t>
            </a:r>
            <a:r>
              <a:rPr lang="ru-RU" sz="2400" dirty="0"/>
              <a:t> </a:t>
            </a:r>
            <a:r>
              <a:rPr lang="ru-RU" sz="2400" dirty="0" err="1"/>
              <a:t>свої</a:t>
            </a:r>
            <a:r>
              <a:rPr lang="ru-RU" sz="2400" dirty="0"/>
              <a:t> </a:t>
            </a:r>
            <a:r>
              <a:rPr lang="ru-RU" sz="2400" dirty="0" err="1"/>
              <a:t>дані</a:t>
            </a:r>
            <a:r>
              <a:rPr lang="ru-RU" sz="2400" dirty="0"/>
              <a:t> на серверах у </a:t>
            </a:r>
            <a:r>
              <a:rPr lang="ru-RU" sz="2400" dirty="0" err="1"/>
              <a:t>хмарі</a:t>
            </a:r>
            <a:r>
              <a:rPr lang="ru-RU" sz="2400" dirty="0"/>
              <a:t> і </a:t>
            </a:r>
            <a:r>
              <a:rPr lang="ru-RU" sz="2400" dirty="0" err="1"/>
              <a:t>ділитися</a:t>
            </a:r>
            <a:r>
              <a:rPr lang="ru-RU" sz="2400" dirty="0"/>
              <a:t> ними з </a:t>
            </a:r>
            <a:r>
              <a:rPr lang="ru-RU" sz="2400" dirty="0" err="1"/>
              <a:t>іншими</a:t>
            </a:r>
            <a:r>
              <a:rPr lang="ru-RU" sz="2400" dirty="0"/>
              <a:t> </a:t>
            </a:r>
            <a:r>
              <a:rPr lang="ru-RU" sz="2400" dirty="0" err="1"/>
              <a:t>користувачами</a:t>
            </a:r>
            <a:r>
              <a:rPr lang="ru-RU" sz="2400" dirty="0"/>
              <a:t> в </a:t>
            </a:r>
            <a:r>
              <a:rPr lang="ru-RU" sz="2400" dirty="0" err="1"/>
              <a:t>Мережі</a:t>
            </a:r>
            <a:r>
              <a:rPr lang="ru-RU" sz="2400" dirty="0"/>
              <a:t> </a:t>
            </a:r>
            <a:r>
              <a:rPr lang="ru-RU" sz="2400" dirty="0" err="1"/>
              <a:t>Інтернет</a:t>
            </a:r>
            <a:r>
              <a:rPr lang="ru-RU" sz="2400" dirty="0"/>
              <a:t> </a:t>
            </a:r>
          </a:p>
        </p:txBody>
      </p:sp>
      <p:pic>
        <p:nvPicPr>
          <p:cNvPr id="4098" name="Picture 2" descr="Google додав можливість обмежити доступ до Диску (Google Drive) для ПК лише  корпоративними пристроями - Wise IT Ukrain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402" y="5028571"/>
            <a:ext cx="2122361" cy="1186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8784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Google Drive </a:t>
            </a:r>
            <a:br>
              <a:rPr lang="uk-UA" sz="3200" dirty="0"/>
            </a:br>
            <a:r>
              <a:rPr lang="ru-RU" sz="2800" dirty="0" err="1"/>
              <a:t>включає</a:t>
            </a:r>
            <a:r>
              <a:rPr lang="ru-RU" sz="2800" dirty="0"/>
              <a:t> </a:t>
            </a:r>
            <a:r>
              <a:rPr lang="ru-RU" sz="2800" dirty="0" err="1"/>
              <a:t>необхідний</a:t>
            </a:r>
            <a:r>
              <a:rPr lang="ru-RU" sz="2800" dirty="0"/>
              <a:t> </a:t>
            </a:r>
            <a:r>
              <a:rPr lang="ru-RU" sz="2800" dirty="0" err="1"/>
              <a:t>офіс</a:t>
            </a:r>
            <a:r>
              <a:rPr lang="ru-RU" sz="2800" dirty="0"/>
              <a:t>-пакет: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53455" y="1240790"/>
            <a:ext cx="5678424" cy="51846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b="1" dirty="0"/>
              <a:t>Особливості:</a:t>
            </a:r>
            <a:endParaRPr lang="en-US" b="1" dirty="0"/>
          </a:p>
          <a:p>
            <a:pPr marL="361950" indent="-36195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ru-RU" sz="2200" dirty="0" err="1"/>
              <a:t>доступний</a:t>
            </a:r>
            <a:r>
              <a:rPr lang="ru-RU" sz="2200" dirty="0"/>
              <a:t> на </a:t>
            </a:r>
            <a:r>
              <a:rPr lang="ru-RU" sz="2200" dirty="0" err="1"/>
              <a:t>вже</a:t>
            </a:r>
            <a:r>
              <a:rPr lang="ru-RU" sz="2200" dirty="0"/>
              <a:t> </a:t>
            </a:r>
            <a:r>
              <a:rPr lang="ru-RU" sz="2200" dirty="0" err="1"/>
              <a:t>наявному</a:t>
            </a:r>
            <a:r>
              <a:rPr lang="ru-RU" sz="2200" dirty="0"/>
              <a:t> у </a:t>
            </a:r>
            <a:r>
              <a:rPr lang="ru-RU" sz="2200" dirty="0" err="1"/>
              <a:t>користувача</a:t>
            </a:r>
            <a:r>
              <a:rPr lang="ru-RU" sz="2200" dirty="0"/>
              <a:t> </a:t>
            </a:r>
            <a:r>
              <a:rPr lang="ru-RU" sz="2200" dirty="0" err="1"/>
              <a:t>аккаунті</a:t>
            </a:r>
            <a:r>
              <a:rPr lang="ru-RU" sz="2200" dirty="0"/>
              <a:t> </a:t>
            </a:r>
            <a:r>
              <a:rPr lang="en-US" sz="2200" dirty="0"/>
              <a:t>Gmail</a:t>
            </a:r>
            <a:r>
              <a:rPr lang="uk-UA" sz="2200" dirty="0"/>
              <a:t>;</a:t>
            </a:r>
          </a:p>
          <a:p>
            <a:pPr marL="361950" indent="-36195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ru-RU" sz="2200" dirty="0" err="1"/>
              <a:t>тісна</a:t>
            </a:r>
            <a:r>
              <a:rPr lang="ru-RU" sz="2200" dirty="0"/>
              <a:t> </a:t>
            </a:r>
            <a:r>
              <a:rPr lang="ru-RU" sz="2200" dirty="0" err="1"/>
              <a:t>інтеграція</a:t>
            </a:r>
            <a:r>
              <a:rPr lang="ru-RU" sz="2200" dirty="0"/>
              <a:t> з </a:t>
            </a:r>
            <a:r>
              <a:rPr lang="ru-RU" sz="2200" dirty="0" err="1"/>
              <a:t>додатком</a:t>
            </a:r>
            <a:r>
              <a:rPr lang="ru-RU" sz="2200" dirty="0"/>
              <a:t> </a:t>
            </a:r>
            <a:r>
              <a:rPr lang="en-US" sz="2200" dirty="0"/>
              <a:t>Google Docs</a:t>
            </a:r>
            <a:r>
              <a:rPr lang="uk-UA" sz="2200" dirty="0"/>
              <a:t> </a:t>
            </a:r>
            <a:r>
              <a:rPr lang="uk-UA" sz="2000" i="1" dirty="0"/>
              <a:t>(в</a:t>
            </a:r>
            <a:r>
              <a:rPr lang="ru-RU" sz="2000" i="1" dirty="0" err="1"/>
              <a:t>наслідок</a:t>
            </a:r>
            <a:r>
              <a:rPr lang="ru-RU" sz="2000" i="1" dirty="0"/>
              <a:t> </a:t>
            </a:r>
            <a:r>
              <a:rPr lang="ru-RU" sz="2000" i="1" dirty="0" err="1"/>
              <a:t>високої</a:t>
            </a:r>
            <a:r>
              <a:rPr lang="ru-RU" sz="2000" i="1" dirty="0"/>
              <a:t> </a:t>
            </a:r>
            <a:r>
              <a:rPr lang="ru-RU" sz="2000" i="1" dirty="0" err="1"/>
              <a:t>вартості</a:t>
            </a:r>
            <a:r>
              <a:rPr lang="ru-RU" sz="2000" i="1" dirty="0"/>
              <a:t> </a:t>
            </a:r>
            <a:r>
              <a:rPr lang="ru-RU" sz="2000" i="1" dirty="0" err="1"/>
              <a:t>професійних</a:t>
            </a:r>
            <a:r>
              <a:rPr lang="ru-RU" sz="2000" i="1" dirty="0"/>
              <a:t> </a:t>
            </a:r>
            <a:r>
              <a:rPr lang="ru-RU" sz="2000" i="1" dirty="0" err="1"/>
              <a:t>програм</a:t>
            </a:r>
            <a:r>
              <a:rPr lang="ru-RU" sz="2000" i="1" dirty="0"/>
              <a:t> у </a:t>
            </a:r>
            <a:r>
              <a:rPr lang="ru-RU" sz="2000" i="1" dirty="0" err="1"/>
              <a:t>мережі</a:t>
            </a:r>
            <a:r>
              <a:rPr lang="ru-RU" sz="2000" i="1" dirty="0"/>
              <a:t> </a:t>
            </a:r>
            <a:r>
              <a:rPr lang="ru-RU" sz="2000" i="1" dirty="0" err="1"/>
              <a:t>Інтернет</a:t>
            </a:r>
            <a:r>
              <a:rPr lang="ru-RU" sz="2000" i="1" dirty="0"/>
              <a:t> широко </a:t>
            </a:r>
            <a:r>
              <a:rPr lang="ru-RU" sz="2000" i="1" dirty="0" err="1"/>
              <a:t>поширене</a:t>
            </a:r>
            <a:r>
              <a:rPr lang="ru-RU" sz="2000" i="1" dirty="0"/>
              <a:t> </a:t>
            </a:r>
            <a:r>
              <a:rPr lang="ru-RU" sz="2000" i="1" dirty="0" err="1"/>
              <a:t>незаконне</a:t>
            </a:r>
            <a:r>
              <a:rPr lang="ru-RU" sz="2000" i="1" dirty="0"/>
              <a:t>, </a:t>
            </a:r>
            <a:r>
              <a:rPr lang="ru-RU" sz="2000" i="1" dirty="0" err="1"/>
              <a:t>піратське</a:t>
            </a:r>
            <a:r>
              <a:rPr lang="ru-RU" sz="2000" i="1" dirty="0"/>
              <a:t> </a:t>
            </a:r>
            <a:r>
              <a:rPr lang="ru-RU" sz="2000" i="1" dirty="0" err="1"/>
              <a:t>використання</a:t>
            </a:r>
            <a:r>
              <a:rPr lang="ru-RU" sz="2000" i="1" dirty="0"/>
              <a:t> </a:t>
            </a:r>
            <a:r>
              <a:rPr lang="ru-RU" sz="2000" i="1" dirty="0" err="1"/>
              <a:t>неліцензійних</a:t>
            </a:r>
            <a:r>
              <a:rPr lang="ru-RU" sz="2000" i="1" dirty="0"/>
              <a:t> </a:t>
            </a:r>
            <a:r>
              <a:rPr lang="ru-RU" sz="2000" i="1" dirty="0" err="1"/>
              <a:t>копій</a:t>
            </a:r>
            <a:r>
              <a:rPr lang="ru-RU" sz="2000" i="1" dirty="0"/>
              <a:t>)</a:t>
            </a:r>
          </a:p>
          <a:p>
            <a:pPr marL="361950" indent="-36195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ru-RU" sz="2200" dirty="0" err="1"/>
              <a:t>використання</a:t>
            </a:r>
            <a:r>
              <a:rPr lang="ru-RU" sz="2200" dirty="0"/>
              <a:t> </a:t>
            </a:r>
            <a:r>
              <a:rPr lang="ru-RU" sz="2200" dirty="0" err="1"/>
              <a:t>хмарних</a:t>
            </a:r>
            <a:r>
              <a:rPr lang="ru-RU" sz="2200" dirty="0"/>
              <a:t> </a:t>
            </a:r>
            <a:r>
              <a:rPr lang="ru-RU" sz="2200" dirty="0" err="1"/>
              <a:t>сервісів</a:t>
            </a:r>
            <a:r>
              <a:rPr lang="ru-RU" sz="2200" dirty="0"/>
              <a:t> </a:t>
            </a:r>
            <a:r>
              <a:rPr lang="ru-RU" sz="2200" dirty="0" err="1"/>
              <a:t>дозволяє</a:t>
            </a:r>
            <a:r>
              <a:rPr lang="ru-RU" sz="2200" dirty="0"/>
              <a:t> не </a:t>
            </a:r>
            <a:r>
              <a:rPr lang="ru-RU" sz="2200" dirty="0" err="1"/>
              <a:t>тільки</a:t>
            </a:r>
            <a:r>
              <a:rPr lang="ru-RU" sz="2200" dirty="0"/>
              <a:t> не </a:t>
            </a:r>
            <a:r>
              <a:rPr lang="ru-RU" sz="2200" dirty="0" err="1"/>
              <a:t>порушувати</a:t>
            </a:r>
            <a:r>
              <a:rPr lang="ru-RU" sz="2200" dirty="0"/>
              <a:t> </a:t>
            </a:r>
            <a:r>
              <a:rPr lang="ru-RU" sz="2200" dirty="0" err="1"/>
              <a:t>авторське</a:t>
            </a:r>
            <a:r>
              <a:rPr lang="ru-RU" sz="2200" dirty="0"/>
              <a:t> право, а й </a:t>
            </a:r>
            <a:r>
              <a:rPr lang="ru-RU" sz="2200" dirty="0" err="1"/>
              <a:t>стає</a:t>
            </a:r>
            <a:r>
              <a:rPr lang="ru-RU" sz="2200" dirty="0"/>
              <a:t> </a:t>
            </a:r>
            <a:r>
              <a:rPr lang="ru-RU" sz="2200" dirty="0" err="1"/>
              <a:t>найефективнішим</a:t>
            </a:r>
            <a:r>
              <a:rPr lang="ru-RU" sz="2200" dirty="0"/>
              <a:t> способом </a:t>
            </a:r>
            <a:r>
              <a:rPr lang="ru-RU" sz="2200" dirty="0" err="1"/>
              <a:t>боротьби</a:t>
            </a:r>
            <a:r>
              <a:rPr lang="ru-RU" sz="2200" dirty="0"/>
              <a:t> з </a:t>
            </a:r>
            <a:r>
              <a:rPr lang="ru-RU" sz="2200" dirty="0" err="1"/>
              <a:t>незаконним</a:t>
            </a:r>
            <a:r>
              <a:rPr lang="ru-RU" sz="2200" dirty="0"/>
              <a:t> </a:t>
            </a:r>
            <a:r>
              <a:rPr lang="ru-RU" sz="2200" dirty="0" err="1"/>
              <a:t>використанням</a:t>
            </a:r>
            <a:r>
              <a:rPr lang="ru-RU" sz="2200" dirty="0"/>
              <a:t> </a:t>
            </a:r>
            <a:r>
              <a:rPr lang="ru-RU" sz="2200" dirty="0" err="1"/>
              <a:t>програмного</a:t>
            </a:r>
            <a:r>
              <a:rPr lang="ru-RU" sz="2200" dirty="0"/>
              <a:t> </a:t>
            </a:r>
            <a:r>
              <a:rPr lang="ru-RU" sz="2200" dirty="0" err="1"/>
              <a:t>забезпечення</a:t>
            </a:r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696073424"/>
              </p:ext>
            </p:extLst>
          </p:nvPr>
        </p:nvGraphicFramePr>
        <p:xfrm>
          <a:off x="89535" y="2397929"/>
          <a:ext cx="5963920" cy="4027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7198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ow To Convert Speech to Text in Google Docs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59" y="3561079"/>
            <a:ext cx="4451929" cy="244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6000" dirty="0"/>
              <a:t>Google</a:t>
            </a:r>
            <a:r>
              <a:rPr lang="en-US" sz="5400" dirty="0"/>
              <a:t> </a:t>
            </a:r>
            <a:r>
              <a:rPr lang="ru-RU" sz="5400" dirty="0" err="1"/>
              <a:t>Документи</a:t>
            </a:r>
            <a:r>
              <a:rPr lang="ru-RU" sz="5400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2928" y="2255520"/>
            <a:ext cx="9720073" cy="3139440"/>
          </a:xfrm>
        </p:spPr>
        <p:txBody>
          <a:bodyPr/>
          <a:lstStyle/>
          <a:p>
            <a:pPr marL="355600" indent="-355600">
              <a:buFont typeface="Wingdings" panose="05000000000000000000" pitchFamily="2" charset="2"/>
              <a:buChar char="v"/>
            </a:pPr>
            <a:r>
              <a:rPr lang="uk-UA" dirty="0"/>
              <a:t>Розроблений </a:t>
            </a:r>
            <a:r>
              <a:rPr lang="uk-UA" dirty="0" err="1"/>
              <a:t>Google</a:t>
            </a:r>
            <a:r>
              <a:rPr lang="uk-UA" dirty="0"/>
              <a:t> безкоштовний мережевий офісний пакет, що включає текстовий, табличний редактор і службу для створення презентацій</a:t>
            </a:r>
            <a:endParaRPr lang="en-US" dirty="0"/>
          </a:p>
          <a:p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643119" y="3484880"/>
            <a:ext cx="7203441" cy="3139440"/>
          </a:xfrm>
          <a:prstGeom prst="rect">
            <a:avLst/>
          </a:prstGeom>
        </p:spPr>
        <p:txBody>
          <a:bodyPr vert="horz" lIns="45720" tIns="45720" rIns="4572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indent="-355600" algn="just">
              <a:buFont typeface="Wingdings" panose="05000000000000000000" pitchFamily="2" charset="2"/>
              <a:buChar char="v"/>
              <a:tabLst>
                <a:tab pos="263525" algn="l"/>
              </a:tabLst>
            </a:pPr>
            <a:r>
              <a:rPr lang="uk-UA" dirty="0"/>
              <a:t>Це веб-орієнтована програма, що працює в межах веб-браузера без установлення на комп’ютер користувача. </a:t>
            </a:r>
          </a:p>
          <a:p>
            <a:pPr marL="355600" indent="-355600" algn="just">
              <a:buFont typeface="Wingdings" panose="05000000000000000000" pitchFamily="2" charset="2"/>
              <a:buChar char="v"/>
              <a:tabLst>
                <a:tab pos="263525" algn="l"/>
              </a:tabLst>
            </a:pPr>
            <a:r>
              <a:rPr lang="uk-UA" dirty="0"/>
              <a:t>Документи і таблиці, що створюються користувачем, зберігаються на сервері </a:t>
            </a:r>
            <a:r>
              <a:rPr lang="uk-UA" dirty="0" err="1"/>
              <a:t>Google</a:t>
            </a:r>
            <a:r>
              <a:rPr lang="uk-UA" dirty="0"/>
              <a:t>, або можуть бути збережені у файл. </a:t>
            </a:r>
          </a:p>
          <a:p>
            <a:pPr marL="355600" indent="-355600" algn="just">
              <a:buFont typeface="Wingdings" panose="05000000000000000000" pitchFamily="2" charset="2"/>
              <a:buChar char="v"/>
              <a:tabLst>
                <a:tab pos="263525" algn="l"/>
              </a:tabLst>
            </a:pPr>
            <a:r>
              <a:rPr lang="uk-UA" dirty="0"/>
              <a:t>Це одна з ключових переваг програми, оскільки доступ до введених даних може здійснюватися з будь-якого комп’ютера, під’єднаного до Інтернету. Доступ до особистих документів захищений паролем. </a:t>
            </a:r>
            <a:endParaRPr lang="ru-RU" dirty="0"/>
          </a:p>
          <a:p>
            <a:pPr marL="355600" indent="-355600" algn="just">
              <a:buFont typeface="Wingdings" panose="05000000000000000000" pitchFamily="2" charset="2"/>
              <a:buChar char="v"/>
              <a:tabLst>
                <a:tab pos="263525" algn="l"/>
              </a:tabLs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0382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Можливості</a:t>
            </a:r>
            <a:br>
              <a:rPr lang="en-US" dirty="0"/>
            </a:br>
            <a:r>
              <a:rPr lang="uk-UA" dirty="0"/>
              <a:t> документів </a:t>
            </a:r>
            <a:r>
              <a:rPr lang="en-US" sz="5400" dirty="0"/>
              <a:t>google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7675" lvl="0" indent="-447675" algn="just">
              <a:buFont typeface="Wingdings" panose="05000000000000000000" pitchFamily="2" charset="2"/>
              <a:buChar char="v"/>
            </a:pPr>
            <a:r>
              <a:rPr lang="uk-UA" dirty="0"/>
              <a:t>додавати документи MS Word, </a:t>
            </a:r>
            <a:r>
              <a:rPr lang="uk-UA" dirty="0" err="1"/>
              <a:t>OpenOffice</a:t>
            </a:r>
            <a:r>
              <a:rPr lang="uk-UA" dirty="0"/>
              <a:t>, RTF, HTML або звичайні текстові файли, створювати документи з нуля, а також завантажувати власні інтернет-документи; </a:t>
            </a:r>
            <a:endParaRPr lang="ru-RU" dirty="0"/>
          </a:p>
          <a:p>
            <a:pPr marL="447675" lvl="0" indent="-447675" algn="just">
              <a:buFont typeface="Wingdings" panose="05000000000000000000" pitchFamily="2" charset="2"/>
              <a:buChar char="v"/>
            </a:pPr>
            <a:r>
              <a:rPr lang="uk-UA" dirty="0"/>
              <a:t>змінювати документи в Інтернеті одночасно з будь-якими вибраними, запрошувати інших користувачів переглядати ці документи; </a:t>
            </a:r>
            <a:endParaRPr lang="ru-RU" dirty="0"/>
          </a:p>
          <a:p>
            <a:pPr marL="447675" lvl="0" indent="-447675" algn="just">
              <a:buFont typeface="Wingdings" panose="05000000000000000000" pitchFamily="2" charset="2"/>
              <a:buChar char="v"/>
            </a:pPr>
            <a:r>
              <a:rPr lang="uk-UA" dirty="0"/>
              <a:t>відстежувати, хто і коли вносив зміни до документу, і повертатися до будь-якої з попередніх версій; </a:t>
            </a:r>
            <a:endParaRPr lang="ru-RU" dirty="0"/>
          </a:p>
          <a:p>
            <a:pPr marL="447675" lvl="0" indent="-447675" algn="just">
              <a:buFont typeface="Wingdings" panose="05000000000000000000" pitchFamily="2" charset="2"/>
              <a:buChar char="v"/>
            </a:pPr>
            <a:r>
              <a:rPr lang="uk-UA" dirty="0"/>
              <a:t>публікувати документи в Інтернеті як веб-сторінки для усіх користувачів або публікувати їх у своєму блозі; </a:t>
            </a:r>
            <a:endParaRPr lang="ru-RU" dirty="0"/>
          </a:p>
          <a:p>
            <a:pPr marL="447675" lvl="0" indent="-447675" algn="just">
              <a:buFont typeface="Wingdings" panose="05000000000000000000" pitchFamily="2" charset="2"/>
              <a:buChar char="v"/>
            </a:pPr>
            <a:r>
              <a:rPr lang="uk-UA" dirty="0"/>
              <a:t>відправляти документи електронною поштою як додатки.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0567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064766" y="843280"/>
            <a:ext cx="9552433" cy="4023360"/>
          </a:xfrm>
        </p:spPr>
        <p:txBody>
          <a:bodyPr/>
          <a:lstStyle/>
          <a:p>
            <a:r>
              <a:rPr lang="uk-UA" sz="2400" dirty="0"/>
              <a:t>Щоб розпочати роботу з текстовими засобами онлайн офісу </a:t>
            </a:r>
            <a:r>
              <a:rPr lang="uk-UA" sz="2400" dirty="0" err="1"/>
              <a:t>Google</a:t>
            </a:r>
            <a:r>
              <a:rPr lang="uk-UA" sz="2400" dirty="0"/>
              <a:t> </a:t>
            </a:r>
            <a:r>
              <a:rPr lang="uk-UA" sz="2400" dirty="0" err="1"/>
              <a:t>Docs</a:t>
            </a:r>
            <a:r>
              <a:rPr lang="uk-UA" sz="2400" dirty="0"/>
              <a:t> потрібно вибрати один із варіантів: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1086102" y="2265680"/>
            <a:ext cx="4754880" cy="4023360"/>
          </a:xfrm>
        </p:spPr>
        <p:txBody>
          <a:bodyPr/>
          <a:lstStyle/>
          <a:p>
            <a:pPr lvl="0"/>
            <a:r>
              <a:rPr lang="uk-UA" dirty="0"/>
              <a:t>1) у службах сервісу </a:t>
            </a:r>
            <a:r>
              <a:rPr lang="uk-UA" dirty="0" err="1"/>
              <a:t>Google</a:t>
            </a:r>
            <a:r>
              <a:rPr lang="uk-UA" dirty="0"/>
              <a:t> вибрати кнопку Документи </a:t>
            </a:r>
            <a:endParaRPr lang="ru-RU" dirty="0"/>
          </a:p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10" y="3009900"/>
            <a:ext cx="4929634" cy="310642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Объект 6"/>
          <p:cNvSpPr txBox="1">
            <a:spLocks/>
          </p:cNvSpPr>
          <p:nvPr/>
        </p:nvSpPr>
        <p:spPr>
          <a:xfrm>
            <a:off x="6460742" y="2265680"/>
            <a:ext cx="4754880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/>
              <a:t>2) зайти на диск </a:t>
            </a:r>
            <a:r>
              <a:rPr lang="uk-UA" dirty="0" err="1"/>
              <a:t>Google</a:t>
            </a:r>
            <a:r>
              <a:rPr lang="uk-UA" dirty="0"/>
              <a:t>  та натиснути кнопку Створити Документ</a:t>
            </a:r>
            <a:endParaRPr lang="ru-RU" dirty="0"/>
          </a:p>
          <a:p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2318" y="3444240"/>
            <a:ext cx="6266160" cy="177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2141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Контур</Template>
  <TotalTime>95</TotalTime>
  <Words>830</Words>
  <Application>Microsoft Office PowerPoint</Application>
  <PresentationFormat>Широкоэкранный</PresentationFormat>
  <Paragraphs>88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Calibri</vt:lpstr>
      <vt:lpstr>Tw Cen MT</vt:lpstr>
      <vt:lpstr>Tw Cen MT Condensed</vt:lpstr>
      <vt:lpstr>Wingdings</vt:lpstr>
      <vt:lpstr>Wingdings 3</vt:lpstr>
      <vt:lpstr>Интеграл</vt:lpstr>
      <vt:lpstr>Робота із сервісами Google </vt:lpstr>
      <vt:lpstr>Хмарні технології</vt:lpstr>
      <vt:lpstr>Хмарні технології</vt:lpstr>
      <vt:lpstr>Найпопулярніше програмне забезпечення, що надається у «хмарі»</vt:lpstr>
      <vt:lpstr>Диск Google  (англ. Google Drive) </vt:lpstr>
      <vt:lpstr>Google Drive  включає необхідний офіс-пакет: </vt:lpstr>
      <vt:lpstr>Google Документи </vt:lpstr>
      <vt:lpstr>Можливості  документів google</vt:lpstr>
      <vt:lpstr>Презентация PowerPoint</vt:lpstr>
      <vt:lpstr>Презентация PowerPoint</vt:lpstr>
      <vt:lpstr>Google-Форми</vt:lpstr>
      <vt:lpstr>Переваги</vt:lpstr>
      <vt:lpstr>Типи запитань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Робота із сервісами Google</dc:title>
  <dc:creator>Home-PC</dc:creator>
  <cp:lastModifiedBy>Турбар Єлизавета Дмитрівна</cp:lastModifiedBy>
  <cp:revision>23</cp:revision>
  <dcterms:created xsi:type="dcterms:W3CDTF">2023-03-27T07:41:08Z</dcterms:created>
  <dcterms:modified xsi:type="dcterms:W3CDTF">2023-09-24T19:33:34Z</dcterms:modified>
</cp:coreProperties>
</file>